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customXml/itemProps11.xml" ContentType="application/vnd.openxmlformats-officedocument.customXmlProperties+xml"/>
  <Override PartName="/customXml/itemProps12.xml" ContentType="application/vnd.openxmlformats-officedocument.customXmlProperties+xml"/>
  <Override PartName="/customXml/itemProps13.xml" ContentType="application/vnd.openxmlformats-officedocument.customXmlProperties+xml"/>
  <Override PartName="/customXml/itemProps14.xml" ContentType="application/vnd.openxmlformats-officedocument.customXmlProperties+xml"/>
  <Override PartName="/customXml/itemProps15.xml" ContentType="application/vnd.openxmlformats-officedocument.customXmlProperties+xml"/>
  <Override PartName="/customXml/itemProps16.xml" ContentType="application/vnd.openxmlformats-officedocument.customXmlProperties+xml"/>
  <Override PartName="/customXml/itemProps17.xml" ContentType="application/vnd.openxmlformats-officedocument.customXmlProperties+xml"/>
  <Override PartName="/customXml/itemProps18.xml" ContentType="application/vnd.openxmlformats-officedocument.customXmlProperties+xml"/>
  <Override PartName="/customXml/itemProps19.xml" ContentType="application/vnd.openxmlformats-officedocument.customXmlProperties+xml"/>
  <Override PartName="/customXml/itemProps20.xml" ContentType="application/vnd.openxmlformats-officedocument.customXmlProperties+xml"/>
  <Override PartName="/customXml/itemProps21.xml" ContentType="application/vnd.openxmlformats-officedocument.customXmlProperties+xml"/>
  <Override PartName="/customXml/itemProps22.xml" ContentType="application/vnd.openxmlformats-officedocument.customXmlProperties+xml"/>
  <Override PartName="/customXml/itemProps23.xml" ContentType="application/vnd.openxmlformats-officedocument.customXmlProperties+xml"/>
  <Override PartName="/customXml/itemProps24.xml" ContentType="application/vnd.openxmlformats-officedocument.customXmlProperties+xml"/>
  <Override PartName="/customXml/itemProps25.xml" ContentType="application/vnd.openxmlformats-officedocument.customXmlProperties+xml"/>
  <Override PartName="/customXml/itemProps26.xml" ContentType="application/vnd.openxmlformats-officedocument.customXmlProperties+xml"/>
  <Override PartName="/customXml/itemProps27.xml" ContentType="application/vnd.openxmlformats-officedocument.customXmlProperties+xml"/>
  <Override PartName="/customXml/itemProps28.xml" ContentType="application/vnd.openxmlformats-officedocument.customXmlProperties+xml"/>
  <Override PartName="/customXml/itemProps29.xml" ContentType="application/vnd.openxmlformats-officedocument.customXmlProperties+xml"/>
  <Override PartName="/customXml/itemProps30.xml" ContentType="application/vnd.openxmlformats-officedocument.customXmlProperties+xml"/>
  <Override PartName="/customXml/itemProps31.xml" ContentType="application/vnd.openxmlformats-officedocument.customXmlProperties+xml"/>
  <Override PartName="/customXml/itemProps32.xml" ContentType="application/vnd.openxmlformats-officedocument.customXmlProperties+xml"/>
  <Override PartName="/customXml/itemProps33.xml" ContentType="application/vnd.openxmlformats-officedocument.customXmlProperties+xml"/>
  <Override PartName="/customXml/itemProps34.xml" ContentType="application/vnd.openxmlformats-officedocument.customXmlProperties+xml"/>
  <Override PartName="/customXml/itemProps35.xml" ContentType="application/vnd.openxmlformats-officedocument.customXmlProperties+xml"/>
  <Override PartName="/customXml/itemProps36.xml" ContentType="application/vnd.openxmlformats-officedocument.customXmlProperties+xml"/>
  <Override PartName="/customXml/itemProps37.xml" ContentType="application/vnd.openxmlformats-officedocument.customXmlProperties+xml"/>
  <Override PartName="/customXml/itemProps38.xml" ContentType="application/vnd.openxmlformats-officedocument.customXmlProperties+xml"/>
  <Override PartName="/customXml/itemProps39.xml" ContentType="application/vnd.openxmlformats-officedocument.customXmlProperties+xml"/>
  <Override PartName="/customXml/itemProps40.xml" ContentType="application/vnd.openxmlformats-officedocument.customXmlProperties+xml"/>
  <Override PartName="/customXml/itemProps41.xml" ContentType="application/vnd.openxmlformats-officedocument.customXmlProperties+xml"/>
  <Override PartName="/customXml/itemProps42.xml" ContentType="application/vnd.openxmlformats-officedocument.customXmlProperties+xml"/>
  <Override PartName="/customXml/itemProps43.xml" ContentType="application/vnd.openxmlformats-officedocument.customXmlProperties+xml"/>
  <Override PartName="/customXml/itemProps44.xml" ContentType="application/vnd.openxmlformats-officedocument.customXmlProperties+xml"/>
  <Override PartName="/customXml/itemProps45.xml" ContentType="application/vnd.openxmlformats-officedocument.customXmlProperties+xml"/>
  <Override PartName="/customXml/itemProps46.xml" ContentType="application/vnd.openxmlformats-officedocument.customXmlProperties+xml"/>
  <Override PartName="/customXml/itemProps47.xml" ContentType="application/vnd.openxmlformats-officedocument.customXmlProperties+xml"/>
  <Override PartName="/customXml/itemProps48.xml" ContentType="application/vnd.openxmlformats-officedocument.customXmlProperties+xml"/>
  <Override PartName="/customXml/itemProps49.xml" ContentType="application/vnd.openxmlformats-officedocument.customXmlProperties+xml"/>
  <Override PartName="/customXml/itemProps50.xml" ContentType="application/vnd.openxmlformats-officedocument.customXmlProperties+xml"/>
  <Override PartName="/customXml/itemProps51.xml" ContentType="application/vnd.openxmlformats-officedocument.customXmlProperties+xml"/>
  <Override PartName="/customXml/itemProps52.xml" ContentType="application/vnd.openxmlformats-officedocument.customXmlProperties+xml"/>
  <Override PartName="/customXml/itemProps53.xml" ContentType="application/vnd.openxmlformats-officedocument.customXmlProperties+xml"/>
  <Override PartName="/customXml/itemProps54.xml" ContentType="application/vnd.openxmlformats-officedocument.customXmlProperties+xml"/>
  <Override PartName="/customXml/itemProps55.xml" ContentType="application/vnd.openxmlformats-officedocument.customXmlProperties+xml"/>
  <Override PartName="/customXml/itemProps56.xml" ContentType="application/vnd.openxmlformats-officedocument.customXmlProperties+xml"/>
  <Override PartName="/customXml/itemProps57.xml" ContentType="application/vnd.openxmlformats-officedocument.customXmlProperties+xml"/>
  <Override PartName="/customXml/itemProps58.xml" ContentType="application/vnd.openxmlformats-officedocument.customXmlProperties+xml"/>
  <Override PartName="/customXml/itemProps59.xml" ContentType="application/vnd.openxmlformats-officedocument.customXmlProperties+xml"/>
  <Override PartName="/customXml/itemProps60.xml" ContentType="application/vnd.openxmlformats-officedocument.customXmlProperties+xml"/>
  <Override PartName="/customXml/itemProps61.xml" ContentType="application/vnd.openxmlformats-officedocument.customXmlProperties+xml"/>
  <Override PartName="/customXml/itemProps62.xml" ContentType="application/vnd.openxmlformats-officedocument.customXmlProperties+xml"/>
  <Override PartName="/customXml/itemProps63.xml" ContentType="application/vnd.openxmlformats-officedocument.customXmlProperties+xml"/>
  <Override PartName="/customXml/itemProps64.xml" ContentType="application/vnd.openxmlformats-officedocument.customXmlProperties+xml"/>
  <Override PartName="/customXml/itemProps65.xml" ContentType="application/vnd.openxmlformats-officedocument.customXmlProperties+xml"/>
  <Override PartName="/customXml/itemProps66.xml" ContentType="application/vnd.openxmlformats-officedocument.customXmlProperties+xml"/>
  <Override PartName="/customXml/itemProps67.xml" ContentType="application/vnd.openxmlformats-officedocument.customXmlProperties+xml"/>
  <Override PartName="/customXml/itemProps68.xml" ContentType="application/vnd.openxmlformats-officedocument.customXmlProperties+xml"/>
  <Override PartName="/customXml/itemProps69.xml" ContentType="application/vnd.openxmlformats-officedocument.customXmlProperties+xml"/>
  <Override PartName="/customXml/itemProps70.xml" ContentType="application/vnd.openxmlformats-officedocument.customXmlProperties+xml"/>
  <Override PartName="/customXml/itemProps71.xml" ContentType="application/vnd.openxmlformats-officedocument.customXmlProperties+xml"/>
  <Override PartName="/customXml/itemProps72.xml" ContentType="application/vnd.openxmlformats-officedocument.customXmlProperties+xml"/>
  <Override PartName="/customXml/itemProps73.xml" ContentType="application/vnd.openxmlformats-officedocument.customXmlProperties+xml"/>
  <Override PartName="/customXml/itemProps74.xml" ContentType="application/vnd.openxmlformats-officedocument.customXmlProperties+xml"/>
  <Override PartName="/customXml/itemProps75.xml" ContentType="application/vnd.openxmlformats-officedocument.customXmlProperties+xml"/>
  <Override PartName="/customXml/itemProps76.xml" ContentType="application/vnd.openxmlformats-officedocument.customXmlProperties+xml"/>
  <Override PartName="/customXml/itemProps77.xml" ContentType="application/vnd.openxmlformats-officedocument.customXmlProperties+xml"/>
  <Override PartName="/customXml/itemProps78.xml" ContentType="application/vnd.openxmlformats-officedocument.customXmlProperties+xml"/>
  <Override PartName="/customXml/itemProps79.xml" ContentType="application/vnd.openxmlformats-officedocument.customXmlProperties+xml"/>
  <Override PartName="/customXml/itemProps80.xml" ContentType="application/vnd.openxmlformats-officedocument.customXmlProperties+xml"/>
  <Override PartName="/customXml/itemProps81.xml" ContentType="application/vnd.openxmlformats-officedocument.customXmlProperties+xml"/>
  <Override PartName="/customXml/itemProps82.xml" ContentType="application/vnd.openxmlformats-officedocument.customXmlProperties+xml"/>
  <Override PartName="/customXml/itemProps83.xml" ContentType="application/vnd.openxmlformats-officedocument.customXmlProperties+xml"/>
  <Override PartName="/customXml/itemProps84.xml" ContentType="application/vnd.openxmlformats-officedocument.customXmlProperties+xml"/>
  <Override PartName="/customXml/itemProps85.xml" ContentType="application/vnd.openxmlformats-officedocument.customXmlProperties+xml"/>
  <Override PartName="/customXml/itemProps86.xml" ContentType="application/vnd.openxmlformats-officedocument.customXmlProperties+xml"/>
  <Override PartName="/customXml/itemProps87.xml" ContentType="application/vnd.openxmlformats-officedocument.customXmlProperties+xml"/>
  <Override PartName="/customXml/itemProps88.xml" ContentType="application/vnd.openxmlformats-officedocument.customXmlProperties+xml"/>
  <Override PartName="/customXml/itemProps89.xml" ContentType="application/vnd.openxmlformats-officedocument.customXmlProperties+xml"/>
  <Override PartName="/customXml/itemProps90.xml" ContentType="application/vnd.openxmlformats-officedocument.customXmlProperties+xml"/>
  <Override PartName="/customXml/itemProps91.xml" ContentType="application/vnd.openxmlformats-officedocument.customXmlProperties+xml"/>
  <Override PartName="/customXml/itemProps92.xml" ContentType="application/vnd.openxmlformats-officedocument.customXmlProperties+xml"/>
  <Override PartName="/customXml/itemProps93.xml" ContentType="application/vnd.openxmlformats-officedocument.customXmlProperties+xml"/>
  <Override PartName="/customXml/itemProps94.xml" ContentType="application/vnd.openxmlformats-officedocument.customXmlProperties+xml"/>
  <Override PartName="/customXml/itemProps95.xml" ContentType="application/vnd.openxmlformats-officedocument.customXmlProperties+xml"/>
  <Override PartName="/customXml/itemProps96.xml" ContentType="application/vnd.openxmlformats-officedocument.customXmlProperties+xml"/>
  <Override PartName="/customXml/itemProps97.xml" ContentType="application/vnd.openxmlformats-officedocument.customXmlProperties+xml"/>
  <Override PartName="/customXml/itemProps98.xml" ContentType="application/vnd.openxmlformats-officedocument.customXmlProperties+xml"/>
  <Override PartName="/customXml/itemProps99.xml" ContentType="application/vnd.openxmlformats-officedocument.customXmlProperties+xml"/>
  <Override PartName="/customXml/itemProps100.xml" ContentType="application/vnd.openxmlformats-officedocument.customXmlProperties+xml"/>
  <Override PartName="/customXml/itemProps101.xml" ContentType="application/vnd.openxmlformats-officedocument.customXmlProperties+xml"/>
  <Override PartName="/customXml/itemProps102.xml" ContentType="application/vnd.openxmlformats-officedocument.customXmlProperties+xml"/>
  <Override PartName="/customXml/itemProps103.xml" ContentType="application/vnd.openxmlformats-officedocument.customXmlProperties+xml"/>
  <Override PartName="/customXml/itemProps104.xml" ContentType="application/vnd.openxmlformats-officedocument.customXmlProperties+xml"/>
  <Override PartName="/customXml/itemProps105.xml" ContentType="application/vnd.openxmlformats-officedocument.customXmlProperties+xml"/>
  <Override PartName="/customXml/itemProps106.xml" ContentType="application/vnd.openxmlformats-officedocument.customXmlProperties+xml"/>
  <Override PartName="/customXml/itemProps107.xml" ContentType="application/vnd.openxmlformats-officedocument.customXmlProperties+xml"/>
  <Override PartName="/customXml/itemProps108.xml" ContentType="application/vnd.openxmlformats-officedocument.customXmlProperties+xml"/>
  <Override PartName="/customXml/itemProps109.xml" ContentType="application/vnd.openxmlformats-officedocument.customXmlProperties+xml"/>
  <Override PartName="/customXml/itemProps110.xml" ContentType="application/vnd.openxmlformats-officedocument.customXmlProperties+xml"/>
  <Override PartName="/customXml/itemProps111.xml" ContentType="application/vnd.openxmlformats-officedocument.customXmlProperties+xml"/>
  <Override PartName="/customXml/itemProps112.xml" ContentType="application/vnd.openxmlformats-officedocument.customXmlProperties+xml"/>
  <Override PartName="/customXml/itemProps113.xml" ContentType="application/vnd.openxmlformats-officedocument.customXmlProperties+xml"/>
  <Override PartName="/customXml/itemProps114.xml" ContentType="application/vnd.openxmlformats-officedocument.customXmlProperties+xml"/>
  <Override PartName="/customXml/itemProps115.xml" ContentType="application/vnd.openxmlformats-officedocument.customXmlProperties+xml"/>
  <Override PartName="/customXml/itemProps116.xml" ContentType="application/vnd.openxmlformats-officedocument.customXmlProperties+xml"/>
  <Override PartName="/customXml/itemProps117.xml" ContentType="application/vnd.openxmlformats-officedocument.customXmlProperties+xml"/>
  <Override PartName="/customXml/itemProps118.xml" ContentType="application/vnd.openxmlformats-officedocument.customXmlProperties+xml"/>
  <Override PartName="/customXml/itemProps119.xml" ContentType="application/vnd.openxmlformats-officedocument.customXmlProperties+xml"/>
  <Override PartName="/customXml/itemProps120.xml" ContentType="application/vnd.openxmlformats-officedocument.customXmlProperties+xml"/>
  <Override PartName="/customXml/itemProps121.xml" ContentType="application/vnd.openxmlformats-officedocument.customXmlProperties+xml"/>
  <Override PartName="/customXml/itemProps122.xml" ContentType="application/vnd.openxmlformats-officedocument.customXmlProperties+xml"/>
  <Override PartName="/customXml/itemProps123.xml" ContentType="application/vnd.openxmlformats-officedocument.customXmlProperties+xml"/>
  <Override PartName="/customXml/itemProps124.xml" ContentType="application/vnd.openxmlformats-officedocument.customXmlProperties+xml"/>
  <Override PartName="/customXml/itemProps125.xml" ContentType="application/vnd.openxmlformats-officedocument.customXmlProperties+xml"/>
  <Override PartName="/customXml/itemProps126.xml" ContentType="application/vnd.openxmlformats-officedocument.customXmlProperties+xml"/>
  <Override PartName="/customXml/itemProps127.xml" ContentType="application/vnd.openxmlformats-officedocument.customXmlProperties+xml"/>
  <Override PartName="/customXml/itemProps128.xml" ContentType="application/vnd.openxmlformats-officedocument.customXmlProperties+xml"/>
  <Override PartName="/customXml/itemProps129.xml" ContentType="application/vnd.openxmlformats-officedocument.customXmlProperties+xml"/>
  <Override PartName="/customXml/itemProps130.xml" ContentType="application/vnd.openxmlformats-officedocument.customXmlProperties+xml"/>
  <Override PartName="/customXml/itemProps131.xml" ContentType="application/vnd.openxmlformats-officedocument.customXmlProperties+xml"/>
  <Override PartName="/customXml/itemProps132.xml" ContentType="application/vnd.openxmlformats-officedocument.customXmlProperties+xml"/>
  <Override PartName="/customXml/itemProps133.xml" ContentType="application/vnd.openxmlformats-officedocument.customXmlProperties+xml"/>
  <Override PartName="/customXml/itemProps134.xml" ContentType="application/vnd.openxmlformats-officedocument.customXmlProperties+xml"/>
  <Override PartName="/customXml/itemProps135.xml" ContentType="application/vnd.openxmlformats-officedocument.customXmlProperties+xml"/>
  <Override PartName="/customXml/itemProps136.xml" ContentType="application/vnd.openxmlformats-officedocument.customXmlProperties+xml"/>
  <Override PartName="/customXml/itemProps137.xml" ContentType="application/vnd.openxmlformats-officedocument.customXmlProperties+xml"/>
  <Override PartName="/customXml/itemProps138.xml" ContentType="application/vnd.openxmlformats-officedocument.customXmlProperties+xml"/>
  <Override PartName="/customXml/itemProps139.xml" ContentType="application/vnd.openxmlformats-officedocument.customXmlProperties+xml"/>
  <Override PartName="/customXml/itemProps140.xml" ContentType="application/vnd.openxmlformats-officedocument.customXmlProperties+xml"/>
  <Override PartName="/customXml/itemProps141.xml" ContentType="application/vnd.openxmlformats-officedocument.customXmlProperties+xml"/>
  <Override PartName="/customXml/itemProps142.xml" ContentType="application/vnd.openxmlformats-officedocument.customXmlProperties+xml"/>
  <Override PartName="/customXml/itemProps143.xml" ContentType="application/vnd.openxmlformats-officedocument.customXmlProperties+xml"/>
  <Override PartName="/customXml/itemProps144.xml" ContentType="application/vnd.openxmlformats-officedocument.customXmlProperties+xml"/>
  <Override PartName="/customXml/itemProps145.xml" ContentType="application/vnd.openxmlformats-officedocument.customXmlProperties+xml"/>
  <Override PartName="/customXml/itemProps146.xml" ContentType="application/vnd.openxmlformats-officedocument.customXmlProperties+xml"/>
  <Override PartName="/customXml/itemProps147.xml" ContentType="application/vnd.openxmlformats-officedocument.customXmlProperties+xml"/>
  <Override PartName="/customXml/itemProps148.xml" ContentType="application/vnd.openxmlformats-officedocument.customXmlProperties+xml"/>
  <Override PartName="/customXml/itemProps149.xml" ContentType="application/vnd.openxmlformats-officedocument.customXmlProperties+xml"/>
  <Override PartName="/customXml/itemProps150.xml" ContentType="application/vnd.openxmlformats-officedocument.customXmlProperties+xml"/>
  <Override PartName="/customXml/itemProps151.xml" ContentType="application/vnd.openxmlformats-officedocument.customXmlProperties+xml"/>
  <Override PartName="/customXml/itemProps152.xml" ContentType="application/vnd.openxmlformats-officedocument.customXmlProperties+xml"/>
  <Override PartName="/customXml/itemProps153.xml" ContentType="application/vnd.openxmlformats-officedocument.customXmlProperties+xml"/>
  <Override PartName="/customXml/itemProps154.xml" ContentType="application/vnd.openxmlformats-officedocument.customXmlProperties+xml"/>
  <Override PartName="/customXml/itemProps155.xml" ContentType="application/vnd.openxmlformats-officedocument.customXmlProperties+xml"/>
  <Override PartName="/customXml/itemProps156.xml" ContentType="application/vnd.openxmlformats-officedocument.customXmlProperties+xml"/>
  <Override PartName="/customXml/itemProps157.xml" ContentType="application/vnd.openxmlformats-officedocument.customXmlProperties+xml"/>
  <Override PartName="/customXml/itemProps158.xml" ContentType="application/vnd.openxmlformats-officedocument.customXmlProperties+xml"/>
  <Override PartName="/customXml/itemProps159.xml" ContentType="application/vnd.openxmlformats-officedocument.customXmlProperties+xml"/>
  <Override PartName="/customXml/itemProps160.xml" ContentType="application/vnd.openxmlformats-officedocument.customXmlProperties+xml"/>
  <Override PartName="/customXml/itemProps161.xml" ContentType="application/vnd.openxmlformats-officedocument.customXmlProperties+xml"/>
  <Override PartName="/customXml/itemProps162.xml" ContentType="application/vnd.openxmlformats-officedocument.customXmlProperties+xml"/>
  <Override PartName="/customXml/itemProps163.xml" ContentType="application/vnd.openxmlformats-officedocument.customXmlProperties+xml"/>
  <Override PartName="/customXml/itemProps164.xml" ContentType="application/vnd.openxmlformats-officedocument.customXmlProperties+xml"/>
  <Override PartName="/customXml/itemProps165.xml" ContentType="application/vnd.openxmlformats-officedocument.customXmlProperties+xml"/>
  <Override PartName="/customXml/itemProps166.xml" ContentType="application/vnd.openxmlformats-officedocument.customXmlProperties+xml"/>
  <Override PartName="/customXml/itemProps167.xml" ContentType="application/vnd.openxmlformats-officedocument.customXmlProperties+xml"/>
  <Override PartName="/customXml/itemProps168.xml" ContentType="application/vnd.openxmlformats-officedocument.customXmlProperties+xml"/>
  <Override PartName="/customXml/itemProps169.xml" ContentType="application/vnd.openxmlformats-officedocument.customXmlProperties+xml"/>
  <Override PartName="/customXml/itemProps170.xml" ContentType="application/vnd.openxmlformats-officedocument.customXmlProperties+xml"/>
  <Override PartName="/customXml/itemProps171.xml" ContentType="application/vnd.openxmlformats-officedocument.customXmlProperties+xml"/>
  <Override PartName="/customXml/itemProps172.xml" ContentType="application/vnd.openxmlformats-officedocument.customXmlProperties+xml"/>
  <Override PartName="/customXml/itemProps173.xml" ContentType="application/vnd.openxmlformats-officedocument.customXmlProperties+xml"/>
  <Override PartName="/customXml/itemProps174.xml" ContentType="application/vnd.openxmlformats-officedocument.customXmlProperties+xml"/>
  <Override PartName="/customXml/itemProps175.xml" ContentType="application/vnd.openxmlformats-officedocument.customXmlProperties+xml"/>
  <Override PartName="/customXml/itemProps176.xml" ContentType="application/vnd.openxmlformats-officedocument.customXmlProperties+xml"/>
  <Override PartName="/customXml/itemProps177.xml" ContentType="application/vnd.openxmlformats-officedocument.customXmlProperties+xml"/>
  <Override PartName="/customXml/itemProps178.xml" ContentType="application/vnd.openxmlformats-officedocument.customXmlProperties+xml"/>
  <Override PartName="/customXml/itemProps179.xml" ContentType="application/vnd.openxmlformats-officedocument.customXmlProperties+xml"/>
  <Override PartName="/customXml/itemProps180.xml" ContentType="application/vnd.openxmlformats-officedocument.customXmlProperties+xml"/>
  <Override PartName="/customXml/itemProps181.xml" ContentType="application/vnd.openxmlformats-officedocument.customXmlProperties+xml"/>
  <Override PartName="/customXml/itemProps182.xml" ContentType="application/vnd.openxmlformats-officedocument.customXmlProperties+xml"/>
  <Override PartName="/customXml/itemProps183.xml" ContentType="application/vnd.openxmlformats-officedocument.customXmlProperties+xml"/>
  <Override PartName="/customXml/itemProps184.xml" ContentType="application/vnd.openxmlformats-officedocument.customXmlProperties+xml"/>
  <Override PartName="/customXml/itemProps185.xml" ContentType="application/vnd.openxmlformats-officedocument.customXmlProperties+xml"/>
  <Override PartName="/customXml/itemProps186.xml" ContentType="application/vnd.openxmlformats-officedocument.customXmlProperties+xml"/>
  <Override PartName="/customXml/itemProps187.xml" ContentType="application/vnd.openxmlformats-officedocument.customXmlProperties+xml"/>
  <Override PartName="/customXml/itemProps188.xml" ContentType="application/vnd.openxmlformats-officedocument.customXmlProperties+xml"/>
  <Override PartName="/customXml/itemProps189.xml" ContentType="application/vnd.openxmlformats-officedocument.customXmlProperties+xml"/>
  <Override PartName="/customXml/itemProps190.xml" ContentType="application/vnd.openxmlformats-officedocument.customXmlProperties+xml"/>
  <Override PartName="/customXml/itemProps191.xml" ContentType="application/vnd.openxmlformats-officedocument.customXmlProperties+xml"/>
  <Override PartName="/customXml/itemProps192.xml" ContentType="application/vnd.openxmlformats-officedocument.customXmlProperties+xml"/>
  <Override PartName="/customXml/itemProps193.xml" ContentType="application/vnd.openxmlformats-officedocument.customXmlProperties+xml"/>
  <Override PartName="/customXml/itemProps194.xml" ContentType="application/vnd.openxmlformats-officedocument.customXmlProperties+xml"/>
  <Override PartName="/customXml/itemProps195.xml" ContentType="application/vnd.openxmlformats-officedocument.customXmlProperties+xml"/>
  <Override PartName="/customXml/itemProps196.xml" ContentType="application/vnd.openxmlformats-officedocument.customXmlProperties+xml"/>
  <Override PartName="/customXml/itemProps197.xml" ContentType="application/vnd.openxmlformats-officedocument.customXmlProperties+xml"/>
  <Override PartName="/customXml/itemProps198.xml" ContentType="application/vnd.openxmlformats-officedocument.customXmlProperties+xml"/>
  <Override PartName="/customXml/itemProps199.xml" ContentType="application/vnd.openxmlformats-officedocument.customXmlProperties+xml"/>
  <Override PartName="/customXml/itemProps200.xml" ContentType="application/vnd.openxmlformats-officedocument.customXmlProperties+xml"/>
  <Override PartName="/customXml/itemProps201.xml" ContentType="application/vnd.openxmlformats-officedocument.customXmlProperties+xml"/>
  <Override PartName="/customXml/itemProps202.xml" ContentType="application/vnd.openxmlformats-officedocument.customXmlProperties+xml"/>
  <Override PartName="/customXml/itemProps203.xml" ContentType="application/vnd.openxmlformats-officedocument.customXmlProperties+xml"/>
  <Override PartName="/customXml/itemProps204.xml" ContentType="application/vnd.openxmlformats-officedocument.customXmlProperties+xml"/>
  <Override PartName="/customXml/itemProps205.xml" ContentType="application/vnd.openxmlformats-officedocument.customXmlProperties+xml"/>
  <Override PartName="/customXml/itemProps206.xml" ContentType="application/vnd.openxmlformats-officedocument.customXmlProperties+xml"/>
  <Override PartName="/customXml/itemProps207.xml" ContentType="application/vnd.openxmlformats-officedocument.customXmlProperties+xml"/>
  <Override PartName="/customXml/itemProps208.xml" ContentType="application/vnd.openxmlformats-officedocument.customXmlProperties+xml"/>
  <Override PartName="/customXml/itemProps209.xml" ContentType="application/vnd.openxmlformats-officedocument.customXmlProperties+xml"/>
  <Override PartName="/customXml/itemProps210.xml" ContentType="application/vnd.openxmlformats-officedocument.customXmlProperties+xml"/>
  <Override PartName="/customXml/itemProps211.xml" ContentType="application/vnd.openxmlformats-officedocument.customXmlProperties+xml"/>
  <Override PartName="/customXml/itemProps212.xml" ContentType="application/vnd.openxmlformats-officedocument.customXmlProperties+xml"/>
  <Override PartName="/customXml/itemProps213.xml" ContentType="application/vnd.openxmlformats-officedocument.customXmlProperties+xml"/>
  <Override PartName="/customXml/itemProps214.xml" ContentType="application/vnd.openxmlformats-officedocument.customXmlProperties+xml"/>
  <Override PartName="/customXml/itemProps215.xml" ContentType="application/vnd.openxmlformats-officedocument.customXmlProperties+xml"/>
  <Override PartName="/customXml/itemProps216.xml" ContentType="application/vnd.openxmlformats-officedocument.customXmlProperties+xml"/>
  <Override PartName="/customXml/itemProps217.xml" ContentType="application/vnd.openxmlformats-officedocument.customXmlProperties+xml"/>
  <Override PartName="/customXml/itemProps218.xml" ContentType="application/vnd.openxmlformats-officedocument.customXmlProperties+xml"/>
  <Override PartName="/customXml/itemProps219.xml" ContentType="application/vnd.openxmlformats-officedocument.customXmlProperties+xml"/>
  <Override PartName="/customXml/itemProps220.xml" ContentType="application/vnd.openxmlformats-officedocument.customXmlProperties+xml"/>
  <Override PartName="/customXml/itemProps221.xml" ContentType="application/vnd.openxmlformats-officedocument.customXmlProperties+xml"/>
  <Override PartName="/customXml/itemProps222.xml" ContentType="application/vnd.openxmlformats-officedocument.customXmlProperties+xml"/>
  <Override PartName="/customXml/itemProps223.xml" ContentType="application/vnd.openxmlformats-officedocument.customXmlProperties+xml"/>
  <Override PartName="/customXml/itemProps224.xml" ContentType="application/vnd.openxmlformats-officedocument.customXmlProperties+xml"/>
  <Override PartName="/customXml/itemProps225.xml" ContentType="application/vnd.openxmlformats-officedocument.customXmlProperties+xml"/>
  <Override PartName="/customXml/itemProps226.xml" ContentType="application/vnd.openxmlformats-officedocument.customXmlProperties+xml"/>
  <Override PartName="/customXml/itemProps227.xml" ContentType="application/vnd.openxmlformats-officedocument.customXmlProperties+xml"/>
  <Override PartName="/customXml/itemProps228.xml" ContentType="application/vnd.openxmlformats-officedocument.customXmlProperties+xml"/>
  <Override PartName="/customXml/itemProps229.xml" ContentType="application/vnd.openxmlformats-officedocument.customXmlProperties+xml"/>
  <Override PartName="/customXml/itemProps230.xml" ContentType="application/vnd.openxmlformats-officedocument.customXmlProperties+xml"/>
  <Override PartName="/customXml/itemProps231.xml" ContentType="application/vnd.openxmlformats-officedocument.customXmlProperties+xml"/>
  <Override PartName="/customXml/itemProps232.xml" ContentType="application/vnd.openxmlformats-officedocument.customXmlProperties+xml"/>
  <Override PartName="/customXml/itemProps233.xml" ContentType="application/vnd.openxmlformats-officedocument.customXmlProperties+xml"/>
  <Override PartName="/customXml/itemProps234.xml" ContentType="application/vnd.openxmlformats-officedocument.customXmlProperties+xml"/>
  <Override PartName="/customXml/itemProps235.xml" ContentType="application/vnd.openxmlformats-officedocument.customXmlProperties+xml"/>
  <Override PartName="/customXml/itemProps236.xml" ContentType="application/vnd.openxmlformats-officedocument.customXmlProperties+xml"/>
  <Override PartName="/customXml/itemProps237.xml" ContentType="application/vnd.openxmlformats-officedocument.customXmlProperties+xml"/>
  <Override PartName="/customXml/itemProps238.xml" ContentType="application/vnd.openxmlformats-officedocument.customXmlProperties+xml"/>
  <Override PartName="/customXml/itemProps239.xml" ContentType="application/vnd.openxmlformats-officedocument.customXmlProperties+xml"/>
  <Override PartName="/customXml/itemProps240.xml" ContentType="application/vnd.openxmlformats-officedocument.customXmlProperties+xml"/>
  <Override PartName="/customXml/itemProps241.xml" ContentType="application/vnd.openxmlformats-officedocument.customXmlProperties+xml"/>
  <Override PartName="/customXml/itemProps242.xml" ContentType="application/vnd.openxmlformats-officedocument.customXmlProperties+xml"/>
  <Override PartName="/customXml/itemProps243.xml" ContentType="application/vnd.openxmlformats-officedocument.customXmlProperties+xml"/>
  <Override PartName="/customXml/itemProps244.xml" ContentType="application/vnd.openxmlformats-officedocument.customXmlProperties+xml"/>
  <Override PartName="/customXml/itemProps245.xml" ContentType="application/vnd.openxmlformats-officedocument.customXmlProperties+xml"/>
  <Override PartName="/customXml/itemProps246.xml" ContentType="application/vnd.openxmlformats-officedocument.customXmlProperties+xml"/>
  <Override PartName="/customXml/itemProps247.xml" ContentType="application/vnd.openxmlformats-officedocument.customXmlProperties+xml"/>
  <Override PartName="/customXml/itemProps248.xml" ContentType="application/vnd.openxmlformats-officedocument.customXmlProperties+xml"/>
  <Override PartName="/customXml/itemProps249.xml" ContentType="application/vnd.openxmlformats-officedocument.customXmlProperties+xml"/>
  <Override PartName="/customXml/itemProps250.xml" ContentType="application/vnd.openxmlformats-officedocument.customXmlProperties+xml"/>
  <Override PartName="/customXml/itemProps251.xml" ContentType="application/vnd.openxmlformats-officedocument.customXmlProperties+xml"/>
  <Override PartName="/customXml/itemProps252.xml" ContentType="application/vnd.openxmlformats-officedocument.customXmlProperties+xml"/>
  <Override PartName="/customXml/itemProps253.xml" ContentType="application/vnd.openxmlformats-officedocument.customXmlProperties+xml"/>
  <Override PartName="/customXml/itemProps254.xml" ContentType="application/vnd.openxmlformats-officedocument.customXmlProperties+xml"/>
  <Override PartName="/customXml/itemProps255.xml" ContentType="application/vnd.openxmlformats-officedocument.customXmlProperties+xml"/>
  <Override PartName="/customXml/itemProps256.xml" ContentType="application/vnd.openxmlformats-officedocument.customXmlProperties+xml"/>
  <Override PartName="/customXml/itemProps257.xml" ContentType="application/vnd.openxmlformats-officedocument.customXmlProperties+xml"/>
  <Override PartName="/customXml/itemProps258.xml" ContentType="application/vnd.openxmlformats-officedocument.customXmlProperties+xml"/>
  <Override PartName="/customXml/itemProps259.xml" ContentType="application/vnd.openxmlformats-officedocument.customXmlProperties+xml"/>
  <Override PartName="/customXml/itemProps260.xml" ContentType="application/vnd.openxmlformats-officedocument.customXmlProperties+xml"/>
  <Override PartName="/customXml/itemProps261.xml" ContentType="application/vnd.openxmlformats-officedocument.customXmlProperties+xml"/>
  <Override PartName="/customXml/itemProps262.xml" ContentType="application/vnd.openxmlformats-officedocument.customXmlProperties+xml"/>
  <Override PartName="/customXml/itemProps263.xml" ContentType="application/vnd.openxmlformats-officedocument.customXmlProperties+xml"/>
  <Override PartName="/customXml/itemProps264.xml" ContentType="application/vnd.openxmlformats-officedocument.customXmlProperties+xml"/>
  <Override PartName="/customXml/itemProps265.xml" ContentType="application/vnd.openxmlformats-officedocument.customXmlProperties+xml"/>
  <Override PartName="/customXml/itemProps266.xml" ContentType="application/vnd.openxmlformats-officedocument.customXmlProperties+xml"/>
  <Override PartName="/customXml/itemProps267.xml" ContentType="application/vnd.openxmlformats-officedocument.customXmlProperties+xml"/>
  <Override PartName="/customXml/itemProps268.xml" ContentType="application/vnd.openxmlformats-officedocument.customXmlProperties+xml"/>
  <Override PartName="/customXml/itemProps269.xml" ContentType="application/vnd.openxmlformats-officedocument.customXmlProperties+xml"/>
  <Override PartName="/customXml/itemProps270.xml" ContentType="application/vnd.openxmlformats-officedocument.customXmlProperties+xml"/>
  <Override PartName="/customXml/itemProps271.xml" ContentType="application/vnd.openxmlformats-officedocument.customXmlProperties+xml"/>
  <Override PartName="/customXml/itemProps272.xml" ContentType="application/vnd.openxmlformats-officedocument.customXmlProperties+xml"/>
  <Override PartName="/customXml/itemProps273.xml" ContentType="application/vnd.openxmlformats-officedocument.customXmlProperties+xml"/>
  <Override PartName="/customXml/itemProps274.xml" ContentType="application/vnd.openxmlformats-officedocument.customXmlProperties+xml"/>
  <Override PartName="/customXml/itemProps275.xml" ContentType="application/vnd.openxmlformats-officedocument.customXmlProperties+xml"/>
  <Override PartName="/customXml/itemProps276.xml" ContentType="application/vnd.openxmlformats-officedocument.customXmlProperties+xml"/>
  <Override PartName="/customXml/itemProps277.xml" ContentType="application/vnd.openxmlformats-officedocument.customXmlProperties+xml"/>
  <Override PartName="/customXml/itemProps278.xml" ContentType="application/vnd.openxmlformats-officedocument.customXmlProperties+xml"/>
  <Override PartName="/customXml/itemProps279.xml" ContentType="application/vnd.openxmlformats-officedocument.customXmlProperties+xml"/>
  <Override PartName="/customXml/itemProps280.xml" ContentType="application/vnd.openxmlformats-officedocument.customXmlProperties+xml"/>
  <Override PartName="/customXml/itemProps281.xml" ContentType="application/vnd.openxmlformats-officedocument.customXmlProperties+xml"/>
  <Override PartName="/customXml/itemProps282.xml" ContentType="application/vnd.openxmlformats-officedocument.customXmlProperties+xml"/>
  <Override PartName="/customXml/itemProps283.xml" ContentType="application/vnd.openxmlformats-officedocument.customXmlProperties+xml"/>
  <Override PartName="/customXml/itemProps284.xml" ContentType="application/vnd.openxmlformats-officedocument.customXmlProperties+xml"/>
  <Override PartName="/customXml/itemProps285.xml" ContentType="application/vnd.openxmlformats-officedocument.customXmlProperties+xml"/>
  <Override PartName="/customXml/itemProps286.xml" ContentType="application/vnd.openxmlformats-officedocument.customXmlProperties+xml"/>
  <Override PartName="/customXml/itemProps287.xml" ContentType="application/vnd.openxmlformats-officedocument.customXmlProperties+xml"/>
  <Override PartName="/customXml/itemProps288.xml" ContentType="application/vnd.openxmlformats-officedocument.customXmlProperties+xml"/>
  <Override PartName="/customXml/itemProps289.xml" ContentType="application/vnd.openxmlformats-officedocument.customXmlProperties+xml"/>
  <Override PartName="/customXml/itemProps290.xml" ContentType="application/vnd.openxmlformats-officedocument.customXmlProperties+xml"/>
  <Override PartName="/customXml/itemProps291.xml" ContentType="application/vnd.openxmlformats-officedocument.customXmlProperties+xml"/>
  <Override PartName="/customXml/itemProps292.xml" ContentType="application/vnd.openxmlformats-officedocument.customXmlProperties+xml"/>
  <Override PartName="/customXml/itemProps293.xml" ContentType="application/vnd.openxmlformats-officedocument.customXmlProperties+xml"/>
  <Override PartName="/customXml/itemProps294.xml" ContentType="application/vnd.openxmlformats-officedocument.customXmlProperties+xml"/>
  <Override PartName="/customXml/itemProps295.xml" ContentType="application/vnd.openxmlformats-officedocument.customXmlProperties+xml"/>
  <Override PartName="/customXml/itemProps296.xml" ContentType="application/vnd.openxmlformats-officedocument.customXmlProperties+xml"/>
  <Override PartName="/customXml/itemProps297.xml" ContentType="application/vnd.openxmlformats-officedocument.customXmlProperties+xml"/>
  <Override PartName="/customXml/itemProps298.xml" ContentType="application/vnd.openxmlformats-officedocument.customXmlProperties+xml"/>
  <Override PartName="/customXml/itemProps299.xml" ContentType="application/vnd.openxmlformats-officedocument.customXmlProperties+xml"/>
  <Override PartName="/customXml/itemProps300.xml" ContentType="application/vnd.openxmlformats-officedocument.customXmlProperties+xml"/>
  <Override PartName="/customXml/itemProps301.xml" ContentType="application/vnd.openxmlformats-officedocument.customXmlProperties+xml"/>
  <Override PartName="/customXml/itemProps302.xml" ContentType="application/vnd.openxmlformats-officedocument.customXmlProperties+xml"/>
  <Override PartName="/customXml/itemProps303.xml" ContentType="application/vnd.openxmlformats-officedocument.customXmlProperties+xml"/>
  <Override PartName="/customXml/itemProps304.xml" ContentType="application/vnd.openxmlformats-officedocument.customXmlProperties+xml"/>
  <Override PartName="/customXml/itemProps305.xml" ContentType="application/vnd.openxmlformats-officedocument.customXmlProperties+xml"/>
  <Override PartName="/customXml/itemProps306.xml" ContentType="application/vnd.openxmlformats-officedocument.customXmlProperties+xml"/>
  <Override PartName="/customXml/itemProps307.xml" ContentType="application/vnd.openxmlformats-officedocument.customXmlProperties+xml"/>
  <Override PartName="/customXml/itemProps308.xml" ContentType="application/vnd.openxmlformats-officedocument.customXmlProperties+xml"/>
  <Override PartName="/customXml/itemProps309.xml" ContentType="application/vnd.openxmlformats-officedocument.customXmlProperties+xml"/>
  <Override PartName="/customXml/itemProps310.xml" ContentType="application/vnd.openxmlformats-officedocument.customXmlProperties+xml"/>
  <Override PartName="/customXml/itemProps311.xml" ContentType="application/vnd.openxmlformats-officedocument.customXmlProperties+xml"/>
  <Override PartName="/customXml/itemProps312.xml" ContentType="application/vnd.openxmlformats-officedocument.customXmlProperties+xml"/>
  <Override PartName="/customXml/itemProps313.xml" ContentType="application/vnd.openxmlformats-officedocument.customXmlProperties+xml"/>
  <Override PartName="/customXml/itemProps314.xml" ContentType="application/vnd.openxmlformats-officedocument.customXmlProperties+xml"/>
  <Override PartName="/customXml/itemProps315.xml" ContentType="application/vnd.openxmlformats-officedocument.customXmlProperties+xml"/>
  <Override PartName="/customXml/itemProps316.xml" ContentType="application/vnd.openxmlformats-officedocument.customXmlProperties+xml"/>
  <Override PartName="/customXml/itemProps317.xml" ContentType="application/vnd.openxmlformats-officedocument.customXmlProperties+xml"/>
  <Override PartName="/customXml/itemProps318.xml" ContentType="application/vnd.openxmlformats-officedocument.customXmlProperties+xml"/>
  <Override PartName="/customXml/itemProps319.xml" ContentType="application/vnd.openxmlformats-officedocument.customXmlProperties+xml"/>
  <Override PartName="/customXml/itemProps320.xml" ContentType="application/vnd.openxmlformats-officedocument.customXmlProperties+xml"/>
  <Override PartName="/customXml/itemProps321.xml" ContentType="application/vnd.openxmlformats-officedocument.customXmlProperties+xml"/>
  <Override PartName="/customXml/itemProps322.xml" ContentType="application/vnd.openxmlformats-officedocument.customXmlProperties+xml"/>
  <Override PartName="/customXml/itemProps323.xml" ContentType="application/vnd.openxmlformats-officedocument.customXmlProperties+xml"/>
  <Override PartName="/customXml/itemProps324.xml" ContentType="application/vnd.openxmlformats-officedocument.customXmlProperties+xml"/>
  <Override PartName="/customXml/itemProps325.xml" ContentType="application/vnd.openxmlformats-officedocument.customXmlProperties+xml"/>
  <Override PartName="/customXml/itemProps326.xml" ContentType="application/vnd.openxmlformats-officedocument.customXmlProperties+xml"/>
  <Override PartName="/customXml/itemProps327.xml" ContentType="application/vnd.openxmlformats-officedocument.customXmlProperties+xml"/>
  <Override PartName="/customXml/itemProps328.xml" ContentType="application/vnd.openxmlformats-officedocument.customXmlProperties+xml"/>
  <Override PartName="/customXml/itemProps329.xml" ContentType="application/vnd.openxmlformats-officedocument.customXmlProperties+xml"/>
  <Override PartName="/customXml/itemProps330.xml" ContentType="application/vnd.openxmlformats-officedocument.customXmlProperties+xml"/>
  <Override PartName="/customXml/itemProps331.xml" ContentType="application/vnd.openxmlformats-officedocument.customXmlProperties+xml"/>
  <Override PartName="/customXml/itemProps332.xml" ContentType="application/vnd.openxmlformats-officedocument.customXmlProperties+xml"/>
  <Override PartName="/customXml/itemProps333.xml" ContentType="application/vnd.openxmlformats-officedocument.customXmlProperties+xml"/>
  <Override PartName="/customXml/itemProps334.xml" ContentType="application/vnd.openxmlformats-officedocument.customXmlProperties+xml"/>
  <Override PartName="/customXml/itemProps335.xml" ContentType="application/vnd.openxmlformats-officedocument.customXmlProperties+xml"/>
  <Override PartName="/customXml/itemProps336.xml" ContentType="application/vnd.openxmlformats-officedocument.customXmlProperties+xml"/>
  <Override PartName="/customXml/itemProps337.xml" ContentType="application/vnd.openxmlformats-officedocument.customXmlProperties+xml"/>
  <Override PartName="/customXml/itemProps338.xml" ContentType="application/vnd.openxmlformats-officedocument.customXmlProperties+xml"/>
  <Override PartName="/customXml/itemProps339.xml" ContentType="application/vnd.openxmlformats-officedocument.customXmlProperties+xml"/>
  <Override PartName="/customXml/itemProps340.xml" ContentType="application/vnd.openxmlformats-officedocument.customXmlProperties+xml"/>
  <Override PartName="/customXml/itemProps341.xml" ContentType="application/vnd.openxmlformats-officedocument.customXmlProperties+xml"/>
  <Override PartName="/customXml/itemProps342.xml" ContentType="application/vnd.openxmlformats-officedocument.customXmlProperties+xml"/>
  <Override PartName="/customXml/itemProps343.xml" ContentType="application/vnd.openxmlformats-officedocument.customXmlProperties+xml"/>
  <Override PartName="/customXml/itemProps344.xml" ContentType="application/vnd.openxmlformats-officedocument.customXmlProperties+xml"/>
  <Override PartName="/customXml/itemProps345.xml" ContentType="application/vnd.openxmlformats-officedocument.customXmlProperties+xml"/>
  <Override PartName="/customXml/itemProps346.xml" ContentType="application/vnd.openxmlformats-officedocument.customXmlProperties+xml"/>
  <Override PartName="/customXml/itemProps347.xml" ContentType="application/vnd.openxmlformats-officedocument.customXmlProperties+xml"/>
  <Override PartName="/customXml/itemProps348.xml" ContentType="application/vnd.openxmlformats-officedocument.customXmlProperties+xml"/>
  <Override PartName="/customXml/itemProps349.xml" ContentType="application/vnd.openxmlformats-officedocument.customXmlProperties+xml"/>
  <Override PartName="/customXml/itemProps350.xml" ContentType="application/vnd.openxmlformats-officedocument.customXmlProperties+xml"/>
  <Override PartName="/customXml/itemProps351.xml" ContentType="application/vnd.openxmlformats-officedocument.customXmlProperties+xml"/>
  <Override PartName="/customXml/itemProps352.xml" ContentType="application/vnd.openxmlformats-officedocument.customXmlProperties+xml"/>
  <Override PartName="/customXml/itemProps353.xml" ContentType="application/vnd.openxmlformats-officedocument.customXmlProperties+xml"/>
  <Override PartName="/customXml/itemProps354.xml" ContentType="application/vnd.openxmlformats-officedocument.customXmlProperties+xml"/>
  <Override PartName="/customXml/itemProps355.xml" ContentType="application/vnd.openxmlformats-officedocument.customXmlProperties+xml"/>
  <Override PartName="/customXml/itemProps356.xml" ContentType="application/vnd.openxmlformats-officedocument.customXmlProperties+xml"/>
  <Override PartName="/customXml/itemProps357.xml" ContentType="application/vnd.openxmlformats-officedocument.customXmlProperties+xml"/>
  <Override PartName="/customXml/itemProps358.xml" ContentType="application/vnd.openxmlformats-officedocument.customXmlProperties+xml"/>
  <Override PartName="/customXml/itemProps359.xml" ContentType="application/vnd.openxmlformats-officedocument.customXmlProperties+xml"/>
  <Override PartName="/customXml/itemProps360.xml" ContentType="application/vnd.openxmlformats-officedocument.customXmlProperties+xml"/>
  <Override PartName="/customXml/itemProps361.xml" ContentType="application/vnd.openxmlformats-officedocument.customXmlProperties+xml"/>
  <Override PartName="/customXml/itemProps362.xml" ContentType="application/vnd.openxmlformats-officedocument.customXmlProperties+xml"/>
  <Override PartName="/customXml/itemProps363.xml" ContentType="application/vnd.openxmlformats-officedocument.customXmlProperties+xml"/>
  <Override PartName="/customXml/itemProps364.xml" ContentType="application/vnd.openxmlformats-officedocument.customXmlProperties+xml"/>
  <Override PartName="/customXml/itemProps365.xml" ContentType="application/vnd.openxmlformats-officedocument.customXmlProperties+xml"/>
  <Override PartName="/customXml/itemProps366.xml" ContentType="application/vnd.openxmlformats-officedocument.customXmlProperties+xml"/>
  <Override PartName="/customXml/itemProps367.xml" ContentType="application/vnd.openxmlformats-officedocument.customXmlProperties+xml"/>
  <Override PartName="/customXml/itemProps368.xml" ContentType="application/vnd.openxmlformats-officedocument.customXmlProperties+xml"/>
  <Override PartName="/customXml/itemProps369.xml" ContentType="application/vnd.openxmlformats-officedocument.customXmlProperties+xml"/>
  <Override PartName="/customXml/itemProps370.xml" ContentType="application/vnd.openxmlformats-officedocument.customXmlProperties+xml"/>
  <Override PartName="/customXml/itemProps371.xml" ContentType="application/vnd.openxmlformats-officedocument.customXmlProperties+xml"/>
  <Override PartName="/customXml/itemProps372.xml" ContentType="application/vnd.openxmlformats-officedocument.customXmlProperties+xml"/>
  <Override PartName="/customXml/itemProps373.xml" ContentType="application/vnd.openxmlformats-officedocument.customXmlProperties+xml"/>
  <Override PartName="/customXml/itemProps374.xml" ContentType="application/vnd.openxmlformats-officedocument.customXmlProperties+xml"/>
  <Override PartName="/customXml/itemProps375.xml" ContentType="application/vnd.openxmlformats-officedocument.customXmlProperties+xml"/>
  <Override PartName="/customXml/itemProps376.xml" ContentType="application/vnd.openxmlformats-officedocument.customXmlProperties+xml"/>
  <Override PartName="/customXml/itemProps377.xml" ContentType="application/vnd.openxmlformats-officedocument.customXmlProperties+xml"/>
  <Override PartName="/customXml/itemProps378.xml" ContentType="application/vnd.openxmlformats-officedocument.customXmlProperties+xml"/>
  <Override PartName="/customXml/itemProps379.xml" ContentType="application/vnd.openxmlformats-officedocument.customXmlProperties+xml"/>
  <Override PartName="/customXml/itemProps380.xml" ContentType="application/vnd.openxmlformats-officedocument.customXmlProperties+xml"/>
  <Override PartName="/customXml/itemProps381.xml" ContentType="application/vnd.openxmlformats-officedocument.customXmlProperties+xml"/>
  <Override PartName="/customXml/itemProps382.xml" ContentType="application/vnd.openxmlformats-officedocument.customXmlProperties+xml"/>
  <Override PartName="/customXml/itemProps383.xml" ContentType="application/vnd.openxmlformats-officedocument.customXmlProperties+xml"/>
  <Override PartName="/customXml/itemProps384.xml" ContentType="application/vnd.openxmlformats-officedocument.customXmlProperties+xml"/>
  <Override PartName="/customXml/itemProps385.xml" ContentType="application/vnd.openxmlformats-officedocument.customXmlProperties+xml"/>
  <Override PartName="/customXml/itemProps386.xml" ContentType="application/vnd.openxmlformats-officedocument.customXmlProperties+xml"/>
  <Override PartName="/customXml/itemProps387.xml" ContentType="application/vnd.openxmlformats-officedocument.customXmlProperties+xml"/>
  <Override PartName="/customXml/itemProps388.xml" ContentType="application/vnd.openxmlformats-officedocument.customXmlProperties+xml"/>
  <Override PartName="/customXml/itemProps389.xml" ContentType="application/vnd.openxmlformats-officedocument.customXmlProperties+xml"/>
  <Override PartName="/customXml/itemProps390.xml" ContentType="application/vnd.openxmlformats-officedocument.customXmlProperties+xml"/>
  <Override PartName="/customXml/itemProps391.xml" ContentType="application/vnd.openxmlformats-officedocument.customXmlProperties+xml"/>
  <Override PartName="/customXml/itemProps392.xml" ContentType="application/vnd.openxmlformats-officedocument.customXmlProperties+xml"/>
  <Override PartName="/customXml/itemProps393.xml" ContentType="application/vnd.openxmlformats-officedocument.customXmlProperties+xml"/>
  <Override PartName="/customXml/itemProps394.xml" ContentType="application/vnd.openxmlformats-officedocument.customXmlProperties+xml"/>
  <Override PartName="/customXml/itemProps395.xml" ContentType="application/vnd.openxmlformats-officedocument.customXmlProperties+xml"/>
  <Override PartName="/customXml/itemProps396.xml" ContentType="application/vnd.openxmlformats-officedocument.customXmlProperties+xml"/>
  <Override PartName="/customXml/itemProps397.xml" ContentType="application/vnd.openxmlformats-officedocument.customXmlProperties+xml"/>
  <Override PartName="/customXml/itemProps398.xml" ContentType="application/vnd.openxmlformats-officedocument.customXmlProperties+xml"/>
  <Override PartName="/customXml/itemProps399.xml" ContentType="application/vnd.openxmlformats-officedocument.customXmlProperties+xml"/>
  <Override PartName="/customXml/itemProps400.xml" ContentType="application/vnd.openxmlformats-officedocument.customXmlProperties+xml"/>
  <Override PartName="/customXml/itemProps401.xml" ContentType="application/vnd.openxmlformats-officedocument.customXmlProperties+xml"/>
  <Override PartName="/customXml/itemProps402.xml" ContentType="application/vnd.openxmlformats-officedocument.customXmlProperties+xml"/>
  <Override PartName="/customXml/itemProps403.xml" ContentType="application/vnd.openxmlformats-officedocument.customXmlProperties+xml"/>
  <Override PartName="/customXml/itemProps404.xml" ContentType="application/vnd.openxmlformats-officedocument.customXmlProperties+xml"/>
  <Override PartName="/customXml/itemProps405.xml" ContentType="application/vnd.openxmlformats-officedocument.customXmlProperties+xml"/>
  <Override PartName="/customXml/itemProps406.xml" ContentType="application/vnd.openxmlformats-officedocument.customXmlProperties+xml"/>
  <Override PartName="/customXml/itemProps407.xml" ContentType="application/vnd.openxmlformats-officedocument.customXmlProperties+xml"/>
  <Override PartName="/customXml/itemProps408.xml" ContentType="application/vnd.openxmlformats-officedocument.customXmlProperties+xml"/>
  <Override PartName="/customXml/itemProps409.xml" ContentType="application/vnd.openxmlformats-officedocument.customXmlProperties+xml"/>
  <Override PartName="/customXml/itemProps410.xml" ContentType="application/vnd.openxmlformats-officedocument.customXmlProperties+xml"/>
  <Override PartName="/customXml/itemProps411.xml" ContentType="application/vnd.openxmlformats-officedocument.customXmlProperties+xml"/>
  <Override PartName="/customXml/itemProps412.xml" ContentType="application/vnd.openxmlformats-officedocument.customXmlProperties+xml"/>
  <Override PartName="/customXml/itemProps413.xml" ContentType="application/vnd.openxmlformats-officedocument.customXmlProperties+xml"/>
  <Override PartName="/customXml/itemProps414.xml" ContentType="application/vnd.openxmlformats-officedocument.customXmlProperties+xml"/>
  <Override PartName="/customXml/itemProps415.xml" ContentType="application/vnd.openxmlformats-officedocument.customXmlProperties+xml"/>
  <Override PartName="/customXml/itemProps416.xml" ContentType="application/vnd.openxmlformats-officedocument.customXmlProperties+xml"/>
  <Override PartName="/customXml/itemProps417.xml" ContentType="application/vnd.openxmlformats-officedocument.customXmlProperties+xml"/>
  <Override PartName="/customXml/itemProps418.xml" ContentType="application/vnd.openxmlformats-officedocument.customXmlProperties+xml"/>
  <Override PartName="/customXml/itemProps419.xml" ContentType="application/vnd.openxmlformats-officedocument.customXmlProperties+xml"/>
  <Override PartName="/customXml/itemProps420.xml" ContentType="application/vnd.openxmlformats-officedocument.customXmlProperties+xml"/>
  <Override PartName="/customXml/itemProps421.xml" ContentType="application/vnd.openxmlformats-officedocument.customXmlProperties+xml"/>
  <Override PartName="/customXml/itemProps422.xml" ContentType="application/vnd.openxmlformats-officedocument.customXmlProperties+xml"/>
  <Override PartName="/customXml/itemProps423.xml" ContentType="application/vnd.openxmlformats-officedocument.customXmlProperties+xml"/>
  <Override PartName="/customXml/itemProps424.xml" ContentType="application/vnd.openxmlformats-officedocument.customXmlProperties+xml"/>
  <Override PartName="/customXml/itemProps425.xml" ContentType="application/vnd.openxmlformats-officedocument.customXmlProperties+xml"/>
  <Override PartName="/customXml/itemProps426.xml" ContentType="application/vnd.openxmlformats-officedocument.customXmlProperties+xml"/>
  <Override PartName="/customXml/itemProps427.xml" ContentType="application/vnd.openxmlformats-officedocument.customXmlProperties+xml"/>
  <Override PartName="/customXml/itemProps428.xml" ContentType="application/vnd.openxmlformats-officedocument.customXmlProperties+xml"/>
  <Override PartName="/customXml/itemProps429.xml" ContentType="application/vnd.openxmlformats-officedocument.customXmlProperties+xml"/>
  <Override PartName="/customXml/itemProps430.xml" ContentType="application/vnd.openxmlformats-officedocument.customXmlProperties+xml"/>
  <Override PartName="/customXml/itemProps431.xml" ContentType="application/vnd.openxmlformats-officedocument.customXmlProperties+xml"/>
  <Override PartName="/customXml/itemProps432.xml" ContentType="application/vnd.openxmlformats-officedocument.customXmlProperties+xml"/>
  <Override PartName="/customXml/itemProps433.xml" ContentType="application/vnd.openxmlformats-officedocument.customXmlProperties+xml"/>
  <Override PartName="/customXml/itemProps434.xml" ContentType="application/vnd.openxmlformats-officedocument.customXmlProperties+xml"/>
  <Override PartName="/customXml/itemProps435.xml" ContentType="application/vnd.openxmlformats-officedocument.customXmlProperties+xml"/>
  <Override PartName="/customXml/itemProps436.xml" ContentType="application/vnd.openxmlformats-officedocument.customXmlProperties+xml"/>
  <Override PartName="/customXml/itemProps437.xml" ContentType="application/vnd.openxmlformats-officedocument.customXmlProperties+xml"/>
  <Override PartName="/customXml/itemProps438.xml" ContentType="application/vnd.openxmlformats-officedocument.customXmlProperties+xml"/>
  <Override PartName="/customXml/itemProps439.xml" ContentType="application/vnd.openxmlformats-officedocument.customXmlProperties+xml"/>
  <Override PartName="/customXml/itemProps440.xml" ContentType="application/vnd.openxmlformats-officedocument.customXmlProperties+xml"/>
  <Override PartName="/customXml/itemProps441.xml" ContentType="application/vnd.openxmlformats-officedocument.customXmlProperties+xml"/>
  <Override PartName="/customXml/itemProps442.xml" ContentType="application/vnd.openxmlformats-officedocument.customXmlProperties+xml"/>
  <Override PartName="/customXml/itemProps443.xml" ContentType="application/vnd.openxmlformats-officedocument.customXmlProperties+xml"/>
  <Override PartName="/customXml/itemProps444.xml" ContentType="application/vnd.openxmlformats-officedocument.customXmlProperties+xml"/>
  <Override PartName="/customXml/itemProps445.xml" ContentType="application/vnd.openxmlformats-officedocument.customXmlProperties+xml"/>
  <Override PartName="/customXml/itemProps446.xml" ContentType="application/vnd.openxmlformats-officedocument.customXmlProperties+xml"/>
  <Override PartName="/customXml/itemProps447.xml" ContentType="application/vnd.openxmlformats-officedocument.customXmlProperties+xml"/>
  <Override PartName="/customXml/itemProps448.xml" ContentType="application/vnd.openxmlformats-officedocument.customXmlProperties+xml"/>
  <Override PartName="/customXml/itemProps449.xml" ContentType="application/vnd.openxmlformats-officedocument.customXmlProperties+xml"/>
  <Override PartName="/customXml/itemProps450.xml" ContentType="application/vnd.openxmlformats-officedocument.customXmlProperties+xml"/>
  <Override PartName="/customXml/itemProps451.xml" ContentType="application/vnd.openxmlformats-officedocument.customXmlProperties+xml"/>
  <Override PartName="/customXml/itemProps452.xml" ContentType="application/vnd.openxmlformats-officedocument.customXmlProperties+xml"/>
  <Override PartName="/customXml/itemProps453.xml" ContentType="application/vnd.openxmlformats-officedocument.customXmlProperties+xml"/>
  <Override PartName="/customXml/itemProps454.xml" ContentType="application/vnd.openxmlformats-officedocument.customXmlProperties+xml"/>
  <Override PartName="/customXml/itemProps455.xml" ContentType="application/vnd.openxmlformats-officedocument.customXmlProperties+xml"/>
  <Override PartName="/customXml/itemProps456.xml" ContentType="application/vnd.openxmlformats-officedocument.customXmlProperties+xml"/>
  <Override PartName="/customXml/itemProps457.xml" ContentType="application/vnd.openxmlformats-officedocument.customXmlProperties+xml"/>
  <Override PartName="/customXml/itemProps458.xml" ContentType="application/vnd.openxmlformats-officedocument.customXmlProperties+xml"/>
  <Override PartName="/customXml/itemProps459.xml" ContentType="application/vnd.openxmlformats-officedocument.customXmlProperties+xml"/>
  <Override PartName="/customXml/itemProps460.xml" ContentType="application/vnd.openxmlformats-officedocument.customXmlProperties+xml"/>
  <Override PartName="/customXml/itemProps461.xml" ContentType="application/vnd.openxmlformats-officedocument.customXmlProperties+xml"/>
  <Override PartName="/customXml/itemProps462.xml" ContentType="application/vnd.openxmlformats-officedocument.customXmlProperties+xml"/>
  <Override PartName="/customXml/itemProps463.xml" ContentType="application/vnd.openxmlformats-officedocument.customXmlProperties+xml"/>
  <Override PartName="/customXml/itemProps464.xml" ContentType="application/vnd.openxmlformats-officedocument.customXmlProperties+xml"/>
  <Override PartName="/customXml/itemProps465.xml" ContentType="application/vnd.openxmlformats-officedocument.customXmlProperties+xml"/>
  <Override PartName="/customXml/itemProps466.xml" ContentType="application/vnd.openxmlformats-officedocument.customXmlProperties+xml"/>
  <Override PartName="/customXml/itemProps467.xml" ContentType="application/vnd.openxmlformats-officedocument.customXmlProperties+xml"/>
  <Override PartName="/customXml/itemProps468.xml" ContentType="application/vnd.openxmlformats-officedocument.customXmlProperties+xml"/>
  <Override PartName="/customXml/itemProps469.xml" ContentType="application/vnd.openxmlformats-officedocument.customXmlProperties+xml"/>
  <Override PartName="/customXml/itemProps470.xml" ContentType="application/vnd.openxmlformats-officedocument.customXmlProperties+xml"/>
  <Override PartName="/customXml/itemProps471.xml" ContentType="application/vnd.openxmlformats-officedocument.customXmlProperties+xml"/>
  <Override PartName="/customXml/itemProps472.xml" ContentType="application/vnd.openxmlformats-officedocument.customXmlProperties+xml"/>
  <Override PartName="/customXml/itemProps473.xml" ContentType="application/vnd.openxmlformats-officedocument.customXmlProperties+xml"/>
  <Override PartName="/customXml/itemProps474.xml" ContentType="application/vnd.openxmlformats-officedocument.customXmlProperties+xml"/>
  <Override PartName="/customXml/itemProps475.xml" ContentType="application/vnd.openxmlformats-officedocument.customXmlProperties+xml"/>
  <Override PartName="/customXml/itemProps476.xml" ContentType="application/vnd.openxmlformats-officedocument.customXmlProperties+xml"/>
  <Override PartName="/customXml/itemProps477.xml" ContentType="application/vnd.openxmlformats-officedocument.customXmlProperties+xml"/>
  <Override PartName="/customXml/itemProps478.xml" ContentType="application/vnd.openxmlformats-officedocument.customXmlProperties+xml"/>
  <Override PartName="/customXml/itemProps479.xml" ContentType="application/vnd.openxmlformats-officedocument.customXmlProperties+xml"/>
  <Override PartName="/customXml/itemProps480.xml" ContentType="application/vnd.openxmlformats-officedocument.customXmlProperties+xml"/>
  <Override PartName="/customXml/itemProps481.xml" ContentType="application/vnd.openxmlformats-officedocument.customXmlProperties+xml"/>
  <Override PartName="/customXml/itemProps482.xml" ContentType="application/vnd.openxmlformats-officedocument.customXmlProperties+xml"/>
  <Override PartName="/customXml/itemProps483.xml" ContentType="application/vnd.openxmlformats-officedocument.customXmlProperties+xml"/>
  <Override PartName="/customXml/itemProps484.xml" ContentType="application/vnd.openxmlformats-officedocument.customXmlProperties+xml"/>
  <Override PartName="/customXml/itemProps485.xml" ContentType="application/vnd.openxmlformats-officedocument.customXmlProperties+xml"/>
  <Override PartName="/customXml/itemProps486.xml" ContentType="application/vnd.openxmlformats-officedocument.customXmlProperties+xml"/>
  <Override PartName="/customXml/itemProps487.xml" ContentType="application/vnd.openxmlformats-officedocument.customXmlProperties+xml"/>
  <Override PartName="/customXml/itemProps488.xml" ContentType="application/vnd.openxmlformats-officedocument.customXmlProperties+xml"/>
  <Override PartName="/customXml/itemProps489.xml" ContentType="application/vnd.openxmlformats-officedocument.customXmlProperties+xml"/>
  <Override PartName="/customXml/itemProps490.xml" ContentType="application/vnd.openxmlformats-officedocument.customXmlProperties+xml"/>
  <Override PartName="/customXml/itemProps491.xml" ContentType="application/vnd.openxmlformats-officedocument.customXmlProperties+xml"/>
  <Override PartName="/customXml/itemProps492.xml" ContentType="application/vnd.openxmlformats-officedocument.customXmlProperties+xml"/>
  <Override PartName="/customXml/itemProps493.xml" ContentType="application/vnd.openxmlformats-officedocument.customXmlProperties+xml"/>
  <Override PartName="/customXml/itemProps494.xml" ContentType="application/vnd.openxmlformats-officedocument.customXmlProperties+xml"/>
  <Override PartName="/customXml/itemProps495.xml" ContentType="application/vnd.openxmlformats-officedocument.customXmlProperties+xml"/>
  <Override PartName="/customXml/itemProps496.xml" ContentType="application/vnd.openxmlformats-officedocument.customXmlProperties+xml"/>
  <Override PartName="/customXml/itemProps497.xml" ContentType="application/vnd.openxmlformats-officedocument.customXmlProperties+xml"/>
  <Override PartName="/customXml/itemProps498.xml" ContentType="application/vnd.openxmlformats-officedocument.customXmlProperties+xml"/>
  <Override PartName="/customXml/itemProps499.xml" ContentType="application/vnd.openxmlformats-officedocument.customXmlProperties+xml"/>
  <Override PartName="/customXml/itemProps500.xml" ContentType="application/vnd.openxmlformats-officedocument.customXmlProperties+xml"/>
  <Override PartName="/customXml/itemProps501.xml" ContentType="application/vnd.openxmlformats-officedocument.customXmlProperties+xml"/>
  <Override PartName="/customXml/itemProps502.xml" ContentType="application/vnd.openxmlformats-officedocument.customXmlProperties+xml"/>
  <Override PartName="/customXml/itemProps503.xml" ContentType="application/vnd.openxmlformats-officedocument.customXmlProperties+xml"/>
  <Override PartName="/customXml/itemProps504.xml" ContentType="application/vnd.openxmlformats-officedocument.customXmlProperties+xml"/>
  <Override PartName="/customXml/itemProps505.xml" ContentType="application/vnd.openxmlformats-officedocument.customXmlProperties+xml"/>
  <Override PartName="/customXml/itemProps506.xml" ContentType="application/vnd.openxmlformats-officedocument.customXmlProperties+xml"/>
  <Override PartName="/customXml/itemProps507.xml" ContentType="application/vnd.openxmlformats-officedocument.customXmlProperties+xml"/>
  <Override PartName="/customXml/itemProps508.xml" ContentType="application/vnd.openxmlformats-officedocument.customXmlProperties+xml"/>
  <Override PartName="/customXml/itemProps509.xml" ContentType="application/vnd.openxmlformats-officedocument.customXmlProperties+xml"/>
  <Override PartName="/customXml/itemProps510.xml" ContentType="application/vnd.openxmlformats-officedocument.customXmlProperties+xml"/>
  <Override PartName="/customXml/itemProps511.xml" ContentType="application/vnd.openxmlformats-officedocument.customXmlProperties+xml"/>
  <Override PartName="/customXml/itemProps512.xml" ContentType="application/vnd.openxmlformats-officedocument.customXmlProperties+xml"/>
  <Override PartName="/customXml/itemProps513.xml" ContentType="application/vnd.openxmlformats-officedocument.customXmlProperties+xml"/>
  <Override PartName="/customXml/itemProps514.xml" ContentType="application/vnd.openxmlformats-officedocument.customXmlProperties+xml"/>
  <Override PartName="/customXml/itemProps515.xml" ContentType="application/vnd.openxmlformats-officedocument.customXmlProperties+xml"/>
  <Override PartName="/customXml/itemProps516.xml" ContentType="application/vnd.openxmlformats-officedocument.customXmlProperties+xml"/>
  <Override PartName="/customXml/itemProps517.xml" ContentType="application/vnd.openxmlformats-officedocument.customXmlProperties+xml"/>
  <Override PartName="/customXml/itemProps518.xml" ContentType="application/vnd.openxmlformats-officedocument.customXmlProperties+xml"/>
  <Override PartName="/customXml/itemProps519.xml" ContentType="application/vnd.openxmlformats-officedocument.customXmlProperties+xml"/>
  <Override PartName="/customXml/itemProps520.xml" ContentType="application/vnd.openxmlformats-officedocument.customXmlProperties+xml"/>
  <Override PartName="/customXml/itemProps521.xml" ContentType="application/vnd.openxmlformats-officedocument.customXmlProperties+xml"/>
  <Override PartName="/customXml/itemProps522.xml" ContentType="application/vnd.openxmlformats-officedocument.customXmlProperties+xml"/>
  <Override PartName="/customXml/itemProps523.xml" ContentType="application/vnd.openxmlformats-officedocument.customXmlProperties+xml"/>
  <Override PartName="/customXml/itemProps524.xml" ContentType="application/vnd.openxmlformats-officedocument.customXmlProperties+xml"/>
  <Override PartName="/customXml/itemProps525.xml" ContentType="application/vnd.openxmlformats-officedocument.customXmlProperties+xml"/>
  <Override PartName="/customXml/itemProps526.xml" ContentType="application/vnd.openxmlformats-officedocument.customXmlProperties+xml"/>
  <Override PartName="/customXml/itemProps527.xml" ContentType="application/vnd.openxmlformats-officedocument.customXmlProperties+xml"/>
  <Override PartName="/customXml/itemProps528.xml" ContentType="application/vnd.openxmlformats-officedocument.customXmlProperties+xml"/>
  <Override PartName="/customXml/itemProps529.xml" ContentType="application/vnd.openxmlformats-officedocument.customXmlProperties+xml"/>
  <Override PartName="/customXml/itemProps530.xml" ContentType="application/vnd.openxmlformats-officedocument.customXmlProperties+xml"/>
  <Override PartName="/customXml/itemProps531.xml" ContentType="application/vnd.openxmlformats-officedocument.customXmlProperties+xml"/>
  <Override PartName="/customXml/itemProps532.xml" ContentType="application/vnd.openxmlformats-officedocument.customXmlProperties+xml"/>
  <Override PartName="/customXml/itemProps533.xml" ContentType="application/vnd.openxmlformats-officedocument.customXmlProperties+xml"/>
  <Override PartName="/customXml/itemProps534.xml" ContentType="application/vnd.openxmlformats-officedocument.customXmlProperties+xml"/>
  <Override PartName="/customXml/itemProps535.xml" ContentType="application/vnd.openxmlformats-officedocument.customXmlProperties+xml"/>
  <Override PartName="/customXml/itemProps536.xml" ContentType="application/vnd.openxmlformats-officedocument.customXmlProperties+xml"/>
  <Override PartName="/customXml/itemProps537.xml" ContentType="application/vnd.openxmlformats-officedocument.customXmlProperties+xml"/>
  <Override PartName="/customXml/itemProps538.xml" ContentType="application/vnd.openxmlformats-officedocument.customXmlProperties+xml"/>
  <Override PartName="/customXml/itemProps539.xml" ContentType="application/vnd.openxmlformats-officedocument.customXmlProperties+xml"/>
  <Override PartName="/customXml/itemProps540.xml" ContentType="application/vnd.openxmlformats-officedocument.customXmlProperties+xml"/>
  <Override PartName="/customXml/itemProps541.xml" ContentType="application/vnd.openxmlformats-officedocument.customXmlProperties+xml"/>
  <Override PartName="/customXml/itemProps542.xml" ContentType="application/vnd.openxmlformats-officedocument.customXmlProperties+xml"/>
  <Override PartName="/customXml/itemProps543.xml" ContentType="application/vnd.openxmlformats-officedocument.customXmlProperties+xml"/>
  <Override PartName="/customXml/itemProps544.xml" ContentType="application/vnd.openxmlformats-officedocument.customXmlProperties+xml"/>
  <Override PartName="/customXml/itemProps545.xml" ContentType="application/vnd.openxmlformats-officedocument.customXmlProperties+xml"/>
  <Override PartName="/customXml/itemProps546.xml" ContentType="application/vnd.openxmlformats-officedocument.customXmlProperties+xml"/>
  <Override PartName="/customXml/itemProps547.xml" ContentType="application/vnd.openxmlformats-officedocument.customXmlProperties+xml"/>
  <Override PartName="/customXml/itemProps548.xml" ContentType="application/vnd.openxmlformats-officedocument.customXmlProperties+xml"/>
  <Override PartName="/customXml/itemProps549.xml" ContentType="application/vnd.openxmlformats-officedocument.customXmlProperties+xml"/>
  <Override PartName="/customXml/itemProps550.xml" ContentType="application/vnd.openxmlformats-officedocument.customXmlProperties+xml"/>
  <Override PartName="/customXml/itemProps551.xml" ContentType="application/vnd.openxmlformats-officedocument.customXmlProperties+xml"/>
  <Override PartName="/customXml/itemProps552.xml" ContentType="application/vnd.openxmlformats-officedocument.customXmlProperties+xml"/>
  <Override PartName="/customXml/itemProps553.xml" ContentType="application/vnd.openxmlformats-officedocument.customXmlProperties+xml"/>
  <Override PartName="/customXml/itemProps554.xml" ContentType="application/vnd.openxmlformats-officedocument.customXmlProperties+xml"/>
  <Override PartName="/customXml/itemProps555.xml" ContentType="application/vnd.openxmlformats-officedocument.customXmlProperties+xml"/>
  <Override PartName="/customXml/itemProps556.xml" ContentType="application/vnd.openxmlformats-officedocument.customXmlProperties+xml"/>
  <Override PartName="/customXml/itemProps557.xml" ContentType="application/vnd.openxmlformats-officedocument.customXmlProperties+xml"/>
  <Override PartName="/customXml/itemProps558.xml" ContentType="application/vnd.openxmlformats-officedocument.customXmlProperties+xml"/>
  <Override PartName="/customXml/itemProps559.xml" ContentType="application/vnd.openxmlformats-officedocument.customXmlProperties+xml"/>
  <Override PartName="/customXml/itemProps560.xml" ContentType="application/vnd.openxmlformats-officedocument.customXmlProperties+xml"/>
  <Override PartName="/customXml/itemProps561.xml" ContentType="application/vnd.openxmlformats-officedocument.customXmlProperties+xml"/>
  <Override PartName="/customXml/itemProps562.xml" ContentType="application/vnd.openxmlformats-officedocument.customXmlProperties+xml"/>
  <Override PartName="/customXml/itemProps563.xml" ContentType="application/vnd.openxmlformats-officedocument.customXmlProperties+xml"/>
  <Override PartName="/customXml/itemProps564.xml" ContentType="application/vnd.openxmlformats-officedocument.customXmlProperties+xml"/>
  <Override PartName="/customXml/itemProps565.xml" ContentType="application/vnd.openxmlformats-officedocument.customXmlProperties+xml"/>
  <Override PartName="/customXml/itemProps566.xml" ContentType="application/vnd.openxmlformats-officedocument.customXmlProperties+xml"/>
  <Override PartName="/customXml/itemProps567.xml" ContentType="application/vnd.openxmlformats-officedocument.customXmlProperties+xml"/>
  <Override PartName="/customXml/itemProps568.xml" ContentType="application/vnd.openxmlformats-officedocument.customXmlProperties+xml"/>
  <Override PartName="/customXml/itemProps569.xml" ContentType="application/vnd.openxmlformats-officedocument.customXmlProperties+xml"/>
  <Override PartName="/customXml/itemProps570.xml" ContentType="application/vnd.openxmlformats-officedocument.customXmlProperties+xml"/>
  <Override PartName="/customXml/itemProps571.xml" ContentType="application/vnd.openxmlformats-officedocument.customXmlProperties+xml"/>
  <Override PartName="/customXml/itemProps572.xml" ContentType="application/vnd.openxmlformats-officedocument.customXmlProperties+xml"/>
  <Override PartName="/customXml/itemProps573.xml" ContentType="application/vnd.openxmlformats-officedocument.customXmlProperties+xml"/>
  <Override PartName="/customXml/itemProps574.xml" ContentType="application/vnd.openxmlformats-officedocument.customXmlProperties+xml"/>
  <Override PartName="/customXml/itemProps575.xml" ContentType="application/vnd.openxmlformats-officedocument.customXmlProperties+xml"/>
  <Override PartName="/customXml/itemProps576.xml" ContentType="application/vnd.openxmlformats-officedocument.customXmlProperties+xml"/>
  <Override PartName="/customXml/itemProps577.xml" ContentType="application/vnd.openxmlformats-officedocument.customXmlProperties+xml"/>
  <Override PartName="/customXml/itemProps578.xml" ContentType="application/vnd.openxmlformats-officedocument.customXmlProperties+xml"/>
  <Override PartName="/customXml/itemProps579.xml" ContentType="application/vnd.openxmlformats-officedocument.customXmlProperties+xml"/>
  <Override PartName="/customXml/itemProps580.xml" ContentType="application/vnd.openxmlformats-officedocument.customXmlProperties+xml"/>
  <Override PartName="/customXml/itemProps581.xml" ContentType="application/vnd.openxmlformats-officedocument.customXmlProperties+xml"/>
  <Override PartName="/customXml/itemProps582.xml" ContentType="application/vnd.openxmlformats-officedocument.customXmlProperties+xml"/>
  <Override PartName="/customXml/itemProps583.xml" ContentType="application/vnd.openxmlformats-officedocument.customXmlProperties+xml"/>
  <Override PartName="/customXml/itemProps584.xml" ContentType="application/vnd.openxmlformats-officedocument.customXmlProperties+xml"/>
  <Override PartName="/customXml/itemProps585.xml" ContentType="application/vnd.openxmlformats-officedocument.customXmlProperties+xml"/>
  <Override PartName="/customXml/itemProps586.xml" ContentType="application/vnd.openxmlformats-officedocument.customXmlProperties+xml"/>
  <Override PartName="/customXml/itemProps587.xml" ContentType="application/vnd.openxmlformats-officedocument.customXmlProperties+xml"/>
  <Override PartName="/customXml/itemProps588.xml" ContentType="application/vnd.openxmlformats-officedocument.customXmlProperties+xml"/>
  <Override PartName="/customXml/itemProps589.xml" ContentType="application/vnd.openxmlformats-officedocument.customXmlProperties+xml"/>
  <Override PartName="/customXml/itemProps590.xml" ContentType="application/vnd.openxmlformats-officedocument.customXmlProperties+xml"/>
  <Override PartName="/customXml/itemProps591.xml" ContentType="application/vnd.openxmlformats-officedocument.customXmlProperties+xml"/>
  <Override PartName="/customXml/itemProps592.xml" ContentType="application/vnd.openxmlformats-officedocument.customXmlProperties+xml"/>
  <Override PartName="/customXml/itemProps593.xml" ContentType="application/vnd.openxmlformats-officedocument.customXmlProperties+xml"/>
  <Override PartName="/customXml/itemProps594.xml" ContentType="application/vnd.openxmlformats-officedocument.customXmlProperties+xml"/>
  <Override PartName="/customXml/itemProps595.xml" ContentType="application/vnd.openxmlformats-officedocument.customXmlProperties+xml"/>
  <Override PartName="/customXml/itemProps596.xml" ContentType="application/vnd.openxmlformats-officedocument.customXmlProperties+xml"/>
  <Override PartName="/customXml/itemProps597.xml" ContentType="application/vnd.openxmlformats-officedocument.customXmlProperties+xml"/>
  <Override PartName="/customXml/itemProps598.xml" ContentType="application/vnd.openxmlformats-officedocument.customXmlProperties+xml"/>
  <Override PartName="/customXml/itemProps599.xml" ContentType="application/vnd.openxmlformats-officedocument.customXmlProperties+xml"/>
  <Override PartName="/customXml/itemProps600.xml" ContentType="application/vnd.openxmlformats-officedocument.customXmlProperties+xml"/>
  <Override PartName="/customXml/itemProps601.xml" ContentType="application/vnd.openxmlformats-officedocument.customXmlProperties+xml"/>
  <Override PartName="/customXml/itemProps602.xml" ContentType="application/vnd.openxmlformats-officedocument.customXmlProperties+xml"/>
  <Override PartName="/customXml/itemProps603.xml" ContentType="application/vnd.openxmlformats-officedocument.customXmlProperties+xml"/>
  <Override PartName="/customXml/itemProps604.xml" ContentType="application/vnd.openxmlformats-officedocument.customXmlProperties+xml"/>
  <Override PartName="/customXml/itemProps605.xml" ContentType="application/vnd.openxmlformats-officedocument.customXmlProperties+xml"/>
  <Override PartName="/customXml/itemProps606.xml" ContentType="application/vnd.openxmlformats-officedocument.customXmlProperties+xml"/>
  <Override PartName="/customXml/itemProps607.xml" ContentType="application/vnd.openxmlformats-officedocument.customXmlProperties+xml"/>
  <Override PartName="/customXml/itemProps608.xml" ContentType="application/vnd.openxmlformats-officedocument.customXmlProperties+xml"/>
  <Override PartName="/customXml/itemProps609.xml" ContentType="application/vnd.openxmlformats-officedocument.customXmlProperties+xml"/>
  <Override PartName="/customXml/itemProps610.xml" ContentType="application/vnd.openxmlformats-officedocument.customXmlProperties+xml"/>
  <Override PartName="/customXml/itemProps611.xml" ContentType="application/vnd.openxmlformats-officedocument.customXmlProperties+xml"/>
  <Override PartName="/customXml/itemProps612.xml" ContentType="application/vnd.openxmlformats-officedocument.customXmlProperties+xml"/>
  <Override PartName="/customXml/itemProps613.xml" ContentType="application/vnd.openxmlformats-officedocument.customXmlProperties+xml"/>
  <Override PartName="/customXml/itemProps614.xml" ContentType="application/vnd.openxmlformats-officedocument.customXmlProperties+xml"/>
  <Override PartName="/customXml/itemProps615.xml" ContentType="application/vnd.openxmlformats-officedocument.customXmlProperties+xml"/>
  <Override PartName="/customXml/itemProps616.xml" ContentType="application/vnd.openxmlformats-officedocument.customXmlProperties+xml"/>
  <Override PartName="/customXml/itemProps617.xml" ContentType="application/vnd.openxmlformats-officedocument.customXmlProperties+xml"/>
  <Override PartName="/customXml/itemProps618.xml" ContentType="application/vnd.openxmlformats-officedocument.customXmlProperties+xml"/>
  <Override PartName="/customXml/itemProps619.xml" ContentType="application/vnd.openxmlformats-officedocument.customXmlProperties+xml"/>
  <Override PartName="/customXml/itemProps620.xml" ContentType="application/vnd.openxmlformats-officedocument.customXmlProperties+xml"/>
  <Override PartName="/customXml/itemProps621.xml" ContentType="application/vnd.openxmlformats-officedocument.customXmlProperties+xml"/>
  <Override PartName="/customXml/itemProps622.xml" ContentType="application/vnd.openxmlformats-officedocument.customXmlProperties+xml"/>
  <Override PartName="/customXml/itemProps623.xml" ContentType="application/vnd.openxmlformats-officedocument.customXmlProperties+xml"/>
  <Override PartName="/customXml/itemProps624.xml" ContentType="application/vnd.openxmlformats-officedocument.customXmlProperties+xml"/>
  <Override PartName="/customXml/itemProps625.xml" ContentType="application/vnd.openxmlformats-officedocument.customXmlProperties+xml"/>
  <Override PartName="/customXml/itemProps626.xml" ContentType="application/vnd.openxmlformats-officedocument.customXmlProperties+xml"/>
  <Override PartName="/customXml/itemProps627.xml" ContentType="application/vnd.openxmlformats-officedocument.customXmlProperties+xml"/>
  <Override PartName="/customXml/itemProps628.xml" ContentType="application/vnd.openxmlformats-officedocument.customXmlProperties+xml"/>
  <Override PartName="/customXml/itemProps629.xml" ContentType="application/vnd.openxmlformats-officedocument.customXmlProperties+xml"/>
  <Override PartName="/customXml/itemProps630.xml" ContentType="application/vnd.openxmlformats-officedocument.customXmlProperties+xml"/>
  <Override PartName="/customXml/itemProps631.xml" ContentType="application/vnd.openxmlformats-officedocument.customXmlProperties+xml"/>
  <Override PartName="/customXml/itemProps632.xml" ContentType="application/vnd.openxmlformats-officedocument.customXmlProperties+xml"/>
  <Override PartName="/customXml/itemProps633.xml" ContentType="application/vnd.openxmlformats-officedocument.customXmlProperties+xml"/>
  <Override PartName="/customXml/itemProps634.xml" ContentType="application/vnd.openxmlformats-officedocument.customXmlProperties+xml"/>
  <Override PartName="/customXml/itemProps635.xml" ContentType="application/vnd.openxmlformats-officedocument.customXmlProperties+xml"/>
  <Override PartName="/customXml/itemProps636.xml" ContentType="application/vnd.openxmlformats-officedocument.customXmlProperties+xml"/>
  <Override PartName="/customXml/itemProps637.xml" ContentType="application/vnd.openxmlformats-officedocument.customXmlProperties+xml"/>
  <Override PartName="/customXml/itemProps638.xml" ContentType="application/vnd.openxmlformats-officedocument.customXmlProperties+xml"/>
  <Override PartName="/customXml/itemProps639.xml" ContentType="application/vnd.openxmlformats-officedocument.customXmlProperties+xml"/>
  <Override PartName="/customXml/itemProps640.xml" ContentType="application/vnd.openxmlformats-officedocument.customXmlProperties+xml"/>
  <Override PartName="/customXml/itemProps641.xml" ContentType="application/vnd.openxmlformats-officedocument.customXmlProperties+xml"/>
  <Override PartName="/customXml/itemProps642.xml" ContentType="application/vnd.openxmlformats-officedocument.customXmlProperties+xml"/>
  <Override PartName="/customXml/itemProps643.xml" ContentType="application/vnd.openxmlformats-officedocument.customXmlProperties+xml"/>
  <Override PartName="/customXml/itemProps644.xml" ContentType="application/vnd.openxmlformats-officedocument.customXmlProperties+xml"/>
  <Override PartName="/customXml/itemProps645.xml" ContentType="application/vnd.openxmlformats-officedocument.customXmlProperties+xml"/>
  <Override PartName="/customXml/itemProps646.xml" ContentType="application/vnd.openxmlformats-officedocument.customXmlProperties+xml"/>
  <Override PartName="/customXml/itemProps647.xml" ContentType="application/vnd.openxmlformats-officedocument.customXmlProperties+xml"/>
  <Override PartName="/customXml/itemProps648.xml" ContentType="application/vnd.openxmlformats-officedocument.customXmlProperties+xml"/>
  <Override PartName="/customXml/itemProps649.xml" ContentType="application/vnd.openxmlformats-officedocument.customXmlProperties+xml"/>
  <Override PartName="/customXml/itemProps650.xml" ContentType="application/vnd.openxmlformats-officedocument.customXmlProperties+xml"/>
  <Override PartName="/customXml/itemProps651.xml" ContentType="application/vnd.openxmlformats-officedocument.customXmlProperties+xml"/>
  <Override PartName="/customXml/itemProps652.xml" ContentType="application/vnd.openxmlformats-officedocument.customXmlProperties+xml"/>
  <Override PartName="/customXml/itemProps653.xml" ContentType="application/vnd.openxmlformats-officedocument.customXmlProperties+xml"/>
  <Override PartName="/customXml/itemProps654.xml" ContentType="application/vnd.openxmlformats-officedocument.customXmlProperties+xml"/>
  <Override PartName="/customXml/itemProps655.xml" ContentType="application/vnd.openxmlformats-officedocument.customXmlProperties+xml"/>
  <Override PartName="/customXml/itemProps656.xml" ContentType="application/vnd.openxmlformats-officedocument.customXmlProperties+xml"/>
  <Override PartName="/customXml/itemProps657.xml" ContentType="application/vnd.openxmlformats-officedocument.customXmlProperties+xml"/>
  <Override PartName="/customXml/itemProps658.xml" ContentType="application/vnd.openxmlformats-officedocument.customXmlProperties+xml"/>
  <Override PartName="/customXml/itemProps659.xml" ContentType="application/vnd.openxmlformats-officedocument.customXmlProperties+xml"/>
  <Override PartName="/customXml/itemProps660.xml" ContentType="application/vnd.openxmlformats-officedocument.customXmlProperties+xml"/>
  <Override PartName="/customXml/itemProps661.xml" ContentType="application/vnd.openxmlformats-officedocument.customXmlProperties+xml"/>
  <Override PartName="/customXml/itemProps662.xml" ContentType="application/vnd.openxmlformats-officedocument.customXmlProperties+xml"/>
  <Override PartName="/customXml/itemProps663.xml" ContentType="application/vnd.openxmlformats-officedocument.customXmlProperties+xml"/>
  <Override PartName="/customXml/itemProps664.xml" ContentType="application/vnd.openxmlformats-officedocument.customXmlProperties+xml"/>
  <Override PartName="/customXml/itemProps665.xml" ContentType="application/vnd.openxmlformats-officedocument.customXmlProperties+xml"/>
  <Override PartName="/customXml/itemProps666.xml" ContentType="application/vnd.openxmlformats-officedocument.customXmlProperties+xml"/>
  <Override PartName="/customXml/itemProps667.xml" ContentType="application/vnd.openxmlformats-officedocument.customXmlProperties+xml"/>
  <Override PartName="/customXml/itemProps668.xml" ContentType="application/vnd.openxmlformats-officedocument.customXmlProperties+xml"/>
  <Override PartName="/customXml/itemProps669.xml" ContentType="application/vnd.openxmlformats-officedocument.customXmlProperties+xml"/>
  <Override PartName="/customXml/itemProps670.xml" ContentType="application/vnd.openxmlformats-officedocument.customXmlProperties+xml"/>
  <Override PartName="/customXml/itemProps671.xml" ContentType="application/vnd.openxmlformats-officedocument.customXmlProperties+xml"/>
  <Override PartName="/customXml/itemProps672.xml" ContentType="application/vnd.openxmlformats-officedocument.customXmlProperties+xml"/>
  <Override PartName="/customXml/itemProps673.xml" ContentType="application/vnd.openxmlformats-officedocument.customXmlProperties+xml"/>
  <Override PartName="/customXml/itemProps674.xml" ContentType="application/vnd.openxmlformats-officedocument.customXmlProperties+xml"/>
  <Override PartName="/customXml/itemProps675.xml" ContentType="application/vnd.openxmlformats-officedocument.customXmlProperties+xml"/>
  <Override PartName="/customXml/itemProps676.xml" ContentType="application/vnd.openxmlformats-officedocument.customXmlProperties+xml"/>
  <Override PartName="/customXml/itemProps677.xml" ContentType="application/vnd.openxmlformats-officedocument.customXmlProperties+xml"/>
  <Override PartName="/customXml/itemProps678.xml" ContentType="application/vnd.openxmlformats-officedocument.customXmlProperties+xml"/>
  <Override PartName="/customXml/itemProps679.xml" ContentType="application/vnd.openxmlformats-officedocument.customXmlProperties+xml"/>
  <Override PartName="/customXml/itemProps680.xml" ContentType="application/vnd.openxmlformats-officedocument.customXmlProperties+xml"/>
  <Override PartName="/customXml/itemProps681.xml" ContentType="application/vnd.openxmlformats-officedocument.customXmlProperties+xml"/>
  <Override PartName="/customXml/itemProps682.xml" ContentType="application/vnd.openxmlformats-officedocument.customXmlProperties+xml"/>
  <Override PartName="/customXml/itemProps683.xml" ContentType="application/vnd.openxmlformats-officedocument.customXmlProperties+xml"/>
  <Override PartName="/customXml/itemProps684.xml" ContentType="application/vnd.openxmlformats-officedocument.customXmlProperties+xml"/>
  <Override PartName="/customXml/itemProps685.xml" ContentType="application/vnd.openxmlformats-officedocument.customXmlProperties+xml"/>
  <Override PartName="/customXml/itemProps686.xml" ContentType="application/vnd.openxmlformats-officedocument.customXmlProperties+xml"/>
  <Override PartName="/customXml/itemProps687.xml" ContentType="application/vnd.openxmlformats-officedocument.customXmlProperties+xml"/>
  <Override PartName="/customXml/itemProps688.xml" ContentType="application/vnd.openxmlformats-officedocument.customXmlProperties+xml"/>
  <Override PartName="/customXml/itemProps689.xml" ContentType="application/vnd.openxmlformats-officedocument.customXmlProperties+xml"/>
  <Override PartName="/customXml/itemProps690.xml" ContentType="application/vnd.openxmlformats-officedocument.customXmlProperties+xml"/>
  <Override PartName="/customXml/itemProps691.xml" ContentType="application/vnd.openxmlformats-officedocument.customXmlProperties+xml"/>
  <Override PartName="/customXml/itemProps692.xml" ContentType="application/vnd.openxmlformats-officedocument.customXmlProperties+xml"/>
  <Override PartName="/customXml/itemProps693.xml" ContentType="application/vnd.openxmlformats-officedocument.customXmlProperties+xml"/>
  <Override PartName="/customXml/itemProps694.xml" ContentType="application/vnd.openxmlformats-officedocument.customXmlProperties+xml"/>
  <Override PartName="/customXml/itemProps695.xml" ContentType="application/vnd.openxmlformats-officedocument.customXmlProperties+xml"/>
  <Override PartName="/customXml/itemProps696.xml" ContentType="application/vnd.openxmlformats-officedocument.customXmlProperties+xml"/>
  <Override PartName="/customXml/itemProps697.xml" ContentType="application/vnd.openxmlformats-officedocument.customXmlProperties+xml"/>
  <Override PartName="/customXml/itemProps698.xml" ContentType="application/vnd.openxmlformats-officedocument.customXmlProperties+xml"/>
  <Override PartName="/customXml/itemProps699.xml" ContentType="application/vnd.openxmlformats-officedocument.customXmlProperties+xml"/>
  <Override PartName="/customXml/itemProps700.xml" ContentType="application/vnd.openxmlformats-officedocument.customXmlProperties+xml"/>
  <Override PartName="/customXml/itemProps701.xml" ContentType="application/vnd.openxmlformats-officedocument.customXmlProperties+xml"/>
  <Override PartName="/customXml/itemProps702.xml" ContentType="application/vnd.openxmlformats-officedocument.customXmlProperties+xml"/>
  <Override PartName="/customXml/itemProps703.xml" ContentType="application/vnd.openxmlformats-officedocument.customXmlProperties+xml"/>
  <Override PartName="/customXml/itemProps704.xml" ContentType="application/vnd.openxmlformats-officedocument.customXmlProperties+xml"/>
  <Override PartName="/customXml/itemProps705.xml" ContentType="application/vnd.openxmlformats-officedocument.customXmlProperties+xml"/>
  <Override PartName="/customXml/itemProps706.xml" ContentType="application/vnd.openxmlformats-officedocument.customXmlProperties+xml"/>
  <Override PartName="/customXml/itemProps707.xml" ContentType="application/vnd.openxmlformats-officedocument.customXmlProperties+xml"/>
  <Override PartName="/customXml/itemProps708.xml" ContentType="application/vnd.openxmlformats-officedocument.customXmlProperties+xml"/>
  <Override PartName="/customXml/itemProps709.xml" ContentType="application/vnd.openxmlformats-officedocument.customXmlProperties+xml"/>
  <Override PartName="/customXml/itemProps710.xml" ContentType="application/vnd.openxmlformats-officedocument.customXmlProperties+xml"/>
  <Override PartName="/customXml/itemProps711.xml" ContentType="application/vnd.openxmlformats-officedocument.customXmlProperties+xml"/>
  <Override PartName="/customXml/itemProps712.xml" ContentType="application/vnd.openxmlformats-officedocument.customXmlProperties+xml"/>
  <Override PartName="/customXml/itemProps713.xml" ContentType="application/vnd.openxmlformats-officedocument.customXmlProperties+xml"/>
  <Override PartName="/customXml/itemProps714.xml" ContentType="application/vnd.openxmlformats-officedocument.customXmlProperties+xml"/>
  <Override PartName="/customXml/itemProps715.xml" ContentType="application/vnd.openxmlformats-officedocument.customXmlProperties+xml"/>
  <Override PartName="/customXml/itemProps716.xml" ContentType="application/vnd.openxmlformats-officedocument.customXmlProperties+xml"/>
  <Override PartName="/customXml/itemProps717.xml" ContentType="application/vnd.openxmlformats-officedocument.customXmlProperties+xml"/>
  <Override PartName="/customXml/itemProps718.xml" ContentType="application/vnd.openxmlformats-officedocument.customXmlProperties+xml"/>
  <Override PartName="/customXml/itemProps719.xml" ContentType="application/vnd.openxmlformats-officedocument.customXmlProperties+xml"/>
  <Override PartName="/customXml/itemProps720.xml" ContentType="application/vnd.openxmlformats-officedocument.customXmlProperties+xml"/>
  <Override PartName="/customXml/itemProps721.xml" ContentType="application/vnd.openxmlformats-officedocument.customXmlProperties+xml"/>
  <Override PartName="/customXml/itemProps722.xml" ContentType="application/vnd.openxmlformats-officedocument.customXmlProperties+xml"/>
  <Override PartName="/customXml/itemProps723.xml" ContentType="application/vnd.openxmlformats-officedocument.customXmlProperties+xml"/>
  <Override PartName="/customXml/itemProps724.xml" ContentType="application/vnd.openxmlformats-officedocument.customXmlProperties+xml"/>
  <Override PartName="/customXml/itemProps725.xml" ContentType="application/vnd.openxmlformats-officedocument.customXmlProperties+xml"/>
  <Override PartName="/customXml/itemProps726.xml" ContentType="application/vnd.openxmlformats-officedocument.customXmlProperties+xml"/>
  <Override PartName="/customXml/itemProps727.xml" ContentType="application/vnd.openxmlformats-officedocument.customXmlProperties+xml"/>
  <Override PartName="/customXml/itemProps728.xml" ContentType="application/vnd.openxmlformats-officedocument.customXmlProperties+xml"/>
  <Override PartName="/customXml/itemProps729.xml" ContentType="application/vnd.openxmlformats-officedocument.customXmlProperties+xml"/>
  <Override PartName="/customXml/itemProps730.xml" ContentType="application/vnd.openxmlformats-officedocument.customXmlProperties+xml"/>
  <Override PartName="/customXml/itemProps731.xml" ContentType="application/vnd.openxmlformats-officedocument.customXmlProperties+xml"/>
  <Override PartName="/customXml/itemProps732.xml" ContentType="application/vnd.openxmlformats-officedocument.customXmlProperties+xml"/>
  <Override PartName="/customXml/itemProps733.xml" ContentType="application/vnd.openxmlformats-officedocument.customXmlProperties+xml"/>
  <Override PartName="/customXml/itemProps734.xml" ContentType="application/vnd.openxmlformats-officedocument.customXmlProperties+xml"/>
  <Override PartName="/customXml/itemProps735.xml" ContentType="application/vnd.openxmlformats-officedocument.customXmlProperties+xml"/>
  <Override PartName="/customXml/itemProps736.xml" ContentType="application/vnd.openxmlformats-officedocument.customXmlProperties+xml"/>
  <Override PartName="/customXml/itemProps737.xml" ContentType="application/vnd.openxmlformats-officedocument.customXmlProperties+xml"/>
  <Override PartName="/customXml/itemProps738.xml" ContentType="application/vnd.openxmlformats-officedocument.customXmlProperties+xml"/>
  <Override PartName="/customXml/itemProps739.xml" ContentType="application/vnd.openxmlformats-officedocument.customXmlProperties+xml"/>
  <Override PartName="/customXml/itemProps740.xml" ContentType="application/vnd.openxmlformats-officedocument.customXmlProperties+xml"/>
  <Override PartName="/customXml/itemProps741.xml" ContentType="application/vnd.openxmlformats-officedocument.customXmlProperties+xml"/>
  <Override PartName="/customXml/itemProps742.xml" ContentType="application/vnd.openxmlformats-officedocument.customXmlProperties+xml"/>
  <Override PartName="/customXml/itemProps743.xml" ContentType="application/vnd.openxmlformats-officedocument.customXmlProperties+xml"/>
  <Override PartName="/customXml/itemProps744.xml" ContentType="application/vnd.openxmlformats-officedocument.customXmlProperties+xml"/>
  <Override PartName="/customXml/itemProps745.xml" ContentType="application/vnd.openxmlformats-officedocument.customXmlProperties+xml"/>
  <Override PartName="/customXml/itemProps746.xml" ContentType="application/vnd.openxmlformats-officedocument.customXmlProperties+xml"/>
  <Override PartName="/customXml/itemProps747.xml" ContentType="application/vnd.openxmlformats-officedocument.customXmlProperties+xml"/>
  <Override PartName="/customXml/itemProps748.xml" ContentType="application/vnd.openxmlformats-officedocument.customXmlProperties+xml"/>
  <Override PartName="/customXml/itemProps749.xml" ContentType="application/vnd.openxmlformats-officedocument.customXmlProperties+xml"/>
  <Override PartName="/customXml/itemProps750.xml" ContentType="application/vnd.openxmlformats-officedocument.customXmlProperties+xml"/>
  <Override PartName="/customXml/itemProps751.xml" ContentType="application/vnd.openxmlformats-officedocument.customXmlProperties+xml"/>
  <Override PartName="/customXml/itemProps752.xml" ContentType="application/vnd.openxmlformats-officedocument.customXmlProperties+xml"/>
  <Override PartName="/customXml/itemProps753.xml" ContentType="application/vnd.openxmlformats-officedocument.customXmlProperties+xml"/>
  <Override PartName="/customXml/itemProps754.xml" ContentType="application/vnd.openxmlformats-officedocument.customXmlProperties+xml"/>
  <Override PartName="/customXml/itemProps755.xml" ContentType="application/vnd.openxmlformats-officedocument.customXmlProperties+xml"/>
  <Override PartName="/customXml/itemProps756.xml" ContentType="application/vnd.openxmlformats-officedocument.customXmlProperties+xml"/>
  <Override PartName="/customXml/itemProps757.xml" ContentType="application/vnd.openxmlformats-officedocument.customXmlProperties+xml"/>
  <Override PartName="/customXml/itemProps758.xml" ContentType="application/vnd.openxmlformats-officedocument.customXmlProperties+xml"/>
  <Override PartName="/customXml/itemProps759.xml" ContentType="application/vnd.openxmlformats-officedocument.customXmlProperties+xml"/>
  <Override PartName="/customXml/itemProps760.xml" ContentType="application/vnd.openxmlformats-officedocument.customXmlProperties+xml"/>
  <Override PartName="/customXml/itemProps761.xml" ContentType="application/vnd.openxmlformats-officedocument.customXmlProperties+xml"/>
  <Override PartName="/customXml/itemProps762.xml" ContentType="application/vnd.openxmlformats-officedocument.customXmlProperties+xml"/>
  <Override PartName="/customXml/itemProps763.xml" ContentType="application/vnd.openxmlformats-officedocument.customXmlProperties+xml"/>
  <Override PartName="/customXml/itemProps764.xml" ContentType="application/vnd.openxmlformats-officedocument.customXmlProperties+xml"/>
  <Override PartName="/customXml/itemProps765.xml" ContentType="application/vnd.openxmlformats-officedocument.customXmlProperties+xml"/>
  <Override PartName="/customXml/itemProps766.xml" ContentType="application/vnd.openxmlformats-officedocument.customXmlProperties+xml"/>
  <Override PartName="/customXml/itemProps767.xml" ContentType="application/vnd.openxmlformats-officedocument.customXmlProperties+xml"/>
  <Override PartName="/customXml/itemProps768.xml" ContentType="application/vnd.openxmlformats-officedocument.customXmlProperties+xml"/>
  <Override PartName="/customXml/itemProps769.xml" ContentType="application/vnd.openxmlformats-officedocument.customXmlProperties+xml"/>
  <Override PartName="/customXml/itemProps770.xml" ContentType="application/vnd.openxmlformats-officedocument.customXmlProperties+xml"/>
  <Override PartName="/customXml/itemProps771.xml" ContentType="application/vnd.openxmlformats-officedocument.customXmlProperties+xml"/>
  <Override PartName="/customXml/itemProps772.xml" ContentType="application/vnd.openxmlformats-officedocument.customXmlProperties+xml"/>
  <Override PartName="/customXml/itemProps773.xml" ContentType="application/vnd.openxmlformats-officedocument.customXmlProperties+xml"/>
  <Override PartName="/customXml/itemProps774.xml" ContentType="application/vnd.openxmlformats-officedocument.customXmlProperties+xml"/>
  <Override PartName="/customXml/itemProps775.xml" ContentType="application/vnd.openxmlformats-officedocument.customXmlProperties+xml"/>
  <Override PartName="/customXml/itemProps776.xml" ContentType="application/vnd.openxmlformats-officedocument.customXmlProperties+xml"/>
  <Override PartName="/customXml/itemProps777.xml" ContentType="application/vnd.openxmlformats-officedocument.customXmlProperties+xml"/>
  <Override PartName="/customXml/itemProps778.xml" ContentType="application/vnd.openxmlformats-officedocument.customXmlProperties+xml"/>
  <Override PartName="/customXml/itemProps779.xml" ContentType="application/vnd.openxmlformats-officedocument.customXmlProperties+xml"/>
  <Override PartName="/customXml/itemProps780.xml" ContentType="application/vnd.openxmlformats-officedocument.customXmlProperties+xml"/>
  <Override PartName="/customXml/itemProps781.xml" ContentType="application/vnd.openxmlformats-officedocument.customXmlProperties+xml"/>
  <Override PartName="/customXml/itemProps782.xml" ContentType="application/vnd.openxmlformats-officedocument.customXmlProperties+xml"/>
  <Override PartName="/customXml/itemProps783.xml" ContentType="application/vnd.openxmlformats-officedocument.customXmlProperties+xml"/>
  <Override PartName="/customXml/itemProps784.xml" ContentType="application/vnd.openxmlformats-officedocument.customXmlProperties+xml"/>
  <Override PartName="/customXml/itemProps785.xml" ContentType="application/vnd.openxmlformats-officedocument.customXmlProperties+xml"/>
  <Override PartName="/customXml/itemProps786.xml" ContentType="application/vnd.openxmlformats-officedocument.customXmlProperties+xml"/>
  <Override PartName="/customXml/itemProps787.xml" ContentType="application/vnd.openxmlformats-officedocument.customXmlProperties+xml"/>
  <Override PartName="/customXml/itemProps788.xml" ContentType="application/vnd.openxmlformats-officedocument.customXmlProperties+xml"/>
  <Override PartName="/customXml/itemProps789.xml" ContentType="application/vnd.openxmlformats-officedocument.customXmlProperties+xml"/>
  <Override PartName="/customXml/itemProps790.xml" ContentType="application/vnd.openxmlformats-officedocument.customXmlProperties+xml"/>
  <Override PartName="/customXml/itemProps791.xml" ContentType="application/vnd.openxmlformats-officedocument.customXmlProperties+xml"/>
  <Override PartName="/customXml/itemProps792.xml" ContentType="application/vnd.openxmlformats-officedocument.customXmlProperties+xml"/>
  <Override PartName="/customXml/itemProps793.xml" ContentType="application/vnd.openxmlformats-officedocument.customXmlProperties+xml"/>
  <Override PartName="/customXml/itemProps794.xml" ContentType="application/vnd.openxmlformats-officedocument.customXmlProperties+xml"/>
  <Override PartName="/customXml/itemProps795.xml" ContentType="application/vnd.openxmlformats-officedocument.customXmlProperties+xml"/>
  <Override PartName="/customXml/itemProps796.xml" ContentType="application/vnd.openxmlformats-officedocument.customXmlProperties+xml"/>
  <Override PartName="/customXml/itemProps797.xml" ContentType="application/vnd.openxmlformats-officedocument.customXmlProperties+xml"/>
  <Override PartName="/customXml/itemProps798.xml" ContentType="application/vnd.openxmlformats-officedocument.customXmlProperties+xml"/>
  <Override PartName="/customXml/itemProps799.xml" ContentType="application/vnd.openxmlformats-officedocument.customXmlProperties+xml"/>
  <Override PartName="/customXml/itemProps800.xml" ContentType="application/vnd.openxmlformats-officedocument.customXmlProperties+xml"/>
  <Override PartName="/customXml/itemProps801.xml" ContentType="application/vnd.openxmlformats-officedocument.customXmlProperties+xml"/>
  <Override PartName="/customXml/itemProps802.xml" ContentType="application/vnd.openxmlformats-officedocument.customXmlProperties+xml"/>
  <Override PartName="/customXml/itemProps803.xml" ContentType="application/vnd.openxmlformats-officedocument.customXmlProperties+xml"/>
  <Override PartName="/customXml/itemProps804.xml" ContentType="application/vnd.openxmlformats-officedocument.customXmlProperties+xml"/>
  <Override PartName="/customXml/itemProps805.xml" ContentType="application/vnd.openxmlformats-officedocument.customXmlProperties+xml"/>
  <Override PartName="/customXml/itemProps806.xml" ContentType="application/vnd.openxmlformats-officedocument.customXmlProperties+xml"/>
  <Override PartName="/customXml/itemProps807.xml" ContentType="application/vnd.openxmlformats-officedocument.customXmlProperties+xml"/>
  <Override PartName="/customXml/itemProps808.xml" ContentType="application/vnd.openxmlformats-officedocument.customXmlProperties+xml"/>
  <Override PartName="/customXml/itemProps809.xml" ContentType="application/vnd.openxmlformats-officedocument.customXmlProperties+xml"/>
  <Override PartName="/customXml/itemProps810.xml" ContentType="application/vnd.openxmlformats-officedocument.customXmlProperties+xml"/>
  <Override PartName="/customXml/itemProps811.xml" ContentType="application/vnd.openxmlformats-officedocument.customXmlProperties+xml"/>
  <Override PartName="/customXml/itemProps812.xml" ContentType="application/vnd.openxmlformats-officedocument.customXmlProperties+xml"/>
  <Override PartName="/customXml/itemProps813.xml" ContentType="application/vnd.openxmlformats-officedocument.customXmlProperties+xml"/>
  <Override PartName="/customXml/itemProps814.xml" ContentType="application/vnd.openxmlformats-officedocument.customXmlProperties+xml"/>
  <Override PartName="/customXml/itemProps815.xml" ContentType="application/vnd.openxmlformats-officedocument.customXmlProperties+xml"/>
  <Override PartName="/customXml/itemProps816.xml" ContentType="application/vnd.openxmlformats-officedocument.customXmlProperties+xml"/>
  <Override PartName="/customXml/itemProps817.xml" ContentType="application/vnd.openxmlformats-officedocument.customXmlProperties+xml"/>
  <Override PartName="/customXml/itemProps818.xml" ContentType="application/vnd.openxmlformats-officedocument.customXmlProperties+xml"/>
  <Override PartName="/customXml/itemProps819.xml" ContentType="application/vnd.openxmlformats-officedocument.customXmlProperties+xml"/>
  <Override PartName="/customXml/itemProps820.xml" ContentType="application/vnd.openxmlformats-officedocument.customXmlProperties+xml"/>
  <Override PartName="/customXml/itemProps821.xml" ContentType="application/vnd.openxmlformats-officedocument.customXmlProperties+xml"/>
  <Override PartName="/customXml/itemProps822.xml" ContentType="application/vnd.openxmlformats-officedocument.customXmlProperties+xml"/>
  <Override PartName="/customXml/itemProps823.xml" ContentType="application/vnd.openxmlformats-officedocument.customXmlProperties+xml"/>
  <Override PartName="/customXml/itemProps824.xml" ContentType="application/vnd.openxmlformats-officedocument.customXmlProperties+xml"/>
  <Override PartName="/customXml/itemProps825.xml" ContentType="application/vnd.openxmlformats-officedocument.customXmlProperties+xml"/>
  <Override PartName="/customXml/itemProps826.xml" ContentType="application/vnd.openxmlformats-officedocument.customXmlProperties+xml"/>
  <Override PartName="/customXml/itemProps827.xml" ContentType="application/vnd.openxmlformats-officedocument.customXmlProperties+xml"/>
  <Override PartName="/customXml/itemProps828.xml" ContentType="application/vnd.openxmlformats-officedocument.customXmlProperties+xml"/>
  <Override PartName="/customXml/itemProps829.xml" ContentType="application/vnd.openxmlformats-officedocument.customXmlProperties+xml"/>
  <Override PartName="/customXml/itemProps830.xml" ContentType="application/vnd.openxmlformats-officedocument.customXmlProperties+xml"/>
  <Override PartName="/customXml/itemProps831.xml" ContentType="application/vnd.openxmlformats-officedocument.customXmlProperties+xml"/>
  <Override PartName="/customXml/itemProps832.xml" ContentType="application/vnd.openxmlformats-officedocument.customXmlProperties+xml"/>
  <Override PartName="/customXml/itemProps833.xml" ContentType="application/vnd.openxmlformats-officedocument.customXmlProperties+xml"/>
  <Override PartName="/customXml/itemProps834.xml" ContentType="application/vnd.openxmlformats-officedocument.customXmlProperties+xml"/>
  <Override PartName="/customXml/itemProps835.xml" ContentType="application/vnd.openxmlformats-officedocument.customXmlProperties+xml"/>
  <Override PartName="/customXml/itemProps836.xml" ContentType="application/vnd.openxmlformats-officedocument.customXmlProperties+xml"/>
  <Override PartName="/customXml/itemProps837.xml" ContentType="application/vnd.openxmlformats-officedocument.customXmlProperties+xml"/>
  <Override PartName="/customXml/itemProps838.xml" ContentType="application/vnd.openxmlformats-officedocument.customXmlProperties+xml"/>
  <Override PartName="/customXml/itemProps839.xml" ContentType="application/vnd.openxmlformats-officedocument.customXmlProperties+xml"/>
  <Override PartName="/customXml/itemProps840.xml" ContentType="application/vnd.openxmlformats-officedocument.customXmlProperties+xml"/>
  <Override PartName="/customXml/itemProps841.xml" ContentType="application/vnd.openxmlformats-officedocument.customXmlProperties+xml"/>
  <Override PartName="/customXml/itemProps842.xml" ContentType="application/vnd.openxmlformats-officedocument.customXmlProperties+xml"/>
  <Override PartName="/customXml/itemProps843.xml" ContentType="application/vnd.openxmlformats-officedocument.customXmlProperties+xml"/>
  <Override PartName="/customXml/itemProps844.xml" ContentType="application/vnd.openxmlformats-officedocument.customXmlProperties+xml"/>
  <Override PartName="/customXml/itemProps845.xml" ContentType="application/vnd.openxmlformats-officedocument.customXmlProperties+xml"/>
  <Override PartName="/customXml/itemProps846.xml" ContentType="application/vnd.openxmlformats-officedocument.customXmlProperties+xml"/>
  <Override PartName="/customXml/itemProps847.xml" ContentType="application/vnd.openxmlformats-officedocument.customXmlProperties+xml"/>
  <Override PartName="/customXml/itemProps848.xml" ContentType="application/vnd.openxmlformats-officedocument.customXmlProperties+xml"/>
  <Override PartName="/customXml/itemProps849.xml" ContentType="application/vnd.openxmlformats-officedocument.customXmlProperties+xml"/>
  <Override PartName="/customXml/itemProps850.xml" ContentType="application/vnd.openxmlformats-officedocument.customXmlProperties+xml"/>
  <Override PartName="/customXml/itemProps851.xml" ContentType="application/vnd.openxmlformats-officedocument.customXmlProperties+xml"/>
  <Override PartName="/customXml/itemProps852.xml" ContentType="application/vnd.openxmlformats-officedocument.customXmlProperties+xml"/>
  <Override PartName="/customXml/itemProps853.xml" ContentType="application/vnd.openxmlformats-officedocument.customXmlProperties+xml"/>
  <Override PartName="/customXml/itemProps854.xml" ContentType="application/vnd.openxmlformats-officedocument.customXmlProperties+xml"/>
  <Override PartName="/customXml/itemProps855.xml" ContentType="application/vnd.openxmlformats-officedocument.customXmlProperties+xml"/>
  <Override PartName="/customXml/itemProps856.xml" ContentType="application/vnd.openxmlformats-officedocument.customXmlProperties+xml"/>
  <Override PartName="/customXml/itemProps857.xml" ContentType="application/vnd.openxmlformats-officedocument.customXmlProperties+xml"/>
  <Override PartName="/customXml/itemProps858.xml" ContentType="application/vnd.openxmlformats-officedocument.customXmlProperties+xml"/>
  <Override PartName="/customXml/itemProps859.xml" ContentType="application/vnd.openxmlformats-officedocument.customXmlProperties+xml"/>
  <Override PartName="/customXml/itemProps860.xml" ContentType="application/vnd.openxmlformats-officedocument.customXmlProperties+xml"/>
  <Override PartName="/customXml/itemProps861.xml" ContentType="application/vnd.openxmlformats-officedocument.customXmlProperties+xml"/>
  <Override PartName="/customXml/itemProps862.xml" ContentType="application/vnd.openxmlformats-officedocument.customXmlProperties+xml"/>
  <Override PartName="/customXml/itemProps863.xml" ContentType="application/vnd.openxmlformats-officedocument.customXmlProperties+xml"/>
  <Override PartName="/customXml/itemProps864.xml" ContentType="application/vnd.openxmlformats-officedocument.customXmlProperties+xml"/>
  <Override PartName="/customXml/itemProps865.xml" ContentType="application/vnd.openxmlformats-officedocument.customXmlProperties+xml"/>
  <Override PartName="/customXml/itemProps866.xml" ContentType="application/vnd.openxmlformats-officedocument.customXmlProperties+xml"/>
  <Override PartName="/customXml/itemProps867.xml" ContentType="application/vnd.openxmlformats-officedocument.customXmlProperties+xml"/>
  <Override PartName="/customXml/itemProps868.xml" ContentType="application/vnd.openxmlformats-officedocument.customXmlProperties+xml"/>
  <Override PartName="/customXml/itemProps869.xml" ContentType="application/vnd.openxmlformats-officedocument.customXmlProperties+xml"/>
  <Override PartName="/customXml/itemProps870.xml" ContentType="application/vnd.openxmlformats-officedocument.customXmlProperties+xml"/>
  <Override PartName="/customXml/itemProps871.xml" ContentType="application/vnd.openxmlformats-officedocument.customXmlProperties+xml"/>
  <Override PartName="/customXml/itemProps872.xml" ContentType="application/vnd.openxmlformats-officedocument.customXmlProperties+xml"/>
  <Override PartName="/customXml/itemProps873.xml" ContentType="application/vnd.openxmlformats-officedocument.customXmlProperties+xml"/>
  <Override PartName="/customXml/itemProps874.xml" ContentType="application/vnd.openxmlformats-officedocument.customXmlProperties+xml"/>
  <Override PartName="/customXml/itemProps875.xml" ContentType="application/vnd.openxmlformats-officedocument.customXmlProperties+xml"/>
  <Override PartName="/customXml/itemProps876.xml" ContentType="application/vnd.openxmlformats-officedocument.customXmlProperties+xml"/>
  <Override PartName="/customXml/itemProps877.xml" ContentType="application/vnd.openxmlformats-officedocument.customXmlProperties+xml"/>
  <Override PartName="/customXml/itemProps878.xml" ContentType="application/vnd.openxmlformats-officedocument.customXmlProperties+xml"/>
  <Override PartName="/customXml/itemProps879.xml" ContentType="application/vnd.openxmlformats-officedocument.customXmlProperties+xml"/>
  <Override PartName="/customXml/itemProps880.xml" ContentType="application/vnd.openxmlformats-officedocument.customXmlProperties+xml"/>
  <Override PartName="/customXml/itemProps881.xml" ContentType="application/vnd.openxmlformats-officedocument.customXmlProperties+xml"/>
  <Override PartName="/customXml/itemProps882.xml" ContentType="application/vnd.openxmlformats-officedocument.customXmlProperties+xml"/>
  <Override PartName="/customXml/itemProps883.xml" ContentType="application/vnd.openxmlformats-officedocument.customXmlProperties+xml"/>
  <Override PartName="/customXml/itemProps884.xml" ContentType="application/vnd.openxmlformats-officedocument.customXmlProperties+xml"/>
  <Override PartName="/customXml/itemProps885.xml" ContentType="application/vnd.openxmlformats-officedocument.customXmlProperties+xml"/>
  <Override PartName="/customXml/itemProps886.xml" ContentType="application/vnd.openxmlformats-officedocument.customXmlProperties+xml"/>
  <Override PartName="/customXml/itemProps887.xml" ContentType="application/vnd.openxmlformats-officedocument.customXmlProperties+xml"/>
  <Override PartName="/customXml/itemProps888.xml" ContentType="application/vnd.openxmlformats-officedocument.customXmlProperties+xml"/>
  <Override PartName="/customXml/itemProps889.xml" ContentType="application/vnd.openxmlformats-officedocument.customXmlProperties+xml"/>
  <Override PartName="/customXml/itemProps890.xml" ContentType="application/vnd.openxmlformats-officedocument.customXmlProperties+xml"/>
  <Override PartName="/customXml/itemProps891.xml" ContentType="application/vnd.openxmlformats-officedocument.customXmlProperties+xml"/>
  <Override PartName="/customXml/itemProps892.xml" ContentType="application/vnd.openxmlformats-officedocument.customXmlProperties+xml"/>
  <Override PartName="/customXml/itemProps893.xml" ContentType="application/vnd.openxmlformats-officedocument.customXmlProperties+xml"/>
  <Override PartName="/customXml/itemProps894.xml" ContentType="application/vnd.openxmlformats-officedocument.customXmlProperties+xml"/>
  <Override PartName="/customXml/itemProps895.xml" ContentType="application/vnd.openxmlformats-officedocument.customXmlProperties+xml"/>
  <Override PartName="/customXml/itemProps896.xml" ContentType="application/vnd.openxmlformats-officedocument.customXmlProperties+xml"/>
  <Override PartName="/customXml/itemProps897.xml" ContentType="application/vnd.openxmlformats-officedocument.customXmlProperties+xml"/>
  <Override PartName="/customXml/itemProps898.xml" ContentType="application/vnd.openxmlformats-officedocument.customXmlProperties+xml"/>
  <Override PartName="/customXml/itemProps899.xml" ContentType="application/vnd.openxmlformats-officedocument.customXmlProperties+xml"/>
  <Override PartName="/customXml/itemProps900.xml" ContentType="application/vnd.openxmlformats-officedocument.customXmlProperties+xml"/>
  <Override PartName="/customXml/itemProps901.xml" ContentType="application/vnd.openxmlformats-officedocument.customXmlProperties+xml"/>
  <Override PartName="/customXml/itemProps902.xml" ContentType="application/vnd.openxmlformats-officedocument.customXmlProperties+xml"/>
  <Override PartName="/customXml/itemProps903.xml" ContentType="application/vnd.openxmlformats-officedocument.customXmlProperties+xml"/>
  <Override PartName="/customXml/itemProps904.xml" ContentType="application/vnd.openxmlformats-officedocument.customXmlProperties+xml"/>
  <Override PartName="/customXml/itemProps905.xml" ContentType="application/vnd.openxmlformats-officedocument.customXmlProperties+xml"/>
  <Override PartName="/customXml/itemProps906.xml" ContentType="application/vnd.openxmlformats-officedocument.customXmlProperties+xml"/>
  <Override PartName="/customXml/itemProps907.xml" ContentType="application/vnd.openxmlformats-officedocument.customXmlProperties+xml"/>
  <Override PartName="/customXml/itemProps908.xml" ContentType="application/vnd.openxmlformats-officedocument.customXmlProperties+xml"/>
  <Override PartName="/customXml/itemProps909.xml" ContentType="application/vnd.openxmlformats-officedocument.customXmlProperties+xml"/>
  <Override PartName="/customXml/itemProps910.xml" ContentType="application/vnd.openxmlformats-officedocument.customXmlProperties+xml"/>
  <Override PartName="/customXml/itemProps911.xml" ContentType="application/vnd.openxmlformats-officedocument.customXmlProperties+xml"/>
  <Override PartName="/customXml/itemProps912.xml" ContentType="application/vnd.openxmlformats-officedocument.customXmlProperties+xml"/>
  <Override PartName="/customXml/itemProps913.xml" ContentType="application/vnd.openxmlformats-officedocument.customXmlProperties+xml"/>
  <Override PartName="/customXml/itemProps914.xml" ContentType="application/vnd.openxmlformats-officedocument.customXmlProperties+xml"/>
  <Override PartName="/customXml/itemProps915.xml" ContentType="application/vnd.openxmlformats-officedocument.customXmlProperties+xml"/>
  <Override PartName="/customXml/itemProps916.xml" ContentType="application/vnd.openxmlformats-officedocument.customXmlProperties+xml"/>
  <Override PartName="/customXml/itemProps917.xml" ContentType="application/vnd.openxmlformats-officedocument.customXmlProperties+xml"/>
  <Override PartName="/customXml/itemProps918.xml" ContentType="application/vnd.openxmlformats-officedocument.customXmlProperties+xml"/>
  <Override PartName="/customXml/itemProps919.xml" ContentType="application/vnd.openxmlformats-officedocument.customXmlProperties+xml"/>
  <Override PartName="/customXml/itemProps920.xml" ContentType="application/vnd.openxmlformats-officedocument.customXmlProperties+xml"/>
  <Override PartName="/customXml/itemProps921.xml" ContentType="application/vnd.openxmlformats-officedocument.customXmlProperties+xml"/>
  <Override PartName="/customXml/itemProps922.xml" ContentType="application/vnd.openxmlformats-officedocument.customXmlProperties+xml"/>
  <Override PartName="/customXml/itemProps923.xml" ContentType="application/vnd.openxmlformats-officedocument.customXmlProperties+xml"/>
  <Override PartName="/customXml/itemProps924.xml" ContentType="application/vnd.openxmlformats-officedocument.customXmlProperties+xml"/>
  <Override PartName="/customXml/itemProps925.xml" ContentType="application/vnd.openxmlformats-officedocument.customXmlProperties+xml"/>
  <Override PartName="/customXml/itemProps926.xml" ContentType="application/vnd.openxmlformats-officedocument.customXmlProperties+xml"/>
  <Override PartName="/customXml/itemProps927.xml" ContentType="application/vnd.openxmlformats-officedocument.customXmlProperties+xml"/>
  <Override PartName="/customXml/itemProps928.xml" ContentType="application/vnd.openxmlformats-officedocument.customXmlProperties+xml"/>
  <Override PartName="/customXml/itemProps929.xml" ContentType="application/vnd.openxmlformats-officedocument.customXmlProperties+xml"/>
  <Override PartName="/customXml/itemProps930.xml" ContentType="application/vnd.openxmlformats-officedocument.customXmlProperties+xml"/>
  <Override PartName="/customXml/itemProps931.xml" ContentType="application/vnd.openxmlformats-officedocument.customXmlProperties+xml"/>
  <Override PartName="/customXml/itemProps932.xml" ContentType="application/vnd.openxmlformats-officedocument.customXmlProperties+xml"/>
  <Override PartName="/customXml/itemProps933.xml" ContentType="application/vnd.openxmlformats-officedocument.customXmlProperties+xml"/>
  <Override PartName="/customXml/itemProps934.xml" ContentType="application/vnd.openxmlformats-officedocument.customXmlProperties+xml"/>
  <Override PartName="/customXml/itemProps935.xml" ContentType="application/vnd.openxmlformats-officedocument.customXmlProperties+xml"/>
  <Override PartName="/customXml/itemProps936.xml" ContentType="application/vnd.openxmlformats-officedocument.customXmlProperties+xml"/>
  <Override PartName="/customXml/itemProps937.xml" ContentType="application/vnd.openxmlformats-officedocument.customXmlProperties+xml"/>
  <Override PartName="/customXml/itemProps938.xml" ContentType="application/vnd.openxmlformats-officedocument.customXmlProperties+xml"/>
  <Override PartName="/customXml/itemProps939.xml" ContentType="application/vnd.openxmlformats-officedocument.customXmlProperties+xml"/>
  <Override PartName="/customXml/itemProps940.xml" ContentType="application/vnd.openxmlformats-officedocument.customXmlProperties+xml"/>
  <Override PartName="/customXml/itemProps941.xml" ContentType="application/vnd.openxmlformats-officedocument.customXmlProperties+xml"/>
  <Override PartName="/customXml/itemProps942.xml" ContentType="application/vnd.openxmlformats-officedocument.customXmlProperties+xml"/>
  <Override PartName="/customXml/itemProps943.xml" ContentType="application/vnd.openxmlformats-officedocument.customXmlProperties+xml"/>
  <Override PartName="/customXml/itemProps944.xml" ContentType="application/vnd.openxmlformats-officedocument.customXmlProperties+xml"/>
  <Override PartName="/customXml/itemProps945.xml" ContentType="application/vnd.openxmlformats-officedocument.customXmlProperties+xml"/>
  <Override PartName="/customXml/itemProps946.xml" ContentType="application/vnd.openxmlformats-officedocument.customXmlProperties+xml"/>
  <Override PartName="/customXml/itemProps947.xml" ContentType="application/vnd.openxmlformats-officedocument.customXmlProperties+xml"/>
  <Override PartName="/customXml/itemProps948.xml" ContentType="application/vnd.openxmlformats-officedocument.customXmlProperties+xml"/>
  <Override PartName="/customXml/itemProps949.xml" ContentType="application/vnd.openxmlformats-officedocument.customXmlProperties+xml"/>
  <Override PartName="/customXml/itemProps950.xml" ContentType="application/vnd.openxmlformats-officedocument.customXmlProperties+xml"/>
  <Override PartName="/customXml/itemProps951.xml" ContentType="application/vnd.openxmlformats-officedocument.customXmlProperties+xml"/>
  <Override PartName="/customXml/itemProps952.xml" ContentType="application/vnd.openxmlformats-officedocument.customXmlProperties+xml"/>
  <Override PartName="/customXml/itemProps953.xml" ContentType="application/vnd.openxmlformats-officedocument.customXmlProperties+xml"/>
  <Override PartName="/customXml/itemProps954.xml" ContentType="application/vnd.openxmlformats-officedocument.customXmlProperties+xml"/>
  <Override PartName="/customXml/itemProps955.xml" ContentType="application/vnd.openxmlformats-officedocument.customXmlProperties+xml"/>
  <Override PartName="/customXml/itemProps956.xml" ContentType="application/vnd.openxmlformats-officedocument.customXmlProperties+xml"/>
  <Override PartName="/customXml/itemProps957.xml" ContentType="application/vnd.openxmlformats-officedocument.customXmlProperties+xml"/>
  <Override PartName="/customXml/itemProps958.xml" ContentType="application/vnd.openxmlformats-officedocument.customXmlProperties+xml"/>
  <Override PartName="/customXml/itemProps959.xml" ContentType="application/vnd.openxmlformats-officedocument.customXmlProperties+xml"/>
  <Override PartName="/customXml/itemProps960.xml" ContentType="application/vnd.openxmlformats-officedocument.customXmlProperties+xml"/>
  <Override PartName="/customXml/itemProps961.xml" ContentType="application/vnd.openxmlformats-officedocument.customXmlProperties+xml"/>
  <Override PartName="/customXml/itemProps962.xml" ContentType="application/vnd.openxmlformats-officedocument.customXmlProperties+xml"/>
  <Override PartName="/customXml/itemProps963.xml" ContentType="application/vnd.openxmlformats-officedocument.customXmlProperties+xml"/>
  <Override PartName="/customXml/itemProps964.xml" ContentType="application/vnd.openxmlformats-officedocument.customXmlProperties+xml"/>
  <Override PartName="/customXml/itemProps965.xml" ContentType="application/vnd.openxmlformats-officedocument.customXmlProperties+xml"/>
  <Override PartName="/customXml/itemProps966.xml" ContentType="application/vnd.openxmlformats-officedocument.customXmlProperties+xml"/>
  <Override PartName="/customXml/itemProps967.xml" ContentType="application/vnd.openxmlformats-officedocument.customXmlProperties+xml"/>
  <Override PartName="/customXml/itemProps968.xml" ContentType="application/vnd.openxmlformats-officedocument.customXmlProperties+xml"/>
  <Override PartName="/customXml/itemProps969.xml" ContentType="application/vnd.openxmlformats-officedocument.customXmlProperties+xml"/>
  <Override PartName="/customXml/itemProps970.xml" ContentType="application/vnd.openxmlformats-officedocument.customXmlProperties+xml"/>
  <Override PartName="/customXml/itemProps971.xml" ContentType="application/vnd.openxmlformats-officedocument.customXmlProperties+xml"/>
  <Override PartName="/customXml/itemProps972.xml" ContentType="application/vnd.openxmlformats-officedocument.customXmlProperties+xml"/>
  <Override PartName="/customXml/itemProps973.xml" ContentType="application/vnd.openxmlformats-officedocument.customXmlProperties+xml"/>
  <Override PartName="/customXml/itemProps974.xml" ContentType="application/vnd.openxmlformats-officedocument.customXmlProperties+xml"/>
  <Override PartName="/customXml/itemProps975.xml" ContentType="application/vnd.openxmlformats-officedocument.customXmlProperties+xml"/>
  <Override PartName="/customXml/itemProps976.xml" ContentType="application/vnd.openxmlformats-officedocument.customXmlProperties+xml"/>
  <Override PartName="/customXml/itemProps977.xml" ContentType="application/vnd.openxmlformats-officedocument.customXmlProperties+xml"/>
  <Override PartName="/customXml/itemProps978.xml" ContentType="application/vnd.openxmlformats-officedocument.customXmlProperties+xml"/>
  <Override PartName="/customXml/itemProps979.xml" ContentType="application/vnd.openxmlformats-officedocument.customXmlProperties+xml"/>
  <Override PartName="/customXml/itemProps980.xml" ContentType="application/vnd.openxmlformats-officedocument.customXmlProperties+xml"/>
  <Override PartName="/customXml/itemProps981.xml" ContentType="application/vnd.openxmlformats-officedocument.customXmlProperties+xml"/>
  <Override PartName="/customXml/itemProps982.xml" ContentType="application/vnd.openxmlformats-officedocument.customXmlProperties+xml"/>
  <Override PartName="/customXml/itemProps983.xml" ContentType="application/vnd.openxmlformats-officedocument.customXmlProperties+xml"/>
  <Override PartName="/customXml/itemProps984.xml" ContentType="application/vnd.openxmlformats-officedocument.customXmlProperties+xml"/>
  <Override PartName="/customXml/itemProps985.xml" ContentType="application/vnd.openxmlformats-officedocument.customXmlProperties+xml"/>
  <Override PartName="/customXml/itemProps986.xml" ContentType="application/vnd.openxmlformats-officedocument.customXmlProperties+xml"/>
  <Override PartName="/customXml/itemProps987.xml" ContentType="application/vnd.openxmlformats-officedocument.customXmlProperties+xml"/>
  <Override PartName="/customXml/itemProps988.xml" ContentType="application/vnd.openxmlformats-officedocument.customXmlProperties+xml"/>
  <Override PartName="/customXml/itemProps989.xml" ContentType="application/vnd.openxmlformats-officedocument.customXmlProperties+xml"/>
  <Override PartName="/customXml/itemProps990.xml" ContentType="application/vnd.openxmlformats-officedocument.customXmlProperties+xml"/>
  <Override PartName="/customXml/itemProps991.xml" ContentType="application/vnd.openxmlformats-officedocument.customXmlProperties+xml"/>
  <Override PartName="/customXml/itemProps992.xml" ContentType="application/vnd.openxmlformats-officedocument.customXmlProperties+xml"/>
  <Override PartName="/customXml/itemProps993.xml" ContentType="application/vnd.openxmlformats-officedocument.customXmlProperties+xml"/>
  <Override PartName="/customXml/itemProps994.xml" ContentType="application/vnd.openxmlformats-officedocument.customXmlProperties+xml"/>
  <Override PartName="/customXml/itemProps995.xml" ContentType="application/vnd.openxmlformats-officedocument.customXmlProperties+xml"/>
  <Override PartName="/customXml/itemProps996.xml" ContentType="application/vnd.openxmlformats-officedocument.customXmlProperties+xml"/>
  <Override PartName="/customXml/itemProps997.xml" ContentType="application/vnd.openxmlformats-officedocument.customXmlProperties+xml"/>
  <Override PartName="/customXml/itemProps998.xml" ContentType="application/vnd.openxmlformats-officedocument.customXmlProperties+xml"/>
  <Override PartName="/customXml/itemProps999.xml" ContentType="application/vnd.openxmlformats-officedocument.customXmlProperties+xml"/>
  <Override PartName="/customXml/itemProps1000.xml" ContentType="application/vnd.openxmlformats-officedocument.customXmlProperties+xml"/>
  <Override PartName="/customXml/itemProps1001.xml" ContentType="application/vnd.openxmlformats-officedocument.customXmlProperties+xml"/>
  <Override PartName="/customXml/itemProps1002.xml" ContentType="application/vnd.openxmlformats-officedocument.customXmlProperties+xml"/>
  <Override PartName="/customXml/itemProps1003.xml" ContentType="application/vnd.openxmlformats-officedocument.customXmlProperties+xml"/>
  <Override PartName="/customXml/itemProps1004.xml" ContentType="application/vnd.openxmlformats-officedocument.customXmlProperties+xml"/>
  <Override PartName="/customXml/itemProps1005.xml" ContentType="application/vnd.openxmlformats-officedocument.customXmlProperties+xml"/>
  <Override PartName="/customXml/itemProps1006.xml" ContentType="application/vnd.openxmlformats-officedocument.customXmlProperties+xml"/>
  <Override PartName="/customXml/itemProps1007.xml" ContentType="application/vnd.openxmlformats-officedocument.customXmlProperties+xml"/>
  <Override PartName="/customXml/itemProps1008.xml" ContentType="application/vnd.openxmlformats-officedocument.customXmlProperties+xml"/>
  <Override PartName="/customXml/itemProps1009.xml" ContentType="application/vnd.openxmlformats-officedocument.customXmlProperties+xml"/>
  <Override PartName="/customXml/itemProps1010.xml" ContentType="application/vnd.openxmlformats-officedocument.customXmlProperties+xml"/>
  <Override PartName="/customXml/itemProps1011.xml" ContentType="application/vnd.openxmlformats-officedocument.customXmlProperties+xml"/>
  <Override PartName="/customXml/itemProps1012.xml" ContentType="application/vnd.openxmlformats-officedocument.customXmlProperties+xml"/>
  <Override PartName="/customXml/itemProps1013.xml" ContentType="application/vnd.openxmlformats-officedocument.customXmlProperties+xml"/>
  <Override PartName="/customXml/itemProps1014.xml" ContentType="application/vnd.openxmlformats-officedocument.customXmlProperties+xml"/>
  <Override PartName="/customXml/itemProps1015.xml" ContentType="application/vnd.openxmlformats-officedocument.customXmlProperties+xml"/>
  <Override PartName="/customXml/itemProps1016.xml" ContentType="application/vnd.openxmlformats-officedocument.customXmlProperties+xml"/>
  <Override PartName="/customXml/itemProps1017.xml" ContentType="application/vnd.openxmlformats-officedocument.customXmlProperties+xml"/>
  <Override PartName="/customXml/itemProps1018.xml" ContentType="application/vnd.openxmlformats-officedocument.customXmlProperties+xml"/>
  <Override PartName="/customXml/itemProps1019.xml" ContentType="application/vnd.openxmlformats-officedocument.customXmlProperties+xml"/>
  <Override PartName="/customXml/itemProps1020.xml" ContentType="application/vnd.openxmlformats-officedocument.customXmlProperties+xml"/>
  <Override PartName="/customXml/itemProps1021.xml" ContentType="application/vnd.openxmlformats-officedocument.customXmlProperties+xml"/>
  <Override PartName="/customXml/itemProps1022.xml" ContentType="application/vnd.openxmlformats-officedocument.customXmlProperties+xml"/>
  <Override PartName="/customXml/itemProps1023.xml" ContentType="application/vnd.openxmlformats-officedocument.customXmlProperties+xml"/>
  <Override PartName="/customXml/itemProps1024.xml" ContentType="application/vnd.openxmlformats-officedocument.customXmlProperties+xml"/>
  <Override PartName="/customXml/itemProps1025.xml" ContentType="application/vnd.openxmlformats-officedocument.customXmlProperties+xml"/>
  <Override PartName="/customXml/itemProps1026.xml" ContentType="application/vnd.openxmlformats-officedocument.customXmlProperties+xml"/>
  <Override PartName="/customXml/itemProps1027.xml" ContentType="application/vnd.openxmlformats-officedocument.customXmlProperties+xml"/>
  <Override PartName="/customXml/itemProps1028.xml" ContentType="application/vnd.openxmlformats-officedocument.customXmlProperties+xml"/>
  <Override PartName="/customXml/itemProps1029.xml" ContentType="application/vnd.openxmlformats-officedocument.customXmlProperties+xml"/>
  <Override PartName="/customXml/itemProps1030.xml" ContentType="application/vnd.openxmlformats-officedocument.customXmlProperties+xml"/>
  <Override PartName="/customXml/itemProps1031.xml" ContentType="application/vnd.openxmlformats-officedocument.customXmlProperties+xml"/>
  <Override PartName="/customXml/itemProps1032.xml" ContentType="application/vnd.openxmlformats-officedocument.customXmlProperties+xml"/>
  <Override PartName="/customXml/itemProps1033.xml" ContentType="application/vnd.openxmlformats-officedocument.customXmlProperties+xml"/>
  <Override PartName="/customXml/itemProps1034.xml" ContentType="application/vnd.openxmlformats-officedocument.customXmlProperties+xml"/>
  <Override PartName="/customXml/itemProps1035.xml" ContentType="application/vnd.openxmlformats-officedocument.customXmlProperties+xml"/>
  <Override PartName="/customXml/itemProps1036.xml" ContentType="application/vnd.openxmlformats-officedocument.customXmlProperties+xml"/>
  <Override PartName="/customXml/itemProps1037.xml" ContentType="application/vnd.openxmlformats-officedocument.customXmlProperties+xml"/>
  <Override PartName="/customXml/itemProps1038.xml" ContentType="application/vnd.openxmlformats-officedocument.customXmlProperties+xml"/>
  <Override PartName="/customXml/itemProps1039.xml" ContentType="application/vnd.openxmlformats-officedocument.customXmlProperties+xml"/>
  <Override PartName="/customXml/itemProps1040.xml" ContentType="application/vnd.openxmlformats-officedocument.customXmlProperties+xml"/>
  <Override PartName="/customXml/itemProps1041.xml" ContentType="application/vnd.openxmlformats-officedocument.customXmlProperties+xml"/>
  <Override PartName="/customXml/itemProps1042.xml" ContentType="application/vnd.openxmlformats-officedocument.customXmlProperties+xml"/>
  <Override PartName="/customXml/itemProps1043.xml" ContentType="application/vnd.openxmlformats-officedocument.customXmlProperties+xml"/>
  <Override PartName="/customXml/itemProps1044.xml" ContentType="application/vnd.openxmlformats-officedocument.customXmlProperties+xml"/>
  <Override PartName="/customXml/itemProps1045.xml" ContentType="application/vnd.openxmlformats-officedocument.customXmlProperties+xml"/>
  <Override PartName="/customXml/itemProps1046.xml" ContentType="application/vnd.openxmlformats-officedocument.customXmlProperties+xml"/>
  <Override PartName="/customXml/itemProps1047.xml" ContentType="application/vnd.openxmlformats-officedocument.customXmlProperties+xml"/>
  <Override PartName="/customXml/itemProps1048.xml" ContentType="application/vnd.openxmlformats-officedocument.customXmlProperties+xml"/>
  <Override PartName="/customXml/itemProps1049.xml" ContentType="application/vnd.openxmlformats-officedocument.customXmlProperties+xml"/>
  <Override PartName="/customXml/itemProps1050.xml" ContentType="application/vnd.openxmlformats-officedocument.customXmlProperties+xml"/>
  <Override PartName="/customXml/itemProps1051.xml" ContentType="application/vnd.openxmlformats-officedocument.customXmlProperties+xml"/>
  <Override PartName="/customXml/itemProps1052.xml" ContentType="application/vnd.openxmlformats-officedocument.customXmlProperties+xml"/>
  <Override PartName="/customXml/itemProps1053.xml" ContentType="application/vnd.openxmlformats-officedocument.customXmlProperties+xml"/>
  <Override PartName="/customXml/itemProps1054.xml" ContentType="application/vnd.openxmlformats-officedocument.customXmlProperties+xml"/>
  <Override PartName="/customXml/itemProps1055.xml" ContentType="application/vnd.openxmlformats-officedocument.customXmlProperties+xml"/>
  <Override PartName="/customXml/itemProps1056.xml" ContentType="application/vnd.openxmlformats-officedocument.customXmlProperties+xml"/>
  <Override PartName="/customXml/itemProps1057.xml" ContentType="application/vnd.openxmlformats-officedocument.customXmlProperties+xml"/>
  <Override PartName="/customXml/itemProps1058.xml" ContentType="application/vnd.openxmlformats-officedocument.customXmlProperties+xml"/>
  <Override PartName="/customXml/itemProps1059.xml" ContentType="application/vnd.openxmlformats-officedocument.customXmlProperties+xml"/>
  <Override PartName="/customXml/itemProps1060.xml" ContentType="application/vnd.openxmlformats-officedocument.customXmlProperties+xml"/>
  <Override PartName="/customXml/itemProps1061.xml" ContentType="application/vnd.openxmlformats-officedocument.customXmlProperties+xml"/>
  <Override PartName="/customXml/itemProps1062.xml" ContentType="application/vnd.openxmlformats-officedocument.customXmlProperties+xml"/>
  <Override PartName="/customXml/itemProps1063.xml" ContentType="application/vnd.openxmlformats-officedocument.customXmlProperties+xml"/>
  <Override PartName="/customXml/itemProps1064.xml" ContentType="application/vnd.openxmlformats-officedocument.customXmlProperties+xml"/>
  <Override PartName="/customXml/itemProps1065.xml" ContentType="application/vnd.openxmlformats-officedocument.customXmlProperties+xml"/>
  <Override PartName="/customXml/itemProps1066.xml" ContentType="application/vnd.openxmlformats-officedocument.customXmlProperties+xml"/>
  <Override PartName="/customXml/itemProps1067.xml" ContentType="application/vnd.openxmlformats-officedocument.customXmlProperties+xml"/>
  <Override PartName="/customXml/itemProps1068.xml" ContentType="application/vnd.openxmlformats-officedocument.customXmlProperties+xml"/>
  <Override PartName="/customXml/itemProps1069.xml" ContentType="application/vnd.openxmlformats-officedocument.customXmlProperties+xml"/>
  <Override PartName="/customXml/itemProps1070.xml" ContentType="application/vnd.openxmlformats-officedocument.customXmlProperties+xml"/>
  <Override PartName="/customXml/itemProps1071.xml" ContentType="application/vnd.openxmlformats-officedocument.customXmlProperties+xml"/>
  <Override PartName="/customXml/itemProps1072.xml" ContentType="application/vnd.openxmlformats-officedocument.customXmlProperties+xml"/>
  <Override PartName="/customXml/itemProps1073.xml" ContentType="application/vnd.openxmlformats-officedocument.customXmlProperties+xml"/>
  <Override PartName="/customXml/itemProps1074.xml" ContentType="application/vnd.openxmlformats-officedocument.customXmlProperties+xml"/>
  <Override PartName="/customXml/itemProps1075.xml" ContentType="application/vnd.openxmlformats-officedocument.customXmlProperties+xml"/>
  <Override PartName="/customXml/itemProps1076.xml" ContentType="application/vnd.openxmlformats-officedocument.customXmlProperties+xml"/>
  <Override PartName="/customXml/itemProps1077.xml" ContentType="application/vnd.openxmlformats-officedocument.customXmlProperties+xml"/>
  <Override PartName="/customXml/itemProps1078.xml" ContentType="application/vnd.openxmlformats-officedocument.customXmlProperties+xml"/>
  <Override PartName="/customXml/itemProps1079.xml" ContentType="application/vnd.openxmlformats-officedocument.customXmlProperties+xml"/>
  <Override PartName="/customXml/itemProps1080.xml" ContentType="application/vnd.openxmlformats-officedocument.customXmlProperties+xml"/>
  <Override PartName="/customXml/itemProps1081.xml" ContentType="application/vnd.openxmlformats-officedocument.customXmlProperties+xml"/>
  <Override PartName="/customXml/itemProps1082.xml" ContentType="application/vnd.openxmlformats-officedocument.customXmlProperties+xml"/>
  <Override PartName="/customXml/itemProps1083.xml" ContentType="application/vnd.openxmlformats-officedocument.customXmlProperties+xml"/>
  <Override PartName="/customXml/itemProps1084.xml" ContentType="application/vnd.openxmlformats-officedocument.customXmlProperties+xml"/>
  <Override PartName="/customXml/itemProps1085.xml" ContentType="application/vnd.openxmlformats-officedocument.customXmlProperties+xml"/>
  <Override PartName="/customXml/itemProps1086.xml" ContentType="application/vnd.openxmlformats-officedocument.customXmlProperties+xml"/>
  <Override PartName="/customXml/itemProps1087.xml" ContentType="application/vnd.openxmlformats-officedocument.customXmlProperties+xml"/>
  <Override PartName="/customXml/itemProps1088.xml" ContentType="application/vnd.openxmlformats-officedocument.customXmlProperties+xml"/>
  <Override PartName="/customXml/itemProps1089.xml" ContentType="application/vnd.openxmlformats-officedocument.customXmlProperties+xml"/>
  <Override PartName="/customXml/itemProps1090.xml" ContentType="application/vnd.openxmlformats-officedocument.customXmlProperties+xml"/>
  <Override PartName="/customXml/itemProps1091.xml" ContentType="application/vnd.openxmlformats-officedocument.customXmlProperties+xml"/>
  <Override PartName="/customXml/itemProps1092.xml" ContentType="application/vnd.openxmlformats-officedocument.customXmlProperties+xml"/>
  <Override PartName="/customXml/itemProps1093.xml" ContentType="application/vnd.openxmlformats-officedocument.customXmlProperties+xml"/>
  <Override PartName="/customXml/itemProps1094.xml" ContentType="application/vnd.openxmlformats-officedocument.customXmlProperties+xml"/>
  <Override PartName="/customXml/itemProps1095.xml" ContentType="application/vnd.openxmlformats-officedocument.customXmlProperties+xml"/>
  <Override PartName="/customXml/itemProps1096.xml" ContentType="application/vnd.openxmlformats-officedocument.customXmlProperties+xml"/>
  <Override PartName="/customXml/itemProps1097.xml" ContentType="application/vnd.openxmlformats-officedocument.customXmlProperties+xml"/>
  <Override PartName="/customXml/itemProps1098.xml" ContentType="application/vnd.openxmlformats-officedocument.customXmlProperties+xml"/>
  <Override PartName="/customXml/itemProps1099.xml" ContentType="application/vnd.openxmlformats-officedocument.customXmlProperties+xml"/>
  <Override PartName="/customXml/itemProps1100.xml" ContentType="application/vnd.openxmlformats-officedocument.customXmlProperties+xml"/>
  <Override PartName="/customXml/itemProps1101.xml" ContentType="application/vnd.openxmlformats-officedocument.customXmlProperties+xml"/>
  <Override PartName="/customXml/itemProps1102.xml" ContentType="application/vnd.openxmlformats-officedocument.customXmlProperties+xml"/>
  <Override PartName="/customXml/itemProps1103.xml" ContentType="application/vnd.openxmlformats-officedocument.customXmlProperties+xml"/>
  <Override PartName="/customXml/itemProps1104.xml" ContentType="application/vnd.openxmlformats-officedocument.customXmlProperties+xml"/>
  <Override PartName="/customXml/itemProps1105.xml" ContentType="application/vnd.openxmlformats-officedocument.customXmlProperties+xml"/>
  <Override PartName="/customXml/itemProps1106.xml" ContentType="application/vnd.openxmlformats-officedocument.customXmlProperties+xml"/>
  <Override PartName="/customXml/itemProps1107.xml" ContentType="application/vnd.openxmlformats-officedocument.customXmlProperties+xml"/>
  <Override PartName="/customXml/itemProps1108.xml" ContentType="application/vnd.openxmlformats-officedocument.customXmlProperties+xml"/>
  <Override PartName="/customXml/itemProps1109.xml" ContentType="application/vnd.openxmlformats-officedocument.customXmlProperties+xml"/>
  <Override PartName="/customXml/itemProps1110.xml" ContentType="application/vnd.openxmlformats-officedocument.customXmlProperties+xml"/>
  <Override PartName="/customXml/itemProps1111.xml" ContentType="application/vnd.openxmlformats-officedocument.customXmlProperties+xml"/>
  <Override PartName="/customXml/itemProps1112.xml" ContentType="application/vnd.openxmlformats-officedocument.customXmlProperties+xml"/>
  <Override PartName="/customXml/itemProps1113.xml" ContentType="application/vnd.openxmlformats-officedocument.customXmlProperties+xml"/>
  <Override PartName="/customXml/itemProps1114.xml" ContentType="application/vnd.openxmlformats-officedocument.customXmlProperties+xml"/>
  <Override PartName="/customXml/itemProps1115.xml" ContentType="application/vnd.openxmlformats-officedocument.customXmlProperties+xml"/>
  <Override PartName="/customXml/itemProps1116.xml" ContentType="application/vnd.openxmlformats-officedocument.customXmlProperties+xml"/>
  <Override PartName="/customXml/itemProps1117.xml" ContentType="application/vnd.openxmlformats-officedocument.customXmlProperties+xml"/>
  <Override PartName="/customXml/itemProps1118.xml" ContentType="application/vnd.openxmlformats-officedocument.customXmlProperties+xml"/>
  <Override PartName="/customXml/itemProps1119.xml" ContentType="application/vnd.openxmlformats-officedocument.customXmlProperties+xml"/>
  <Override PartName="/customXml/itemProps1120.xml" ContentType="application/vnd.openxmlformats-officedocument.customXmlProperties+xml"/>
  <Override PartName="/customXml/itemProps1121.xml" ContentType="application/vnd.openxmlformats-officedocument.customXmlProperties+xml"/>
  <Override PartName="/customXml/itemProps1122.xml" ContentType="application/vnd.openxmlformats-officedocument.customXmlProperties+xml"/>
  <Override PartName="/customXml/itemProps1123.xml" ContentType="application/vnd.openxmlformats-officedocument.customXmlProperties+xml"/>
  <Override PartName="/customXml/itemProps1124.xml" ContentType="application/vnd.openxmlformats-officedocument.customXmlProperties+xml"/>
  <Override PartName="/customXml/itemProps1125.xml" ContentType="application/vnd.openxmlformats-officedocument.customXmlProperties+xml"/>
  <Override PartName="/customXml/itemProps1126.xml" ContentType="application/vnd.openxmlformats-officedocument.customXmlProperties+xml"/>
  <Override PartName="/customXml/itemProps1127.xml" ContentType="application/vnd.openxmlformats-officedocument.customXmlProperties+xml"/>
  <Override PartName="/customXml/itemProps1128.xml" ContentType="application/vnd.openxmlformats-officedocument.customXmlProperties+xml"/>
  <Override PartName="/customXml/itemProps1129.xml" ContentType="application/vnd.openxmlformats-officedocument.customXmlProperties+xml"/>
  <Override PartName="/customXml/itemProps1130.xml" ContentType="application/vnd.openxmlformats-officedocument.customXmlProperties+xml"/>
  <Override PartName="/customXml/itemProps1131.xml" ContentType="application/vnd.openxmlformats-officedocument.customXmlProperties+xml"/>
  <Override PartName="/customXml/itemProps1132.xml" ContentType="application/vnd.openxmlformats-officedocument.customXmlProperties+xml"/>
  <Override PartName="/customXml/itemProps1133.xml" ContentType="application/vnd.openxmlformats-officedocument.customXmlProperties+xml"/>
  <Override PartName="/customXml/itemProps1134.xml" ContentType="application/vnd.openxmlformats-officedocument.customXmlProperties+xml"/>
  <Override PartName="/customXml/itemProps1135.xml" ContentType="application/vnd.openxmlformats-officedocument.customXmlProperties+xml"/>
  <Override PartName="/customXml/itemProps1136.xml" ContentType="application/vnd.openxmlformats-officedocument.customXmlProperties+xml"/>
  <Override PartName="/customXml/itemProps1137.xml" ContentType="application/vnd.openxmlformats-officedocument.customXmlProperties+xml"/>
  <Override PartName="/customXml/itemProps1138.xml" ContentType="application/vnd.openxmlformats-officedocument.customXmlProperties+xml"/>
  <Override PartName="/customXml/itemProps1139.xml" ContentType="application/vnd.openxmlformats-officedocument.customXmlProperties+xml"/>
  <Override PartName="/customXml/itemProps1140.xml" ContentType="application/vnd.openxmlformats-officedocument.customXmlProperties+xml"/>
  <Override PartName="/customXml/itemProps1141.xml" ContentType="application/vnd.openxmlformats-officedocument.customXmlProperties+xml"/>
  <Override PartName="/customXml/itemProps1142.xml" ContentType="application/vnd.openxmlformats-officedocument.customXmlProperties+xml"/>
  <Override PartName="/customXml/itemProps1143.xml" ContentType="application/vnd.openxmlformats-officedocument.customXmlProperties+xml"/>
  <Override PartName="/customXml/itemProps1144.xml" ContentType="application/vnd.openxmlformats-officedocument.customXmlProperties+xml"/>
  <Override PartName="/customXml/itemProps1145.xml" ContentType="application/vnd.openxmlformats-officedocument.customXmlProperties+xml"/>
  <Override PartName="/customXml/itemProps1146.xml" ContentType="application/vnd.openxmlformats-officedocument.customXmlProperties+xml"/>
  <Override PartName="/customXml/itemProps1147.xml" ContentType="application/vnd.openxmlformats-officedocument.customXmlProperties+xml"/>
  <Override PartName="/customXml/itemProps1148.xml" ContentType="application/vnd.openxmlformats-officedocument.customXmlProperties+xml"/>
  <Override PartName="/customXml/itemProps1149.xml" ContentType="application/vnd.openxmlformats-officedocument.customXmlProperties+xml"/>
  <Override PartName="/customXml/itemProps1150.xml" ContentType="application/vnd.openxmlformats-officedocument.customXmlProperties+xml"/>
  <Override PartName="/customXml/itemProps1151.xml" ContentType="application/vnd.openxmlformats-officedocument.customXmlProperties+xml"/>
  <Override PartName="/customXml/itemProps1152.xml" ContentType="application/vnd.openxmlformats-officedocument.customXmlProperties+xml"/>
  <Override PartName="/customXml/itemProps1153.xml" ContentType="application/vnd.openxmlformats-officedocument.customXmlProperties+xml"/>
  <Override PartName="/customXml/itemProps1154.xml" ContentType="application/vnd.openxmlformats-officedocument.customXmlProperties+xml"/>
  <Override PartName="/customXml/itemProps1155.xml" ContentType="application/vnd.openxmlformats-officedocument.customXmlProperties+xml"/>
  <Override PartName="/customXml/itemProps1156.xml" ContentType="application/vnd.openxmlformats-officedocument.customXmlProperties+xml"/>
  <Override PartName="/customXml/itemProps1157.xml" ContentType="application/vnd.openxmlformats-officedocument.customXmlProperties+xml"/>
  <Override PartName="/customXml/itemProps1158.xml" ContentType="application/vnd.openxmlformats-officedocument.customXmlProperties+xml"/>
  <Override PartName="/customXml/itemProps1159.xml" ContentType="application/vnd.openxmlformats-officedocument.customXmlProperties+xml"/>
  <Override PartName="/customXml/itemProps1160.xml" ContentType="application/vnd.openxmlformats-officedocument.customXmlProperties+xml"/>
  <Override PartName="/customXml/itemProps1161.xml" ContentType="application/vnd.openxmlformats-officedocument.customXmlProperties+xml"/>
  <Override PartName="/customXml/itemProps1162.xml" ContentType="application/vnd.openxmlformats-officedocument.customXmlProperties+xml"/>
  <Override PartName="/customXml/itemProps1163.xml" ContentType="application/vnd.openxmlformats-officedocument.customXmlProperties+xml"/>
  <Override PartName="/customXml/itemProps1164.xml" ContentType="application/vnd.openxmlformats-officedocument.customXmlProperties+xml"/>
  <Override PartName="/customXml/itemProps1165.xml" ContentType="application/vnd.openxmlformats-officedocument.customXmlProperties+xml"/>
  <Override PartName="/customXml/itemProps1166.xml" ContentType="application/vnd.openxmlformats-officedocument.customXmlProperties+xml"/>
  <Override PartName="/customXml/itemProps1167.xml" ContentType="application/vnd.openxmlformats-officedocument.customXmlProperties+xml"/>
  <Override PartName="/customXml/itemProps1168.xml" ContentType="application/vnd.openxmlformats-officedocument.customXmlProperties+xml"/>
  <Override PartName="/customXml/itemProps1169.xml" ContentType="application/vnd.openxmlformats-officedocument.customXmlProperties+xml"/>
  <Override PartName="/customXml/itemProps1170.xml" ContentType="application/vnd.openxmlformats-officedocument.customXmlProperties+xml"/>
  <Override PartName="/customXml/itemProps1171.xml" ContentType="application/vnd.openxmlformats-officedocument.customXmlProperties+xml"/>
  <Override PartName="/customXml/itemProps1172.xml" ContentType="application/vnd.openxmlformats-officedocument.customXmlProperties+xml"/>
  <Override PartName="/customXml/itemProps1173.xml" ContentType="application/vnd.openxmlformats-officedocument.customXmlProperties+xml"/>
  <Override PartName="/customXml/itemProps1174.xml" ContentType="application/vnd.openxmlformats-officedocument.customXmlProperties+xml"/>
  <Override PartName="/customXml/itemProps1175.xml" ContentType="application/vnd.openxmlformats-officedocument.customXmlProperties+xml"/>
  <Override PartName="/customXml/itemProps1176.xml" ContentType="application/vnd.openxmlformats-officedocument.customXmlProperties+xml"/>
  <Override PartName="/customXml/itemProps1177.xml" ContentType="application/vnd.openxmlformats-officedocument.customXmlProperties+xml"/>
  <Override PartName="/customXml/itemProps1178.xml" ContentType="application/vnd.openxmlformats-officedocument.customXmlProperties+xml"/>
  <Override PartName="/customXml/itemProps1179.xml" ContentType="application/vnd.openxmlformats-officedocument.customXmlProperties+xml"/>
  <Override PartName="/customXml/itemProps1180.xml" ContentType="application/vnd.openxmlformats-officedocument.customXmlProperties+xml"/>
  <Override PartName="/customXml/itemProps1181.xml" ContentType="application/vnd.openxmlformats-officedocument.customXmlProperties+xml"/>
  <Override PartName="/customXml/itemProps1182.xml" ContentType="application/vnd.openxmlformats-officedocument.customXmlProperties+xml"/>
  <Override PartName="/customXml/itemProps1183.xml" ContentType="application/vnd.openxmlformats-officedocument.customXmlProperties+xml"/>
  <Override PartName="/customXml/itemProps1184.xml" ContentType="application/vnd.openxmlformats-officedocument.customXmlProperties+xml"/>
  <Override PartName="/customXml/itemProps1185.xml" ContentType="application/vnd.openxmlformats-officedocument.customXmlProperties+xml"/>
  <Override PartName="/customXml/itemProps1186.xml" ContentType="application/vnd.openxmlformats-officedocument.customXmlProperties+xml"/>
  <Override PartName="/customXml/itemProps1187.xml" ContentType="application/vnd.openxmlformats-officedocument.customXmlProperties+xml"/>
  <Override PartName="/customXml/itemProps1188.xml" ContentType="application/vnd.openxmlformats-officedocument.customXmlProperties+xml"/>
  <Override PartName="/customXml/itemProps1189.xml" ContentType="application/vnd.openxmlformats-officedocument.customXmlProperties+xml"/>
  <Override PartName="/customXml/itemProps1190.xml" ContentType="application/vnd.openxmlformats-officedocument.customXmlProperties+xml"/>
  <Override PartName="/customXml/itemProps1191.xml" ContentType="application/vnd.openxmlformats-officedocument.customXmlProperties+xml"/>
  <Override PartName="/customXml/itemProps1192.xml" ContentType="application/vnd.openxmlformats-officedocument.customXmlProperties+xml"/>
  <Override PartName="/customXml/itemProps1193.xml" ContentType="application/vnd.openxmlformats-officedocument.customXmlProperties+xml"/>
  <Override PartName="/customXml/itemProps1194.xml" ContentType="application/vnd.openxmlformats-officedocument.customXmlProperties+xml"/>
  <Override PartName="/customXml/itemProps1195.xml" ContentType="application/vnd.openxmlformats-officedocument.customXmlProperties+xml"/>
  <Override PartName="/customXml/itemProps1196.xml" ContentType="application/vnd.openxmlformats-officedocument.customXmlProperties+xml"/>
  <Override PartName="/customXml/itemProps1197.xml" ContentType="application/vnd.openxmlformats-officedocument.customXmlProperties+xml"/>
  <Override PartName="/customXml/itemProps1198.xml" ContentType="application/vnd.openxmlformats-officedocument.customXmlProperties+xml"/>
  <Override PartName="/customXml/itemProps1199.xml" ContentType="application/vnd.openxmlformats-officedocument.customXmlProperties+xml"/>
  <Override PartName="/customXml/itemProps1200.xml" ContentType="application/vnd.openxmlformats-officedocument.customXmlProperties+xml"/>
  <Override PartName="/customXml/itemProps1201.xml" ContentType="application/vnd.openxmlformats-officedocument.customXmlProperties+xml"/>
  <Override PartName="/customXml/itemProps1202.xml" ContentType="application/vnd.openxmlformats-officedocument.customXmlProperties+xml"/>
  <Override PartName="/customXml/itemProps1203.xml" ContentType="application/vnd.openxmlformats-officedocument.customXmlProperties+xml"/>
  <Override PartName="/customXml/itemProps1204.xml" ContentType="application/vnd.openxmlformats-officedocument.customXmlProperties+xml"/>
  <Override PartName="/customXml/itemProps1205.xml" ContentType="application/vnd.openxmlformats-officedocument.customXmlProperties+xml"/>
  <Override PartName="/customXml/itemProps1206.xml" ContentType="application/vnd.openxmlformats-officedocument.customXmlProperties+xml"/>
  <Override PartName="/customXml/itemProps1207.xml" ContentType="application/vnd.openxmlformats-officedocument.customXmlProperties+xml"/>
  <Override PartName="/customXml/itemProps1208.xml" ContentType="application/vnd.openxmlformats-officedocument.customXmlProperties+xml"/>
  <Override PartName="/customXml/itemProps1209.xml" ContentType="application/vnd.openxmlformats-officedocument.customXmlProperties+xml"/>
  <Override PartName="/customXml/itemProps1210.xml" ContentType="application/vnd.openxmlformats-officedocument.customXmlProperties+xml"/>
  <Override PartName="/customXml/itemProps1211.xml" ContentType="application/vnd.openxmlformats-officedocument.customXmlProperties+xml"/>
  <Override PartName="/customXml/itemProps1212.xml" ContentType="application/vnd.openxmlformats-officedocument.customXmlProperties+xml"/>
  <Override PartName="/customXml/itemProps1213.xml" ContentType="application/vnd.openxmlformats-officedocument.customXmlProperties+xml"/>
  <Override PartName="/customXml/itemProps1214.xml" ContentType="application/vnd.openxmlformats-officedocument.customXmlProperties+xml"/>
  <Override PartName="/customXml/itemProps1215.xml" ContentType="application/vnd.openxmlformats-officedocument.customXmlProperties+xml"/>
  <Override PartName="/customXml/itemProps1216.xml" ContentType="application/vnd.openxmlformats-officedocument.customXmlProperties+xml"/>
  <Override PartName="/customXml/itemProps1217.xml" ContentType="application/vnd.openxmlformats-officedocument.customXmlProperties+xml"/>
  <Override PartName="/customXml/itemProps1218.xml" ContentType="application/vnd.openxmlformats-officedocument.customXmlProperties+xml"/>
  <Override PartName="/customXml/itemProps1219.xml" ContentType="application/vnd.openxmlformats-officedocument.customXmlProperties+xml"/>
  <Override PartName="/customXml/itemProps1220.xml" ContentType="application/vnd.openxmlformats-officedocument.customXmlProperties+xml"/>
  <Override PartName="/customXml/itemProps1221.xml" ContentType="application/vnd.openxmlformats-officedocument.customXmlProperties+xml"/>
  <Override PartName="/customXml/itemProps1222.xml" ContentType="application/vnd.openxmlformats-officedocument.customXmlProperties+xml"/>
  <Override PartName="/customXml/itemProps1223.xml" ContentType="application/vnd.openxmlformats-officedocument.customXmlProperties+xml"/>
  <Override PartName="/customXml/itemProps1224.xml" ContentType="application/vnd.openxmlformats-officedocument.customXmlProperties+xml"/>
  <Override PartName="/customXml/itemProps1225.xml" ContentType="application/vnd.openxmlformats-officedocument.customXmlProperties+xml"/>
  <Override PartName="/customXml/itemProps1226.xml" ContentType="application/vnd.openxmlformats-officedocument.customXmlProperties+xml"/>
  <Override PartName="/customXml/itemProps1227.xml" ContentType="application/vnd.openxmlformats-officedocument.customXmlProperties+xml"/>
  <Override PartName="/customXml/itemProps1228.xml" ContentType="application/vnd.openxmlformats-officedocument.customXmlProperties+xml"/>
  <Override PartName="/customXml/itemProps1229.xml" ContentType="application/vnd.openxmlformats-officedocument.customXmlProperties+xml"/>
  <Override PartName="/customXml/itemProps1230.xml" ContentType="application/vnd.openxmlformats-officedocument.customXmlProperties+xml"/>
  <Override PartName="/customXml/itemProps1231.xml" ContentType="application/vnd.openxmlformats-officedocument.customXmlProperties+xml"/>
  <Override PartName="/customXml/itemProps1232.xml" ContentType="application/vnd.openxmlformats-officedocument.customXmlProperties+xml"/>
  <Override PartName="/customXml/itemProps1233.xml" ContentType="application/vnd.openxmlformats-officedocument.customXmlProperties+xml"/>
  <Override PartName="/customXml/itemProps1234.xml" ContentType="application/vnd.openxmlformats-officedocument.customXmlProperties+xml"/>
  <Override PartName="/customXml/itemProps1235.xml" ContentType="application/vnd.openxmlformats-officedocument.customXmlProperties+xml"/>
  <Override PartName="/customXml/itemProps1236.xml" ContentType="application/vnd.openxmlformats-officedocument.customXmlProperties+xml"/>
  <Override PartName="/customXml/itemProps1237.xml" ContentType="application/vnd.openxmlformats-officedocument.customXmlProperties+xml"/>
  <Override PartName="/customXml/itemProps1238.xml" ContentType="application/vnd.openxmlformats-officedocument.customXmlProperties+xml"/>
  <Override PartName="/customXml/itemProps1239.xml" ContentType="application/vnd.openxmlformats-officedocument.customXmlProperties+xml"/>
  <Override PartName="/customXml/itemProps1240.xml" ContentType="application/vnd.openxmlformats-officedocument.customXmlProperties+xml"/>
  <Override PartName="/customXml/itemProps1241.xml" ContentType="application/vnd.openxmlformats-officedocument.customXmlProperties+xml"/>
  <Override PartName="/customXml/itemProps1242.xml" ContentType="application/vnd.openxmlformats-officedocument.customXmlProperties+xml"/>
  <Override PartName="/customXml/itemProps1243.xml" ContentType="application/vnd.openxmlformats-officedocument.customXmlProperties+xml"/>
  <Override PartName="/customXml/itemProps1244.xml" ContentType="application/vnd.openxmlformats-officedocument.customXmlProperties+xml"/>
  <Override PartName="/customXml/itemProps1245.xml" ContentType="application/vnd.openxmlformats-officedocument.customXmlProperties+xml"/>
  <Override PartName="/customXml/itemProps1246.xml" ContentType="application/vnd.openxmlformats-officedocument.customXmlProperties+xml"/>
  <Override PartName="/customXml/itemProps1247.xml" ContentType="application/vnd.openxmlformats-officedocument.customXmlProperties+xml"/>
  <Override PartName="/customXml/itemProps1248.xml" ContentType="application/vnd.openxmlformats-officedocument.customXmlProperties+xml"/>
  <Override PartName="/customXml/itemProps1249.xml" ContentType="application/vnd.openxmlformats-officedocument.customXmlProperties+xml"/>
  <Override PartName="/customXml/itemProps1250.xml" ContentType="application/vnd.openxmlformats-officedocument.customXmlProperties+xml"/>
  <Override PartName="/customXml/itemProps1251.xml" ContentType="application/vnd.openxmlformats-officedocument.customXmlProperties+xml"/>
  <Override PartName="/customXml/itemProps1252.xml" ContentType="application/vnd.openxmlformats-officedocument.customXmlProperties+xml"/>
  <Override PartName="/customXml/itemProps1253.xml" ContentType="application/vnd.openxmlformats-officedocument.customXmlProperties+xml"/>
  <Override PartName="/customXml/itemProps1254.xml" ContentType="application/vnd.openxmlformats-officedocument.customXmlProperties+xml"/>
  <Override PartName="/customXml/itemProps1255.xml" ContentType="application/vnd.openxmlformats-officedocument.customXmlProperties+xml"/>
  <Override PartName="/customXml/itemProps1256.xml" ContentType="application/vnd.openxmlformats-officedocument.customXmlProperties+xml"/>
  <Override PartName="/customXml/itemProps1257.xml" ContentType="application/vnd.openxmlformats-officedocument.customXmlProperties+xml"/>
  <Override PartName="/customXml/itemProps1258.xml" ContentType="application/vnd.openxmlformats-officedocument.customXmlProperties+xml"/>
  <Override PartName="/customXml/itemProps1259.xml" ContentType="application/vnd.openxmlformats-officedocument.customXmlProperties+xml"/>
  <Override PartName="/customXml/itemProps1260.xml" ContentType="application/vnd.openxmlformats-officedocument.customXmlProperties+xml"/>
  <Override PartName="/customXml/itemProps1261.xml" ContentType="application/vnd.openxmlformats-officedocument.customXmlProperties+xml"/>
  <Override PartName="/customXml/itemProps1262.xml" ContentType="application/vnd.openxmlformats-officedocument.customXmlProperties+xml"/>
  <Override PartName="/customXml/itemProps1263.xml" ContentType="application/vnd.openxmlformats-officedocument.customXmlProperties+xml"/>
  <Override PartName="/customXml/itemProps1264.xml" ContentType="application/vnd.openxmlformats-officedocument.customXmlProperties+xml"/>
  <Override PartName="/customXml/itemProps1265.xml" ContentType="application/vnd.openxmlformats-officedocument.customXmlProperties+xml"/>
  <Override PartName="/customXml/itemProps1266.xml" ContentType="application/vnd.openxmlformats-officedocument.customXmlProperties+xml"/>
  <Override PartName="/customXml/itemProps1267.xml" ContentType="application/vnd.openxmlformats-officedocument.customXmlProperties+xml"/>
  <Override PartName="/customXml/itemProps1268.xml" ContentType="application/vnd.openxmlformats-officedocument.customXmlProperties+xml"/>
  <Override PartName="/customXml/itemProps1269.xml" ContentType="application/vnd.openxmlformats-officedocument.customXmlProperties+xml"/>
  <Override PartName="/customXml/itemProps1270.xml" ContentType="application/vnd.openxmlformats-officedocument.customXmlProperties+xml"/>
  <Override PartName="/customXml/itemProps1271.xml" ContentType="application/vnd.openxmlformats-officedocument.customXmlProperties+xml"/>
  <Override PartName="/customXml/itemProps1272.xml" ContentType="application/vnd.openxmlformats-officedocument.customXmlProperties+xml"/>
  <Override PartName="/customXml/itemProps1273.xml" ContentType="application/vnd.openxmlformats-officedocument.customXmlProperties+xml"/>
  <Override PartName="/customXml/itemProps1274.xml" ContentType="application/vnd.openxmlformats-officedocument.customXmlProperties+xml"/>
  <Override PartName="/customXml/itemProps1275.xml" ContentType="application/vnd.openxmlformats-officedocument.customXmlProperties+xml"/>
  <Override PartName="/customXml/itemProps1276.xml" ContentType="application/vnd.openxmlformats-officedocument.customXmlProperties+xml"/>
  <Override PartName="/customXml/itemProps1277.xml" ContentType="application/vnd.openxmlformats-officedocument.customXmlProperties+xml"/>
  <Override PartName="/customXml/itemProps1278.xml" ContentType="application/vnd.openxmlformats-officedocument.customXmlProperties+xml"/>
  <Override PartName="/customXml/itemProps1279.xml" ContentType="application/vnd.openxmlformats-officedocument.customXmlProperties+xml"/>
  <Override PartName="/customXml/itemProps1280.xml" ContentType="application/vnd.openxmlformats-officedocument.customXmlProperties+xml"/>
  <Override PartName="/customXml/itemProps1281.xml" ContentType="application/vnd.openxmlformats-officedocument.customXmlProperties+xml"/>
  <Override PartName="/customXml/itemProps1282.xml" ContentType="application/vnd.openxmlformats-officedocument.customXmlProperties+xml"/>
  <Override PartName="/customXml/itemProps1283.xml" ContentType="application/vnd.openxmlformats-officedocument.customXmlProperties+xml"/>
  <Override PartName="/customXml/itemProps1284.xml" ContentType="application/vnd.openxmlformats-officedocument.customXmlProperties+xml"/>
  <Override PartName="/customXml/itemProps1285.xml" ContentType="application/vnd.openxmlformats-officedocument.customXmlProperties+xml"/>
  <Override PartName="/customXml/itemProps1286.xml" ContentType="application/vnd.openxmlformats-officedocument.customXmlProperties+xml"/>
  <Override PartName="/customXml/itemProps1287.xml" ContentType="application/vnd.openxmlformats-officedocument.customXmlProperties+xml"/>
  <Override PartName="/customXml/itemProps1288.xml" ContentType="application/vnd.openxmlformats-officedocument.customXmlProperties+xml"/>
  <Override PartName="/customXml/itemProps1289.xml" ContentType="application/vnd.openxmlformats-officedocument.customXmlProperties+xml"/>
  <Override PartName="/customXml/itemProps1290.xml" ContentType="application/vnd.openxmlformats-officedocument.customXmlProperties+xml"/>
  <Override PartName="/customXml/itemProps1291.xml" ContentType="application/vnd.openxmlformats-officedocument.customXmlProperties+xml"/>
  <Override PartName="/customXml/itemProps1292.xml" ContentType="application/vnd.openxmlformats-officedocument.customXmlProperties+xml"/>
  <Override PartName="/customXml/itemProps1293.xml" ContentType="application/vnd.openxmlformats-officedocument.customXmlProperties+xml"/>
  <Override PartName="/customXml/itemProps1294.xml" ContentType="application/vnd.openxmlformats-officedocument.customXmlProperties+xml"/>
  <Override PartName="/customXml/itemProps1295.xml" ContentType="application/vnd.openxmlformats-officedocument.customXmlProperties+xml"/>
  <Override PartName="/customXml/itemProps1296.xml" ContentType="application/vnd.openxmlformats-officedocument.customXmlProperties+xml"/>
  <Override PartName="/customXml/itemProps1297.xml" ContentType="application/vnd.openxmlformats-officedocument.customXmlProperties+xml"/>
  <Override PartName="/customXml/itemProps1298.xml" ContentType="application/vnd.openxmlformats-officedocument.customXmlProperties+xml"/>
  <Override PartName="/customXml/itemProps1299.xml" ContentType="application/vnd.openxmlformats-officedocument.customXmlProperties+xml"/>
  <Override PartName="/customXml/itemProps1300.xml" ContentType="application/vnd.openxmlformats-officedocument.customXmlProperties+xml"/>
  <Override PartName="/customXml/itemProps1301.xml" ContentType="application/vnd.openxmlformats-officedocument.customXmlProperties+xml"/>
  <Override PartName="/customXml/itemProps1302.xml" ContentType="application/vnd.openxmlformats-officedocument.customXmlProperties+xml"/>
  <Override PartName="/customXml/itemProps1303.xml" ContentType="application/vnd.openxmlformats-officedocument.customXmlProperties+xml"/>
  <Override PartName="/customXml/itemProps1304.xml" ContentType="application/vnd.openxmlformats-officedocument.customXmlProperties+xml"/>
  <Override PartName="/customXml/itemProps1305.xml" ContentType="application/vnd.openxmlformats-officedocument.customXmlProperties+xml"/>
  <Override PartName="/customXml/itemProps1306.xml" ContentType="application/vnd.openxmlformats-officedocument.customXmlProperties+xml"/>
  <Override PartName="/customXml/itemProps1307.xml" ContentType="application/vnd.openxmlformats-officedocument.customXmlProperties+xml"/>
  <Override PartName="/customXml/itemProps1308.xml" ContentType="application/vnd.openxmlformats-officedocument.customXmlProperties+xml"/>
  <Override PartName="/customXml/itemProps1309.xml" ContentType="application/vnd.openxmlformats-officedocument.customXmlProperties+xml"/>
  <Override PartName="/customXml/itemProps1310.xml" ContentType="application/vnd.openxmlformats-officedocument.customXmlProperties+xml"/>
  <Override PartName="/customXml/itemProps1311.xml" ContentType="application/vnd.openxmlformats-officedocument.customXmlProperties+xml"/>
  <Override PartName="/customXml/itemProps1312.xml" ContentType="application/vnd.openxmlformats-officedocument.customXmlProperties+xml"/>
  <Override PartName="/customXml/itemProps1313.xml" ContentType="application/vnd.openxmlformats-officedocument.customXmlProperties+xml"/>
  <Override PartName="/customXml/itemProps1314.xml" ContentType="application/vnd.openxmlformats-officedocument.customXmlProperties+xml"/>
  <Override PartName="/customXml/itemProps1315.xml" ContentType="application/vnd.openxmlformats-officedocument.customXmlProperties+xml"/>
  <Override PartName="/customXml/itemProps1316.xml" ContentType="application/vnd.openxmlformats-officedocument.customXmlProperties+xml"/>
  <Override PartName="/customXml/itemProps1317.xml" ContentType="application/vnd.openxmlformats-officedocument.customXmlProperties+xml"/>
  <Override PartName="/customXml/itemProps1318.xml" ContentType="application/vnd.openxmlformats-officedocument.customXmlProperties+xml"/>
  <Override PartName="/customXml/itemProps1319.xml" ContentType="application/vnd.openxmlformats-officedocument.customXmlProperties+xml"/>
  <Override PartName="/customXml/itemProps1320.xml" ContentType="application/vnd.openxmlformats-officedocument.customXmlProperties+xml"/>
  <Override PartName="/customXml/itemProps1321.xml" ContentType="application/vnd.openxmlformats-officedocument.customXmlProperties+xml"/>
  <Override PartName="/customXml/itemProps1322.xml" ContentType="application/vnd.openxmlformats-officedocument.customXmlProperties+xml"/>
  <Override PartName="/customXml/itemProps1323.xml" ContentType="application/vnd.openxmlformats-officedocument.customXmlProperties+xml"/>
  <Override PartName="/customXml/itemProps1324.xml" ContentType="application/vnd.openxmlformats-officedocument.customXmlProperties+xml"/>
  <Override PartName="/customXml/itemProps1325.xml" ContentType="application/vnd.openxmlformats-officedocument.customXmlProperties+xml"/>
  <Override PartName="/customXml/itemProps1326.xml" ContentType="application/vnd.openxmlformats-officedocument.customXmlProperties+xml"/>
  <Override PartName="/customXml/itemProps1327.xml" ContentType="application/vnd.openxmlformats-officedocument.customXmlProperties+xml"/>
  <Override PartName="/customXml/itemProps1328.xml" ContentType="application/vnd.openxmlformats-officedocument.customXmlProperties+xml"/>
  <Override PartName="/customXml/itemProps1329.xml" ContentType="application/vnd.openxmlformats-officedocument.customXmlProperties+xml"/>
  <Override PartName="/customXml/itemProps1330.xml" ContentType="application/vnd.openxmlformats-officedocument.customXmlProperties+xml"/>
  <Override PartName="/customXml/itemProps1331.xml" ContentType="application/vnd.openxmlformats-officedocument.customXmlProperties+xml"/>
  <Override PartName="/customXml/itemProps1332.xml" ContentType="application/vnd.openxmlformats-officedocument.customXmlProperties+xml"/>
  <Override PartName="/customXml/itemProps1333.xml" ContentType="application/vnd.openxmlformats-officedocument.customXmlProperties+xml"/>
  <Override PartName="/customXml/itemProps1334.xml" ContentType="application/vnd.openxmlformats-officedocument.customXmlProperties+xml"/>
  <Override PartName="/customXml/itemProps1335.xml" ContentType="application/vnd.openxmlformats-officedocument.customXmlProperties+xml"/>
  <Override PartName="/customXml/itemProps1336.xml" ContentType="application/vnd.openxmlformats-officedocument.customXmlProperties+xml"/>
  <Override PartName="/customXml/itemProps1337.xml" ContentType="application/vnd.openxmlformats-officedocument.customXmlProperties+xml"/>
  <Override PartName="/customXml/itemProps1338.xml" ContentType="application/vnd.openxmlformats-officedocument.customXmlProperties+xml"/>
  <Override PartName="/customXml/itemProps1339.xml" ContentType="application/vnd.openxmlformats-officedocument.customXmlProperties+xml"/>
  <Override PartName="/customXml/itemProps1340.xml" ContentType="application/vnd.openxmlformats-officedocument.customXmlProperties+xml"/>
  <Override PartName="/customXml/itemProps1341.xml" ContentType="application/vnd.openxmlformats-officedocument.customXmlProperties+xml"/>
  <Override PartName="/customXml/itemProps1342.xml" ContentType="application/vnd.openxmlformats-officedocument.customXmlProperties+xml"/>
  <Override PartName="/customXml/itemProps1343.xml" ContentType="application/vnd.openxmlformats-officedocument.customXmlProperties+xml"/>
  <Override PartName="/customXml/itemProps1344.xml" ContentType="application/vnd.openxmlformats-officedocument.customXmlProperties+xml"/>
  <Override PartName="/customXml/itemProps1345.xml" ContentType="application/vnd.openxmlformats-officedocument.customXmlProperties+xml"/>
  <Override PartName="/customXml/itemProps1346.xml" ContentType="application/vnd.openxmlformats-officedocument.customXmlProperties+xml"/>
  <Override PartName="/customXml/itemProps1347.xml" ContentType="application/vnd.openxmlformats-officedocument.customXmlProperties+xml"/>
  <Override PartName="/customXml/itemProps1348.xml" ContentType="application/vnd.openxmlformats-officedocument.customXmlProperties+xml"/>
  <Override PartName="/customXml/itemProps1349.xml" ContentType="application/vnd.openxmlformats-officedocument.customXmlProperties+xml"/>
  <Override PartName="/customXml/itemProps1350.xml" ContentType="application/vnd.openxmlformats-officedocument.customXmlProperties+xml"/>
  <Override PartName="/customXml/itemProps1351.xml" ContentType="application/vnd.openxmlformats-officedocument.customXmlProperties+xml"/>
  <Override PartName="/customXml/itemProps1352.xml" ContentType="application/vnd.openxmlformats-officedocument.customXmlProperties+xml"/>
  <Override PartName="/customXml/itemProps1353.xml" ContentType="application/vnd.openxmlformats-officedocument.customXmlProperties+xml"/>
  <Override PartName="/customXml/itemProps1354.xml" ContentType="application/vnd.openxmlformats-officedocument.customXmlProperties+xml"/>
  <Override PartName="/customXml/itemProps1355.xml" ContentType="application/vnd.openxmlformats-officedocument.customXmlProperties+xml"/>
  <Override PartName="/customXml/itemProps1356.xml" ContentType="application/vnd.openxmlformats-officedocument.customXmlProperties+xml"/>
  <Override PartName="/customXml/itemProps1357.xml" ContentType="application/vnd.openxmlformats-officedocument.customXmlProperties+xml"/>
  <Override PartName="/customXml/itemProps1358.xml" ContentType="application/vnd.openxmlformats-officedocument.customXmlProperties+xml"/>
  <Override PartName="/customXml/itemProps1359.xml" ContentType="application/vnd.openxmlformats-officedocument.customXmlProperties+xml"/>
  <Override PartName="/customXml/itemProps1360.xml" ContentType="application/vnd.openxmlformats-officedocument.customXmlProperties+xml"/>
  <Override PartName="/customXml/itemProps1361.xml" ContentType="application/vnd.openxmlformats-officedocument.customXmlProperties+xml"/>
  <Override PartName="/customXml/itemProps1362.xml" ContentType="application/vnd.openxmlformats-officedocument.customXmlProperties+xml"/>
  <Override PartName="/customXml/itemProps1363.xml" ContentType="application/vnd.openxmlformats-officedocument.customXmlProperties+xml"/>
  <Override PartName="/customXml/itemProps1364.xml" ContentType="application/vnd.openxmlformats-officedocument.customXmlProperties+xml"/>
  <Override PartName="/customXml/itemProps1365.xml" ContentType="application/vnd.openxmlformats-officedocument.customXmlProperties+xml"/>
  <Override PartName="/customXml/itemProps1366.xml" ContentType="application/vnd.openxmlformats-officedocument.customXmlProperties+xml"/>
  <Override PartName="/customXml/itemProps1367.xml" ContentType="application/vnd.openxmlformats-officedocument.customXmlProperties+xml"/>
  <Override PartName="/customXml/itemProps1368.xml" ContentType="application/vnd.openxmlformats-officedocument.customXmlProperties+xml"/>
  <Override PartName="/customXml/itemProps1369.xml" ContentType="application/vnd.openxmlformats-officedocument.customXmlProperties+xml"/>
  <Override PartName="/customXml/itemProps1370.xml" ContentType="application/vnd.openxmlformats-officedocument.customXmlProperties+xml"/>
  <Override PartName="/customXml/itemProps1371.xml" ContentType="application/vnd.openxmlformats-officedocument.customXmlProperties+xml"/>
  <Override PartName="/customXml/itemProps1372.xml" ContentType="application/vnd.openxmlformats-officedocument.customXmlProperties+xml"/>
  <Override PartName="/customXml/itemProps1373.xml" ContentType="application/vnd.openxmlformats-officedocument.customXmlProperties+xml"/>
  <Override PartName="/customXml/itemProps1374.xml" ContentType="application/vnd.openxmlformats-officedocument.customXmlProperties+xml"/>
  <Override PartName="/customXml/itemProps1375.xml" ContentType="application/vnd.openxmlformats-officedocument.customXmlProperties+xml"/>
  <Override PartName="/customXml/itemProps1376.xml" ContentType="application/vnd.openxmlformats-officedocument.customXmlProperties+xml"/>
  <Override PartName="/customXml/itemProps1377.xml" ContentType="application/vnd.openxmlformats-officedocument.customXmlProperties+xml"/>
  <Override PartName="/customXml/itemProps1378.xml" ContentType="application/vnd.openxmlformats-officedocument.customXmlProperties+xml"/>
  <Override PartName="/customXml/itemProps1379.xml" ContentType="application/vnd.openxmlformats-officedocument.customXmlProperties+xml"/>
  <Override PartName="/customXml/itemProps1380.xml" ContentType="application/vnd.openxmlformats-officedocument.customXmlProperties+xml"/>
  <Override PartName="/customXml/itemProps1381.xml" ContentType="application/vnd.openxmlformats-officedocument.customXmlProperties+xml"/>
  <Override PartName="/customXml/itemProps1382.xml" ContentType="application/vnd.openxmlformats-officedocument.customXmlProperties+xml"/>
  <Override PartName="/customXml/itemProps1383.xml" ContentType="application/vnd.openxmlformats-officedocument.customXmlProperties+xml"/>
  <Override PartName="/customXml/itemProps1384.xml" ContentType="application/vnd.openxmlformats-officedocument.customXmlProperties+xml"/>
  <Override PartName="/customXml/itemProps1385.xml" ContentType="application/vnd.openxmlformats-officedocument.customXmlProperties+xml"/>
  <Override PartName="/customXml/itemProps1386.xml" ContentType="application/vnd.openxmlformats-officedocument.customXmlProperties+xml"/>
  <Override PartName="/customXml/itemProps1387.xml" ContentType="application/vnd.openxmlformats-officedocument.customXmlProperties+xml"/>
  <Override PartName="/customXml/itemProps1388.xml" ContentType="application/vnd.openxmlformats-officedocument.customXmlProperties+xml"/>
  <Override PartName="/customXml/itemProps1389.xml" ContentType="application/vnd.openxmlformats-officedocument.customXmlProperties+xml"/>
  <Override PartName="/customXml/itemProps1390.xml" ContentType="application/vnd.openxmlformats-officedocument.customXmlProperties+xml"/>
  <Override PartName="/customXml/itemProps1391.xml" ContentType="application/vnd.openxmlformats-officedocument.customXmlProperties+xml"/>
  <Override PartName="/customXml/itemProps1392.xml" ContentType="application/vnd.openxmlformats-officedocument.customXmlProperties+xml"/>
  <Override PartName="/customXml/itemProps1393.xml" ContentType="application/vnd.openxmlformats-officedocument.customXmlProperties+xml"/>
  <Override PartName="/customXml/itemProps1394.xml" ContentType="application/vnd.openxmlformats-officedocument.customXmlProperties+xml"/>
  <Override PartName="/customXml/itemProps1395.xml" ContentType="application/vnd.openxmlformats-officedocument.customXmlProperties+xml"/>
  <Override PartName="/customXml/itemProps1396.xml" ContentType="application/vnd.openxmlformats-officedocument.customXmlProperties+xml"/>
  <Override PartName="/customXml/itemProps1397.xml" ContentType="application/vnd.openxmlformats-officedocument.customXmlProperties+xml"/>
  <Override PartName="/customXml/itemProps1398.xml" ContentType="application/vnd.openxmlformats-officedocument.customXmlProperties+xml"/>
  <Override PartName="/customXml/itemProps1399.xml" ContentType="application/vnd.openxmlformats-officedocument.customXmlProperties+xml"/>
  <Override PartName="/customXml/itemProps1400.xml" ContentType="application/vnd.openxmlformats-officedocument.customXmlProperties+xml"/>
  <Override PartName="/customXml/itemProps1401.xml" ContentType="application/vnd.openxmlformats-officedocument.customXmlProperties+xml"/>
  <Override PartName="/customXml/itemProps1402.xml" ContentType="application/vnd.openxmlformats-officedocument.customXmlProperties+xml"/>
  <Override PartName="/customXml/itemProps1403.xml" ContentType="application/vnd.openxmlformats-officedocument.customXmlProperties+xml"/>
  <Override PartName="/customXml/itemProps1404.xml" ContentType="application/vnd.openxmlformats-officedocument.customXmlProperties+xml"/>
  <Override PartName="/customXml/itemProps1405.xml" ContentType="application/vnd.openxmlformats-officedocument.customXmlProperties+xml"/>
  <Override PartName="/customXml/itemProps1406.xml" ContentType="application/vnd.openxmlformats-officedocument.customXmlProperties+xml"/>
  <Override PartName="/customXml/itemProps1407.xml" ContentType="application/vnd.openxmlformats-officedocument.customXmlProperties+xml"/>
  <Override PartName="/customXml/itemProps1408.xml" ContentType="application/vnd.openxmlformats-officedocument.customXmlProperties+xml"/>
  <Override PartName="/customXml/itemProps1409.xml" ContentType="application/vnd.openxmlformats-officedocument.customXmlProperties+xml"/>
  <Override PartName="/customXml/itemProps1410.xml" ContentType="application/vnd.openxmlformats-officedocument.customXmlProperties+xml"/>
  <Override PartName="/customXml/itemProps1411.xml" ContentType="application/vnd.openxmlformats-officedocument.customXmlProperties+xml"/>
  <Override PartName="/customXml/itemProps1412.xml" ContentType="application/vnd.openxmlformats-officedocument.customXmlProperties+xml"/>
  <Override PartName="/customXml/itemProps1413.xml" ContentType="application/vnd.openxmlformats-officedocument.customXmlProperties+xml"/>
  <Override PartName="/customXml/itemProps1414.xml" ContentType="application/vnd.openxmlformats-officedocument.customXmlProperties+xml"/>
  <Override PartName="/customXml/itemProps1415.xml" ContentType="application/vnd.openxmlformats-officedocument.customXmlProperties+xml"/>
  <Override PartName="/customXml/itemProps1416.xml" ContentType="application/vnd.openxmlformats-officedocument.customXmlProperties+xml"/>
  <Override PartName="/customXml/itemProps1417.xml" ContentType="application/vnd.openxmlformats-officedocument.customXmlProperties+xml"/>
  <Override PartName="/customXml/itemProps1418.xml" ContentType="application/vnd.openxmlformats-officedocument.customXmlProperties+xml"/>
  <Override PartName="/customXml/itemProps1419.xml" ContentType="application/vnd.openxmlformats-officedocument.customXmlProperties+xml"/>
  <Override PartName="/customXml/itemProps1420.xml" ContentType="application/vnd.openxmlformats-officedocument.customXmlProperties+xml"/>
  <Override PartName="/customXml/itemProps1421.xml" ContentType="application/vnd.openxmlformats-officedocument.customXmlProperties+xml"/>
  <Override PartName="/customXml/itemProps1422.xml" ContentType="application/vnd.openxmlformats-officedocument.customXmlProperties+xml"/>
  <Override PartName="/customXml/itemProps1423.xml" ContentType="application/vnd.openxmlformats-officedocument.customXmlProperties+xml"/>
  <Override PartName="/customXml/itemProps1424.xml" ContentType="application/vnd.openxmlformats-officedocument.customXmlProperties+xml"/>
  <Override PartName="/customXml/itemProps1425.xml" ContentType="application/vnd.openxmlformats-officedocument.customXmlProperties+xml"/>
  <Override PartName="/customXml/itemProps1426.xml" ContentType="application/vnd.openxmlformats-officedocument.customXmlProperties+xml"/>
  <Override PartName="/customXml/itemProps1427.xml" ContentType="application/vnd.openxmlformats-officedocument.customXmlProperties+xml"/>
  <Override PartName="/customXml/itemProps1428.xml" ContentType="application/vnd.openxmlformats-officedocument.customXmlProperties+xml"/>
  <Override PartName="/customXml/itemProps1429.xml" ContentType="application/vnd.openxmlformats-officedocument.customXmlProperties+xml"/>
  <Override PartName="/customXml/itemProps1430.xml" ContentType="application/vnd.openxmlformats-officedocument.customXmlProperties+xml"/>
  <Override PartName="/customXml/itemProps1431.xml" ContentType="application/vnd.openxmlformats-officedocument.customXmlProperties+xml"/>
  <Override PartName="/customXml/itemProps1432.xml" ContentType="application/vnd.openxmlformats-officedocument.customXmlProperties+xml"/>
  <Override PartName="/customXml/itemProps1433.xml" ContentType="application/vnd.openxmlformats-officedocument.customXmlProperties+xml"/>
  <Override PartName="/customXml/itemProps1434.xml" ContentType="application/vnd.openxmlformats-officedocument.customXmlProperties+xml"/>
  <Override PartName="/customXml/itemProps1435.xml" ContentType="application/vnd.openxmlformats-officedocument.customXmlProperties+xml"/>
  <Override PartName="/customXml/itemProps1436.xml" ContentType="application/vnd.openxmlformats-officedocument.customXmlProperties+xml"/>
  <Override PartName="/customXml/itemProps1437.xml" ContentType="application/vnd.openxmlformats-officedocument.customXmlProperties+xml"/>
  <Override PartName="/customXml/itemProps1438.xml" ContentType="application/vnd.openxmlformats-officedocument.customXmlProperties+xml"/>
  <Override PartName="/customXml/itemProps1439.xml" ContentType="application/vnd.openxmlformats-officedocument.customXmlProperties+xml"/>
  <Override PartName="/customXml/itemProps1440.xml" ContentType="application/vnd.openxmlformats-officedocument.customXmlProperties+xml"/>
  <Override PartName="/customXml/itemProps1441.xml" ContentType="application/vnd.openxmlformats-officedocument.customXmlProperties+xml"/>
  <Override PartName="/customXml/itemProps1442.xml" ContentType="application/vnd.openxmlformats-officedocument.customXmlProperties+xml"/>
  <Override PartName="/customXml/itemProps1443.xml" ContentType="application/vnd.openxmlformats-officedocument.customXmlProperties+xml"/>
  <Override PartName="/customXml/itemProps1444.xml" ContentType="application/vnd.openxmlformats-officedocument.customXmlProperties+xml"/>
  <Override PartName="/customXml/itemProps1445.xml" ContentType="application/vnd.openxmlformats-officedocument.customXmlProperties+xml"/>
  <Override PartName="/customXml/itemProps1446.xml" ContentType="application/vnd.openxmlformats-officedocument.customXmlProperties+xml"/>
  <Override PartName="/customXml/itemProps1447.xml" ContentType="application/vnd.openxmlformats-officedocument.customXmlProperties+xml"/>
  <Override PartName="/customXml/itemProps1448.xml" ContentType="application/vnd.openxmlformats-officedocument.customXmlProperties+xml"/>
  <Override PartName="/customXml/itemProps1449.xml" ContentType="application/vnd.openxmlformats-officedocument.customXmlProperties+xml"/>
  <Override PartName="/customXml/itemProps1450.xml" ContentType="application/vnd.openxmlformats-officedocument.customXmlProperties+xml"/>
  <Override PartName="/customXml/itemProps1451.xml" ContentType="application/vnd.openxmlformats-officedocument.customXmlProperties+xml"/>
  <Override PartName="/customXml/itemProps1452.xml" ContentType="application/vnd.openxmlformats-officedocument.customXmlProperties+xml"/>
  <Override PartName="/customXml/itemProps1453.xml" ContentType="application/vnd.openxmlformats-officedocument.customXmlProperties+xml"/>
  <Override PartName="/customXml/itemProps1454.xml" ContentType="application/vnd.openxmlformats-officedocument.customXmlProperties+xml"/>
  <Override PartName="/customXml/itemProps1455.xml" ContentType="application/vnd.openxmlformats-officedocument.customXmlProperties+xml"/>
  <Override PartName="/customXml/itemProps1456.xml" ContentType="application/vnd.openxmlformats-officedocument.customXmlProperties+xml"/>
  <Override PartName="/customXml/itemProps1457.xml" ContentType="application/vnd.openxmlformats-officedocument.customXmlProperties+xml"/>
  <Override PartName="/customXml/itemProps1458.xml" ContentType="application/vnd.openxmlformats-officedocument.customXmlProperties+xml"/>
  <Override PartName="/customXml/itemProps1459.xml" ContentType="application/vnd.openxmlformats-officedocument.customXmlProperties+xml"/>
  <Override PartName="/customXml/itemProps1460.xml" ContentType="application/vnd.openxmlformats-officedocument.customXmlProperties+xml"/>
  <Override PartName="/customXml/itemProps1461.xml" ContentType="application/vnd.openxmlformats-officedocument.customXmlProperties+xml"/>
  <Override PartName="/customXml/itemProps1462.xml" ContentType="application/vnd.openxmlformats-officedocument.customXmlProperties+xml"/>
  <Override PartName="/customXml/itemProps1463.xml" ContentType="application/vnd.openxmlformats-officedocument.customXmlProperties+xml"/>
  <Override PartName="/customXml/itemProps1464.xml" ContentType="application/vnd.openxmlformats-officedocument.customXmlProperties+xml"/>
  <Override PartName="/customXml/itemProps1465.xml" ContentType="application/vnd.openxmlformats-officedocument.customXmlProperties+xml"/>
  <Override PartName="/customXml/itemProps1466.xml" ContentType="application/vnd.openxmlformats-officedocument.customXmlProperties+xml"/>
  <Override PartName="/customXml/itemProps1467.xml" ContentType="application/vnd.openxmlformats-officedocument.customXmlProperties+xml"/>
  <Override PartName="/customXml/itemProps1468.xml" ContentType="application/vnd.openxmlformats-officedocument.customXmlProperties+xml"/>
  <Override PartName="/customXml/itemProps1469.xml" ContentType="application/vnd.openxmlformats-officedocument.customXmlProperties+xml"/>
  <Override PartName="/customXml/itemProps1470.xml" ContentType="application/vnd.openxmlformats-officedocument.customXmlProperties+xml"/>
  <Override PartName="/customXml/itemProps1471.xml" ContentType="application/vnd.openxmlformats-officedocument.customXmlProperties+xml"/>
  <Override PartName="/customXml/itemProps1472.xml" ContentType="application/vnd.openxmlformats-officedocument.customXmlProperties+xml"/>
  <Override PartName="/customXml/itemProps1473.xml" ContentType="application/vnd.openxmlformats-officedocument.customXmlProperties+xml"/>
  <Override PartName="/customXml/itemProps1474.xml" ContentType="application/vnd.openxmlformats-officedocument.customXmlProperties+xml"/>
  <Override PartName="/customXml/itemProps1475.xml" ContentType="application/vnd.openxmlformats-officedocument.customXmlProperties+xml"/>
  <Override PartName="/customXml/itemProps1476.xml" ContentType="application/vnd.openxmlformats-officedocument.customXmlProperties+xml"/>
  <Override PartName="/customXml/itemProps1477.xml" ContentType="application/vnd.openxmlformats-officedocument.customXmlProperties+xml"/>
  <Override PartName="/customXml/itemProps1478.xml" ContentType="application/vnd.openxmlformats-officedocument.customXmlProperties+xml"/>
  <Override PartName="/customXml/itemProps1479.xml" ContentType="application/vnd.openxmlformats-officedocument.customXmlProperties+xml"/>
  <Override PartName="/customXml/itemProps1480.xml" ContentType="application/vnd.openxmlformats-officedocument.customXmlProperties+xml"/>
  <Override PartName="/customXml/itemProps1481.xml" ContentType="application/vnd.openxmlformats-officedocument.customXmlProperties+xml"/>
  <Override PartName="/customXml/itemProps1482.xml" ContentType="application/vnd.openxmlformats-officedocument.customXmlProperties+xml"/>
  <Override PartName="/customXml/itemProps1483.xml" ContentType="application/vnd.openxmlformats-officedocument.customXmlProperties+xml"/>
  <Override PartName="/customXml/itemProps1484.xml" ContentType="application/vnd.openxmlformats-officedocument.customXmlProperties+xml"/>
  <Override PartName="/customXml/itemProps1485.xml" ContentType="application/vnd.openxmlformats-officedocument.customXmlProperties+xml"/>
  <Override PartName="/customXml/itemProps1486.xml" ContentType="application/vnd.openxmlformats-officedocument.customXmlProperties+xml"/>
  <Override PartName="/customXml/itemProps1487.xml" ContentType="application/vnd.openxmlformats-officedocument.customXmlProperties+xml"/>
  <Override PartName="/customXml/itemProps1488.xml" ContentType="application/vnd.openxmlformats-officedocument.customXmlProperties+xml"/>
  <Override PartName="/customXml/itemProps1489.xml" ContentType="application/vnd.openxmlformats-officedocument.customXmlProperties+xml"/>
  <Override PartName="/customXml/itemProps1490.xml" ContentType="application/vnd.openxmlformats-officedocument.customXmlProperties+xml"/>
  <Override PartName="/customXml/itemProps1491.xml" ContentType="application/vnd.openxmlformats-officedocument.customXmlProperties+xml"/>
  <Override PartName="/customXml/itemProps1492.xml" ContentType="application/vnd.openxmlformats-officedocument.customXmlProperties+xml"/>
  <Override PartName="/customXml/itemProps1493.xml" ContentType="application/vnd.openxmlformats-officedocument.customXmlProperties+xml"/>
  <Override PartName="/customXml/itemProps1494.xml" ContentType="application/vnd.openxmlformats-officedocument.customXmlProperties+xml"/>
  <Override PartName="/customXml/itemProps1495.xml" ContentType="application/vnd.openxmlformats-officedocument.customXmlProperties+xml"/>
  <Override PartName="/customXml/itemProps1496.xml" ContentType="application/vnd.openxmlformats-officedocument.customXmlProperties+xml"/>
  <Override PartName="/customXml/itemProps1497.xml" ContentType="application/vnd.openxmlformats-officedocument.customXmlProperties+xml"/>
  <Override PartName="/customXml/itemProps1498.xml" ContentType="application/vnd.openxmlformats-officedocument.customXmlProperties+xml"/>
  <Override PartName="/customXml/itemProps1499.xml" ContentType="application/vnd.openxmlformats-officedocument.customXmlProperties+xml"/>
  <Override PartName="/customXml/itemProps1500.xml" ContentType="application/vnd.openxmlformats-officedocument.customXmlProperties+xml"/>
  <Override PartName="/customXml/itemProps1501.xml" ContentType="application/vnd.openxmlformats-officedocument.customXmlProperties+xml"/>
  <Override PartName="/customXml/itemProps1502.xml" ContentType="application/vnd.openxmlformats-officedocument.customXmlProperties+xml"/>
  <Override PartName="/customXml/itemProps1503.xml" ContentType="application/vnd.openxmlformats-officedocument.customXmlProperties+xml"/>
  <Override PartName="/customXml/itemProps1504.xml" ContentType="application/vnd.openxmlformats-officedocument.customXmlProperties+xml"/>
  <Override PartName="/customXml/itemProps1505.xml" ContentType="application/vnd.openxmlformats-officedocument.customXmlProperties+xml"/>
  <Override PartName="/customXml/itemProps1506.xml" ContentType="application/vnd.openxmlformats-officedocument.customXmlProperties+xml"/>
  <Override PartName="/customXml/itemProps1507.xml" ContentType="application/vnd.openxmlformats-officedocument.customXmlProperties+xml"/>
  <Override PartName="/customXml/itemProps1508.xml" ContentType="application/vnd.openxmlformats-officedocument.customXmlProperties+xml"/>
  <Override PartName="/customXml/itemProps1509.xml" ContentType="application/vnd.openxmlformats-officedocument.customXmlProperties+xml"/>
  <Override PartName="/customXml/itemProps1510.xml" ContentType="application/vnd.openxmlformats-officedocument.customXmlProperties+xml"/>
  <Override PartName="/customXml/itemProps1511.xml" ContentType="application/vnd.openxmlformats-officedocument.customXmlProperties+xml"/>
  <Override PartName="/customXml/itemProps1512.xml" ContentType="application/vnd.openxmlformats-officedocument.customXmlProperties+xml"/>
  <Override PartName="/customXml/itemProps1513.xml" ContentType="application/vnd.openxmlformats-officedocument.customXmlProperties+xml"/>
  <Override PartName="/customXml/itemProps1514.xml" ContentType="application/vnd.openxmlformats-officedocument.customXmlProperties+xml"/>
  <Override PartName="/customXml/itemProps1515.xml" ContentType="application/vnd.openxmlformats-officedocument.customXmlProperties+xml"/>
  <Override PartName="/customXml/itemProps1516.xml" ContentType="application/vnd.openxmlformats-officedocument.customXmlProperties+xml"/>
  <Override PartName="/customXml/itemProps1517.xml" ContentType="application/vnd.openxmlformats-officedocument.customXmlProperties+xml"/>
  <Override PartName="/customXml/itemProps1518.xml" ContentType="application/vnd.openxmlformats-officedocument.customXmlProperties+xml"/>
  <Override PartName="/customXml/itemProps1519.xml" ContentType="application/vnd.openxmlformats-officedocument.customXmlProperties+xml"/>
  <Override PartName="/customXml/itemProps1520.xml" ContentType="application/vnd.openxmlformats-officedocument.customXmlProperties+xml"/>
  <Override PartName="/customXml/itemProps1521.xml" ContentType="application/vnd.openxmlformats-officedocument.customXmlProperties+xml"/>
  <Override PartName="/customXml/itemProps1522.xml" ContentType="application/vnd.openxmlformats-officedocument.customXmlProperties+xml"/>
  <Override PartName="/customXml/itemProps1523.xml" ContentType="application/vnd.openxmlformats-officedocument.customXmlProperties+xml"/>
  <Override PartName="/customXml/itemProps1524.xml" ContentType="application/vnd.openxmlformats-officedocument.customXmlProperties+xml"/>
  <Override PartName="/customXml/itemProps1525.xml" ContentType="application/vnd.openxmlformats-officedocument.customXmlProperties+xml"/>
  <Override PartName="/customXml/itemProps1526.xml" ContentType="application/vnd.openxmlformats-officedocument.customXmlProperties+xml"/>
  <Override PartName="/customXml/itemProps1527.xml" ContentType="application/vnd.openxmlformats-officedocument.customXmlProperties+xml"/>
  <Override PartName="/customXml/itemProps1528.xml" ContentType="application/vnd.openxmlformats-officedocument.customXmlProperties+xml"/>
  <Override PartName="/customXml/itemProps1529.xml" ContentType="application/vnd.openxmlformats-officedocument.customXmlProperties+xml"/>
  <Override PartName="/customXml/itemProps1530.xml" ContentType="application/vnd.openxmlformats-officedocument.customXmlProperties+xml"/>
  <Override PartName="/customXml/itemProps1531.xml" ContentType="application/vnd.openxmlformats-officedocument.customXmlProperties+xml"/>
  <Override PartName="/customXml/itemProps1532.xml" ContentType="application/vnd.openxmlformats-officedocument.customXmlProperties+xml"/>
  <Override PartName="/customXml/itemProps1533.xml" ContentType="application/vnd.openxmlformats-officedocument.customXmlProperties+xml"/>
  <Override PartName="/customXml/itemProps1534.xml" ContentType="application/vnd.openxmlformats-officedocument.customXmlProperties+xml"/>
  <Override PartName="/customXml/itemProps1535.xml" ContentType="application/vnd.openxmlformats-officedocument.customXmlProperties+xml"/>
  <Override PartName="/customXml/itemProps1536.xml" ContentType="application/vnd.openxmlformats-officedocument.customXmlProperties+xml"/>
  <Override PartName="/customXml/itemProps1537.xml" ContentType="application/vnd.openxmlformats-officedocument.customXmlProperties+xml"/>
  <Override PartName="/customXml/itemProps1538.xml" ContentType="application/vnd.openxmlformats-officedocument.customXmlProperties+xml"/>
  <Override PartName="/customXml/itemProps1539.xml" ContentType="application/vnd.openxmlformats-officedocument.customXmlProperties+xml"/>
  <Override PartName="/customXml/itemProps1540.xml" ContentType="application/vnd.openxmlformats-officedocument.customXmlProperties+xml"/>
  <Override PartName="/customXml/itemProps1541.xml" ContentType="application/vnd.openxmlformats-officedocument.customXmlProperties+xml"/>
  <Override PartName="/customXml/itemProps1542.xml" ContentType="application/vnd.openxmlformats-officedocument.customXmlProperties+xml"/>
  <Override PartName="/customXml/itemProps1543.xml" ContentType="application/vnd.openxmlformats-officedocument.customXmlProperties+xml"/>
  <Override PartName="/customXml/itemProps1544.xml" ContentType="application/vnd.openxmlformats-officedocument.customXmlProperties+xml"/>
  <Override PartName="/customXml/itemProps1545.xml" ContentType="application/vnd.openxmlformats-officedocument.customXmlProperties+xml"/>
  <Override PartName="/customXml/itemProps1546.xml" ContentType="application/vnd.openxmlformats-officedocument.customXmlProperties+xml"/>
  <Override PartName="/customXml/itemProps1547.xml" ContentType="application/vnd.openxmlformats-officedocument.customXmlProperties+xml"/>
  <Override PartName="/customXml/itemProps1548.xml" ContentType="application/vnd.openxmlformats-officedocument.customXmlProperties+xml"/>
  <Override PartName="/customXml/itemProps1549.xml" ContentType="application/vnd.openxmlformats-officedocument.customXmlProperties+xml"/>
  <Override PartName="/customXml/itemProps1550.xml" ContentType="application/vnd.openxmlformats-officedocument.customXmlProperties+xml"/>
  <Override PartName="/customXml/itemProps1551.xml" ContentType="application/vnd.openxmlformats-officedocument.customXmlProperties+xml"/>
  <Override PartName="/customXml/itemProps1552.xml" ContentType="application/vnd.openxmlformats-officedocument.customXmlProperties+xml"/>
  <Override PartName="/customXml/itemProps1553.xml" ContentType="application/vnd.openxmlformats-officedocument.customXmlProperties+xml"/>
  <Override PartName="/customXml/itemProps1554.xml" ContentType="application/vnd.openxmlformats-officedocument.customXmlProperties+xml"/>
  <Override PartName="/customXml/itemProps1555.xml" ContentType="application/vnd.openxmlformats-officedocument.customXmlProperties+xml"/>
  <Override PartName="/customXml/itemProps1556.xml" ContentType="application/vnd.openxmlformats-officedocument.customXmlProperties+xml"/>
  <Override PartName="/customXml/itemProps1557.xml" ContentType="application/vnd.openxmlformats-officedocument.customXmlProperties+xml"/>
  <Override PartName="/customXml/itemProps1558.xml" ContentType="application/vnd.openxmlformats-officedocument.customXmlProperties+xml"/>
  <Override PartName="/customXml/itemProps1559.xml" ContentType="application/vnd.openxmlformats-officedocument.customXmlProperties+xml"/>
  <Override PartName="/customXml/itemProps1560.xml" ContentType="application/vnd.openxmlformats-officedocument.customXmlProperties+xml"/>
  <Override PartName="/customXml/itemProps1561.xml" ContentType="application/vnd.openxmlformats-officedocument.customXmlProperties+xml"/>
  <Override PartName="/customXml/itemProps1562.xml" ContentType="application/vnd.openxmlformats-officedocument.customXmlProperties+xml"/>
  <Override PartName="/customXml/itemProps1563.xml" ContentType="application/vnd.openxmlformats-officedocument.customXmlProperties+xml"/>
  <Override PartName="/customXml/itemProps1564.xml" ContentType="application/vnd.openxmlformats-officedocument.customXmlProperties+xml"/>
  <Override PartName="/customXml/itemProps1565.xml" ContentType="application/vnd.openxmlformats-officedocument.customXmlProperties+xml"/>
  <Override PartName="/customXml/itemProps1566.xml" ContentType="application/vnd.openxmlformats-officedocument.customXmlProperties+xml"/>
  <Override PartName="/customXml/itemProps1567.xml" ContentType="application/vnd.openxmlformats-officedocument.customXmlProperties+xml"/>
  <Override PartName="/customXml/itemProps1568.xml" ContentType="application/vnd.openxmlformats-officedocument.customXmlProperties+xml"/>
  <Override PartName="/customXml/itemProps1569.xml" ContentType="application/vnd.openxmlformats-officedocument.customXmlProperties+xml"/>
  <Override PartName="/customXml/itemProps1570.xml" ContentType="application/vnd.openxmlformats-officedocument.customXmlProperties+xml"/>
  <Override PartName="/customXml/itemProps1571.xml" ContentType="application/vnd.openxmlformats-officedocument.customXmlProperties+xml"/>
  <Override PartName="/customXml/itemProps1572.xml" ContentType="application/vnd.openxmlformats-officedocument.customXmlProperties+xml"/>
  <Override PartName="/customXml/itemProps1573.xml" ContentType="application/vnd.openxmlformats-officedocument.customXmlProperties+xml"/>
  <Override PartName="/customXml/itemProps1574.xml" ContentType="application/vnd.openxmlformats-officedocument.customXmlProperties+xml"/>
  <Override PartName="/customXml/itemProps1575.xml" ContentType="application/vnd.openxmlformats-officedocument.customXmlProperties+xml"/>
  <Override PartName="/customXml/itemProps1576.xml" ContentType="application/vnd.openxmlformats-officedocument.customXmlProperties+xml"/>
  <Override PartName="/customXml/itemProps1577.xml" ContentType="application/vnd.openxmlformats-officedocument.customXmlProperties+xml"/>
  <Override PartName="/customXml/itemProps1578.xml" ContentType="application/vnd.openxmlformats-officedocument.customXmlProperties+xml"/>
  <Override PartName="/customXml/itemProps1579.xml" ContentType="application/vnd.openxmlformats-officedocument.customXmlProperties+xml"/>
  <Override PartName="/customXml/itemProps1580.xml" ContentType="application/vnd.openxmlformats-officedocument.customXmlProperties+xml"/>
  <Override PartName="/customXml/itemProps1581.xml" ContentType="application/vnd.openxmlformats-officedocument.customXmlProperties+xml"/>
  <Override PartName="/customXml/itemProps1582.xml" ContentType="application/vnd.openxmlformats-officedocument.customXmlProperties+xml"/>
  <Override PartName="/customXml/itemProps1583.xml" ContentType="application/vnd.openxmlformats-officedocument.customXmlProperties+xml"/>
  <Override PartName="/customXml/itemProps1584.xml" ContentType="application/vnd.openxmlformats-officedocument.customXmlProperties+xml"/>
  <Override PartName="/customXml/itemProps1585.xml" ContentType="application/vnd.openxmlformats-officedocument.customXmlProperties+xml"/>
  <Override PartName="/customXml/itemProps1586.xml" ContentType="application/vnd.openxmlformats-officedocument.customXmlProperties+xml"/>
  <Override PartName="/customXml/itemProps1587.xml" ContentType="application/vnd.openxmlformats-officedocument.customXmlProperties+xml"/>
  <Override PartName="/customXml/itemProps1588.xml" ContentType="application/vnd.openxmlformats-officedocument.customXmlProperties+xml"/>
  <Override PartName="/customXml/itemProps1589.xml" ContentType="application/vnd.openxmlformats-officedocument.customXmlProperties+xml"/>
  <Override PartName="/customXml/itemProps1590.xml" ContentType="application/vnd.openxmlformats-officedocument.customXmlProperties+xml"/>
  <Override PartName="/customXml/itemProps1591.xml" ContentType="application/vnd.openxmlformats-officedocument.customXmlProperties+xml"/>
  <Override PartName="/customXml/itemProps1592.xml" ContentType="application/vnd.openxmlformats-officedocument.customXmlProperties+xml"/>
  <Override PartName="/customXml/itemProps1593.xml" ContentType="application/vnd.openxmlformats-officedocument.customXmlProperties+xml"/>
  <Override PartName="/customXml/itemProps1594.xml" ContentType="application/vnd.openxmlformats-officedocument.customXmlProperties+xml"/>
  <Override PartName="/customXml/itemProps1595.xml" ContentType="application/vnd.openxmlformats-officedocument.customXmlProperties+xml"/>
  <Override PartName="/customXml/itemProps1596.xml" ContentType="application/vnd.openxmlformats-officedocument.customXmlProperties+xml"/>
  <Override PartName="/customXml/itemProps1597.xml" ContentType="application/vnd.openxmlformats-officedocument.customXmlProperties+xml"/>
  <Override PartName="/customXml/itemProps1598.xml" ContentType="application/vnd.openxmlformats-officedocument.customXmlProperties+xml"/>
  <Override PartName="/customXml/itemProps1599.xml" ContentType="application/vnd.openxmlformats-officedocument.customXmlProperties+xml"/>
  <Override PartName="/customXml/itemProps1600.xml" ContentType="application/vnd.openxmlformats-officedocument.customXmlProperties+xml"/>
  <Override PartName="/customXml/itemProps1601.xml" ContentType="application/vnd.openxmlformats-officedocument.customXmlProperties+xml"/>
  <Override PartName="/customXml/itemProps1602.xml" ContentType="application/vnd.openxmlformats-officedocument.customXmlProperties+xml"/>
  <Override PartName="/customXml/itemProps1603.xml" ContentType="application/vnd.openxmlformats-officedocument.customXmlProperties+xml"/>
  <Override PartName="/customXml/itemProps1604.xml" ContentType="application/vnd.openxmlformats-officedocument.customXmlProperties+xml"/>
  <Override PartName="/customXml/itemProps1605.xml" ContentType="application/vnd.openxmlformats-officedocument.customXmlProperties+xml"/>
  <Override PartName="/customXml/itemProps1606.xml" ContentType="application/vnd.openxmlformats-officedocument.customXmlProperties+xml"/>
  <Override PartName="/customXml/itemProps1607.xml" ContentType="application/vnd.openxmlformats-officedocument.customXmlProperties+xml"/>
  <Override PartName="/customXml/itemProps1608.xml" ContentType="application/vnd.openxmlformats-officedocument.customXmlProperties+xml"/>
  <Override PartName="/customXml/itemProps1609.xml" ContentType="application/vnd.openxmlformats-officedocument.customXmlProperties+xml"/>
  <Override PartName="/customXml/itemProps1610.xml" ContentType="application/vnd.openxmlformats-officedocument.customXmlProperties+xml"/>
  <Override PartName="/customXml/itemProps1611.xml" ContentType="application/vnd.openxmlformats-officedocument.customXmlProperties+xml"/>
  <Override PartName="/customXml/itemProps1612.xml" ContentType="application/vnd.openxmlformats-officedocument.customXmlProperties+xml"/>
  <Override PartName="/customXml/itemProps1613.xml" ContentType="application/vnd.openxmlformats-officedocument.customXmlProperties+xml"/>
  <Override PartName="/customXml/itemProps1614.xml" ContentType="application/vnd.openxmlformats-officedocument.customXmlProperties+xml"/>
  <Override PartName="/customXml/itemProps1615.xml" ContentType="application/vnd.openxmlformats-officedocument.customXmlProperties+xml"/>
  <Override PartName="/customXml/itemProps1616.xml" ContentType="application/vnd.openxmlformats-officedocument.customXmlProperties+xml"/>
  <Override PartName="/customXml/itemProps1617.xml" ContentType="application/vnd.openxmlformats-officedocument.customXmlProperties+xml"/>
  <Override PartName="/customXml/itemProps1618.xml" ContentType="application/vnd.openxmlformats-officedocument.customXmlProperties+xml"/>
  <Override PartName="/customXml/itemProps1619.xml" ContentType="application/vnd.openxmlformats-officedocument.customXmlProperties+xml"/>
  <Override PartName="/customXml/itemProps1620.xml" ContentType="application/vnd.openxmlformats-officedocument.customXmlProperties+xml"/>
  <Override PartName="/customXml/itemProps1621.xml" ContentType="application/vnd.openxmlformats-officedocument.customXmlProperties+xml"/>
  <Override PartName="/customXml/itemProps1622.xml" ContentType="application/vnd.openxmlformats-officedocument.customXmlProperties+xml"/>
  <Override PartName="/customXml/itemProps1623.xml" ContentType="application/vnd.openxmlformats-officedocument.customXmlProperties+xml"/>
  <Override PartName="/customXml/itemProps1624.xml" ContentType="application/vnd.openxmlformats-officedocument.customXmlProperties+xml"/>
  <Override PartName="/customXml/itemProps1625.xml" ContentType="application/vnd.openxmlformats-officedocument.customXmlProperties+xml"/>
  <Override PartName="/customXml/itemProps1626.xml" ContentType="application/vnd.openxmlformats-officedocument.customXmlProperties+xml"/>
  <Override PartName="/customXml/itemProps1627.xml" ContentType="application/vnd.openxmlformats-officedocument.customXmlProperties+xml"/>
  <Override PartName="/customXml/itemProps1628.xml" ContentType="application/vnd.openxmlformats-officedocument.customXmlProperties+xml"/>
  <Override PartName="/customXml/itemProps1629.xml" ContentType="application/vnd.openxmlformats-officedocument.customXmlProperties+xml"/>
  <Override PartName="/customXml/itemProps1630.xml" ContentType="application/vnd.openxmlformats-officedocument.customXmlProperties+xml"/>
  <Override PartName="/customXml/itemProps1631.xml" ContentType="application/vnd.openxmlformats-officedocument.customXmlProperties+xml"/>
  <Override PartName="/customXml/itemProps1632.xml" ContentType="application/vnd.openxmlformats-officedocument.customXmlProperties+xml"/>
  <Override PartName="/customXml/itemProps1633.xml" ContentType="application/vnd.openxmlformats-officedocument.customXmlProperties+xml"/>
  <Override PartName="/customXml/itemProps1634.xml" ContentType="application/vnd.openxmlformats-officedocument.customXmlProperties+xml"/>
  <Override PartName="/customXml/itemProps1635.xml" ContentType="application/vnd.openxmlformats-officedocument.customXmlProperties+xml"/>
  <Override PartName="/customXml/itemProps1636.xml" ContentType="application/vnd.openxmlformats-officedocument.customXmlProperties+xml"/>
  <Override PartName="/customXml/itemProps1637.xml" ContentType="application/vnd.openxmlformats-officedocument.customXmlProperties+xml"/>
  <Override PartName="/customXml/itemProps1638.xml" ContentType="application/vnd.openxmlformats-officedocument.customXmlProperties+xml"/>
  <Override PartName="/customXml/itemProps1639.xml" ContentType="application/vnd.openxmlformats-officedocument.customXmlProperties+xml"/>
  <Override PartName="/customXml/itemProps1640.xml" ContentType="application/vnd.openxmlformats-officedocument.customXmlProperties+xml"/>
  <Override PartName="/customXml/itemProps1641.xml" ContentType="application/vnd.openxmlformats-officedocument.customXmlProperties+xml"/>
  <Override PartName="/customXml/itemProps1642.xml" ContentType="application/vnd.openxmlformats-officedocument.customXmlProperties+xml"/>
  <Override PartName="/customXml/itemProps1643.xml" ContentType="application/vnd.openxmlformats-officedocument.customXmlProperties+xml"/>
  <Override PartName="/customXml/itemProps1644.xml" ContentType="application/vnd.openxmlformats-officedocument.customXmlProperties+xml"/>
  <Override PartName="/customXml/itemProps1645.xml" ContentType="application/vnd.openxmlformats-officedocument.customXmlProperties+xml"/>
  <Override PartName="/customXml/itemProps1646.xml" ContentType="application/vnd.openxmlformats-officedocument.customXmlProperties+xml"/>
  <Override PartName="/customXml/itemProps1647.xml" ContentType="application/vnd.openxmlformats-officedocument.customXmlProperties+xml"/>
  <Override PartName="/customXml/itemProps1648.xml" ContentType="application/vnd.openxmlformats-officedocument.customXmlProperties+xml"/>
  <Override PartName="/customXml/itemProps1649.xml" ContentType="application/vnd.openxmlformats-officedocument.customXmlProperties+xml"/>
  <Override PartName="/customXml/itemProps1650.xml" ContentType="application/vnd.openxmlformats-officedocument.customXmlProperties+xml"/>
  <Override PartName="/customXml/itemProps1651.xml" ContentType="application/vnd.openxmlformats-officedocument.customXmlProperties+xml"/>
  <Override PartName="/customXml/itemProps1652.xml" ContentType="application/vnd.openxmlformats-officedocument.customXmlProperties+xml"/>
  <Override PartName="/customXml/itemProps1653.xml" ContentType="application/vnd.openxmlformats-officedocument.customXmlProperties+xml"/>
  <Override PartName="/customXml/itemProps1654.xml" ContentType="application/vnd.openxmlformats-officedocument.customXmlProperties+xml"/>
  <Override PartName="/customXml/itemProps1655.xml" ContentType="application/vnd.openxmlformats-officedocument.customXmlProperties+xml"/>
  <Override PartName="/customXml/itemProps1656.xml" ContentType="application/vnd.openxmlformats-officedocument.customXmlProperties+xml"/>
  <Override PartName="/customXml/itemProps1657.xml" ContentType="application/vnd.openxmlformats-officedocument.customXmlProperties+xml"/>
  <Override PartName="/customXml/itemProps1658.xml" ContentType="application/vnd.openxmlformats-officedocument.customXmlProperties+xml"/>
  <Override PartName="/customXml/itemProps1659.xml" ContentType="application/vnd.openxmlformats-officedocument.customXmlProperties+xml"/>
  <Override PartName="/customXml/itemProps1660.xml" ContentType="application/vnd.openxmlformats-officedocument.customXmlProperties+xml"/>
  <Override PartName="/customXml/itemProps1661.xml" ContentType="application/vnd.openxmlformats-officedocument.customXmlProperties+xml"/>
  <Override PartName="/customXml/itemProps1662.xml" ContentType="application/vnd.openxmlformats-officedocument.customXmlProperties+xml"/>
  <Override PartName="/customXml/itemProps1663.xml" ContentType="application/vnd.openxmlformats-officedocument.customXmlProperties+xml"/>
  <Override PartName="/customXml/itemProps1664.xml" ContentType="application/vnd.openxmlformats-officedocument.customXmlProperties+xml"/>
  <Override PartName="/customXml/itemProps1665.xml" ContentType="application/vnd.openxmlformats-officedocument.customXmlProperties+xml"/>
  <Override PartName="/customXml/itemProps1666.xml" ContentType="application/vnd.openxmlformats-officedocument.customXmlProperties+xml"/>
  <Override PartName="/customXml/itemProps1667.xml" ContentType="application/vnd.openxmlformats-officedocument.customXmlProperties+xml"/>
  <Override PartName="/customXml/itemProps1668.xml" ContentType="application/vnd.openxmlformats-officedocument.customXmlProperties+xml"/>
  <Override PartName="/customXml/itemProps1669.xml" ContentType="application/vnd.openxmlformats-officedocument.customXmlProperties+xml"/>
  <Override PartName="/customXml/itemProps1670.xml" ContentType="application/vnd.openxmlformats-officedocument.customXmlProperties+xml"/>
  <Override PartName="/customXml/itemProps1671.xml" ContentType="application/vnd.openxmlformats-officedocument.customXmlProperties+xml"/>
  <Override PartName="/customXml/itemProps1672.xml" ContentType="application/vnd.openxmlformats-officedocument.customXmlProperties+xml"/>
  <Override PartName="/customXml/itemProps1673.xml" ContentType="application/vnd.openxmlformats-officedocument.customXmlProperties+xml"/>
  <Override PartName="/customXml/itemProps1674.xml" ContentType="application/vnd.openxmlformats-officedocument.customXmlProperties+xml"/>
  <Override PartName="/customXml/itemProps1675.xml" ContentType="application/vnd.openxmlformats-officedocument.customXmlProperties+xml"/>
  <Override PartName="/customXml/itemProps1676.xml" ContentType="application/vnd.openxmlformats-officedocument.customXmlProperties+xml"/>
  <Override PartName="/customXml/itemProps1677.xml" ContentType="application/vnd.openxmlformats-officedocument.customXmlProperties+xml"/>
  <Override PartName="/customXml/itemProps1678.xml" ContentType="application/vnd.openxmlformats-officedocument.customXmlProperties+xml"/>
  <Override PartName="/customXml/itemProps1679.xml" ContentType="application/vnd.openxmlformats-officedocument.customXmlProperties+xml"/>
  <Override PartName="/customXml/itemProps1680.xml" ContentType="application/vnd.openxmlformats-officedocument.customXmlProperties+xml"/>
  <Override PartName="/customXml/itemProps1681.xml" ContentType="application/vnd.openxmlformats-officedocument.customXmlProperties+xml"/>
  <Override PartName="/customXml/itemProps1682.xml" ContentType="application/vnd.openxmlformats-officedocument.customXmlProperties+xml"/>
  <Override PartName="/customXml/itemProps1683.xml" ContentType="application/vnd.openxmlformats-officedocument.customXmlProperties+xml"/>
  <Override PartName="/customXml/itemProps1684.xml" ContentType="application/vnd.openxmlformats-officedocument.customXmlProperties+xml"/>
  <Override PartName="/customXml/itemProps1685.xml" ContentType="application/vnd.openxmlformats-officedocument.customXmlProperties+xml"/>
  <Override PartName="/customXml/itemProps1686.xml" ContentType="application/vnd.openxmlformats-officedocument.customXmlProperties+xml"/>
  <Override PartName="/customXml/itemProps1687.xml" ContentType="application/vnd.openxmlformats-officedocument.customXmlProperties+xml"/>
  <Override PartName="/customXml/itemProps1688.xml" ContentType="application/vnd.openxmlformats-officedocument.customXmlProperties+xml"/>
  <Override PartName="/customXml/itemProps1689.xml" ContentType="application/vnd.openxmlformats-officedocument.customXmlProperties+xml"/>
  <Override PartName="/customXml/itemProps1690.xml" ContentType="application/vnd.openxmlformats-officedocument.customXmlProperties+xml"/>
  <Override PartName="/customXml/itemProps1691.xml" ContentType="application/vnd.openxmlformats-officedocument.customXmlProperties+xml"/>
  <Override PartName="/customXml/itemProps1692.xml" ContentType="application/vnd.openxmlformats-officedocument.customXmlProperties+xml"/>
  <Override PartName="/customXml/itemProps1693.xml" ContentType="application/vnd.openxmlformats-officedocument.customXmlProperties+xml"/>
  <Override PartName="/customXml/itemProps1694.xml" ContentType="application/vnd.openxmlformats-officedocument.customXmlProperties+xml"/>
  <Override PartName="/customXml/itemProps1695.xml" ContentType="application/vnd.openxmlformats-officedocument.customXmlProperties+xml"/>
  <Override PartName="/customXml/itemProps1696.xml" ContentType="application/vnd.openxmlformats-officedocument.customXmlProperties+xml"/>
  <Override PartName="/customXml/itemProps1697.xml" ContentType="application/vnd.openxmlformats-officedocument.customXmlProperties+xml"/>
  <Override PartName="/customXml/itemProps1698.xml" ContentType="application/vnd.openxmlformats-officedocument.customXmlProperties+xml"/>
  <Override PartName="/customXml/itemProps1699.xml" ContentType="application/vnd.openxmlformats-officedocument.customXmlProperties+xml"/>
  <Override PartName="/customXml/itemProps1700.xml" ContentType="application/vnd.openxmlformats-officedocument.customXmlProperties+xml"/>
  <Override PartName="/customXml/itemProps1701.xml" ContentType="application/vnd.openxmlformats-officedocument.customXmlProperties+xml"/>
  <Override PartName="/customXml/itemProps1702.xml" ContentType="application/vnd.openxmlformats-officedocument.customXmlProperties+xml"/>
  <Override PartName="/customXml/itemProps1703.xml" ContentType="application/vnd.openxmlformats-officedocument.customXmlProperties+xml"/>
  <Override PartName="/customXml/itemProps1704.xml" ContentType="application/vnd.openxmlformats-officedocument.customXmlProperties+xml"/>
  <Override PartName="/customXml/itemProps1705.xml" ContentType="application/vnd.openxmlformats-officedocument.customXmlProperties+xml"/>
  <Override PartName="/customXml/itemProps1706.xml" ContentType="application/vnd.openxmlformats-officedocument.customXmlProperties+xml"/>
  <Override PartName="/customXml/itemProps1707.xml" ContentType="application/vnd.openxmlformats-officedocument.customXmlProperties+xml"/>
  <Override PartName="/customXml/itemProps1708.xml" ContentType="application/vnd.openxmlformats-officedocument.customXmlProperties+xml"/>
  <Override PartName="/customXml/itemProps1709.xml" ContentType="application/vnd.openxmlformats-officedocument.customXmlProperties+xml"/>
  <Override PartName="/customXml/itemProps1710.xml" ContentType="application/vnd.openxmlformats-officedocument.customXmlProperties+xml"/>
  <Override PartName="/customXml/itemProps1711.xml" ContentType="application/vnd.openxmlformats-officedocument.customXmlProperties+xml"/>
  <Override PartName="/customXml/itemProps1712.xml" ContentType="application/vnd.openxmlformats-officedocument.customXmlProperties+xml"/>
  <Override PartName="/customXml/itemProps1713.xml" ContentType="application/vnd.openxmlformats-officedocument.customXmlProperties+xml"/>
  <Override PartName="/customXml/itemProps1714.xml" ContentType="application/vnd.openxmlformats-officedocument.customXmlProperties+xml"/>
  <Override PartName="/customXml/itemProps1715.xml" ContentType="application/vnd.openxmlformats-officedocument.customXmlProperties+xml"/>
  <Override PartName="/customXml/itemProps1716.xml" ContentType="application/vnd.openxmlformats-officedocument.customXmlProperties+xml"/>
  <Override PartName="/customXml/itemProps1717.xml" ContentType="application/vnd.openxmlformats-officedocument.customXmlProperties+xml"/>
  <Override PartName="/customXml/itemProps1718.xml" ContentType="application/vnd.openxmlformats-officedocument.customXmlProperties+xml"/>
  <Override PartName="/customXml/itemProps1719.xml" ContentType="application/vnd.openxmlformats-officedocument.customXmlProperties+xml"/>
  <Override PartName="/customXml/itemProps1720.xml" ContentType="application/vnd.openxmlformats-officedocument.customXmlProperties+xml"/>
  <Override PartName="/customXml/itemProps1721.xml" ContentType="application/vnd.openxmlformats-officedocument.customXmlProperties+xml"/>
  <Override PartName="/customXml/itemProps1722.xml" ContentType="application/vnd.openxmlformats-officedocument.customXmlProperties+xml"/>
  <Override PartName="/customXml/itemProps1723.xml" ContentType="application/vnd.openxmlformats-officedocument.customXmlProperties+xml"/>
  <Override PartName="/customXml/itemProps1724.xml" ContentType="application/vnd.openxmlformats-officedocument.customXmlProperties+xml"/>
  <Override PartName="/customXml/itemProps1725.xml" ContentType="application/vnd.openxmlformats-officedocument.customXmlProperties+xml"/>
  <Override PartName="/customXml/itemProps1726.xml" ContentType="application/vnd.openxmlformats-officedocument.customXmlProperties+xml"/>
  <Override PartName="/customXml/itemProps1727.xml" ContentType="application/vnd.openxmlformats-officedocument.customXmlProperties+xml"/>
  <Override PartName="/customXml/itemProps1728.xml" ContentType="application/vnd.openxmlformats-officedocument.customXmlProperties+xml"/>
  <Override PartName="/customXml/itemProps1729.xml" ContentType="application/vnd.openxmlformats-officedocument.customXmlProperties+xml"/>
  <Override PartName="/customXml/itemProps1730.xml" ContentType="application/vnd.openxmlformats-officedocument.customXmlProperties+xml"/>
  <Override PartName="/customXml/itemProps1731.xml" ContentType="application/vnd.openxmlformats-officedocument.customXmlProperties+xml"/>
  <Override PartName="/customXml/itemProps1732.xml" ContentType="application/vnd.openxmlformats-officedocument.customXmlProperties+xml"/>
  <Override PartName="/customXml/itemProps1733.xml" ContentType="application/vnd.openxmlformats-officedocument.customXmlProperties+xml"/>
  <Override PartName="/customXml/itemProps1734.xml" ContentType="application/vnd.openxmlformats-officedocument.customXmlProperties+xml"/>
  <Override PartName="/customXml/itemProps1735.xml" ContentType="application/vnd.openxmlformats-officedocument.customXmlProperties+xml"/>
  <Override PartName="/customXml/itemProps1736.xml" ContentType="application/vnd.openxmlformats-officedocument.customXmlProperties+xml"/>
  <Override PartName="/customXml/itemProps1737.xml" ContentType="application/vnd.openxmlformats-officedocument.customXmlProperties+xml"/>
  <Override PartName="/customXml/itemProps1738.xml" ContentType="application/vnd.openxmlformats-officedocument.customXmlProperties+xml"/>
  <Override PartName="/customXml/itemProps1739.xml" ContentType="application/vnd.openxmlformats-officedocument.customXmlProperties+xml"/>
  <Override PartName="/customXml/itemProps1740.xml" ContentType="application/vnd.openxmlformats-officedocument.customXmlProperties+xml"/>
  <Override PartName="/customXml/itemProps1741.xml" ContentType="application/vnd.openxmlformats-officedocument.customXmlProperties+xml"/>
  <Override PartName="/customXml/itemProps1742.xml" ContentType="application/vnd.openxmlformats-officedocument.customXmlProperties+xml"/>
  <Override PartName="/customXml/itemProps1743.xml" ContentType="application/vnd.openxmlformats-officedocument.customXmlProperties+xml"/>
  <Override PartName="/customXml/itemProps1744.xml" ContentType="application/vnd.openxmlformats-officedocument.customXmlProperties+xml"/>
  <Override PartName="/customXml/itemProps1745.xml" ContentType="application/vnd.openxmlformats-officedocument.customXmlProperties+xml"/>
  <Override PartName="/customXml/itemProps1746.xml" ContentType="application/vnd.openxmlformats-officedocument.customXmlProperties+xml"/>
  <Override PartName="/customXml/itemProps1747.xml" ContentType="application/vnd.openxmlformats-officedocument.customXmlProperties+xml"/>
  <Override PartName="/customXml/itemProps1748.xml" ContentType="application/vnd.openxmlformats-officedocument.customXmlProperties+xml"/>
  <Override PartName="/customXml/itemProps1749.xml" ContentType="application/vnd.openxmlformats-officedocument.customXmlProperties+xml"/>
  <Override PartName="/customXml/itemProps1750.xml" ContentType="application/vnd.openxmlformats-officedocument.customXmlProperties+xml"/>
  <Override PartName="/customXml/itemProps1751.xml" ContentType="application/vnd.openxmlformats-officedocument.customXmlProperties+xml"/>
  <Override PartName="/customXml/itemProps1752.xml" ContentType="application/vnd.openxmlformats-officedocument.customXmlProperties+xml"/>
  <Override PartName="/customXml/itemProps1753.xml" ContentType="application/vnd.openxmlformats-officedocument.customXmlProperties+xml"/>
  <Override PartName="/customXml/itemProps1754.xml" ContentType="application/vnd.openxmlformats-officedocument.customXmlProperties+xml"/>
  <Override PartName="/customXml/itemProps1755.xml" ContentType="application/vnd.openxmlformats-officedocument.customXmlProperties+xml"/>
  <Override PartName="/customXml/itemProps1756.xml" ContentType="application/vnd.openxmlformats-officedocument.customXmlProperties+xml"/>
  <Override PartName="/customXml/itemProps1757.xml" ContentType="application/vnd.openxmlformats-officedocument.customXmlProperties+xml"/>
  <Override PartName="/customXml/itemProps1758.xml" ContentType="application/vnd.openxmlformats-officedocument.customXmlProperties+xml"/>
  <Override PartName="/customXml/itemProps1759.xml" ContentType="application/vnd.openxmlformats-officedocument.customXmlProperties+xml"/>
  <Override PartName="/customXml/itemProps1760.xml" ContentType="application/vnd.openxmlformats-officedocument.customXmlProperties+xml"/>
  <Override PartName="/customXml/itemProps1761.xml" ContentType="application/vnd.openxmlformats-officedocument.customXmlProperties+xml"/>
  <Override PartName="/customXml/itemProps1762.xml" ContentType="application/vnd.openxmlformats-officedocument.customXmlProperties+xml"/>
  <Override PartName="/customXml/itemProps1763.xml" ContentType="application/vnd.openxmlformats-officedocument.customXmlProperties+xml"/>
  <Override PartName="/customXml/itemProps1764.xml" ContentType="application/vnd.openxmlformats-officedocument.customXmlProperties+xml"/>
  <Override PartName="/customXml/itemProps1765.xml" ContentType="application/vnd.openxmlformats-officedocument.customXmlProperties+xml"/>
  <Override PartName="/customXml/itemProps1766.xml" ContentType="application/vnd.openxmlformats-officedocument.customXmlProperties+xml"/>
  <Override PartName="/customXml/itemProps1767.xml" ContentType="application/vnd.openxmlformats-officedocument.customXmlProperties+xml"/>
  <Override PartName="/customXml/itemProps1768.xml" ContentType="application/vnd.openxmlformats-officedocument.customXmlProperties+xml"/>
  <Override PartName="/customXml/itemProps1769.xml" ContentType="application/vnd.openxmlformats-officedocument.customXmlProperties+xml"/>
  <Override PartName="/customXml/itemProps1770.xml" ContentType="application/vnd.openxmlformats-officedocument.customXmlProperties+xml"/>
  <Override PartName="/customXml/itemProps1771.xml" ContentType="application/vnd.openxmlformats-officedocument.customXmlProperties+xml"/>
  <Override PartName="/customXml/itemProps1772.xml" ContentType="application/vnd.openxmlformats-officedocument.customXmlProperties+xml"/>
  <Override PartName="/customXml/itemProps1773.xml" ContentType="application/vnd.openxmlformats-officedocument.customXmlProperties+xml"/>
  <Override PartName="/customXml/itemProps1774.xml" ContentType="application/vnd.openxmlformats-officedocument.customXmlProperties+xml"/>
  <Override PartName="/customXml/itemProps1775.xml" ContentType="application/vnd.openxmlformats-officedocument.customXmlProperties+xml"/>
  <Override PartName="/customXml/itemProps1776.xml" ContentType="application/vnd.openxmlformats-officedocument.customXmlProperties+xml"/>
  <Override PartName="/customXml/itemProps1777.xml" ContentType="application/vnd.openxmlformats-officedocument.customXmlProperties+xml"/>
  <Override PartName="/customXml/itemProps1778.xml" ContentType="application/vnd.openxmlformats-officedocument.customXmlProperties+xml"/>
  <Override PartName="/customXml/itemProps1779.xml" ContentType="application/vnd.openxmlformats-officedocument.customXmlProperties+xml"/>
  <Override PartName="/customXml/itemProps1780.xml" ContentType="application/vnd.openxmlformats-officedocument.customXmlProperties+xml"/>
  <Override PartName="/customXml/itemProps1781.xml" ContentType="application/vnd.openxmlformats-officedocument.customXmlProperties+xml"/>
  <Override PartName="/customXml/itemProps1782.xml" ContentType="application/vnd.openxmlformats-officedocument.customXmlProperties+xml"/>
  <Override PartName="/customXml/itemProps1783.xml" ContentType="application/vnd.openxmlformats-officedocument.customXmlProperties+xml"/>
  <Override PartName="/customXml/itemProps1784.xml" ContentType="application/vnd.openxmlformats-officedocument.customXmlProperties+xml"/>
  <Override PartName="/customXml/itemProps1785.xml" ContentType="application/vnd.openxmlformats-officedocument.customXmlProperties+xml"/>
  <Override PartName="/customXml/itemProps1786.xml" ContentType="application/vnd.openxmlformats-officedocument.customXmlProperties+xml"/>
  <Override PartName="/customXml/itemProps1787.xml" ContentType="application/vnd.openxmlformats-officedocument.customXmlProperties+xml"/>
  <Override PartName="/customXml/itemProps1788.xml" ContentType="application/vnd.openxmlformats-officedocument.customXmlProperties+xml"/>
  <Override PartName="/customXml/itemProps1789.xml" ContentType="application/vnd.openxmlformats-officedocument.customXmlProperties+xml"/>
  <Override PartName="/customXml/itemProps1790.xml" ContentType="application/vnd.openxmlformats-officedocument.customXmlProperties+xml"/>
  <Override PartName="/customXml/itemProps1791.xml" ContentType="application/vnd.openxmlformats-officedocument.customXmlProperties+xml"/>
  <Override PartName="/customXml/itemProps1792.xml" ContentType="application/vnd.openxmlformats-officedocument.customXmlProperties+xml"/>
  <Override PartName="/customXml/itemProps1793.xml" ContentType="application/vnd.openxmlformats-officedocument.customXmlProperties+xml"/>
  <Override PartName="/customXml/itemProps1794.xml" ContentType="application/vnd.openxmlformats-officedocument.customXmlProperties+xml"/>
  <Override PartName="/customXml/itemProps1795.xml" ContentType="application/vnd.openxmlformats-officedocument.customXmlProperties+xml"/>
  <Override PartName="/customXml/itemProps1796.xml" ContentType="application/vnd.openxmlformats-officedocument.customXmlProperties+xml"/>
  <Override PartName="/customXml/itemProps1797.xml" ContentType="application/vnd.openxmlformats-officedocument.customXmlProperties+xml"/>
  <Override PartName="/customXml/itemProps1798.xml" ContentType="application/vnd.openxmlformats-officedocument.customXmlProperties+xml"/>
  <Override PartName="/customXml/itemProps1799.xml" ContentType="application/vnd.openxmlformats-officedocument.customXmlProperties+xml"/>
  <Override PartName="/customXml/itemProps1800.xml" ContentType="application/vnd.openxmlformats-officedocument.customXmlProperties+xml"/>
  <Override PartName="/customXml/itemProps1801.xml" ContentType="application/vnd.openxmlformats-officedocument.customXmlProperties+xml"/>
  <Override PartName="/customXml/itemProps1802.xml" ContentType="application/vnd.openxmlformats-officedocument.customXmlProperties+xml"/>
  <Override PartName="/customXml/itemProps1803.xml" ContentType="application/vnd.openxmlformats-officedocument.customXmlProperties+xml"/>
  <Override PartName="/customXml/itemProps1804.xml" ContentType="application/vnd.openxmlformats-officedocument.customXmlProperties+xml"/>
  <Override PartName="/customXml/itemProps1805.xml" ContentType="application/vnd.openxmlformats-officedocument.customXmlProperties+xml"/>
  <Override PartName="/customXml/itemProps1806.xml" ContentType="application/vnd.openxmlformats-officedocument.customXmlProperties+xml"/>
  <Override PartName="/customXml/itemProps1807.xml" ContentType="application/vnd.openxmlformats-officedocument.customXmlProperties+xml"/>
  <Override PartName="/customXml/itemProps1808.xml" ContentType="application/vnd.openxmlformats-officedocument.customXmlProperties+xml"/>
  <Override PartName="/customXml/itemProps1809.xml" ContentType="application/vnd.openxmlformats-officedocument.customXmlProperties+xml"/>
  <Override PartName="/customXml/itemProps1810.xml" ContentType="application/vnd.openxmlformats-officedocument.customXmlProperties+xml"/>
  <Override PartName="/customXml/itemProps1811.xml" ContentType="application/vnd.openxmlformats-officedocument.customXmlProperties+xml"/>
  <Override PartName="/customXml/itemProps1812.xml" ContentType="application/vnd.openxmlformats-officedocument.customXmlProperties+xml"/>
  <Override PartName="/customXml/itemProps1813.xml" ContentType="application/vnd.openxmlformats-officedocument.customXmlProperties+xml"/>
  <Override PartName="/customXml/itemProps1814.xml" ContentType="application/vnd.openxmlformats-officedocument.customXmlProperties+xml"/>
  <Override PartName="/customXml/itemProps1815.xml" ContentType="application/vnd.openxmlformats-officedocument.customXmlProperties+xml"/>
  <Override PartName="/customXml/itemProps1816.xml" ContentType="application/vnd.openxmlformats-officedocument.customXmlProperties+xml"/>
  <Override PartName="/customXml/itemProps1817.xml" ContentType="application/vnd.openxmlformats-officedocument.customXmlProperties+xml"/>
  <Override PartName="/customXml/itemProps1818.xml" ContentType="application/vnd.openxmlformats-officedocument.customXmlProperties+xml"/>
  <Override PartName="/customXml/itemProps1819.xml" ContentType="application/vnd.openxmlformats-officedocument.customXmlProperties+xml"/>
  <Override PartName="/customXml/itemProps1820.xml" ContentType="application/vnd.openxmlformats-officedocument.customXmlProperties+xml"/>
  <Override PartName="/customXml/itemProps1821.xml" ContentType="application/vnd.openxmlformats-officedocument.customXmlProperties+xml"/>
  <Override PartName="/customXml/itemProps1822.xml" ContentType="application/vnd.openxmlformats-officedocument.customXmlProperties+xml"/>
  <Override PartName="/customXml/itemProps1823.xml" ContentType="application/vnd.openxmlformats-officedocument.customXmlProperties+xml"/>
  <Override PartName="/customXml/itemProps1824.xml" ContentType="application/vnd.openxmlformats-officedocument.customXmlProperties+xml"/>
  <Override PartName="/customXml/itemProps1825.xml" ContentType="application/vnd.openxmlformats-officedocument.customXmlProperties+xml"/>
  <Override PartName="/customXml/itemProps1826.xml" ContentType="application/vnd.openxmlformats-officedocument.customXmlProperties+xml"/>
  <Override PartName="/customXml/itemProps1827.xml" ContentType="application/vnd.openxmlformats-officedocument.customXmlProperties+xml"/>
  <Override PartName="/customXml/itemProps1828.xml" ContentType="application/vnd.openxmlformats-officedocument.customXmlProperties+xml"/>
  <Override PartName="/customXml/itemProps1829.xml" ContentType="application/vnd.openxmlformats-officedocument.customXmlProperties+xml"/>
  <Override PartName="/customXml/itemProps1830.xml" ContentType="application/vnd.openxmlformats-officedocument.customXmlProperties+xml"/>
  <Override PartName="/customXml/itemProps1831.xml" ContentType="application/vnd.openxmlformats-officedocument.customXmlProperties+xml"/>
  <Override PartName="/customXml/itemProps1832.xml" ContentType="application/vnd.openxmlformats-officedocument.customXmlProperties+xml"/>
  <Override PartName="/customXml/itemProps1833.xml" ContentType="application/vnd.openxmlformats-officedocument.customXmlProperties+xml"/>
  <Override PartName="/customXml/itemProps1834.xml" ContentType="application/vnd.openxmlformats-officedocument.customXmlProperties+xml"/>
  <Override PartName="/customXml/itemProps1835.xml" ContentType="application/vnd.openxmlformats-officedocument.customXmlProperties+xml"/>
  <Override PartName="/customXml/itemProps1836.xml" ContentType="application/vnd.openxmlformats-officedocument.customXmlProperties+xml"/>
  <Override PartName="/customXml/itemProps1837.xml" ContentType="application/vnd.openxmlformats-officedocument.customXmlProperties+xml"/>
  <Override PartName="/customXml/itemProps1838.xml" ContentType="application/vnd.openxmlformats-officedocument.customXmlProperties+xml"/>
  <Override PartName="/customXml/itemProps1839.xml" ContentType="application/vnd.openxmlformats-officedocument.customXmlProperties+xml"/>
  <Override PartName="/customXml/itemProps1840.xml" ContentType="application/vnd.openxmlformats-officedocument.customXmlProperties+xml"/>
  <Override PartName="/customXml/itemProps1841.xml" ContentType="application/vnd.openxmlformats-officedocument.customXmlProperties+xml"/>
  <Override PartName="/customXml/itemProps1842.xml" ContentType="application/vnd.openxmlformats-officedocument.customXmlProperties+xml"/>
  <Override PartName="/customXml/itemProps1843.xml" ContentType="application/vnd.openxmlformats-officedocument.customXmlProperties+xml"/>
  <Override PartName="/customXml/itemProps1844.xml" ContentType="application/vnd.openxmlformats-officedocument.customXmlProperties+xml"/>
  <Override PartName="/customXml/itemProps1845.xml" ContentType="application/vnd.openxmlformats-officedocument.customXmlProperties+xml"/>
  <Override PartName="/customXml/itemProps1846.xml" ContentType="application/vnd.openxmlformats-officedocument.customXmlProperties+xml"/>
  <Override PartName="/customXml/itemProps1847.xml" ContentType="application/vnd.openxmlformats-officedocument.customXmlProperties+xml"/>
  <Override PartName="/customXml/itemProps1848.xml" ContentType="application/vnd.openxmlformats-officedocument.customXmlProperties+xml"/>
  <Override PartName="/customXml/itemProps1849.xml" ContentType="application/vnd.openxmlformats-officedocument.customXmlProperties+xml"/>
  <Override PartName="/customXml/itemProps1850.xml" ContentType="application/vnd.openxmlformats-officedocument.customXmlProperties+xml"/>
  <Override PartName="/customXml/itemProps1851.xml" ContentType="application/vnd.openxmlformats-officedocument.customXmlProperties+xml"/>
  <Override PartName="/customXml/itemProps1852.xml" ContentType="application/vnd.openxmlformats-officedocument.customXmlProperties+xml"/>
  <Override PartName="/customXml/itemProps1853.xml" ContentType="application/vnd.openxmlformats-officedocument.customXmlProperties+xml"/>
  <Override PartName="/customXml/itemProps1854.xml" ContentType="application/vnd.openxmlformats-officedocument.customXmlProperties+xml"/>
  <Override PartName="/customXml/itemProps1855.xml" ContentType="application/vnd.openxmlformats-officedocument.customXmlProperties+xml"/>
  <Override PartName="/customXml/itemProps1856.xml" ContentType="application/vnd.openxmlformats-officedocument.customXmlProperties+xml"/>
  <Override PartName="/customXml/itemProps1857.xml" ContentType="application/vnd.openxmlformats-officedocument.customXmlProperties+xml"/>
  <Override PartName="/customXml/itemProps1858.xml" ContentType="application/vnd.openxmlformats-officedocument.customXmlProperties+xml"/>
  <Override PartName="/customXml/itemProps1859.xml" ContentType="application/vnd.openxmlformats-officedocument.customXmlProperties+xml"/>
  <Override PartName="/customXml/itemProps1860.xml" ContentType="application/vnd.openxmlformats-officedocument.customXmlProperties+xml"/>
  <Override PartName="/customXml/itemProps1861.xml" ContentType="application/vnd.openxmlformats-officedocument.customXmlProperties+xml"/>
  <Override PartName="/customXml/itemProps1862.xml" ContentType="application/vnd.openxmlformats-officedocument.customXmlProperties+xml"/>
  <Override PartName="/customXml/itemProps1863.xml" ContentType="application/vnd.openxmlformats-officedocument.customXmlProperties+xml"/>
  <Override PartName="/customXml/itemProps1864.xml" ContentType="application/vnd.openxmlformats-officedocument.customXmlProperties+xml"/>
  <Override PartName="/customXml/itemProps1865.xml" ContentType="application/vnd.openxmlformats-officedocument.customXmlProperties+xml"/>
  <Override PartName="/customXml/itemProps1866.xml" ContentType="application/vnd.openxmlformats-officedocument.customXmlProperties+xml"/>
  <Override PartName="/customXml/itemProps1867.xml" ContentType="application/vnd.openxmlformats-officedocument.customXmlProperties+xml"/>
  <Override PartName="/customXml/itemProps1868.xml" ContentType="application/vnd.openxmlformats-officedocument.customXmlProperties+xml"/>
  <Override PartName="/customXml/itemProps1869.xml" ContentType="application/vnd.openxmlformats-officedocument.customXmlProperties+xml"/>
  <Override PartName="/customXml/itemProps1870.xml" ContentType="application/vnd.openxmlformats-officedocument.customXmlProperties+xml"/>
  <Override PartName="/customXml/itemProps1871.xml" ContentType="application/vnd.openxmlformats-officedocument.customXmlProperties+xml"/>
  <Override PartName="/customXml/itemProps1872.xml" ContentType="application/vnd.openxmlformats-officedocument.customXmlProperties+xml"/>
  <Override PartName="/customXml/itemProps1873.xml" ContentType="application/vnd.openxmlformats-officedocument.customXmlProperties+xml"/>
  <Override PartName="/customXml/itemProps1874.xml" ContentType="application/vnd.openxmlformats-officedocument.customXmlProperties+xml"/>
  <Override PartName="/customXml/itemProps1875.xml" ContentType="application/vnd.openxmlformats-officedocument.customXmlProperties+xml"/>
  <Override PartName="/customXml/itemProps1876.xml" ContentType="application/vnd.openxmlformats-officedocument.customXmlProperties+xml"/>
  <Override PartName="/customXml/itemProps1877.xml" ContentType="application/vnd.openxmlformats-officedocument.customXmlProperties+xml"/>
  <Override PartName="/customXml/itemProps1878.xml" ContentType="application/vnd.openxmlformats-officedocument.customXmlProperties+xml"/>
  <Override PartName="/customXml/itemProps1879.xml" ContentType="application/vnd.openxmlformats-officedocument.customXmlProperties+xml"/>
  <Override PartName="/customXml/itemProps1880.xml" ContentType="application/vnd.openxmlformats-officedocument.customXmlProperties+xml"/>
  <Override PartName="/customXml/itemProps1881.xml" ContentType="application/vnd.openxmlformats-officedocument.customXmlProperties+xml"/>
  <Override PartName="/customXml/itemProps1882.xml" ContentType="application/vnd.openxmlformats-officedocument.customXmlProperties+xml"/>
  <Override PartName="/customXml/itemProps1883.xml" ContentType="application/vnd.openxmlformats-officedocument.customXmlProperties+xml"/>
  <Override PartName="/customXml/itemProps1884.xml" ContentType="application/vnd.openxmlformats-officedocument.customXmlProperties+xml"/>
  <Override PartName="/customXml/itemProps1885.xml" ContentType="application/vnd.openxmlformats-officedocument.customXmlProperties+xml"/>
  <Override PartName="/customXml/itemProps1886.xml" ContentType="application/vnd.openxmlformats-officedocument.customXmlProperties+xml"/>
  <Override PartName="/customXml/itemProps1887.xml" ContentType="application/vnd.openxmlformats-officedocument.customXmlProperties+xml"/>
  <Override PartName="/customXml/itemProps1888.xml" ContentType="application/vnd.openxmlformats-officedocument.customXmlProperties+xml"/>
  <Override PartName="/customXml/itemProps1889.xml" ContentType="application/vnd.openxmlformats-officedocument.customXmlProperties+xml"/>
  <Override PartName="/customXml/itemProps1890.xml" ContentType="application/vnd.openxmlformats-officedocument.customXmlProperties+xml"/>
  <Override PartName="/customXml/itemProps1891.xml" ContentType="application/vnd.openxmlformats-officedocument.customXmlProperties+xml"/>
  <Override PartName="/customXml/itemProps1892.xml" ContentType="application/vnd.openxmlformats-officedocument.customXmlProperties+xml"/>
  <Override PartName="/customXml/itemProps1893.xml" ContentType="application/vnd.openxmlformats-officedocument.customXmlProperties+xml"/>
  <Override PartName="/customXml/itemProps1894.xml" ContentType="application/vnd.openxmlformats-officedocument.customXmlProperties+xml"/>
  <Override PartName="/customXml/itemProps1895.xml" ContentType="application/vnd.openxmlformats-officedocument.customXmlProperties+xml"/>
  <Override PartName="/customXml/itemProps1896.xml" ContentType="application/vnd.openxmlformats-officedocument.customXmlProperties+xml"/>
  <Override PartName="/customXml/itemProps1897.xml" ContentType="application/vnd.openxmlformats-officedocument.customXmlProperties+xml"/>
  <Override PartName="/customXml/itemProps1898.xml" ContentType="application/vnd.openxmlformats-officedocument.customXmlProperties+xml"/>
  <Override PartName="/customXml/itemProps1899.xml" ContentType="application/vnd.openxmlformats-officedocument.customXmlProperties+xml"/>
  <Override PartName="/customXml/itemProps1900.xml" ContentType="application/vnd.openxmlformats-officedocument.customXmlProperties+xml"/>
  <Override PartName="/customXml/itemProps1901.xml" ContentType="application/vnd.openxmlformats-officedocument.customXmlProperties+xml"/>
  <Override PartName="/customXml/itemProps1902.xml" ContentType="application/vnd.openxmlformats-officedocument.customXmlProperties+xml"/>
  <Override PartName="/customXml/itemProps1903.xml" ContentType="application/vnd.openxmlformats-officedocument.customXmlProperties+xml"/>
  <Override PartName="/customXml/itemProps1904.xml" ContentType="application/vnd.openxmlformats-officedocument.customXmlProperties+xml"/>
  <Override PartName="/customXml/itemProps1905.xml" ContentType="application/vnd.openxmlformats-officedocument.customXmlProperties+xml"/>
  <Override PartName="/customXml/itemProps1906.xml" ContentType="application/vnd.openxmlformats-officedocument.customXmlProperties+xml"/>
  <Override PartName="/customXml/itemProps1907.xml" ContentType="application/vnd.openxmlformats-officedocument.customXmlProperties+xml"/>
  <Override PartName="/customXml/itemProps1908.xml" ContentType="application/vnd.openxmlformats-officedocument.customXmlProperties+xml"/>
  <Override PartName="/customXml/itemProps1909.xml" ContentType="application/vnd.openxmlformats-officedocument.customXmlProperties+xml"/>
  <Override PartName="/customXml/itemProps1910.xml" ContentType="application/vnd.openxmlformats-officedocument.customXmlProperties+xml"/>
  <Override PartName="/customXml/itemProps1911.xml" ContentType="application/vnd.openxmlformats-officedocument.customXmlProperties+xml"/>
  <Override PartName="/customXml/itemProps1912.xml" ContentType="application/vnd.openxmlformats-officedocument.customXmlProperties+xml"/>
  <Override PartName="/customXml/itemProps1913.xml" ContentType="application/vnd.openxmlformats-officedocument.customXmlProperties+xml"/>
  <Override PartName="/customXml/itemProps1914.xml" ContentType="application/vnd.openxmlformats-officedocument.customXmlProperties+xml"/>
  <Override PartName="/customXml/itemProps1915.xml" ContentType="application/vnd.openxmlformats-officedocument.customXmlProperties+xml"/>
  <Override PartName="/customXml/itemProps1916.xml" ContentType="application/vnd.openxmlformats-officedocument.customXmlProperties+xml"/>
  <Override PartName="/customXml/itemProps1917.xml" ContentType="application/vnd.openxmlformats-officedocument.customXmlProperties+xml"/>
  <Override PartName="/customXml/itemProps1918.xml" ContentType="application/vnd.openxmlformats-officedocument.customXmlProperties+xml"/>
  <Override PartName="/customXml/itemProps1919.xml" ContentType="application/vnd.openxmlformats-officedocument.customXmlProperties+xml"/>
  <Override PartName="/customXml/itemProps1920.xml" ContentType="application/vnd.openxmlformats-officedocument.customXmlProperties+xml"/>
  <Override PartName="/customXml/itemProps1921.xml" ContentType="application/vnd.openxmlformats-officedocument.customXmlProperties+xml"/>
  <Override PartName="/customXml/itemProps1922.xml" ContentType="application/vnd.openxmlformats-officedocument.customXmlProperties+xml"/>
  <Override PartName="/customXml/itemProps1923.xml" ContentType="application/vnd.openxmlformats-officedocument.customXmlProperties+xml"/>
  <Override PartName="/customXml/itemProps1924.xml" ContentType="application/vnd.openxmlformats-officedocument.customXmlProperties+xml"/>
  <Override PartName="/customXml/itemProps1925.xml" ContentType="application/vnd.openxmlformats-officedocument.customXmlProperties+xml"/>
  <Override PartName="/customXml/itemProps1926.xml" ContentType="application/vnd.openxmlformats-officedocument.customXmlProperties+xml"/>
  <Override PartName="/customXml/itemProps1927.xml" ContentType="application/vnd.openxmlformats-officedocument.customXmlProperties+xml"/>
  <Override PartName="/customXml/itemProps1928.xml" ContentType="application/vnd.openxmlformats-officedocument.customXmlProperties+xml"/>
  <Override PartName="/customXml/itemProps1929.xml" ContentType="application/vnd.openxmlformats-officedocument.customXmlProperties+xml"/>
  <Override PartName="/customXml/itemProps1930.xml" ContentType="application/vnd.openxmlformats-officedocument.customXmlProperties+xml"/>
  <Override PartName="/customXml/itemProps1931.xml" ContentType="application/vnd.openxmlformats-officedocument.customXmlProperties+xml"/>
  <Override PartName="/customXml/itemProps1932.xml" ContentType="application/vnd.openxmlformats-officedocument.customXmlProperties+xml"/>
  <Override PartName="/customXml/itemProps1933.xml" ContentType="application/vnd.openxmlformats-officedocument.customXmlProperties+xml"/>
  <Override PartName="/customXml/itemProps1934.xml" ContentType="application/vnd.openxmlformats-officedocument.customXmlProperties+xml"/>
  <Override PartName="/customXml/itemProps1935.xml" ContentType="application/vnd.openxmlformats-officedocument.customXmlProperties+xml"/>
  <Override PartName="/customXml/itemProps1936.xml" ContentType="application/vnd.openxmlformats-officedocument.customXmlProperties+xml"/>
  <Override PartName="/customXml/itemProps1937.xml" ContentType="application/vnd.openxmlformats-officedocument.customXmlProperties+xml"/>
  <Override PartName="/customXml/itemProps1938.xml" ContentType="application/vnd.openxmlformats-officedocument.customXmlProperties+xml"/>
  <Override PartName="/customXml/itemProps1939.xml" ContentType="application/vnd.openxmlformats-officedocument.customXmlProperties+xml"/>
  <Override PartName="/customXml/itemProps1940.xml" ContentType="application/vnd.openxmlformats-officedocument.customXmlProperties+xml"/>
  <Override PartName="/customXml/itemProps1941.xml" ContentType="application/vnd.openxmlformats-officedocument.customXmlProperties+xml"/>
  <Override PartName="/customXml/itemProps1942.xml" ContentType="application/vnd.openxmlformats-officedocument.customXmlProperties+xml"/>
  <Override PartName="/customXml/itemProps1943.xml" ContentType="application/vnd.openxmlformats-officedocument.customXmlProperties+xml"/>
  <Override PartName="/customXml/itemProps1944.xml" ContentType="application/vnd.openxmlformats-officedocument.customXmlProperties+xml"/>
  <Override PartName="/customXml/itemProps1945.xml" ContentType="application/vnd.openxmlformats-officedocument.customXmlProperties+xml"/>
  <Override PartName="/customXml/itemProps1946.xml" ContentType="application/vnd.openxmlformats-officedocument.customXmlProperties+xml"/>
  <Override PartName="/customXml/itemProps1947.xml" ContentType="application/vnd.openxmlformats-officedocument.customXmlProperties+xml"/>
  <Override PartName="/customXml/itemProps1948.xml" ContentType="application/vnd.openxmlformats-officedocument.customXmlProperties+xml"/>
  <Override PartName="/customXml/itemProps1949.xml" ContentType="application/vnd.openxmlformats-officedocument.customXmlProperties+xml"/>
  <Override PartName="/customXml/itemProps1950.xml" ContentType="application/vnd.openxmlformats-officedocument.customXmlProperties+xml"/>
  <Override PartName="/customXml/itemProps1951.xml" ContentType="application/vnd.openxmlformats-officedocument.customXmlProperties+xml"/>
  <Override PartName="/customXml/itemProps1952.xml" ContentType="application/vnd.openxmlformats-officedocument.customXmlProperties+xml"/>
  <Override PartName="/customXml/itemProps1953.xml" ContentType="application/vnd.openxmlformats-officedocument.customXmlProperties+xml"/>
  <Override PartName="/customXml/itemProps1954.xml" ContentType="application/vnd.openxmlformats-officedocument.customXmlProperties+xml"/>
  <Override PartName="/customXml/itemProps1955.xml" ContentType="application/vnd.openxmlformats-officedocument.customXmlProperties+xml"/>
  <Override PartName="/customXml/itemProps1956.xml" ContentType="application/vnd.openxmlformats-officedocument.customXmlProperties+xml"/>
  <Override PartName="/customXml/itemProps1957.xml" ContentType="application/vnd.openxmlformats-officedocument.customXmlProperties+xml"/>
  <Override PartName="/customXml/itemProps1958.xml" ContentType="application/vnd.openxmlformats-officedocument.customXmlProperties+xml"/>
  <Override PartName="/customXml/itemProps1959.xml" ContentType="application/vnd.openxmlformats-officedocument.customXmlProperties+xml"/>
  <Override PartName="/customXml/itemProps1960.xml" ContentType="application/vnd.openxmlformats-officedocument.customXmlProperties+xml"/>
  <Override PartName="/customXml/itemProps1961.xml" ContentType="application/vnd.openxmlformats-officedocument.customXmlProperties+xml"/>
  <Override PartName="/customXml/itemProps1962.xml" ContentType="application/vnd.openxmlformats-officedocument.customXmlProperties+xml"/>
  <Override PartName="/customXml/itemProps1963.xml" ContentType="application/vnd.openxmlformats-officedocument.customXmlProperties+xml"/>
  <Override PartName="/customXml/itemProps1964.xml" ContentType="application/vnd.openxmlformats-officedocument.customXmlProperties+xml"/>
  <Override PartName="/customXml/itemProps1965.xml" ContentType="application/vnd.openxmlformats-officedocument.customXmlProperties+xml"/>
  <Override PartName="/customXml/itemProps1966.xml" ContentType="application/vnd.openxmlformats-officedocument.customXmlProperties+xml"/>
  <Override PartName="/customXml/itemProps1967.xml" ContentType="application/vnd.openxmlformats-officedocument.customXmlProperties+xml"/>
  <Override PartName="/customXml/itemProps1968.xml" ContentType="application/vnd.openxmlformats-officedocument.customXmlProperties+xml"/>
  <Override PartName="/customXml/itemProps1969.xml" ContentType="application/vnd.openxmlformats-officedocument.customXmlProperties+xml"/>
  <Override PartName="/customXml/itemProps1970.xml" ContentType="application/vnd.openxmlformats-officedocument.customXmlProperties+xml"/>
  <Override PartName="/customXml/itemProps1971.xml" ContentType="application/vnd.openxmlformats-officedocument.customXmlProperties+xml"/>
  <Override PartName="/customXml/itemProps1972.xml" ContentType="application/vnd.openxmlformats-officedocument.customXmlProperties+xml"/>
  <Override PartName="/customXml/itemProps1973.xml" ContentType="application/vnd.openxmlformats-officedocument.customXmlProperties+xml"/>
  <Override PartName="/customXml/itemProps1974.xml" ContentType="application/vnd.openxmlformats-officedocument.customXmlProperties+xml"/>
  <Override PartName="/customXml/itemProps1975.xml" ContentType="application/vnd.openxmlformats-officedocument.customXmlProperties+xml"/>
  <Override PartName="/customXml/itemProps1976.xml" ContentType="application/vnd.openxmlformats-officedocument.customXmlProperties+xml"/>
  <Override PartName="/customXml/itemProps1977.xml" ContentType="application/vnd.openxmlformats-officedocument.customXmlProperties+xml"/>
  <Override PartName="/customXml/itemProps1978.xml" ContentType="application/vnd.openxmlformats-officedocument.customXmlProperties+xml"/>
  <Override PartName="/customXml/itemProps1979.xml" ContentType="application/vnd.openxmlformats-officedocument.customXmlProperties+xml"/>
  <Override PartName="/customXml/itemProps1980.xml" ContentType="application/vnd.openxmlformats-officedocument.customXmlProperties+xml"/>
  <Override PartName="/customXml/itemProps1981.xml" ContentType="application/vnd.openxmlformats-officedocument.customXmlProperties+xml"/>
  <Override PartName="/customXml/itemProps1982.xml" ContentType="application/vnd.openxmlformats-officedocument.customXmlProperties+xml"/>
  <Override PartName="/customXml/itemProps1983.xml" ContentType="application/vnd.openxmlformats-officedocument.customXmlProperties+xml"/>
  <Override PartName="/customXml/itemProps1984.xml" ContentType="application/vnd.openxmlformats-officedocument.customXmlProperties+xml"/>
  <Override PartName="/customXml/itemProps1985.xml" ContentType="application/vnd.openxmlformats-officedocument.customXmlProperties+xml"/>
  <Override PartName="/customXml/itemProps1986.xml" ContentType="application/vnd.openxmlformats-officedocument.customXmlProperties+xml"/>
  <Override PartName="/customXml/itemProps1987.xml" ContentType="application/vnd.openxmlformats-officedocument.customXmlProperties+xml"/>
  <Override PartName="/customXml/itemProps1988.xml" ContentType="application/vnd.openxmlformats-officedocument.customXmlProperties+xml"/>
  <Override PartName="/customXml/itemProps1989.xml" ContentType="application/vnd.openxmlformats-officedocument.customXmlProperties+xml"/>
  <Override PartName="/customXml/itemProps1990.xml" ContentType="application/vnd.openxmlformats-officedocument.customXmlProperties+xml"/>
  <Override PartName="/customXml/itemProps1991.xml" ContentType="application/vnd.openxmlformats-officedocument.customXmlProperties+xml"/>
  <Override PartName="/customXml/itemProps1992.xml" ContentType="application/vnd.openxmlformats-officedocument.customXmlProperties+xml"/>
  <Override PartName="/customXml/itemProps1993.xml" ContentType="application/vnd.openxmlformats-officedocument.customXmlProperties+xml"/>
  <Override PartName="/customXml/itemProps1994.xml" ContentType="application/vnd.openxmlformats-officedocument.customXmlProperties+xml"/>
  <Override PartName="/customXml/itemProps1995.xml" ContentType="application/vnd.openxmlformats-officedocument.customXmlProperties+xml"/>
  <Override PartName="/customXml/itemProps1996.xml" ContentType="application/vnd.openxmlformats-officedocument.customXmlProperties+xml"/>
  <Override PartName="/customXml/itemProps1997.xml" ContentType="application/vnd.openxmlformats-officedocument.customXmlProperties+xml"/>
  <Override PartName="/customXml/itemProps1998.xml" ContentType="application/vnd.openxmlformats-officedocument.customXmlProperties+xml"/>
  <Override PartName="/customXml/itemProps1999.xml" ContentType="application/vnd.openxmlformats-officedocument.customXmlProperties+xml"/>
  <Override PartName="/customXml/itemProps2000.xml" ContentType="application/vnd.openxmlformats-officedocument.customXmlProperties+xml"/>
  <Override PartName="/customXml/itemProps2001.xml" ContentType="application/vnd.openxmlformats-officedocument.customXmlProperties+xml"/>
  <Override PartName="/customXml/itemProps2002.xml" ContentType="application/vnd.openxmlformats-officedocument.customXmlProperties+xml"/>
  <Override PartName="/customXml/itemProps2003.xml" ContentType="application/vnd.openxmlformats-officedocument.customXmlProperties+xml"/>
  <Override PartName="/customXml/itemProps2004.xml" ContentType="application/vnd.openxmlformats-officedocument.customXmlProperties+xml"/>
  <Override PartName="/customXml/itemProps2005.xml" ContentType="application/vnd.openxmlformats-officedocument.customXmlProperties+xml"/>
  <Override PartName="/customXml/itemProps2006.xml" ContentType="application/vnd.openxmlformats-officedocument.customXmlProperties+xml"/>
  <Override PartName="/customXml/itemProps2007.xml" ContentType="application/vnd.openxmlformats-officedocument.customXmlProperties+xml"/>
  <Override PartName="/customXml/itemProps2008.xml" ContentType="application/vnd.openxmlformats-officedocument.customXmlProperties+xml"/>
  <Override PartName="/customXml/itemProps2009.xml" ContentType="application/vnd.openxmlformats-officedocument.customXmlProperties+xml"/>
  <Override PartName="/customXml/itemProps2010.xml" ContentType="application/vnd.openxmlformats-officedocument.customXmlProperties+xml"/>
  <Override PartName="/customXml/itemProps2011.xml" ContentType="application/vnd.openxmlformats-officedocument.customXmlProperties+xml"/>
  <Override PartName="/customXml/itemProps2012.xml" ContentType="application/vnd.openxmlformats-officedocument.customXmlProperties+xml"/>
  <Override PartName="/customXml/itemProps2013.xml" ContentType="application/vnd.openxmlformats-officedocument.customXmlProperties+xml"/>
  <Override PartName="/customXml/itemProps2014.xml" ContentType="application/vnd.openxmlformats-officedocument.customXmlProperties+xml"/>
  <Override PartName="/customXml/itemProps2015.xml" ContentType="application/vnd.openxmlformats-officedocument.customXmlProperties+xml"/>
  <Override PartName="/customXml/itemProps2016.xml" ContentType="application/vnd.openxmlformats-officedocument.customXmlProperties+xml"/>
  <Override PartName="/customXml/itemProps2017.xml" ContentType="application/vnd.openxmlformats-officedocument.customXmlProperties+xml"/>
  <Override PartName="/customXml/itemProps2018.xml" ContentType="application/vnd.openxmlformats-officedocument.customXmlProperties+xml"/>
  <Override PartName="/customXml/itemProps2019.xml" ContentType="application/vnd.openxmlformats-officedocument.customXmlProperties+xml"/>
  <Override PartName="/customXml/itemProps2020.xml" ContentType="application/vnd.openxmlformats-officedocument.customXmlProperties+xml"/>
  <Override PartName="/customXml/itemProps2021.xml" ContentType="application/vnd.openxmlformats-officedocument.customXmlProperties+xml"/>
  <Override PartName="/customXml/itemProps2022.xml" ContentType="application/vnd.openxmlformats-officedocument.customXmlProperties+xml"/>
  <Override PartName="/customXml/itemProps2023.xml" ContentType="application/vnd.openxmlformats-officedocument.customXmlProperties+xml"/>
  <Override PartName="/customXml/itemProps2024.xml" ContentType="application/vnd.openxmlformats-officedocument.customXmlProperties+xml"/>
  <Override PartName="/customXml/itemProps2025.xml" ContentType="application/vnd.openxmlformats-officedocument.customXmlProperties+xml"/>
  <Override PartName="/customXml/itemProps2026.xml" ContentType="application/vnd.openxmlformats-officedocument.customXmlProperties+xml"/>
  <Override PartName="/customXml/itemProps2027.xml" ContentType="application/vnd.openxmlformats-officedocument.customXmlProperties+xml"/>
  <Override PartName="/customXml/itemProps2028.xml" ContentType="application/vnd.openxmlformats-officedocument.customXmlProperties+xml"/>
  <Override PartName="/customXml/itemProps2029.xml" ContentType="application/vnd.openxmlformats-officedocument.customXmlProperties+xml"/>
  <Override PartName="/customXml/itemProps2030.xml" ContentType="application/vnd.openxmlformats-officedocument.customXmlProperties+xml"/>
  <Override PartName="/customXml/itemProps2031.xml" ContentType="application/vnd.openxmlformats-officedocument.customXmlProperties+xml"/>
  <Override PartName="/customXml/itemProps2032.xml" ContentType="application/vnd.openxmlformats-officedocument.customXmlProperties+xml"/>
  <Override PartName="/customXml/itemProps2033.xml" ContentType="application/vnd.openxmlformats-officedocument.customXmlProperties+xml"/>
  <Override PartName="/customXml/itemProps2034.xml" ContentType="application/vnd.openxmlformats-officedocument.customXmlProperties+xml"/>
  <Override PartName="/customXml/itemProps2035.xml" ContentType="application/vnd.openxmlformats-officedocument.customXmlProperties+xml"/>
  <Override PartName="/customXml/itemProps2036.xml" ContentType="application/vnd.openxmlformats-officedocument.customXmlProperties+xml"/>
  <Override PartName="/customXml/itemProps2037.xml" ContentType="application/vnd.openxmlformats-officedocument.customXmlProperties+xml"/>
  <Override PartName="/customXml/itemProps2038.xml" ContentType="application/vnd.openxmlformats-officedocument.customXmlProperties+xml"/>
  <Override PartName="/customXml/itemProps2039.xml" ContentType="application/vnd.openxmlformats-officedocument.customXmlProperties+xml"/>
  <Override PartName="/customXml/itemProps2040.xml" ContentType="application/vnd.openxmlformats-officedocument.customXmlProperties+xml"/>
  <Override PartName="/customXml/itemProps2041.xml" ContentType="application/vnd.openxmlformats-officedocument.customXmlProperties+xml"/>
  <Override PartName="/customXml/itemProps2042.xml" ContentType="application/vnd.openxmlformats-officedocument.customXmlProperties+xml"/>
  <Override PartName="/customXml/itemProps2043.xml" ContentType="application/vnd.openxmlformats-officedocument.customXmlProperties+xml"/>
  <Override PartName="/customXml/itemProps2044.xml" ContentType="application/vnd.openxmlformats-officedocument.customXmlProperties+xml"/>
  <Override PartName="/customXml/itemProps2045.xml" ContentType="application/vnd.openxmlformats-officedocument.customXmlProperties+xml"/>
  <Override PartName="/customXml/itemProps2046.xml" ContentType="application/vnd.openxmlformats-officedocument.customXmlProperties+xml"/>
  <Override PartName="/customXml/itemProps2047.xml" ContentType="application/vnd.openxmlformats-officedocument.customXmlProperties+xml"/>
  <Override PartName="/customXml/itemProps2048.xml" ContentType="application/vnd.openxmlformats-officedocument.customXmlProperties+xml"/>
  <Override PartName="/customXml/itemProps2049.xml" ContentType="application/vnd.openxmlformats-officedocument.customXmlProperties+xml"/>
  <Override PartName="/customXml/itemProps2050.xml" ContentType="application/vnd.openxmlformats-officedocument.customXmlProperties+xml"/>
  <Override PartName="/customXml/itemProps2051.xml" ContentType="application/vnd.openxmlformats-officedocument.customXmlProperties+xml"/>
  <Override PartName="/customXml/itemProps2052.xml" ContentType="application/vnd.openxmlformats-officedocument.customXmlProperties+xml"/>
  <Override PartName="/customXml/itemProps2053.xml" ContentType="application/vnd.openxmlformats-officedocument.customXmlProperties+xml"/>
  <Override PartName="/customXml/itemProps2054.xml" ContentType="application/vnd.openxmlformats-officedocument.customXmlProperties+xml"/>
  <Override PartName="/customXml/itemProps2055.xml" ContentType="application/vnd.openxmlformats-officedocument.customXmlProperties+xml"/>
  <Override PartName="/customXml/itemProps2056.xml" ContentType="application/vnd.openxmlformats-officedocument.customXmlProperties+xml"/>
  <Override PartName="/customXml/itemProps2057.xml" ContentType="application/vnd.openxmlformats-officedocument.customXmlProperties+xml"/>
  <Override PartName="/customXml/itemProps2058.xml" ContentType="application/vnd.openxmlformats-officedocument.customXmlProperties+xml"/>
  <Override PartName="/customXml/itemProps2059.xml" ContentType="application/vnd.openxmlformats-officedocument.customXmlProperties+xml"/>
  <Override PartName="/customXml/itemProps2060.xml" ContentType="application/vnd.openxmlformats-officedocument.customXmlProperties+xml"/>
  <Override PartName="/customXml/itemProps2061.xml" ContentType="application/vnd.openxmlformats-officedocument.customXmlProperties+xml"/>
  <Override PartName="/customXml/itemProps2062.xml" ContentType="application/vnd.openxmlformats-officedocument.customXmlProperties+xml"/>
  <Override PartName="/customXml/itemProps2063.xml" ContentType="application/vnd.openxmlformats-officedocument.customXmlProperties+xml"/>
  <Override PartName="/customXml/itemProps2064.xml" ContentType="application/vnd.openxmlformats-officedocument.customXmlProperties+xml"/>
  <Override PartName="/customXml/itemProps2065.xml" ContentType="application/vnd.openxmlformats-officedocument.customXmlProperties+xml"/>
  <Override PartName="/customXml/itemProps2066.xml" ContentType="application/vnd.openxmlformats-officedocument.customXmlProperties+xml"/>
  <Override PartName="/customXml/itemProps2067.xml" ContentType="application/vnd.openxmlformats-officedocument.customXmlProperties+xml"/>
  <Override PartName="/customXml/itemProps2068.xml" ContentType="application/vnd.openxmlformats-officedocument.customXmlProperties+xml"/>
  <Override PartName="/customXml/itemProps2069.xml" ContentType="application/vnd.openxmlformats-officedocument.customXmlProperties+xml"/>
  <Override PartName="/customXml/itemProps2070.xml" ContentType="application/vnd.openxmlformats-officedocument.customXmlProperties+xml"/>
  <Override PartName="/customXml/itemProps2071.xml" ContentType="application/vnd.openxmlformats-officedocument.customXmlProperties+xml"/>
  <Override PartName="/customXml/itemProps2072.xml" ContentType="application/vnd.openxmlformats-officedocument.customXmlProperties+xml"/>
  <Override PartName="/customXml/itemProps2073.xml" ContentType="application/vnd.openxmlformats-officedocument.customXmlProperties+xml"/>
  <Override PartName="/customXml/itemProps2074.xml" ContentType="application/vnd.openxmlformats-officedocument.customXmlProperties+xml"/>
  <Override PartName="/customXml/itemProps2075.xml" ContentType="application/vnd.openxmlformats-officedocument.customXmlProperties+xml"/>
  <Override PartName="/customXml/itemProps2076.xml" ContentType="application/vnd.openxmlformats-officedocument.customXmlProperties+xml"/>
  <Override PartName="/customXml/itemProps2077.xml" ContentType="application/vnd.openxmlformats-officedocument.customXmlProperties+xml"/>
  <Override PartName="/customXml/itemProps2078.xml" ContentType="application/vnd.openxmlformats-officedocument.customXmlProperties+xml"/>
  <Override PartName="/customXml/itemProps2079.xml" ContentType="application/vnd.openxmlformats-officedocument.customXmlProperties+xml"/>
  <Override PartName="/customXml/itemProps2080.xml" ContentType="application/vnd.openxmlformats-officedocument.customXmlProperties+xml"/>
  <Override PartName="/customXml/itemProps2081.xml" ContentType="application/vnd.openxmlformats-officedocument.customXmlProperties+xml"/>
  <Override PartName="/customXml/itemProps2082.xml" ContentType="application/vnd.openxmlformats-officedocument.customXmlProperties+xml"/>
  <Override PartName="/customXml/itemProps2083.xml" ContentType="application/vnd.openxmlformats-officedocument.customXmlProperties+xml"/>
  <Override PartName="/customXml/itemProps2084.xml" ContentType="application/vnd.openxmlformats-officedocument.customXmlProperties+xml"/>
  <Override PartName="/customXml/itemProps2085.xml" ContentType="application/vnd.openxmlformats-officedocument.customXmlProperties+xml"/>
  <Override PartName="/customXml/itemProps2086.xml" ContentType="application/vnd.openxmlformats-officedocument.customXmlProperties+xml"/>
  <Override PartName="/customXml/itemProps2087.xml" ContentType="application/vnd.openxmlformats-officedocument.customXmlProperties+xml"/>
  <Override PartName="/customXml/itemProps2088.xml" ContentType="application/vnd.openxmlformats-officedocument.customXmlProperties+xml"/>
  <Override PartName="/customXml/itemProps2089.xml" ContentType="application/vnd.openxmlformats-officedocument.customXmlProperties+xml"/>
  <Override PartName="/customXml/itemProps2090.xml" ContentType="application/vnd.openxmlformats-officedocument.customXmlProperties+xml"/>
  <Override PartName="/customXml/itemProps2091.xml" ContentType="application/vnd.openxmlformats-officedocument.customXmlProperties+xml"/>
  <Override PartName="/customXml/itemProps2092.xml" ContentType="application/vnd.openxmlformats-officedocument.customXmlProperties+xml"/>
  <Override PartName="/customXml/itemProps2093.xml" ContentType="application/vnd.openxmlformats-officedocument.customXmlProperties+xml"/>
  <Override PartName="/customXml/itemProps2094.xml" ContentType="application/vnd.openxmlformats-officedocument.customXmlProperties+xml"/>
  <Override PartName="/customXml/itemProps2095.xml" ContentType="application/vnd.openxmlformats-officedocument.customXmlProperties+xml"/>
  <Override PartName="/customXml/itemProps2096.xml" ContentType="application/vnd.openxmlformats-officedocument.customXmlProperties+xml"/>
  <Override PartName="/customXml/itemProps2097.xml" ContentType="application/vnd.openxmlformats-officedocument.customXmlProperties+xml"/>
  <Override PartName="/customXml/itemProps2098.xml" ContentType="application/vnd.openxmlformats-officedocument.customXmlProperties+xml"/>
  <Override PartName="/customXml/itemProps2099.xml" ContentType="application/vnd.openxmlformats-officedocument.customXmlProperties+xml"/>
  <Override PartName="/customXml/itemProps2100.xml" ContentType="application/vnd.openxmlformats-officedocument.customXmlProperties+xml"/>
  <Override PartName="/customXml/itemProps2101.xml" ContentType="application/vnd.openxmlformats-officedocument.customXmlProperties+xml"/>
  <Override PartName="/customXml/itemProps2102.xml" ContentType="application/vnd.openxmlformats-officedocument.customXmlProperties+xml"/>
  <Override PartName="/customXml/itemProps2103.xml" ContentType="application/vnd.openxmlformats-officedocument.customXmlProperties+xml"/>
  <Override PartName="/customXml/itemProps2104.xml" ContentType="application/vnd.openxmlformats-officedocument.customXmlProperties+xml"/>
  <Override PartName="/customXml/itemProps2105.xml" ContentType="application/vnd.openxmlformats-officedocument.customXmlProperties+xml"/>
  <Override PartName="/customXml/itemProps2106.xml" ContentType="application/vnd.openxmlformats-officedocument.customXmlProperties+xml"/>
  <Override PartName="/customXml/itemProps2107.xml" ContentType="application/vnd.openxmlformats-officedocument.customXmlProperties+xml"/>
  <Override PartName="/customXml/itemProps2108.xml" ContentType="application/vnd.openxmlformats-officedocument.customXmlProperties+xml"/>
  <Override PartName="/customXml/itemProps2109.xml" ContentType="application/vnd.openxmlformats-officedocument.customXmlProperties+xml"/>
  <Override PartName="/customXml/itemProps2110.xml" ContentType="application/vnd.openxmlformats-officedocument.customXmlProperties+xml"/>
  <Override PartName="/customXml/itemProps2111.xml" ContentType="application/vnd.openxmlformats-officedocument.customXmlProperties+xml"/>
  <Override PartName="/customXml/itemProps2112.xml" ContentType="application/vnd.openxmlformats-officedocument.customXmlProperties+xml"/>
  <Override PartName="/customXml/itemProps2113.xml" ContentType="application/vnd.openxmlformats-officedocument.customXmlProperties+xml"/>
  <Override PartName="/customXml/itemProps2114.xml" ContentType="application/vnd.openxmlformats-officedocument.customXmlProperties+xml"/>
  <Override PartName="/customXml/itemProps2115.xml" ContentType="application/vnd.openxmlformats-officedocument.customXmlProperties+xml"/>
  <Override PartName="/customXml/itemProps2116.xml" ContentType="application/vnd.openxmlformats-officedocument.customXmlProperties+xml"/>
  <Override PartName="/customXml/itemProps2117.xml" ContentType="application/vnd.openxmlformats-officedocument.customXmlProperties+xml"/>
  <Override PartName="/customXml/itemProps2118.xml" ContentType="application/vnd.openxmlformats-officedocument.customXmlProperties+xml"/>
  <Override PartName="/customXml/itemProps2119.xml" ContentType="application/vnd.openxmlformats-officedocument.customXmlProperties+xml"/>
  <Override PartName="/customXml/itemProps2120.xml" ContentType="application/vnd.openxmlformats-officedocument.customXmlProperties+xml"/>
  <Override PartName="/customXml/itemProps2121.xml" ContentType="application/vnd.openxmlformats-officedocument.customXmlProperties+xml"/>
  <Override PartName="/customXml/itemProps2122.xml" ContentType="application/vnd.openxmlformats-officedocument.customXmlProperties+xml"/>
  <Override PartName="/customXml/itemProps2123.xml" ContentType="application/vnd.openxmlformats-officedocument.customXmlProperties+xml"/>
  <Override PartName="/customXml/itemProps2124.xml" ContentType="application/vnd.openxmlformats-officedocument.customXmlProperties+xml"/>
  <Override PartName="/customXml/itemProps2125.xml" ContentType="application/vnd.openxmlformats-officedocument.customXmlProperties+xml"/>
  <Override PartName="/customXml/itemProps2126.xml" ContentType="application/vnd.openxmlformats-officedocument.customXmlProperties+xml"/>
  <Override PartName="/customXml/itemProps2127.xml" ContentType="application/vnd.openxmlformats-officedocument.customXmlProperties+xml"/>
  <Override PartName="/customXml/itemProps2128.xml" ContentType="application/vnd.openxmlformats-officedocument.customXmlProperties+xml"/>
  <Override PartName="/customXml/itemProps2129.xml" ContentType="application/vnd.openxmlformats-officedocument.customXmlProperties+xml"/>
  <Override PartName="/customXml/itemProps2130.xml" ContentType="application/vnd.openxmlformats-officedocument.customXmlProperties+xml"/>
  <Override PartName="/customXml/itemProps2131.xml" ContentType="application/vnd.openxmlformats-officedocument.customXmlProperties+xml"/>
  <Override PartName="/customXml/itemProps2132.xml" ContentType="application/vnd.openxmlformats-officedocument.customXmlProperties+xml"/>
  <Override PartName="/customXml/itemProps2133.xml" ContentType="application/vnd.openxmlformats-officedocument.customXmlProperties+xml"/>
  <Override PartName="/customXml/itemProps2134.xml" ContentType="application/vnd.openxmlformats-officedocument.customXmlProperties+xml"/>
  <Override PartName="/customXml/itemProps2135.xml" ContentType="application/vnd.openxmlformats-officedocument.customXmlProperties+xml"/>
  <Override PartName="/customXml/itemProps2136.xml" ContentType="application/vnd.openxmlformats-officedocument.customXmlProperties+xml"/>
  <Override PartName="/customXml/itemProps2137.xml" ContentType="application/vnd.openxmlformats-officedocument.customXmlProperties+xml"/>
  <Override PartName="/customXml/itemProps2138.xml" ContentType="application/vnd.openxmlformats-officedocument.customXmlProperties+xml"/>
  <Override PartName="/customXml/itemProps2139.xml" ContentType="application/vnd.openxmlformats-officedocument.customXmlProperties+xml"/>
  <Override PartName="/customXml/itemProps2140.xml" ContentType="application/vnd.openxmlformats-officedocument.customXmlProperties+xml"/>
  <Override PartName="/customXml/itemProps2141.xml" ContentType="application/vnd.openxmlformats-officedocument.customXmlProperties+xml"/>
  <Override PartName="/customXml/itemProps2142.xml" ContentType="application/vnd.openxmlformats-officedocument.customXmlProperties+xml"/>
  <Override PartName="/customXml/itemProps2143.xml" ContentType="application/vnd.openxmlformats-officedocument.customXmlProperties+xml"/>
  <Override PartName="/customXml/itemProps2144.xml" ContentType="application/vnd.openxmlformats-officedocument.customXmlProperties+xml"/>
  <Override PartName="/customXml/itemProps2145.xml" ContentType="application/vnd.openxmlformats-officedocument.customXmlProperties+xml"/>
  <Override PartName="/customXml/itemProps2146.xml" ContentType="application/vnd.openxmlformats-officedocument.customXmlProperties+xml"/>
  <Override PartName="/customXml/itemProps2147.xml" ContentType="application/vnd.openxmlformats-officedocument.customXmlProperties+xml"/>
  <Override PartName="/customXml/itemProps2148.xml" ContentType="application/vnd.openxmlformats-officedocument.customXmlProperties+xml"/>
  <Override PartName="/customXml/itemProps2149.xml" ContentType="application/vnd.openxmlformats-officedocument.customXmlProperties+xml"/>
  <Override PartName="/customXml/itemProps2150.xml" ContentType="application/vnd.openxmlformats-officedocument.customXmlProperties+xml"/>
  <Override PartName="/customXml/itemProps2151.xml" ContentType="application/vnd.openxmlformats-officedocument.customXmlProperties+xml"/>
  <Override PartName="/customXml/itemProps2152.xml" ContentType="application/vnd.openxmlformats-officedocument.customXmlProperties+xml"/>
  <Override PartName="/customXml/itemProps2153.xml" ContentType="application/vnd.openxmlformats-officedocument.customXmlProperties+xml"/>
  <Override PartName="/customXml/itemProps2154.xml" ContentType="application/vnd.openxmlformats-officedocument.customXmlProperties+xml"/>
  <Override PartName="/customXml/itemProps2155.xml" ContentType="application/vnd.openxmlformats-officedocument.customXmlProperties+xml"/>
  <Override PartName="/customXml/itemProps2156.xml" ContentType="application/vnd.openxmlformats-officedocument.customXmlProperties+xml"/>
  <Override PartName="/customXml/itemProps2157.xml" ContentType="application/vnd.openxmlformats-officedocument.customXmlProperties+xml"/>
  <Override PartName="/customXml/itemProps2158.xml" ContentType="application/vnd.openxmlformats-officedocument.customXmlProperties+xml"/>
  <Override PartName="/customXml/itemProps2159.xml" ContentType="application/vnd.openxmlformats-officedocument.customXmlProperties+xml"/>
  <Override PartName="/customXml/itemProps2160.xml" ContentType="application/vnd.openxmlformats-officedocument.customXmlProperties+xml"/>
  <Override PartName="/customXml/itemProps2161.xml" ContentType="application/vnd.openxmlformats-officedocument.customXmlProperties+xml"/>
  <Override PartName="/customXml/itemProps2162.xml" ContentType="application/vnd.openxmlformats-officedocument.customXmlProperties+xml"/>
  <Override PartName="/customXml/itemProps2163.xml" ContentType="application/vnd.openxmlformats-officedocument.customXmlProperties+xml"/>
  <Override PartName="/customXml/itemProps2164.xml" ContentType="application/vnd.openxmlformats-officedocument.customXmlProperties+xml"/>
  <Override PartName="/customXml/itemProps2165.xml" ContentType="application/vnd.openxmlformats-officedocument.customXmlProperties+xml"/>
  <Override PartName="/customXml/itemProps2166.xml" ContentType="application/vnd.openxmlformats-officedocument.customXmlProperties+xml"/>
  <Override PartName="/customXml/itemProps2167.xml" ContentType="application/vnd.openxmlformats-officedocument.customXmlProperties+xml"/>
  <Override PartName="/customXml/itemProps2168.xml" ContentType="application/vnd.openxmlformats-officedocument.customXmlProperties+xml"/>
  <Override PartName="/customXml/itemProps2169.xml" ContentType="application/vnd.openxmlformats-officedocument.customXmlProperties+xml"/>
  <Override PartName="/customXml/itemProps2170.xml" ContentType="application/vnd.openxmlformats-officedocument.customXmlProperties+xml"/>
  <Override PartName="/customXml/itemProps2171.xml" ContentType="application/vnd.openxmlformats-officedocument.customXmlProperties+xml"/>
  <Override PartName="/customXml/itemProps2172.xml" ContentType="application/vnd.openxmlformats-officedocument.customXmlProperties+xml"/>
  <Override PartName="/customXml/itemProps2173.xml" ContentType="application/vnd.openxmlformats-officedocument.customXmlProperties+xml"/>
  <Override PartName="/customXml/itemProps2174.xml" ContentType="application/vnd.openxmlformats-officedocument.customXmlProperties+xml"/>
  <Override PartName="/customXml/itemProps2175.xml" ContentType="application/vnd.openxmlformats-officedocument.customXmlProperties+xml"/>
  <Override PartName="/customXml/itemProps2176.xml" ContentType="application/vnd.openxmlformats-officedocument.customXmlProperties+xml"/>
  <Override PartName="/customXml/itemProps2177.xml" ContentType="application/vnd.openxmlformats-officedocument.customXmlProperties+xml"/>
  <Override PartName="/customXml/itemProps2178.xml" ContentType="application/vnd.openxmlformats-officedocument.customXmlProperties+xml"/>
  <Override PartName="/customXml/itemProps2179.xml" ContentType="application/vnd.openxmlformats-officedocument.customXmlProperties+xml"/>
  <Override PartName="/customXml/itemProps2180.xml" ContentType="application/vnd.openxmlformats-officedocument.customXmlProperties+xml"/>
  <Override PartName="/customXml/itemProps2181.xml" ContentType="application/vnd.openxmlformats-officedocument.customXmlProperties+xml"/>
  <Override PartName="/customXml/itemProps2182.xml" ContentType="application/vnd.openxmlformats-officedocument.customXmlProperties+xml"/>
  <Override PartName="/customXml/itemProps2183.xml" ContentType="application/vnd.openxmlformats-officedocument.customXmlProperties+xml"/>
  <Override PartName="/customXml/itemProps2184.xml" ContentType="application/vnd.openxmlformats-officedocument.customXmlProperties+xml"/>
  <Override PartName="/customXml/itemProps2185.xml" ContentType="application/vnd.openxmlformats-officedocument.customXmlProperties+xml"/>
  <Override PartName="/customXml/itemProps2186.xml" ContentType="application/vnd.openxmlformats-officedocument.customXmlProperties+xml"/>
  <Override PartName="/customXml/itemProps2187.xml" ContentType="application/vnd.openxmlformats-officedocument.customXmlProperties+xml"/>
  <Override PartName="/customXml/itemProps2188.xml" ContentType="application/vnd.openxmlformats-officedocument.customXmlProperties+xml"/>
  <Override PartName="/customXml/itemProps2189.xml" ContentType="application/vnd.openxmlformats-officedocument.customXmlProperties+xml"/>
  <Override PartName="/customXml/itemProps2190.xml" ContentType="application/vnd.openxmlformats-officedocument.customXmlProperties+xml"/>
  <Override PartName="/customXml/itemProps2191.xml" ContentType="application/vnd.openxmlformats-officedocument.customXmlProperties+xml"/>
  <Override PartName="/customXml/itemProps2192.xml" ContentType="application/vnd.openxmlformats-officedocument.customXmlProperties+xml"/>
  <Override PartName="/customXml/itemProps2193.xml" ContentType="application/vnd.openxmlformats-officedocument.customXmlProperties+xml"/>
  <Override PartName="/customXml/itemProps2194.xml" ContentType="application/vnd.openxmlformats-officedocument.customXmlProperties+xml"/>
  <Override PartName="/customXml/itemProps2195.xml" ContentType="application/vnd.openxmlformats-officedocument.customXmlProperties+xml"/>
  <Override PartName="/customXml/itemProps2196.xml" ContentType="application/vnd.openxmlformats-officedocument.customXmlProperties+xml"/>
  <Override PartName="/customXml/itemProps2197.xml" ContentType="application/vnd.openxmlformats-officedocument.customXmlProperties+xml"/>
  <Override PartName="/customXml/itemProps2198.xml" ContentType="application/vnd.openxmlformats-officedocument.customXmlProperties+xml"/>
  <Override PartName="/customXml/itemProps2199.xml" ContentType="application/vnd.openxmlformats-officedocument.customXmlProperties+xml"/>
  <Override PartName="/customXml/itemProps2200.xml" ContentType="application/vnd.openxmlformats-officedocument.customXmlProperties+xml"/>
  <Override PartName="/customXml/itemProps2201.xml" ContentType="application/vnd.openxmlformats-officedocument.customXmlProperties+xml"/>
  <Override PartName="/customXml/itemProps2202.xml" ContentType="application/vnd.openxmlformats-officedocument.customXmlProperties+xml"/>
  <Override PartName="/customXml/itemProps2203.xml" ContentType="application/vnd.openxmlformats-officedocument.customXmlProperties+xml"/>
  <Override PartName="/customXml/itemProps2204.xml" ContentType="application/vnd.openxmlformats-officedocument.customXmlProperties+xml"/>
  <Override PartName="/customXml/itemProps2205.xml" ContentType="application/vnd.openxmlformats-officedocument.customXmlProperties+xml"/>
  <Override PartName="/customXml/itemProps2206.xml" ContentType="application/vnd.openxmlformats-officedocument.customXmlProperties+xml"/>
  <Override PartName="/customXml/itemProps2207.xml" ContentType="application/vnd.openxmlformats-officedocument.customXmlProperties+xml"/>
  <Override PartName="/customXml/itemProps2208.xml" ContentType="application/vnd.openxmlformats-officedocument.customXmlProperties+xml"/>
  <Override PartName="/customXml/itemProps2209.xml" ContentType="application/vnd.openxmlformats-officedocument.customXmlProperties+xml"/>
  <Override PartName="/customXml/itemProps2210.xml" ContentType="application/vnd.openxmlformats-officedocument.customXmlProperties+xml"/>
  <Override PartName="/customXml/itemProps2211.xml" ContentType="application/vnd.openxmlformats-officedocument.customXmlProperties+xml"/>
  <Override PartName="/customXml/itemProps2212.xml" ContentType="application/vnd.openxmlformats-officedocument.customXmlProperties+xml"/>
  <Override PartName="/customXml/itemProps2213.xml" ContentType="application/vnd.openxmlformats-officedocument.customXmlProperties+xml"/>
  <Override PartName="/customXml/itemProps2214.xml" ContentType="application/vnd.openxmlformats-officedocument.customXmlProperties+xml"/>
  <Override PartName="/customXml/itemProps2215.xml" ContentType="application/vnd.openxmlformats-officedocument.customXmlProperties+xml"/>
  <Override PartName="/customXml/itemProps2216.xml" ContentType="application/vnd.openxmlformats-officedocument.customXmlProperties+xml"/>
  <Override PartName="/customXml/itemProps2217.xml" ContentType="application/vnd.openxmlformats-officedocument.customXmlProperties+xml"/>
  <Override PartName="/customXml/itemProps2218.xml" ContentType="application/vnd.openxmlformats-officedocument.customXmlProperties+xml"/>
  <Override PartName="/customXml/itemProps2219.xml" ContentType="application/vnd.openxmlformats-officedocument.customXmlProperties+xml"/>
  <Override PartName="/customXml/itemProps2220.xml" ContentType="application/vnd.openxmlformats-officedocument.customXmlProperties+xml"/>
  <Override PartName="/customXml/itemProps2221.xml" ContentType="application/vnd.openxmlformats-officedocument.customXmlProperties+xml"/>
  <Override PartName="/customXml/itemProps2222.xml" ContentType="application/vnd.openxmlformats-officedocument.customXmlProperties+xml"/>
  <Override PartName="/customXml/itemProps2223.xml" ContentType="application/vnd.openxmlformats-officedocument.customXmlProperties+xml"/>
  <Override PartName="/customXml/itemProps2224.xml" ContentType="application/vnd.openxmlformats-officedocument.customXmlProperties+xml"/>
  <Override PartName="/customXml/itemProps2225.xml" ContentType="application/vnd.openxmlformats-officedocument.customXmlProperties+xml"/>
  <Override PartName="/customXml/itemProps2226.xml" ContentType="application/vnd.openxmlformats-officedocument.customXmlProperties+xml"/>
  <Override PartName="/customXml/itemProps2227.xml" ContentType="application/vnd.openxmlformats-officedocument.customXmlProperties+xml"/>
  <Override PartName="/customXml/itemProps2228.xml" ContentType="application/vnd.openxmlformats-officedocument.customXmlProperties+xml"/>
  <Override PartName="/customXml/itemProps2229.xml" ContentType="application/vnd.openxmlformats-officedocument.customXmlProperties+xml"/>
  <Override PartName="/customXml/itemProps2230.xml" ContentType="application/vnd.openxmlformats-officedocument.customXmlProperties+xml"/>
  <Override PartName="/customXml/itemProps2231.xml" ContentType="application/vnd.openxmlformats-officedocument.customXmlProperties+xml"/>
  <Override PartName="/customXml/itemProps2232.xml" ContentType="application/vnd.openxmlformats-officedocument.customXmlProperties+xml"/>
  <Override PartName="/customXml/itemProps2233.xml" ContentType="application/vnd.openxmlformats-officedocument.customXmlProperties+xml"/>
  <Override PartName="/customXml/itemProps2234.xml" ContentType="application/vnd.openxmlformats-officedocument.customXmlProperties+xml"/>
  <Override PartName="/customXml/itemProps2235.xml" ContentType="application/vnd.openxmlformats-officedocument.customXmlProperties+xml"/>
  <Override PartName="/customXml/itemProps2236.xml" ContentType="application/vnd.openxmlformats-officedocument.customXmlProperties+xml"/>
  <Override PartName="/customXml/itemProps2237.xml" ContentType="application/vnd.openxmlformats-officedocument.customXmlProperties+xml"/>
  <Override PartName="/customXml/itemProps2238.xml" ContentType="application/vnd.openxmlformats-officedocument.customXmlProperties+xml"/>
  <Override PartName="/customXml/itemProps2239.xml" ContentType="application/vnd.openxmlformats-officedocument.customXmlProperties+xml"/>
  <Override PartName="/customXml/itemProps2240.xml" ContentType="application/vnd.openxmlformats-officedocument.customXmlProperties+xml"/>
  <Override PartName="/customXml/itemProps2241.xml" ContentType="application/vnd.openxmlformats-officedocument.customXmlProperties+xml"/>
  <Override PartName="/customXml/itemProps2242.xml" ContentType="application/vnd.openxmlformats-officedocument.customXmlProperties+xml"/>
  <Override PartName="/customXml/itemProps2243.xml" ContentType="application/vnd.openxmlformats-officedocument.customXmlProperties+xml"/>
  <Override PartName="/customXml/itemProps2244.xml" ContentType="application/vnd.openxmlformats-officedocument.customXmlProperties+xml"/>
  <Override PartName="/customXml/itemProps2245.xml" ContentType="application/vnd.openxmlformats-officedocument.customXmlProperties+xml"/>
  <Override PartName="/customXml/itemProps2246.xml" ContentType="application/vnd.openxmlformats-officedocument.customXmlProperties+xml"/>
  <Override PartName="/customXml/itemProps2247.xml" ContentType="application/vnd.openxmlformats-officedocument.customXmlProperties+xml"/>
  <Override PartName="/customXml/itemProps2248.xml" ContentType="application/vnd.openxmlformats-officedocument.customXmlProperties+xml"/>
  <Override PartName="/customXml/itemProps2249.xml" ContentType="application/vnd.openxmlformats-officedocument.customXmlProperties+xml"/>
  <Override PartName="/customXml/itemProps2250.xml" ContentType="application/vnd.openxmlformats-officedocument.customXmlProperties+xml"/>
  <Override PartName="/customXml/itemProps2251.xml" ContentType="application/vnd.openxmlformats-officedocument.customXmlProperties+xml"/>
  <Override PartName="/customXml/itemProps2252.xml" ContentType="application/vnd.openxmlformats-officedocument.customXmlProperties+xml"/>
  <Override PartName="/customXml/itemProps2253.xml" ContentType="application/vnd.openxmlformats-officedocument.customXmlProperties+xml"/>
  <Override PartName="/customXml/itemProps2254.xml" ContentType="application/vnd.openxmlformats-officedocument.customXmlProperties+xml"/>
  <Override PartName="/customXml/itemProps2255.xml" ContentType="application/vnd.openxmlformats-officedocument.customXmlProperties+xml"/>
  <Override PartName="/customXml/itemProps2256.xml" ContentType="application/vnd.openxmlformats-officedocument.customXmlProperties+xml"/>
  <Override PartName="/customXml/itemProps2257.xml" ContentType="application/vnd.openxmlformats-officedocument.customXmlProperties+xml"/>
  <Override PartName="/customXml/itemProps2258.xml" ContentType="application/vnd.openxmlformats-officedocument.customXmlProperties+xml"/>
  <Override PartName="/customXml/itemProps2259.xml" ContentType="application/vnd.openxmlformats-officedocument.customXmlProperties+xml"/>
  <Override PartName="/customXml/itemProps2260.xml" ContentType="application/vnd.openxmlformats-officedocument.customXmlProperties+xml"/>
  <Override PartName="/customXml/itemProps2261.xml" ContentType="application/vnd.openxmlformats-officedocument.customXmlProperties+xml"/>
  <Override PartName="/customXml/itemProps2262.xml" ContentType="application/vnd.openxmlformats-officedocument.customXmlProperties+xml"/>
  <Override PartName="/customXml/itemProps2263.xml" ContentType="application/vnd.openxmlformats-officedocument.customXmlProperties+xml"/>
  <Override PartName="/customXml/itemProps2264.xml" ContentType="application/vnd.openxmlformats-officedocument.customXmlProperties+xml"/>
  <Override PartName="/customXml/itemProps2265.xml" ContentType="application/vnd.openxmlformats-officedocument.customXmlProperties+xml"/>
  <Override PartName="/customXml/itemProps2266.xml" ContentType="application/vnd.openxmlformats-officedocument.customXmlProperties+xml"/>
  <Override PartName="/customXml/itemProps2267.xml" ContentType="application/vnd.openxmlformats-officedocument.customXmlProperties+xml"/>
  <Override PartName="/customXml/itemProps2268.xml" ContentType="application/vnd.openxmlformats-officedocument.customXmlProperties+xml"/>
  <Override PartName="/customXml/itemProps2269.xml" ContentType="application/vnd.openxmlformats-officedocument.customXmlProperties+xml"/>
  <Override PartName="/customXml/itemProps2270.xml" ContentType="application/vnd.openxmlformats-officedocument.customXmlProperties+xml"/>
  <Override PartName="/customXml/itemProps2271.xml" ContentType="application/vnd.openxmlformats-officedocument.customXmlProperties+xml"/>
  <Override PartName="/customXml/itemProps2272.xml" ContentType="application/vnd.openxmlformats-officedocument.customXmlProperties+xml"/>
  <Override PartName="/customXml/itemProps2273.xml" ContentType="application/vnd.openxmlformats-officedocument.customXmlProperties+xml"/>
  <Override PartName="/customXml/itemProps2274.xml" ContentType="application/vnd.openxmlformats-officedocument.customXmlProperties+xml"/>
  <Override PartName="/customXml/itemProps2275.xml" ContentType="application/vnd.openxmlformats-officedocument.customXmlProperties+xml"/>
  <Override PartName="/customXml/itemProps2276.xml" ContentType="application/vnd.openxmlformats-officedocument.customXmlProperties+xml"/>
  <Override PartName="/customXml/itemProps2277.xml" ContentType="application/vnd.openxmlformats-officedocument.customXmlProperties+xml"/>
  <Override PartName="/customXml/itemProps2278.xml" ContentType="application/vnd.openxmlformats-officedocument.customXmlProperties+xml"/>
  <Override PartName="/customXml/itemProps2279.xml" ContentType="application/vnd.openxmlformats-officedocument.customXmlProperties+xml"/>
  <Override PartName="/customXml/itemProps2280.xml" ContentType="application/vnd.openxmlformats-officedocument.customXmlProperties+xml"/>
  <Override PartName="/customXml/itemProps2281.xml" ContentType="application/vnd.openxmlformats-officedocument.customXmlProperties+xml"/>
  <Override PartName="/customXml/itemProps2282.xml" ContentType="application/vnd.openxmlformats-officedocument.customXmlProperties+xml"/>
  <Override PartName="/customXml/itemProps2283.xml" ContentType="application/vnd.openxmlformats-officedocument.customXmlProperties+xml"/>
  <Override PartName="/customXml/itemProps2284.xml" ContentType="application/vnd.openxmlformats-officedocument.customXmlProperties+xml"/>
  <Override PartName="/customXml/itemProps2285.xml" ContentType="application/vnd.openxmlformats-officedocument.customXmlProperties+xml"/>
  <Override PartName="/customXml/itemProps2286.xml" ContentType="application/vnd.openxmlformats-officedocument.customXmlProperties+xml"/>
  <Override PartName="/customXml/itemProps2287.xml" ContentType="application/vnd.openxmlformats-officedocument.customXmlProperties+xml"/>
  <Override PartName="/customXml/itemProps2288.xml" ContentType="application/vnd.openxmlformats-officedocument.customXmlProperties+xml"/>
  <Override PartName="/customXml/itemProps2289.xml" ContentType="application/vnd.openxmlformats-officedocument.customXmlProperties+xml"/>
  <Override PartName="/customXml/itemProps2290.xml" ContentType="application/vnd.openxmlformats-officedocument.customXmlProperties+xml"/>
  <Override PartName="/customXml/itemProps2291.xml" ContentType="application/vnd.openxmlformats-officedocument.customXmlProperties+xml"/>
  <Override PartName="/customXml/itemProps2292.xml" ContentType="application/vnd.openxmlformats-officedocument.customXmlProperties+xml"/>
  <Override PartName="/customXml/itemProps2293.xml" ContentType="application/vnd.openxmlformats-officedocument.customXmlProperties+xml"/>
  <Override PartName="/customXml/itemProps2294.xml" ContentType="application/vnd.openxmlformats-officedocument.customXmlProperties+xml"/>
  <Override PartName="/customXml/itemProps2295.xml" ContentType="application/vnd.openxmlformats-officedocument.customXmlProperties+xml"/>
  <Override PartName="/customXml/itemProps2296.xml" ContentType="application/vnd.openxmlformats-officedocument.customXmlProperties+xml"/>
  <Override PartName="/customXml/itemProps2297.xml" ContentType="application/vnd.openxmlformats-officedocument.customXmlProperties+xml"/>
  <Override PartName="/customXml/itemProps2298.xml" ContentType="application/vnd.openxmlformats-officedocument.customXmlProperties+xml"/>
  <Override PartName="/customXml/itemProps2299.xml" ContentType="application/vnd.openxmlformats-officedocument.customXmlProperties+xml"/>
  <Override PartName="/customXml/itemProps2300.xml" ContentType="application/vnd.openxmlformats-officedocument.customXmlProperties+xml"/>
  <Override PartName="/customXml/itemProps2301.xml" ContentType="application/vnd.openxmlformats-officedocument.customXmlProperties+xml"/>
  <Override PartName="/customXml/itemProps2302.xml" ContentType="application/vnd.openxmlformats-officedocument.customXmlProperties+xml"/>
  <Override PartName="/customXml/itemProps2303.xml" ContentType="application/vnd.openxmlformats-officedocument.customXmlProperties+xml"/>
  <Override PartName="/customXml/itemProps2304.xml" ContentType="application/vnd.openxmlformats-officedocument.customXmlProperties+xml"/>
  <Override PartName="/customXml/itemProps2305.xml" ContentType="application/vnd.openxmlformats-officedocument.customXmlProperties+xml"/>
  <Override PartName="/customXml/itemProps2306.xml" ContentType="application/vnd.openxmlformats-officedocument.customXmlProperties+xml"/>
  <Override PartName="/customXml/itemProps2307.xml" ContentType="application/vnd.openxmlformats-officedocument.customXmlProperties+xml"/>
  <Override PartName="/customXml/itemProps2308.xml" ContentType="application/vnd.openxmlformats-officedocument.customXmlProperties+xml"/>
  <Override PartName="/customXml/itemProps2309.xml" ContentType="application/vnd.openxmlformats-officedocument.customXmlProperties+xml"/>
  <Override PartName="/customXml/itemProps2310.xml" ContentType="application/vnd.openxmlformats-officedocument.customXmlProperties+xml"/>
  <Override PartName="/customXml/itemProps2311.xml" ContentType="application/vnd.openxmlformats-officedocument.customXmlProperties+xml"/>
  <Override PartName="/customXml/itemProps2312.xml" ContentType="application/vnd.openxmlformats-officedocument.customXmlProperties+xml"/>
  <Override PartName="/customXml/itemProps2313.xml" ContentType="application/vnd.openxmlformats-officedocument.customXmlProperties+xml"/>
  <Override PartName="/customXml/itemProps2314.xml" ContentType="application/vnd.openxmlformats-officedocument.customXmlProperties+xml"/>
  <Override PartName="/customXml/itemProps2315.xml" ContentType="application/vnd.openxmlformats-officedocument.customXmlProperties+xml"/>
  <Override PartName="/customXml/itemProps2316.xml" ContentType="application/vnd.openxmlformats-officedocument.customXmlProperties+xml"/>
  <Override PartName="/customXml/itemProps2317.xml" ContentType="application/vnd.openxmlformats-officedocument.customXmlProperties+xml"/>
  <Override PartName="/customXml/itemProps2318.xml" ContentType="application/vnd.openxmlformats-officedocument.customXmlProperties+xml"/>
  <Override PartName="/customXml/itemProps2319.xml" ContentType="application/vnd.openxmlformats-officedocument.customXmlProperties+xml"/>
  <Override PartName="/customXml/itemProps2320.xml" ContentType="application/vnd.openxmlformats-officedocument.customXmlProperties+xml"/>
  <Override PartName="/customXml/itemProps2321.xml" ContentType="application/vnd.openxmlformats-officedocument.customXmlProperties+xml"/>
  <Override PartName="/customXml/itemProps2322.xml" ContentType="application/vnd.openxmlformats-officedocument.customXmlProperties+xml"/>
  <Override PartName="/customXml/itemProps2323.xml" ContentType="application/vnd.openxmlformats-officedocument.customXmlProperties+xml"/>
  <Override PartName="/customXml/itemProps2324.xml" ContentType="application/vnd.openxmlformats-officedocument.customXmlProperties+xml"/>
  <Override PartName="/customXml/itemProps2325.xml" ContentType="application/vnd.openxmlformats-officedocument.customXmlProperties+xml"/>
  <Override PartName="/customXml/itemProps2326.xml" ContentType="application/vnd.openxmlformats-officedocument.customXmlProperties+xml"/>
  <Override PartName="/customXml/itemProps2327.xml" ContentType="application/vnd.openxmlformats-officedocument.customXmlProperties+xml"/>
  <Override PartName="/customXml/itemProps2328.xml" ContentType="application/vnd.openxmlformats-officedocument.customXmlProperties+xml"/>
  <Override PartName="/customXml/itemProps2329.xml" ContentType="application/vnd.openxmlformats-officedocument.customXmlProperties+xml"/>
  <Override PartName="/customXml/itemProps2330.xml" ContentType="application/vnd.openxmlformats-officedocument.customXmlProperties+xml"/>
  <Override PartName="/customXml/itemProps2331.xml" ContentType="application/vnd.openxmlformats-officedocument.customXmlProperties+xml"/>
  <Override PartName="/customXml/itemProps2332.xml" ContentType="application/vnd.openxmlformats-officedocument.customXmlProperties+xml"/>
  <Override PartName="/customXml/itemProps2333.xml" ContentType="application/vnd.openxmlformats-officedocument.customXmlProperties+xml"/>
  <Override PartName="/customXml/itemProps2334.xml" ContentType="application/vnd.openxmlformats-officedocument.customXmlProperties+xml"/>
  <Override PartName="/customXml/itemProps2335.xml" ContentType="application/vnd.openxmlformats-officedocument.customXmlProperties+xml"/>
  <Override PartName="/customXml/itemProps2336.xml" ContentType="application/vnd.openxmlformats-officedocument.customXmlProperties+xml"/>
  <Override PartName="/customXml/itemProps2337.xml" ContentType="application/vnd.openxmlformats-officedocument.customXmlProperties+xml"/>
  <Override PartName="/customXml/itemProps2338.xml" ContentType="application/vnd.openxmlformats-officedocument.customXmlProperties+xml"/>
  <Override PartName="/customXml/itemProps2339.xml" ContentType="application/vnd.openxmlformats-officedocument.customXmlProperties+xml"/>
  <Override PartName="/customXml/itemProps2340.xml" ContentType="application/vnd.openxmlformats-officedocument.customXmlProperties+xml"/>
  <Override PartName="/customXml/itemProps2341.xml" ContentType="application/vnd.openxmlformats-officedocument.customXmlProperties+xml"/>
  <Override PartName="/customXml/itemProps2342.xml" ContentType="application/vnd.openxmlformats-officedocument.customXmlProperties+xml"/>
  <Override PartName="/customXml/itemProps2343.xml" ContentType="application/vnd.openxmlformats-officedocument.customXmlProperties+xml"/>
  <Override PartName="/customXml/itemProps2344.xml" ContentType="application/vnd.openxmlformats-officedocument.customXmlProperties+xml"/>
  <Override PartName="/customXml/itemProps2345.xml" ContentType="application/vnd.openxmlformats-officedocument.customXmlProperties+xml"/>
  <Override PartName="/customXml/itemProps2346.xml" ContentType="application/vnd.openxmlformats-officedocument.customXmlProperties+xml"/>
  <Override PartName="/customXml/itemProps2347.xml" ContentType="application/vnd.openxmlformats-officedocument.customXmlProperties+xml"/>
  <Override PartName="/customXml/itemProps2348.xml" ContentType="application/vnd.openxmlformats-officedocument.customXmlProperties+xml"/>
  <Override PartName="/customXml/itemProps2349.xml" ContentType="application/vnd.openxmlformats-officedocument.customXmlProperties+xml"/>
  <Override PartName="/customXml/itemProps2350.xml" ContentType="application/vnd.openxmlformats-officedocument.customXmlProperties+xml"/>
  <Override PartName="/customXml/itemProps2351.xml" ContentType="application/vnd.openxmlformats-officedocument.customXmlProperties+xml"/>
  <Override PartName="/customXml/itemProps2352.xml" ContentType="application/vnd.openxmlformats-officedocument.customXmlProperties+xml"/>
  <Override PartName="/customXml/itemProps2353.xml" ContentType="application/vnd.openxmlformats-officedocument.customXmlProperties+xml"/>
  <Override PartName="/customXml/itemProps2354.xml" ContentType="application/vnd.openxmlformats-officedocument.customXmlProperties+xml"/>
  <Override PartName="/customXml/itemProps2355.xml" ContentType="application/vnd.openxmlformats-officedocument.customXmlProperties+xml"/>
  <Override PartName="/customXml/itemProps2356.xml" ContentType="application/vnd.openxmlformats-officedocument.customXmlProperties+xml"/>
  <Override PartName="/customXml/itemProps2357.xml" ContentType="application/vnd.openxmlformats-officedocument.customXmlProperties+xml"/>
  <Override PartName="/customXml/itemProps2358.xml" ContentType="application/vnd.openxmlformats-officedocument.customXmlProperties+xml"/>
  <Override PartName="/customXml/itemProps2359.xml" ContentType="application/vnd.openxmlformats-officedocument.customXmlProperties+xml"/>
  <Override PartName="/customXml/itemProps2360.xml" ContentType="application/vnd.openxmlformats-officedocument.customXmlProperties+xml"/>
  <Override PartName="/customXml/itemProps2361.xml" ContentType="application/vnd.openxmlformats-officedocument.customXmlProperties+xml"/>
  <Override PartName="/customXml/itemProps2362.xml" ContentType="application/vnd.openxmlformats-officedocument.customXmlProperties+xml"/>
  <Override PartName="/customXml/itemProps2363.xml" ContentType="application/vnd.openxmlformats-officedocument.customXmlProperties+xml"/>
  <Override PartName="/customXml/itemProps2364.xml" ContentType="application/vnd.openxmlformats-officedocument.customXmlProperties+xml"/>
  <Override PartName="/customXml/itemProps2365.xml" ContentType="application/vnd.openxmlformats-officedocument.customXmlProperties+xml"/>
  <Override PartName="/customXml/itemProps2366.xml" ContentType="application/vnd.openxmlformats-officedocument.customXmlProperties+xml"/>
  <Override PartName="/customXml/itemProps2367.xml" ContentType="application/vnd.openxmlformats-officedocument.customXmlProperties+xml"/>
  <Override PartName="/customXml/itemProps2368.xml" ContentType="application/vnd.openxmlformats-officedocument.customXmlProperties+xml"/>
  <Override PartName="/customXml/itemProps2369.xml" ContentType="application/vnd.openxmlformats-officedocument.customXmlProperties+xml"/>
  <Override PartName="/customXml/itemProps2370.xml" ContentType="application/vnd.openxmlformats-officedocument.customXmlProperties+xml"/>
  <Override PartName="/customXml/itemProps2371.xml" ContentType="application/vnd.openxmlformats-officedocument.customXmlProperties+xml"/>
  <Override PartName="/customXml/itemProps2372.xml" ContentType="application/vnd.openxmlformats-officedocument.customXmlProperties+xml"/>
  <Override PartName="/customXml/itemProps2373.xml" ContentType="application/vnd.openxmlformats-officedocument.customXmlProperties+xml"/>
  <Override PartName="/customXml/itemProps2374.xml" ContentType="application/vnd.openxmlformats-officedocument.customXmlProperties+xml"/>
  <Override PartName="/customXml/itemProps2375.xml" ContentType="application/vnd.openxmlformats-officedocument.customXmlProperties+xml"/>
  <Override PartName="/customXml/itemProps2376.xml" ContentType="application/vnd.openxmlformats-officedocument.customXmlProperties+xml"/>
  <Override PartName="/customXml/itemProps2377.xml" ContentType="application/vnd.openxmlformats-officedocument.customXmlProperties+xml"/>
  <Override PartName="/customXml/itemProps2378.xml" ContentType="application/vnd.openxmlformats-officedocument.customXmlProperties+xml"/>
  <Override PartName="/customXml/itemProps2379.xml" ContentType="application/vnd.openxmlformats-officedocument.customXmlProperties+xml"/>
  <Override PartName="/customXml/itemProps2380.xml" ContentType="application/vnd.openxmlformats-officedocument.customXmlProperties+xml"/>
  <Override PartName="/customXml/itemProps2381.xml" ContentType="application/vnd.openxmlformats-officedocument.customXmlProperties+xml"/>
  <Override PartName="/customXml/itemProps2382.xml" ContentType="application/vnd.openxmlformats-officedocument.customXmlProperties+xml"/>
  <Override PartName="/customXml/itemProps2383.xml" ContentType="application/vnd.openxmlformats-officedocument.customXmlProperties+xml"/>
  <Override PartName="/customXml/itemProps2384.xml" ContentType="application/vnd.openxmlformats-officedocument.customXmlProperties+xml"/>
  <Override PartName="/customXml/itemProps2385.xml" ContentType="application/vnd.openxmlformats-officedocument.customXmlProperties+xml"/>
  <Override PartName="/customXml/itemProps2386.xml" ContentType="application/vnd.openxmlformats-officedocument.customXmlProperties+xml"/>
  <Override PartName="/customXml/itemProps2387.xml" ContentType="application/vnd.openxmlformats-officedocument.customXmlProperties+xml"/>
  <Override PartName="/customXml/itemProps2388.xml" ContentType="application/vnd.openxmlformats-officedocument.customXmlProperties+xml"/>
  <Override PartName="/customXml/itemProps2389.xml" ContentType="application/vnd.openxmlformats-officedocument.customXmlProperties+xml"/>
  <Override PartName="/customXml/itemProps2390.xml" ContentType="application/vnd.openxmlformats-officedocument.customXmlProperties+xml"/>
  <Override PartName="/customXml/itemProps2391.xml" ContentType="application/vnd.openxmlformats-officedocument.customXmlProperties+xml"/>
  <Override PartName="/customXml/itemProps2392.xml" ContentType="application/vnd.openxmlformats-officedocument.customXmlProperties+xml"/>
  <Override PartName="/customXml/itemProps2393.xml" ContentType="application/vnd.openxmlformats-officedocument.customXmlProperties+xml"/>
  <Override PartName="/customXml/itemProps2394.xml" ContentType="application/vnd.openxmlformats-officedocument.customXmlProperties+xml"/>
  <Override PartName="/customXml/itemProps2395.xml" ContentType="application/vnd.openxmlformats-officedocument.customXmlProperties+xml"/>
  <Override PartName="/customXml/itemProps2396.xml" ContentType="application/vnd.openxmlformats-officedocument.customXmlProperties+xml"/>
  <Override PartName="/customXml/itemProps2397.xml" ContentType="application/vnd.openxmlformats-officedocument.customXmlProperties+xml"/>
  <Override PartName="/customXml/itemProps2398.xml" ContentType="application/vnd.openxmlformats-officedocument.customXmlProperties+xml"/>
  <Override PartName="/customXml/itemProps2399.xml" ContentType="application/vnd.openxmlformats-officedocument.customXmlProperties+xml"/>
  <Override PartName="/customXml/itemProps2400.xml" ContentType="application/vnd.openxmlformats-officedocument.customXmlProperties+xml"/>
  <Override PartName="/customXml/itemProps2401.xml" ContentType="application/vnd.openxmlformats-officedocument.customXmlProperties+xml"/>
  <Override PartName="/customXml/itemProps2402.xml" ContentType="application/vnd.openxmlformats-officedocument.customXmlProperties+xml"/>
  <Override PartName="/customXml/itemProps2403.xml" ContentType="application/vnd.openxmlformats-officedocument.customXmlProperties+xml"/>
  <Override PartName="/customXml/itemProps2404.xml" ContentType="application/vnd.openxmlformats-officedocument.customXmlProperties+xml"/>
  <Override PartName="/customXml/itemProps2405.xml" ContentType="application/vnd.openxmlformats-officedocument.customXmlProperties+xml"/>
  <Override PartName="/customXml/itemProps2406.xml" ContentType="application/vnd.openxmlformats-officedocument.customXmlProperties+xml"/>
  <Override PartName="/customXml/itemProps2407.xml" ContentType="application/vnd.openxmlformats-officedocument.customXmlProperties+xml"/>
  <Override PartName="/customXml/itemProps2408.xml" ContentType="application/vnd.openxmlformats-officedocument.customXmlProperties+xml"/>
  <Override PartName="/customXml/itemProps2409.xml" ContentType="application/vnd.openxmlformats-officedocument.customXmlProperties+xml"/>
  <Override PartName="/customXml/itemProps2410.xml" ContentType="application/vnd.openxmlformats-officedocument.customXmlProperties+xml"/>
  <Override PartName="/customXml/itemProps2411.xml" ContentType="application/vnd.openxmlformats-officedocument.customXmlProperties+xml"/>
  <Override PartName="/customXml/itemProps2412.xml" ContentType="application/vnd.openxmlformats-officedocument.customXmlProperties+xml"/>
  <Override PartName="/customXml/itemProps2413.xml" ContentType="application/vnd.openxmlformats-officedocument.customXmlProperties+xml"/>
  <Override PartName="/customXml/itemProps2414.xml" ContentType="application/vnd.openxmlformats-officedocument.customXmlProperties+xml"/>
  <Override PartName="/customXml/itemProps2415.xml" ContentType="application/vnd.openxmlformats-officedocument.customXmlProperties+xml"/>
  <Override PartName="/customXml/itemProps2416.xml" ContentType="application/vnd.openxmlformats-officedocument.customXmlProperties+xml"/>
  <Override PartName="/customXml/itemProps2417.xml" ContentType="application/vnd.openxmlformats-officedocument.customXmlProperties+xml"/>
  <Override PartName="/customXml/itemProps2418.xml" ContentType="application/vnd.openxmlformats-officedocument.customXmlProperties+xml"/>
  <Override PartName="/customXml/itemProps2419.xml" ContentType="application/vnd.openxmlformats-officedocument.customXmlProperties+xml"/>
  <Override PartName="/customXml/itemProps2420.xml" ContentType="application/vnd.openxmlformats-officedocument.customXmlProperties+xml"/>
  <Override PartName="/customXml/itemProps2421.xml" ContentType="application/vnd.openxmlformats-officedocument.customXmlProperties+xml"/>
  <Override PartName="/customXml/itemProps2422.xml" ContentType="application/vnd.openxmlformats-officedocument.customXmlProperties+xml"/>
  <Override PartName="/customXml/itemProps2423.xml" ContentType="application/vnd.openxmlformats-officedocument.customXmlProperties+xml"/>
  <Override PartName="/customXml/itemProps2424.xml" ContentType="application/vnd.openxmlformats-officedocument.customXmlProperties+xml"/>
  <Override PartName="/customXml/itemProps2425.xml" ContentType="application/vnd.openxmlformats-officedocument.customXmlProperties+xml"/>
  <Override PartName="/customXml/itemProps2426.xml" ContentType="application/vnd.openxmlformats-officedocument.customXmlProperties+xml"/>
  <Override PartName="/customXml/itemProps2427.xml" ContentType="application/vnd.openxmlformats-officedocument.customXmlProperties+xml"/>
  <Override PartName="/customXml/itemProps2428.xml" ContentType="application/vnd.openxmlformats-officedocument.customXmlProperties+xml"/>
  <Override PartName="/customXml/itemProps2429.xml" ContentType="application/vnd.openxmlformats-officedocument.customXmlProperties+xml"/>
  <Override PartName="/customXml/itemProps2430.xml" ContentType="application/vnd.openxmlformats-officedocument.customXmlProperties+xml"/>
  <Override PartName="/customXml/itemProps2431.xml" ContentType="application/vnd.openxmlformats-officedocument.customXmlProperties+xml"/>
  <Override PartName="/customXml/itemProps2432.xml" ContentType="application/vnd.openxmlformats-officedocument.customXmlProperties+xml"/>
  <Override PartName="/customXml/itemProps2433.xml" ContentType="application/vnd.openxmlformats-officedocument.customXmlProperties+xml"/>
  <Override PartName="/customXml/itemProps2434.xml" ContentType="application/vnd.openxmlformats-officedocument.customXmlProperties+xml"/>
  <Override PartName="/customXml/itemProps2435.xml" ContentType="application/vnd.openxmlformats-officedocument.customXmlProperties+xml"/>
  <Override PartName="/customXml/itemProps2436.xml" ContentType="application/vnd.openxmlformats-officedocument.customXmlProperties+xml"/>
  <Override PartName="/customXml/itemProps2437.xml" ContentType="application/vnd.openxmlformats-officedocument.customXmlProperties+xml"/>
  <Override PartName="/customXml/itemProps2438.xml" ContentType="application/vnd.openxmlformats-officedocument.customXmlProperties+xml"/>
  <Override PartName="/customXml/itemProps2439.xml" ContentType="application/vnd.openxmlformats-officedocument.customXmlProperties+xml"/>
  <Override PartName="/customXml/itemProps2440.xml" ContentType="application/vnd.openxmlformats-officedocument.customXmlProperties+xml"/>
  <Override PartName="/customXml/itemProps2441.xml" ContentType="application/vnd.openxmlformats-officedocument.customXmlProperties+xml"/>
  <Override PartName="/customXml/itemProps2442.xml" ContentType="application/vnd.openxmlformats-officedocument.customXmlProperties+xml"/>
  <Override PartName="/customXml/itemProps2443.xml" ContentType="application/vnd.openxmlformats-officedocument.customXmlProperties+xml"/>
  <Override PartName="/customXml/itemProps2444.xml" ContentType="application/vnd.openxmlformats-officedocument.customXmlProperties+xml"/>
  <Override PartName="/customXml/itemProps2445.xml" ContentType="application/vnd.openxmlformats-officedocument.customXmlProperties+xml"/>
  <Override PartName="/customXml/itemProps2446.xml" ContentType="application/vnd.openxmlformats-officedocument.customXmlProperties+xml"/>
  <Override PartName="/customXml/itemProps2447.xml" ContentType="application/vnd.openxmlformats-officedocument.customXmlProperties+xml"/>
  <Override PartName="/customXml/itemProps2448.xml" ContentType="application/vnd.openxmlformats-officedocument.customXmlProperties+xml"/>
  <Override PartName="/customXml/itemProps2449.xml" ContentType="application/vnd.openxmlformats-officedocument.customXmlProperties+xml"/>
  <Override PartName="/customXml/itemProps2450.xml" ContentType="application/vnd.openxmlformats-officedocument.customXmlProperties+xml"/>
  <Override PartName="/customXml/itemProps2451.xml" ContentType="application/vnd.openxmlformats-officedocument.customXmlProperties+xml"/>
  <Override PartName="/customXml/itemProps2452.xml" ContentType="application/vnd.openxmlformats-officedocument.customXmlProperties+xml"/>
  <Override PartName="/customXml/itemProps2453.xml" ContentType="application/vnd.openxmlformats-officedocument.customXmlProperties+xml"/>
  <Override PartName="/customXml/itemProps2454.xml" ContentType="application/vnd.openxmlformats-officedocument.customXmlProperties+xml"/>
  <Override PartName="/customXml/itemProps2455.xml" ContentType="application/vnd.openxmlformats-officedocument.customXmlProperties+xml"/>
  <Override PartName="/customXml/itemProps2456.xml" ContentType="application/vnd.openxmlformats-officedocument.customXmlProperties+xml"/>
  <Override PartName="/customXml/itemProps2457.xml" ContentType="application/vnd.openxmlformats-officedocument.customXmlProperties+xml"/>
  <Override PartName="/customXml/itemProps2458.xml" ContentType="application/vnd.openxmlformats-officedocument.customXmlProperties+xml"/>
  <Override PartName="/customXml/itemProps2459.xml" ContentType="application/vnd.openxmlformats-officedocument.customXmlProperties+xml"/>
  <Override PartName="/customXml/itemProps2460.xml" ContentType="application/vnd.openxmlformats-officedocument.customXmlProperties+xml"/>
  <Override PartName="/customXml/itemProps2461.xml" ContentType="application/vnd.openxmlformats-officedocument.customXmlProperties+xml"/>
  <Override PartName="/customXml/itemProps2462.xml" ContentType="application/vnd.openxmlformats-officedocument.customXmlProperties+xml"/>
  <Override PartName="/customXml/itemProps2463.xml" ContentType="application/vnd.openxmlformats-officedocument.customXmlProperties+xml"/>
  <Override PartName="/customXml/itemProps2464.xml" ContentType="application/vnd.openxmlformats-officedocument.customXmlProperties+xml"/>
  <Override PartName="/customXml/itemProps2465.xml" ContentType="application/vnd.openxmlformats-officedocument.customXmlProperties+xml"/>
  <Override PartName="/customXml/itemProps2466.xml" ContentType="application/vnd.openxmlformats-officedocument.customXmlProperties+xml"/>
  <Override PartName="/customXml/itemProps2467.xml" ContentType="application/vnd.openxmlformats-officedocument.customXmlProperties+xml"/>
  <Override PartName="/customXml/itemProps2468.xml" ContentType="application/vnd.openxmlformats-officedocument.customXmlProperties+xml"/>
  <Override PartName="/customXml/itemProps2469.xml" ContentType="application/vnd.openxmlformats-officedocument.customXmlProperties+xml"/>
  <Override PartName="/customXml/itemProps2470.xml" ContentType="application/vnd.openxmlformats-officedocument.customXmlProperties+xml"/>
  <Override PartName="/customXml/itemProps2471.xml" ContentType="application/vnd.openxmlformats-officedocument.customXmlProperties+xml"/>
  <Override PartName="/customXml/itemProps2472.xml" ContentType="application/vnd.openxmlformats-officedocument.customXmlProperties+xml"/>
  <Override PartName="/customXml/itemProps2473.xml" ContentType="application/vnd.openxmlformats-officedocument.customXmlProperties+xml"/>
  <Override PartName="/customXml/itemProps2474.xml" ContentType="application/vnd.openxmlformats-officedocument.customXmlProperties+xml"/>
  <Override PartName="/customXml/itemProps2475.xml" ContentType="application/vnd.openxmlformats-officedocument.customXmlProperties+xml"/>
  <Override PartName="/customXml/itemProps2476.xml" ContentType="application/vnd.openxmlformats-officedocument.customXmlProperties+xml"/>
  <Override PartName="/customXml/itemProps2477.xml" ContentType="application/vnd.openxmlformats-officedocument.customXmlProperties+xml"/>
  <Override PartName="/customXml/itemProps2478.xml" ContentType="application/vnd.openxmlformats-officedocument.customXmlProperties+xml"/>
  <Override PartName="/customXml/itemProps2479.xml" ContentType="application/vnd.openxmlformats-officedocument.customXmlProperties+xml"/>
  <Override PartName="/customXml/itemProps2480.xml" ContentType="application/vnd.openxmlformats-officedocument.customXmlProperties+xml"/>
  <Override PartName="/customXml/itemProps2481.xml" ContentType="application/vnd.openxmlformats-officedocument.customXmlProperties+xml"/>
  <Override PartName="/customXml/itemProps2482.xml" ContentType="application/vnd.openxmlformats-officedocument.customXmlProperties+xml"/>
  <Override PartName="/customXml/itemProps2483.xml" ContentType="application/vnd.openxmlformats-officedocument.customXmlProperties+xml"/>
  <Override PartName="/customXml/itemProps2484.xml" ContentType="application/vnd.openxmlformats-officedocument.customXmlProperties+xml"/>
  <Override PartName="/customXml/itemProps2485.xml" ContentType="application/vnd.openxmlformats-officedocument.customXmlProperties+xml"/>
  <Override PartName="/customXml/itemProps2486.xml" ContentType="application/vnd.openxmlformats-officedocument.customXmlProperties+xml"/>
  <Override PartName="/customXml/itemProps2487.xml" ContentType="application/vnd.openxmlformats-officedocument.customXmlProperties+xml"/>
  <Override PartName="/customXml/itemProps2488.xml" ContentType="application/vnd.openxmlformats-officedocument.customXmlProperties+xml"/>
  <Override PartName="/customXml/itemProps2489.xml" ContentType="application/vnd.openxmlformats-officedocument.customXmlProperties+xml"/>
  <Override PartName="/customXml/itemProps2490.xml" ContentType="application/vnd.openxmlformats-officedocument.customXmlProperties+xml"/>
  <Override PartName="/customXml/itemProps2491.xml" ContentType="application/vnd.openxmlformats-officedocument.customXmlProperties+xml"/>
  <Override PartName="/customXml/itemProps2492.xml" ContentType="application/vnd.openxmlformats-officedocument.customXmlProperties+xml"/>
  <Override PartName="/customXml/itemProps2493.xml" ContentType="application/vnd.openxmlformats-officedocument.customXmlProperties+xml"/>
  <Override PartName="/customXml/itemProps2494.xml" ContentType="application/vnd.openxmlformats-officedocument.customXmlProperties+xml"/>
  <Override PartName="/customXml/itemProps2495.xml" ContentType="application/vnd.openxmlformats-officedocument.customXmlProperties+xml"/>
  <Override PartName="/customXml/itemProps2496.xml" ContentType="application/vnd.openxmlformats-officedocument.customXmlProperties+xml"/>
  <Override PartName="/customXml/itemProps2497.xml" ContentType="application/vnd.openxmlformats-officedocument.customXmlProperties+xml"/>
  <Override PartName="/customXml/itemProps2498.xml" ContentType="application/vnd.openxmlformats-officedocument.customXmlProperties+xml"/>
  <Override PartName="/customXml/itemProps2499.xml" ContentType="application/vnd.openxmlformats-officedocument.customXmlProperties+xml"/>
  <Override PartName="/customXml/itemProps2500.xml" ContentType="application/vnd.openxmlformats-officedocument.customXmlProperties+xml"/>
  <Override PartName="/customXml/itemProps2501.xml" ContentType="application/vnd.openxmlformats-officedocument.customXmlProperties+xml"/>
  <Override PartName="/customXml/itemProps2502.xml" ContentType="application/vnd.openxmlformats-officedocument.customXmlProperties+xml"/>
  <Override PartName="/customXml/itemProps2503.xml" ContentType="application/vnd.openxmlformats-officedocument.customXmlProperties+xml"/>
  <Override PartName="/customXml/itemProps2504.xml" ContentType="application/vnd.openxmlformats-officedocument.customXmlProperties+xml"/>
  <Override PartName="/customXml/itemProps2505.xml" ContentType="application/vnd.openxmlformats-officedocument.customXmlProperties+xml"/>
  <Override PartName="/customXml/itemProps2506.xml" ContentType="application/vnd.openxmlformats-officedocument.customXmlProperties+xml"/>
  <Override PartName="/customXml/itemProps2507.xml" ContentType="application/vnd.openxmlformats-officedocument.customXmlProperties+xml"/>
  <Override PartName="/customXml/itemProps2508.xml" ContentType="application/vnd.openxmlformats-officedocument.customXmlProperties+xml"/>
  <Override PartName="/customXml/itemProps2509.xml" ContentType="application/vnd.openxmlformats-officedocument.customXmlProperties+xml"/>
  <Override PartName="/customXml/itemProps2510.xml" ContentType="application/vnd.openxmlformats-officedocument.customXmlProperties+xml"/>
  <Override PartName="/customXml/itemProps2511.xml" ContentType="application/vnd.openxmlformats-officedocument.customXmlProperties+xml"/>
  <Override PartName="/customXml/itemProps2512.xml" ContentType="application/vnd.openxmlformats-officedocument.customXmlProperties+xml"/>
  <Override PartName="/customXml/itemProps2513.xml" ContentType="application/vnd.openxmlformats-officedocument.customXmlProperties+xml"/>
  <Override PartName="/customXml/itemProps2514.xml" ContentType="application/vnd.openxmlformats-officedocument.customXmlProperties+xml"/>
  <Override PartName="/customXml/itemProps2515.xml" ContentType="application/vnd.openxmlformats-officedocument.customXmlProperties+xml"/>
  <Override PartName="/customXml/itemProps2516.xml" ContentType="application/vnd.openxmlformats-officedocument.customXmlProperties+xml"/>
  <Override PartName="/customXml/itemProps2517.xml" ContentType="application/vnd.openxmlformats-officedocument.customXmlProperties+xml"/>
  <Override PartName="/customXml/itemProps2518.xml" ContentType="application/vnd.openxmlformats-officedocument.customXmlProperties+xml"/>
  <Override PartName="/customXml/itemProps2519.xml" ContentType="application/vnd.openxmlformats-officedocument.customXmlProperties+xml"/>
  <Override PartName="/customXml/itemProps2520.xml" ContentType="application/vnd.openxmlformats-officedocument.customXmlProperties+xml"/>
  <Override PartName="/customXml/itemProps2521.xml" ContentType="application/vnd.openxmlformats-officedocument.customXmlProperties+xml"/>
  <Override PartName="/customXml/itemProps2522.xml" ContentType="application/vnd.openxmlformats-officedocument.customXmlProperties+xml"/>
  <Override PartName="/customXml/itemProps2523.xml" ContentType="application/vnd.openxmlformats-officedocument.customXmlProperties+xml"/>
  <Override PartName="/customXml/itemProps2524.xml" ContentType="application/vnd.openxmlformats-officedocument.customXmlProperties+xml"/>
  <Override PartName="/customXml/itemProps2525.xml" ContentType="application/vnd.openxmlformats-officedocument.customXmlProperties+xml"/>
  <Override PartName="/customXml/itemProps2526.xml" ContentType="application/vnd.openxmlformats-officedocument.customXmlProperties+xml"/>
  <Override PartName="/customXml/itemProps2527.xml" ContentType="application/vnd.openxmlformats-officedocument.customXmlProperties+xml"/>
  <Override PartName="/customXml/itemProps2528.xml" ContentType="application/vnd.openxmlformats-officedocument.customXmlProperties+xml"/>
  <Override PartName="/customXml/itemProps2529.xml" ContentType="application/vnd.openxmlformats-officedocument.customXmlProperties+xml"/>
  <Override PartName="/customXml/itemProps2530.xml" ContentType="application/vnd.openxmlformats-officedocument.customXmlProperties+xml"/>
  <Override PartName="/customXml/itemProps2531.xml" ContentType="application/vnd.openxmlformats-officedocument.customXmlProperties+xml"/>
  <Override PartName="/customXml/itemProps2532.xml" ContentType="application/vnd.openxmlformats-officedocument.customXmlProperties+xml"/>
  <Override PartName="/customXml/itemProps2533.xml" ContentType="application/vnd.openxmlformats-officedocument.customXmlProperties+xml"/>
  <Override PartName="/customXml/itemProps2534.xml" ContentType="application/vnd.openxmlformats-officedocument.customXmlProperties+xml"/>
  <Override PartName="/customXml/itemProps2535.xml" ContentType="application/vnd.openxmlformats-officedocument.customXmlProperties+xml"/>
  <Override PartName="/customXml/itemProps2536.xml" ContentType="application/vnd.openxmlformats-officedocument.customXmlProperties+xml"/>
  <Override PartName="/customXml/itemProps2537.xml" ContentType="application/vnd.openxmlformats-officedocument.customXmlProperties+xml"/>
  <Override PartName="/customXml/itemProps2538.xml" ContentType="application/vnd.openxmlformats-officedocument.customXmlProperties+xml"/>
  <Override PartName="/customXml/itemProps2539.xml" ContentType="application/vnd.openxmlformats-officedocument.customXmlProperties+xml"/>
  <Override PartName="/customXml/itemProps2540.xml" ContentType="application/vnd.openxmlformats-officedocument.customXmlProperties+xml"/>
  <Override PartName="/customXml/itemProps2541.xml" ContentType="application/vnd.openxmlformats-officedocument.customXmlProperties+xml"/>
  <Override PartName="/customXml/itemProps2542.xml" ContentType="application/vnd.openxmlformats-officedocument.customXmlProperties+xml"/>
  <Override PartName="/customXml/itemProps2543.xml" ContentType="application/vnd.openxmlformats-officedocument.customXmlProperties+xml"/>
  <Override PartName="/customXml/itemProps2544.xml" ContentType="application/vnd.openxmlformats-officedocument.customXmlProperties+xml"/>
  <Override PartName="/customXml/itemProps2545.xml" ContentType="application/vnd.openxmlformats-officedocument.customXmlProperties+xml"/>
  <Override PartName="/customXml/itemProps2546.xml" ContentType="application/vnd.openxmlformats-officedocument.customXmlProperties+xml"/>
  <Override PartName="/customXml/itemProps2547.xml" ContentType="application/vnd.openxmlformats-officedocument.customXmlProperties+xml"/>
  <Override PartName="/customXml/itemProps2548.xml" ContentType="application/vnd.openxmlformats-officedocument.customXmlProperties+xml"/>
  <Override PartName="/customXml/itemProps2549.xml" ContentType="application/vnd.openxmlformats-officedocument.customXmlProperties+xml"/>
  <Override PartName="/customXml/itemProps2550.xml" ContentType="application/vnd.openxmlformats-officedocument.customXmlProperties+xml"/>
  <Override PartName="/customXml/itemProps2551.xml" ContentType="application/vnd.openxmlformats-officedocument.customXmlProperties+xml"/>
  <Override PartName="/customXml/itemProps2552.xml" ContentType="application/vnd.openxmlformats-officedocument.customXmlProperties+xml"/>
  <Override PartName="/customXml/itemProps2553.xml" ContentType="application/vnd.openxmlformats-officedocument.customXmlProperties+xml"/>
  <Override PartName="/customXml/itemProps2554.xml" ContentType="application/vnd.openxmlformats-officedocument.customXmlProperties+xml"/>
  <Override PartName="/customXml/itemProps2555.xml" ContentType="application/vnd.openxmlformats-officedocument.customXmlProperties+xml"/>
  <Override PartName="/customXml/itemProps2556.xml" ContentType="application/vnd.openxmlformats-officedocument.customXmlProperties+xml"/>
  <Override PartName="/customXml/itemProps2557.xml" ContentType="application/vnd.openxmlformats-officedocument.customXmlProperties+xml"/>
  <Override PartName="/customXml/itemProps2558.xml" ContentType="application/vnd.openxmlformats-officedocument.customXmlProperties+xml"/>
  <Override PartName="/customXml/itemProps2559.xml" ContentType="application/vnd.openxmlformats-officedocument.customXmlProperties+xml"/>
  <Override PartName="/customXml/itemProps2560.xml" ContentType="application/vnd.openxmlformats-officedocument.customXmlProperties+xml"/>
  <Override PartName="/customXml/itemProps2561.xml" ContentType="application/vnd.openxmlformats-officedocument.customXmlProperties+xml"/>
  <Override PartName="/customXml/itemProps2562.xml" ContentType="application/vnd.openxmlformats-officedocument.customXmlProperties+xml"/>
  <Override PartName="/customXml/itemProps2563.xml" ContentType="application/vnd.openxmlformats-officedocument.customXmlProperties+xml"/>
  <Override PartName="/customXml/itemProps2564.xml" ContentType="application/vnd.openxmlformats-officedocument.customXmlProperties+xml"/>
  <Override PartName="/customXml/itemProps2565.xml" ContentType="application/vnd.openxmlformats-officedocument.customXmlProperties+xml"/>
  <Override PartName="/customXml/itemProps2566.xml" ContentType="application/vnd.openxmlformats-officedocument.customXmlProperties+xml"/>
  <Override PartName="/customXml/itemProps2567.xml" ContentType="application/vnd.openxmlformats-officedocument.customXmlProperties+xml"/>
  <Override PartName="/customXml/itemProps2568.xml" ContentType="application/vnd.openxmlformats-officedocument.customXmlProperties+xml"/>
  <Override PartName="/customXml/itemProps2569.xml" ContentType="application/vnd.openxmlformats-officedocument.customXmlProperties+xml"/>
  <Override PartName="/customXml/itemProps2570.xml" ContentType="application/vnd.openxmlformats-officedocument.customXmlProperties+xml"/>
  <Override PartName="/customXml/itemProps2571.xml" ContentType="application/vnd.openxmlformats-officedocument.customXmlProperties+xml"/>
  <Override PartName="/customXml/itemProps2572.xml" ContentType="application/vnd.openxmlformats-officedocument.customXmlProperties+xml"/>
  <Override PartName="/customXml/itemProps2573.xml" ContentType="application/vnd.openxmlformats-officedocument.customXmlProperties+xml"/>
  <Override PartName="/customXml/itemProps2574.xml" ContentType="application/vnd.openxmlformats-officedocument.customXmlProperties+xml"/>
  <Override PartName="/customXml/itemProps2575.xml" ContentType="application/vnd.openxmlformats-officedocument.customXmlProperties+xml"/>
  <Override PartName="/customXml/itemProps2576.xml" ContentType="application/vnd.openxmlformats-officedocument.customXmlProperties+xml"/>
  <Override PartName="/customXml/itemProps2577.xml" ContentType="application/vnd.openxmlformats-officedocument.customXmlProperties+xml"/>
  <Override PartName="/customXml/itemProps2578.xml" ContentType="application/vnd.openxmlformats-officedocument.customXmlProperties+xml"/>
  <Override PartName="/customXml/itemProps2579.xml" ContentType="application/vnd.openxmlformats-officedocument.customXmlProperties+xml"/>
  <Override PartName="/customXml/itemProps2580.xml" ContentType="application/vnd.openxmlformats-officedocument.customXmlProperties+xml"/>
  <Override PartName="/customXml/itemProps2581.xml" ContentType="application/vnd.openxmlformats-officedocument.customXmlProperties+xml"/>
  <Override PartName="/customXml/itemProps2582.xml" ContentType="application/vnd.openxmlformats-officedocument.customXmlProperties+xml"/>
  <Override PartName="/customXml/itemProps2583.xml" ContentType="application/vnd.openxmlformats-officedocument.customXmlProperties+xml"/>
  <Override PartName="/customXml/itemProps2584.xml" ContentType="application/vnd.openxmlformats-officedocument.customXmlProperties+xml"/>
  <Override PartName="/customXml/itemProps2585.xml" ContentType="application/vnd.openxmlformats-officedocument.customXmlProperties+xml"/>
  <Override PartName="/customXml/itemProps2586.xml" ContentType="application/vnd.openxmlformats-officedocument.customXmlProperties+xml"/>
  <Override PartName="/customXml/itemProps2587.xml" ContentType="application/vnd.openxmlformats-officedocument.customXmlProperties+xml"/>
  <Override PartName="/customXml/itemProps2588.xml" ContentType="application/vnd.openxmlformats-officedocument.customXmlProperties+xml"/>
  <Override PartName="/customXml/itemProps2589.xml" ContentType="application/vnd.openxmlformats-officedocument.customXmlProperties+xml"/>
  <Override PartName="/customXml/itemProps2590.xml" ContentType="application/vnd.openxmlformats-officedocument.customXmlProperties+xml"/>
  <Override PartName="/customXml/itemProps2591.xml" ContentType="application/vnd.openxmlformats-officedocument.customXmlProperties+xml"/>
  <Override PartName="/customXml/itemProps2592.xml" ContentType="application/vnd.openxmlformats-officedocument.customXmlProperties+xml"/>
  <Override PartName="/customXml/itemProps2593.xml" ContentType="application/vnd.openxmlformats-officedocument.customXmlProperties+xml"/>
  <Override PartName="/customXml/itemProps2594.xml" ContentType="application/vnd.openxmlformats-officedocument.customXmlProperties+xml"/>
  <Override PartName="/customXml/itemProps2595.xml" ContentType="application/vnd.openxmlformats-officedocument.customXmlProperties+xml"/>
  <Override PartName="/customXml/itemProps2596.xml" ContentType="application/vnd.openxmlformats-officedocument.customXmlProperties+xml"/>
  <Override PartName="/customXml/itemProps2597.xml" ContentType="application/vnd.openxmlformats-officedocument.customXmlProperties+xml"/>
  <Override PartName="/customXml/itemProps2598.xml" ContentType="application/vnd.openxmlformats-officedocument.customXmlProperties+xml"/>
  <Override PartName="/customXml/itemProps2599.xml" ContentType="application/vnd.openxmlformats-officedocument.customXmlProperties+xml"/>
  <Override PartName="/customXml/itemProps2600.xml" ContentType="application/vnd.openxmlformats-officedocument.customXmlProperties+xml"/>
  <Override PartName="/customXml/itemProps2601.xml" ContentType="application/vnd.openxmlformats-officedocument.customXmlProperties+xml"/>
  <Override PartName="/customXml/itemProps2602.xml" ContentType="application/vnd.openxmlformats-officedocument.customXmlProperties+xml"/>
  <Override PartName="/customXml/itemProps2603.xml" ContentType="application/vnd.openxmlformats-officedocument.customXmlProperties+xml"/>
  <Override PartName="/customXml/itemProps2604.xml" ContentType="application/vnd.openxmlformats-officedocument.customXmlProperties+xml"/>
  <Override PartName="/customXml/itemProps2605.xml" ContentType="application/vnd.openxmlformats-officedocument.customXmlProperties+xml"/>
  <Override PartName="/customXml/itemProps2606.xml" ContentType="application/vnd.openxmlformats-officedocument.customXmlProperties+xml"/>
  <Override PartName="/customXml/itemProps2607.xml" ContentType="application/vnd.openxmlformats-officedocument.customXmlProperties+xml"/>
  <Override PartName="/customXml/itemProps2608.xml" ContentType="application/vnd.openxmlformats-officedocument.customXmlProperties+xml"/>
  <Override PartName="/customXml/itemProps2609.xml" ContentType="application/vnd.openxmlformats-officedocument.customXmlProperties+xml"/>
  <Override PartName="/customXml/itemProps2610.xml" ContentType="application/vnd.openxmlformats-officedocument.customXmlProperties+xml"/>
  <Override PartName="/customXml/itemProps2611.xml" ContentType="application/vnd.openxmlformats-officedocument.customXmlProperties+xml"/>
  <Override PartName="/customXml/itemProps2612.xml" ContentType="application/vnd.openxmlformats-officedocument.customXmlProperties+xml"/>
  <Override PartName="/customXml/itemProps2613.xml" ContentType="application/vnd.openxmlformats-officedocument.customXmlProperties+xml"/>
  <Override PartName="/customXml/itemProps2614.xml" ContentType="application/vnd.openxmlformats-officedocument.customXmlProperties+xml"/>
  <Override PartName="/customXml/itemProps2615.xml" ContentType="application/vnd.openxmlformats-officedocument.customXmlProperties+xml"/>
  <Override PartName="/customXml/itemProps2616.xml" ContentType="application/vnd.openxmlformats-officedocument.customXmlProperties+xml"/>
  <Override PartName="/customXml/itemProps2617.xml" ContentType="application/vnd.openxmlformats-officedocument.customXmlProperties+xml"/>
  <Override PartName="/customXml/itemProps2618.xml" ContentType="application/vnd.openxmlformats-officedocument.customXmlProperties+xml"/>
  <Override PartName="/customXml/itemProps2619.xml" ContentType="application/vnd.openxmlformats-officedocument.customXmlProperties+xml"/>
  <Override PartName="/customXml/itemProps2620.xml" ContentType="application/vnd.openxmlformats-officedocument.customXmlProperties+xml"/>
  <Override PartName="/customXml/itemProps2621.xml" ContentType="application/vnd.openxmlformats-officedocument.customXmlProperties+xml"/>
  <Override PartName="/customXml/itemProps2622.xml" ContentType="application/vnd.openxmlformats-officedocument.customXmlProperties+xml"/>
  <Override PartName="/customXml/itemProps2623.xml" ContentType="application/vnd.openxmlformats-officedocument.customXmlProperties+xml"/>
  <Override PartName="/customXml/itemProps2624.xml" ContentType="application/vnd.openxmlformats-officedocument.customXmlProperties+xml"/>
  <Override PartName="/customXml/itemProps2625.xml" ContentType="application/vnd.openxmlformats-officedocument.customXmlProperties+xml"/>
  <Override PartName="/customXml/itemProps2626.xml" ContentType="application/vnd.openxmlformats-officedocument.customXmlProperties+xml"/>
  <Override PartName="/customXml/itemProps2627.xml" ContentType="application/vnd.openxmlformats-officedocument.customXmlProperties+xml"/>
  <Override PartName="/customXml/itemProps2628.xml" ContentType="application/vnd.openxmlformats-officedocument.customXmlProperties+xml"/>
  <Override PartName="/customXml/itemProps2629.xml" ContentType="application/vnd.openxmlformats-officedocument.customXmlProperties+xml"/>
  <Override PartName="/customXml/itemProps2630.xml" ContentType="application/vnd.openxmlformats-officedocument.customXmlProperties+xml"/>
  <Override PartName="/customXml/itemProps2631.xml" ContentType="application/vnd.openxmlformats-officedocument.customXmlProperties+xml"/>
  <Override PartName="/customXml/itemProps2632.xml" ContentType="application/vnd.openxmlformats-officedocument.customXmlProperties+xml"/>
  <Override PartName="/customXml/itemProps2633.xml" ContentType="application/vnd.openxmlformats-officedocument.customXmlProperties+xml"/>
  <Override PartName="/customXml/itemProps2634.xml" ContentType="application/vnd.openxmlformats-officedocument.customXmlProperties+xml"/>
  <Override PartName="/customXml/itemProps2635.xml" ContentType="application/vnd.openxmlformats-officedocument.customXmlProperties+xml"/>
  <Override PartName="/customXml/itemProps2636.xml" ContentType="application/vnd.openxmlformats-officedocument.customXmlProperties+xml"/>
  <Override PartName="/customXml/itemProps2637.xml" ContentType="application/vnd.openxmlformats-officedocument.customXmlProperties+xml"/>
  <Override PartName="/customXml/itemProps2638.xml" ContentType="application/vnd.openxmlformats-officedocument.customXmlProperties+xml"/>
  <Override PartName="/customXml/itemProps2639.xml" ContentType="application/vnd.openxmlformats-officedocument.customXmlProperties+xml"/>
  <Override PartName="/customXml/itemProps2640.xml" ContentType="application/vnd.openxmlformats-officedocument.customXmlProperties+xml"/>
  <Override PartName="/customXml/itemProps2641.xml" ContentType="application/vnd.openxmlformats-officedocument.customXmlProperties+xml"/>
  <Override PartName="/customXml/itemProps2642.xml" ContentType="application/vnd.openxmlformats-officedocument.customXmlProperties+xml"/>
  <Override PartName="/customXml/itemProps2643.xml" ContentType="application/vnd.openxmlformats-officedocument.customXmlProperties+xml"/>
  <Override PartName="/customXml/itemProps2644.xml" ContentType="application/vnd.openxmlformats-officedocument.customXmlProperties+xml"/>
  <Override PartName="/customXml/itemProps2645.xml" ContentType="application/vnd.openxmlformats-officedocument.customXmlProperties+xml"/>
  <Override PartName="/customXml/itemProps2646.xml" ContentType="application/vnd.openxmlformats-officedocument.customXmlProperties+xml"/>
  <Override PartName="/customXml/itemProps2647.xml" ContentType="application/vnd.openxmlformats-officedocument.customXmlProperties+xml"/>
  <Override PartName="/customXml/itemProps2648.xml" ContentType="application/vnd.openxmlformats-officedocument.customXmlProperties+xml"/>
  <Override PartName="/customXml/itemProps2649.xml" ContentType="application/vnd.openxmlformats-officedocument.customXmlProperties+xml"/>
  <Override PartName="/customXml/itemProps2650.xml" ContentType="application/vnd.openxmlformats-officedocument.customXmlProperties+xml"/>
  <Override PartName="/customXml/itemProps2651.xml" ContentType="application/vnd.openxmlformats-officedocument.customXmlProperties+xml"/>
  <Override PartName="/customXml/itemProps2652.xml" ContentType="application/vnd.openxmlformats-officedocument.customXmlProperties+xml"/>
  <Override PartName="/customXml/itemProps2653.xml" ContentType="application/vnd.openxmlformats-officedocument.customXmlProperties+xml"/>
  <Override PartName="/customXml/itemProps2654.xml" ContentType="application/vnd.openxmlformats-officedocument.customXmlProperties+xml"/>
  <Override PartName="/customXml/itemProps2655.xml" ContentType="application/vnd.openxmlformats-officedocument.customXmlProperties+xml"/>
  <Override PartName="/customXml/itemProps2656.xml" ContentType="application/vnd.openxmlformats-officedocument.customXmlProperties+xml"/>
  <Override PartName="/customXml/itemProps2657.xml" ContentType="application/vnd.openxmlformats-officedocument.customXmlProperties+xml"/>
  <Override PartName="/customXml/itemProps2658.xml" ContentType="application/vnd.openxmlformats-officedocument.customXmlProperties+xml"/>
  <Override PartName="/customXml/itemProps2659.xml" ContentType="application/vnd.openxmlformats-officedocument.customXmlProperties+xml"/>
  <Override PartName="/customXml/itemProps2660.xml" ContentType="application/vnd.openxmlformats-officedocument.customXmlProperties+xml"/>
  <Override PartName="/customXml/itemProps2661.xml" ContentType="application/vnd.openxmlformats-officedocument.customXmlProperties+xml"/>
  <Override PartName="/customXml/itemProps2662.xml" ContentType="application/vnd.openxmlformats-officedocument.customXmlProperties+xml"/>
  <Override PartName="/customXml/itemProps2663.xml" ContentType="application/vnd.openxmlformats-officedocument.customXmlProperties+xml"/>
  <Override PartName="/customXml/itemProps2664.xml" ContentType="application/vnd.openxmlformats-officedocument.customXmlProperties+xml"/>
  <Override PartName="/customXml/itemProps2665.xml" ContentType="application/vnd.openxmlformats-officedocument.customXmlProperties+xml"/>
  <Override PartName="/customXml/itemProps2666.xml" ContentType="application/vnd.openxmlformats-officedocument.customXmlProperties+xml"/>
  <Override PartName="/customXml/itemProps2667.xml" ContentType="application/vnd.openxmlformats-officedocument.customXmlProperties+xml"/>
  <Override PartName="/customXml/itemProps2668.xml" ContentType="application/vnd.openxmlformats-officedocument.customXmlProperties+xml"/>
  <Override PartName="/customXml/itemProps2669.xml" ContentType="application/vnd.openxmlformats-officedocument.customXmlProperties+xml"/>
  <Override PartName="/customXml/itemProps2670.xml" ContentType="application/vnd.openxmlformats-officedocument.customXmlProperties+xml"/>
  <Override PartName="/customXml/itemProps2671.xml" ContentType="application/vnd.openxmlformats-officedocument.customXmlProperties+xml"/>
  <Override PartName="/customXml/itemProps2672.xml" ContentType="application/vnd.openxmlformats-officedocument.customXmlProperties+xml"/>
  <Override PartName="/customXml/itemProps2673.xml" ContentType="application/vnd.openxmlformats-officedocument.customXmlProperties+xml"/>
  <Override PartName="/customXml/itemProps2674.xml" ContentType="application/vnd.openxmlformats-officedocument.customXmlProperties+xml"/>
  <Override PartName="/customXml/itemProps2675.xml" ContentType="application/vnd.openxmlformats-officedocument.customXmlProperties+xml"/>
  <Override PartName="/customXml/itemProps2676.xml" ContentType="application/vnd.openxmlformats-officedocument.customXmlProperties+xml"/>
  <Override PartName="/customXml/itemProps2677.xml" ContentType="application/vnd.openxmlformats-officedocument.customXmlProperties+xml"/>
  <Override PartName="/customXml/itemProps2678.xml" ContentType="application/vnd.openxmlformats-officedocument.customXmlProperties+xml"/>
  <Override PartName="/customXml/itemProps2679.xml" ContentType="application/vnd.openxmlformats-officedocument.customXmlProperties+xml"/>
  <Override PartName="/customXml/itemProps2680.xml" ContentType="application/vnd.openxmlformats-officedocument.customXmlProperties+xml"/>
  <Override PartName="/customXml/itemProps2681.xml" ContentType="application/vnd.openxmlformats-officedocument.customXmlProperties+xml"/>
  <Override PartName="/customXml/itemProps2682.xml" ContentType="application/vnd.openxmlformats-officedocument.customXmlProperties+xml"/>
  <Override PartName="/customXml/itemProps2683.xml" ContentType="application/vnd.openxmlformats-officedocument.customXmlProperties+xml"/>
  <Override PartName="/customXml/itemProps2684.xml" ContentType="application/vnd.openxmlformats-officedocument.customXmlProperties+xml"/>
  <Override PartName="/customXml/itemProps2685.xml" ContentType="application/vnd.openxmlformats-officedocument.customXmlProperties+xml"/>
  <Override PartName="/customXml/itemProps2686.xml" ContentType="application/vnd.openxmlformats-officedocument.customXmlProperties+xml"/>
  <Override PartName="/customXml/itemProps2687.xml" ContentType="application/vnd.openxmlformats-officedocument.customXmlProperties+xml"/>
  <Override PartName="/customXml/itemProps2688.xml" ContentType="application/vnd.openxmlformats-officedocument.customXmlProperties+xml"/>
  <Override PartName="/customXml/itemProps2689.xml" ContentType="application/vnd.openxmlformats-officedocument.customXmlProperties+xml"/>
  <Override PartName="/customXml/itemProps2690.xml" ContentType="application/vnd.openxmlformats-officedocument.customXmlProperties+xml"/>
  <Override PartName="/customXml/itemProps2691.xml" ContentType="application/vnd.openxmlformats-officedocument.customXmlProperties+xml"/>
  <Override PartName="/customXml/itemProps2692.xml" ContentType="application/vnd.openxmlformats-officedocument.customXmlProperties+xml"/>
  <Override PartName="/customXml/itemProps2693.xml" ContentType="application/vnd.openxmlformats-officedocument.customXmlProperties+xml"/>
  <Override PartName="/customXml/itemProps2694.xml" ContentType="application/vnd.openxmlformats-officedocument.customXmlProperties+xml"/>
  <Override PartName="/customXml/itemProps2695.xml" ContentType="application/vnd.openxmlformats-officedocument.customXmlProperties+xml"/>
  <Override PartName="/customXml/itemProps2696.xml" ContentType="application/vnd.openxmlformats-officedocument.customXmlProperties+xml"/>
  <Override PartName="/customXml/itemProps2697.xml" ContentType="application/vnd.openxmlformats-officedocument.customXmlProperties+xml"/>
  <Override PartName="/customXml/itemProps2698.xml" ContentType="application/vnd.openxmlformats-officedocument.customXmlProperties+xml"/>
  <Override PartName="/customXml/itemProps2699.xml" ContentType="application/vnd.openxmlformats-officedocument.customXmlProperties+xml"/>
  <Override PartName="/customXml/itemProps2700.xml" ContentType="application/vnd.openxmlformats-officedocument.customXmlProperties+xml"/>
  <Override PartName="/customXml/itemProps2701.xml" ContentType="application/vnd.openxmlformats-officedocument.customXmlProperties+xml"/>
  <Override PartName="/customXml/itemProps2702.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3.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2703"/>
  </p:sldMasterIdLst>
  <p:notesMasterIdLst>
    <p:notesMasterId r:id="rId2764"/>
  </p:notesMasterIdLst>
  <p:sldIdLst>
    <p:sldId id="257" r:id="rId2704"/>
    <p:sldId id="293" r:id="rId2705"/>
    <p:sldId id="294" r:id="rId2706"/>
    <p:sldId id="258" r:id="rId2707"/>
    <p:sldId id="297" r:id="rId2708"/>
    <p:sldId id="305" r:id="rId2709"/>
    <p:sldId id="295" r:id="rId2710"/>
    <p:sldId id="259" r:id="rId2711"/>
    <p:sldId id="260" r:id="rId2712"/>
    <p:sldId id="292" r:id="rId2713"/>
    <p:sldId id="306" r:id="rId2714"/>
    <p:sldId id="302" r:id="rId2715"/>
    <p:sldId id="263" r:id="rId2716"/>
    <p:sldId id="264" r:id="rId2717"/>
    <p:sldId id="265" r:id="rId2718"/>
    <p:sldId id="266" r:id="rId2719"/>
    <p:sldId id="304" r:id="rId2720"/>
    <p:sldId id="268" r:id="rId2721"/>
    <p:sldId id="269" r:id="rId2722"/>
    <p:sldId id="270" r:id="rId2723"/>
    <p:sldId id="271" r:id="rId2724"/>
    <p:sldId id="272" r:id="rId2725"/>
    <p:sldId id="273" r:id="rId2726"/>
    <p:sldId id="274" r:id="rId2727"/>
    <p:sldId id="291" r:id="rId2728"/>
    <p:sldId id="276" r:id="rId2729"/>
    <p:sldId id="303" r:id="rId2730"/>
    <p:sldId id="278" r:id="rId2731"/>
    <p:sldId id="290" r:id="rId2732"/>
    <p:sldId id="289" r:id="rId2733"/>
    <p:sldId id="280" r:id="rId2734"/>
    <p:sldId id="281" r:id="rId2735"/>
    <p:sldId id="282" r:id="rId2736"/>
    <p:sldId id="283" r:id="rId2737"/>
    <p:sldId id="296" r:id="rId2738"/>
    <p:sldId id="284" r:id="rId2739"/>
    <p:sldId id="285" r:id="rId2740"/>
    <p:sldId id="286" r:id="rId2741"/>
    <p:sldId id="287" r:id="rId2742"/>
    <p:sldId id="307" r:id="rId2743"/>
    <p:sldId id="308" r:id="rId2744"/>
    <p:sldId id="309" r:id="rId2745"/>
    <p:sldId id="310" r:id="rId2746"/>
    <p:sldId id="311" r:id="rId2747"/>
    <p:sldId id="312" r:id="rId2748"/>
    <p:sldId id="313" r:id="rId2749"/>
    <p:sldId id="314" r:id="rId2750"/>
    <p:sldId id="315" r:id="rId2751"/>
    <p:sldId id="320" r:id="rId2752"/>
    <p:sldId id="318" r:id="rId2753"/>
    <p:sldId id="316" r:id="rId2754"/>
    <p:sldId id="317" r:id="rId2755"/>
    <p:sldId id="319" r:id="rId2756"/>
    <p:sldId id="321" r:id="rId2757"/>
    <p:sldId id="322" r:id="rId2758"/>
    <p:sldId id="323" r:id="rId2759"/>
    <p:sldId id="324" r:id="rId2760"/>
    <p:sldId id="325" r:id="rId2761"/>
    <p:sldId id="326" r:id="rId2762"/>
    <p:sldId id="327" r:id="rId2763"/>
  </p:sldIdLst>
  <p:sldSz cx="12192000" cy="6858000"/>
  <p:notesSz cx="6858000" cy="9144000"/>
  <p:defaultText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9C000"/>
    <a:srgbClr val="95D927"/>
    <a:srgbClr val="E9EBF5"/>
    <a:srgbClr val="CFD5EA"/>
    <a:srgbClr val="33BF0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132" autoAdjust="0"/>
    <p:restoredTop sz="86546" autoAdjust="0"/>
  </p:normalViewPr>
  <p:slideViewPr>
    <p:cSldViewPr snapToGrid="0">
      <p:cViewPr varScale="1">
        <p:scale>
          <a:sx n="66" d="100"/>
          <a:sy n="66" d="100"/>
        </p:scale>
        <p:origin x="810"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827" Type="http://schemas.openxmlformats.org/officeDocument/2006/relationships/customXml" Target="../customXml/item1827.xml"/><Relationship Id="rId170" Type="http://schemas.openxmlformats.org/officeDocument/2006/relationships/customXml" Target="../customXml/item170.xml"/><Relationship Id="rId987" Type="http://schemas.openxmlformats.org/officeDocument/2006/relationships/customXml" Target="../customXml/item987.xml"/><Relationship Id="rId2668" Type="http://schemas.openxmlformats.org/officeDocument/2006/relationships/customXml" Target="../customXml/item2668.xml"/><Relationship Id="rId847" Type="http://schemas.openxmlformats.org/officeDocument/2006/relationships/customXml" Target="../customXml/item847.xml"/><Relationship Id="rId1477" Type="http://schemas.openxmlformats.org/officeDocument/2006/relationships/customXml" Target="../customXml/item1477.xml"/><Relationship Id="rId1684" Type="http://schemas.openxmlformats.org/officeDocument/2006/relationships/customXml" Target="../customXml/item1684.xml"/><Relationship Id="rId1891" Type="http://schemas.openxmlformats.org/officeDocument/2006/relationships/customXml" Target="../customXml/item1891.xml"/><Relationship Id="rId2528" Type="http://schemas.openxmlformats.org/officeDocument/2006/relationships/customXml" Target="../customXml/item2528.xml"/><Relationship Id="rId2735" Type="http://schemas.openxmlformats.org/officeDocument/2006/relationships/slide" Target="slides/slide32.xml"/><Relationship Id="rId707" Type="http://schemas.openxmlformats.org/officeDocument/2006/relationships/customXml" Target="../customXml/item707.xml"/><Relationship Id="rId914" Type="http://schemas.openxmlformats.org/officeDocument/2006/relationships/customXml" Target="../customXml/item914.xml"/><Relationship Id="rId1337" Type="http://schemas.openxmlformats.org/officeDocument/2006/relationships/customXml" Target="../customXml/item1337.xml"/><Relationship Id="rId1544" Type="http://schemas.openxmlformats.org/officeDocument/2006/relationships/customXml" Target="../customXml/item1544.xml"/><Relationship Id="rId1751" Type="http://schemas.openxmlformats.org/officeDocument/2006/relationships/customXml" Target="../customXml/item1751.xml"/><Relationship Id="rId43" Type="http://schemas.openxmlformats.org/officeDocument/2006/relationships/customXml" Target="../customXml/item43.xml"/><Relationship Id="rId1404" Type="http://schemas.openxmlformats.org/officeDocument/2006/relationships/customXml" Target="../customXml/item1404.xml"/><Relationship Id="rId1611" Type="http://schemas.openxmlformats.org/officeDocument/2006/relationships/customXml" Target="../customXml/item1611.xml"/><Relationship Id="rId497" Type="http://schemas.openxmlformats.org/officeDocument/2006/relationships/customXml" Target="../customXml/item497.xml"/><Relationship Id="rId2178" Type="http://schemas.openxmlformats.org/officeDocument/2006/relationships/customXml" Target="../customXml/item2178.xml"/><Relationship Id="rId2385" Type="http://schemas.openxmlformats.org/officeDocument/2006/relationships/customXml" Target="../customXml/item2385.xml"/><Relationship Id="rId357" Type="http://schemas.openxmlformats.org/officeDocument/2006/relationships/customXml" Target="../customXml/item357.xml"/><Relationship Id="rId1194" Type="http://schemas.openxmlformats.org/officeDocument/2006/relationships/customXml" Target="../customXml/item1194.xml"/><Relationship Id="rId2038" Type="http://schemas.openxmlformats.org/officeDocument/2006/relationships/customXml" Target="../customXml/item2038.xml"/><Relationship Id="rId2592" Type="http://schemas.openxmlformats.org/officeDocument/2006/relationships/customXml" Target="../customXml/item2592.xml"/><Relationship Id="rId217" Type="http://schemas.openxmlformats.org/officeDocument/2006/relationships/customXml" Target="../customXml/item217.xml"/><Relationship Id="rId564" Type="http://schemas.openxmlformats.org/officeDocument/2006/relationships/customXml" Target="../customXml/item564.xml"/><Relationship Id="rId771" Type="http://schemas.openxmlformats.org/officeDocument/2006/relationships/customXml" Target="../customXml/item771.xml"/><Relationship Id="rId2245" Type="http://schemas.openxmlformats.org/officeDocument/2006/relationships/customXml" Target="../customXml/item2245.xml"/><Relationship Id="rId2452" Type="http://schemas.openxmlformats.org/officeDocument/2006/relationships/customXml" Target="../customXml/item2452.xml"/><Relationship Id="rId424" Type="http://schemas.openxmlformats.org/officeDocument/2006/relationships/customXml" Target="../customXml/item424.xml"/><Relationship Id="rId631" Type="http://schemas.openxmlformats.org/officeDocument/2006/relationships/customXml" Target="../customXml/item631.xml"/><Relationship Id="rId1054" Type="http://schemas.openxmlformats.org/officeDocument/2006/relationships/customXml" Target="../customXml/item1054.xml"/><Relationship Id="rId1261" Type="http://schemas.openxmlformats.org/officeDocument/2006/relationships/customXml" Target="../customXml/item1261.xml"/><Relationship Id="rId2105" Type="http://schemas.openxmlformats.org/officeDocument/2006/relationships/customXml" Target="../customXml/item2105.xml"/><Relationship Id="rId2312" Type="http://schemas.openxmlformats.org/officeDocument/2006/relationships/customXml" Target="../customXml/item2312.xml"/><Relationship Id="rId1121" Type="http://schemas.openxmlformats.org/officeDocument/2006/relationships/customXml" Target="../customXml/item1121.xml"/><Relationship Id="rId1938" Type="http://schemas.openxmlformats.org/officeDocument/2006/relationships/customXml" Target="../customXml/item1938.xml"/><Relationship Id="rId281" Type="http://schemas.openxmlformats.org/officeDocument/2006/relationships/customXml" Target="../customXml/item281.xml"/><Relationship Id="rId141" Type="http://schemas.openxmlformats.org/officeDocument/2006/relationships/customXml" Target="../customXml/item141.xml"/><Relationship Id="rId7" Type="http://schemas.openxmlformats.org/officeDocument/2006/relationships/customXml" Target="../customXml/item7.xml"/><Relationship Id="rId958" Type="http://schemas.openxmlformats.org/officeDocument/2006/relationships/customXml" Target="../customXml/item958.xml"/><Relationship Id="rId1588" Type="http://schemas.openxmlformats.org/officeDocument/2006/relationships/customXml" Target="../customXml/item1588.xml"/><Relationship Id="rId1795" Type="http://schemas.openxmlformats.org/officeDocument/2006/relationships/customXml" Target="../customXml/item1795.xml"/><Relationship Id="rId2639" Type="http://schemas.openxmlformats.org/officeDocument/2006/relationships/customXml" Target="../customXml/item2639.xml"/><Relationship Id="rId87" Type="http://schemas.openxmlformats.org/officeDocument/2006/relationships/customXml" Target="../customXml/item87.xml"/><Relationship Id="rId818" Type="http://schemas.openxmlformats.org/officeDocument/2006/relationships/customXml" Target="../customXml/item818.xml"/><Relationship Id="rId1448" Type="http://schemas.openxmlformats.org/officeDocument/2006/relationships/customXml" Target="../customXml/item1448.xml"/><Relationship Id="rId1655" Type="http://schemas.openxmlformats.org/officeDocument/2006/relationships/customXml" Target="../customXml/item1655.xml"/><Relationship Id="rId2706" Type="http://schemas.openxmlformats.org/officeDocument/2006/relationships/slide" Target="slides/slide3.xml"/><Relationship Id="rId1308" Type="http://schemas.openxmlformats.org/officeDocument/2006/relationships/customXml" Target="../customXml/item1308.xml"/><Relationship Id="rId1862" Type="http://schemas.openxmlformats.org/officeDocument/2006/relationships/customXml" Target="../customXml/item1862.xml"/><Relationship Id="rId1515" Type="http://schemas.openxmlformats.org/officeDocument/2006/relationships/customXml" Target="../customXml/item1515.xml"/><Relationship Id="rId1722" Type="http://schemas.openxmlformats.org/officeDocument/2006/relationships/customXml" Target="../customXml/item1722.xml"/><Relationship Id="rId14" Type="http://schemas.openxmlformats.org/officeDocument/2006/relationships/customXml" Target="../customXml/item14.xml"/><Relationship Id="rId2289" Type="http://schemas.openxmlformats.org/officeDocument/2006/relationships/customXml" Target="../customXml/item2289.xml"/><Relationship Id="rId2496" Type="http://schemas.openxmlformats.org/officeDocument/2006/relationships/customXml" Target="../customXml/item2496.xml"/><Relationship Id="rId468" Type="http://schemas.openxmlformats.org/officeDocument/2006/relationships/customXml" Target="../customXml/item468.xml"/><Relationship Id="rId675" Type="http://schemas.openxmlformats.org/officeDocument/2006/relationships/customXml" Target="../customXml/item675.xml"/><Relationship Id="rId882" Type="http://schemas.openxmlformats.org/officeDocument/2006/relationships/customXml" Target="../customXml/item882.xml"/><Relationship Id="rId1098" Type="http://schemas.openxmlformats.org/officeDocument/2006/relationships/customXml" Target="../customXml/item1098.xml"/><Relationship Id="rId2149" Type="http://schemas.openxmlformats.org/officeDocument/2006/relationships/customXml" Target="../customXml/item2149.xml"/><Relationship Id="rId2356" Type="http://schemas.openxmlformats.org/officeDocument/2006/relationships/customXml" Target="../customXml/item2356.xml"/><Relationship Id="rId2563" Type="http://schemas.openxmlformats.org/officeDocument/2006/relationships/customXml" Target="../customXml/item2563.xml"/><Relationship Id="rId328" Type="http://schemas.openxmlformats.org/officeDocument/2006/relationships/customXml" Target="../customXml/item328.xml"/><Relationship Id="rId535" Type="http://schemas.openxmlformats.org/officeDocument/2006/relationships/customXml" Target="../customXml/item535.xml"/><Relationship Id="rId742" Type="http://schemas.openxmlformats.org/officeDocument/2006/relationships/customXml" Target="../customXml/item742.xml"/><Relationship Id="rId1165" Type="http://schemas.openxmlformats.org/officeDocument/2006/relationships/customXml" Target="../customXml/item1165.xml"/><Relationship Id="rId1372" Type="http://schemas.openxmlformats.org/officeDocument/2006/relationships/customXml" Target="../customXml/item1372.xml"/><Relationship Id="rId2009" Type="http://schemas.openxmlformats.org/officeDocument/2006/relationships/customXml" Target="../customXml/item2009.xml"/><Relationship Id="rId2216" Type="http://schemas.openxmlformats.org/officeDocument/2006/relationships/customXml" Target="../customXml/item2216.xml"/><Relationship Id="rId2423" Type="http://schemas.openxmlformats.org/officeDocument/2006/relationships/customXml" Target="../customXml/item2423.xml"/><Relationship Id="rId2630" Type="http://schemas.openxmlformats.org/officeDocument/2006/relationships/customXml" Target="../customXml/item2630.xml"/><Relationship Id="rId602" Type="http://schemas.openxmlformats.org/officeDocument/2006/relationships/customXml" Target="../customXml/item602.xml"/><Relationship Id="rId1025" Type="http://schemas.openxmlformats.org/officeDocument/2006/relationships/customXml" Target="../customXml/item1025.xml"/><Relationship Id="rId1232" Type="http://schemas.openxmlformats.org/officeDocument/2006/relationships/customXml" Target="../customXml/item1232.xml"/><Relationship Id="rId185" Type="http://schemas.openxmlformats.org/officeDocument/2006/relationships/customXml" Target="../customXml/item185.xml"/><Relationship Id="rId1909" Type="http://schemas.openxmlformats.org/officeDocument/2006/relationships/customXml" Target="../customXml/item1909.xml"/><Relationship Id="rId392" Type="http://schemas.openxmlformats.org/officeDocument/2006/relationships/customXml" Target="../customXml/item392.xml"/><Relationship Id="rId2073" Type="http://schemas.openxmlformats.org/officeDocument/2006/relationships/customXml" Target="../customXml/item2073.xml"/><Relationship Id="rId2280" Type="http://schemas.openxmlformats.org/officeDocument/2006/relationships/customXml" Target="../customXml/item2280.xml"/><Relationship Id="rId252" Type="http://schemas.openxmlformats.org/officeDocument/2006/relationships/customXml" Target="../customXml/item252.xml"/><Relationship Id="rId2140" Type="http://schemas.openxmlformats.org/officeDocument/2006/relationships/customXml" Target="../customXml/item2140.xml"/><Relationship Id="rId112" Type="http://schemas.openxmlformats.org/officeDocument/2006/relationships/customXml" Target="../customXml/item112.xml"/><Relationship Id="rId1699" Type="http://schemas.openxmlformats.org/officeDocument/2006/relationships/customXml" Target="../customXml/item1699.xml"/><Relationship Id="rId2000" Type="http://schemas.openxmlformats.org/officeDocument/2006/relationships/customXml" Target="../customXml/item2000.xml"/><Relationship Id="rId929" Type="http://schemas.openxmlformats.org/officeDocument/2006/relationships/customXml" Target="../customXml/item929.xml"/><Relationship Id="rId1559" Type="http://schemas.openxmlformats.org/officeDocument/2006/relationships/customXml" Target="../customXml/item1559.xml"/><Relationship Id="rId1766" Type="http://schemas.openxmlformats.org/officeDocument/2006/relationships/customXml" Target="../customXml/item1766.xml"/><Relationship Id="rId1973" Type="http://schemas.openxmlformats.org/officeDocument/2006/relationships/customXml" Target="../customXml/item1973.xml"/><Relationship Id="rId58" Type="http://schemas.openxmlformats.org/officeDocument/2006/relationships/customXml" Target="../customXml/item58.xml"/><Relationship Id="rId1419" Type="http://schemas.openxmlformats.org/officeDocument/2006/relationships/customXml" Target="../customXml/item1419.xml"/><Relationship Id="rId1626" Type="http://schemas.openxmlformats.org/officeDocument/2006/relationships/customXml" Target="../customXml/item1626.xml"/><Relationship Id="rId1833" Type="http://schemas.openxmlformats.org/officeDocument/2006/relationships/customXml" Target="../customXml/item1833.xml"/><Relationship Id="rId1900" Type="http://schemas.openxmlformats.org/officeDocument/2006/relationships/customXml" Target="../customXml/item1900.xml"/><Relationship Id="rId579" Type="http://schemas.openxmlformats.org/officeDocument/2006/relationships/customXml" Target="../customXml/item579.xml"/><Relationship Id="rId786" Type="http://schemas.openxmlformats.org/officeDocument/2006/relationships/customXml" Target="../customXml/item786.xml"/><Relationship Id="rId993" Type="http://schemas.openxmlformats.org/officeDocument/2006/relationships/customXml" Target="../customXml/item993.xml"/><Relationship Id="rId2467" Type="http://schemas.openxmlformats.org/officeDocument/2006/relationships/customXml" Target="../customXml/item2467.xml"/><Relationship Id="rId2674" Type="http://schemas.openxmlformats.org/officeDocument/2006/relationships/customXml" Target="../customXml/item2674.xml"/><Relationship Id="rId439" Type="http://schemas.openxmlformats.org/officeDocument/2006/relationships/customXml" Target="../customXml/item439.xml"/><Relationship Id="rId646" Type="http://schemas.openxmlformats.org/officeDocument/2006/relationships/customXml" Target="../customXml/item646.xml"/><Relationship Id="rId1069" Type="http://schemas.openxmlformats.org/officeDocument/2006/relationships/customXml" Target="../customXml/item1069.xml"/><Relationship Id="rId1276" Type="http://schemas.openxmlformats.org/officeDocument/2006/relationships/customXml" Target="../customXml/item1276.xml"/><Relationship Id="rId1483" Type="http://schemas.openxmlformats.org/officeDocument/2006/relationships/customXml" Target="../customXml/item1483.xml"/><Relationship Id="rId2327" Type="http://schemas.openxmlformats.org/officeDocument/2006/relationships/customXml" Target="../customXml/item2327.xml"/><Relationship Id="rId506" Type="http://schemas.openxmlformats.org/officeDocument/2006/relationships/customXml" Target="../customXml/item506.xml"/><Relationship Id="rId853" Type="http://schemas.openxmlformats.org/officeDocument/2006/relationships/customXml" Target="../customXml/item853.xml"/><Relationship Id="rId1136" Type="http://schemas.openxmlformats.org/officeDocument/2006/relationships/customXml" Target="../customXml/item1136.xml"/><Relationship Id="rId1690" Type="http://schemas.openxmlformats.org/officeDocument/2006/relationships/customXml" Target="../customXml/item1690.xml"/><Relationship Id="rId2534" Type="http://schemas.openxmlformats.org/officeDocument/2006/relationships/customXml" Target="../customXml/item2534.xml"/><Relationship Id="rId2741" Type="http://schemas.openxmlformats.org/officeDocument/2006/relationships/slide" Target="slides/slide38.xml"/><Relationship Id="rId713" Type="http://schemas.openxmlformats.org/officeDocument/2006/relationships/customXml" Target="../customXml/item713.xml"/><Relationship Id="rId920" Type="http://schemas.openxmlformats.org/officeDocument/2006/relationships/customXml" Target="../customXml/item920.xml"/><Relationship Id="rId1343" Type="http://schemas.openxmlformats.org/officeDocument/2006/relationships/customXml" Target="../customXml/item1343.xml"/><Relationship Id="rId1550" Type="http://schemas.openxmlformats.org/officeDocument/2006/relationships/customXml" Target="../customXml/item1550.xml"/><Relationship Id="rId2601" Type="http://schemas.openxmlformats.org/officeDocument/2006/relationships/customXml" Target="../customXml/item2601.xml"/><Relationship Id="rId1203" Type="http://schemas.openxmlformats.org/officeDocument/2006/relationships/customXml" Target="../customXml/item1203.xml"/><Relationship Id="rId1410" Type="http://schemas.openxmlformats.org/officeDocument/2006/relationships/customXml" Target="../customXml/item1410.xml"/><Relationship Id="rId296" Type="http://schemas.openxmlformats.org/officeDocument/2006/relationships/customXml" Target="../customXml/item296.xml"/><Relationship Id="rId2184" Type="http://schemas.openxmlformats.org/officeDocument/2006/relationships/customXml" Target="../customXml/item2184.xml"/><Relationship Id="rId2391" Type="http://schemas.openxmlformats.org/officeDocument/2006/relationships/customXml" Target="../customXml/item2391.xml"/><Relationship Id="rId156" Type="http://schemas.openxmlformats.org/officeDocument/2006/relationships/customXml" Target="../customXml/item156.xml"/><Relationship Id="rId363" Type="http://schemas.openxmlformats.org/officeDocument/2006/relationships/customXml" Target="../customXml/item363.xml"/><Relationship Id="rId570" Type="http://schemas.openxmlformats.org/officeDocument/2006/relationships/customXml" Target="../customXml/item570.xml"/><Relationship Id="rId2044" Type="http://schemas.openxmlformats.org/officeDocument/2006/relationships/customXml" Target="../customXml/item2044.xml"/><Relationship Id="rId2251" Type="http://schemas.openxmlformats.org/officeDocument/2006/relationships/customXml" Target="../customXml/item2251.xml"/><Relationship Id="rId223" Type="http://schemas.openxmlformats.org/officeDocument/2006/relationships/customXml" Target="../customXml/item223.xml"/><Relationship Id="rId430" Type="http://schemas.openxmlformats.org/officeDocument/2006/relationships/customXml" Target="../customXml/item430.xml"/><Relationship Id="rId1060" Type="http://schemas.openxmlformats.org/officeDocument/2006/relationships/customXml" Target="../customXml/item1060.xml"/><Relationship Id="rId2111" Type="http://schemas.openxmlformats.org/officeDocument/2006/relationships/customXml" Target="../customXml/item2111.xml"/><Relationship Id="rId1877" Type="http://schemas.openxmlformats.org/officeDocument/2006/relationships/customXml" Target="../customXml/item1877.xml"/><Relationship Id="rId1737" Type="http://schemas.openxmlformats.org/officeDocument/2006/relationships/customXml" Target="../customXml/item1737.xml"/><Relationship Id="rId1944" Type="http://schemas.openxmlformats.org/officeDocument/2006/relationships/customXml" Target="../customXml/item1944.xml"/><Relationship Id="rId29" Type="http://schemas.openxmlformats.org/officeDocument/2006/relationships/customXml" Target="../customXml/item29.xml"/><Relationship Id="rId1804" Type="http://schemas.openxmlformats.org/officeDocument/2006/relationships/customXml" Target="../customXml/item1804.xml"/><Relationship Id="rId897" Type="http://schemas.openxmlformats.org/officeDocument/2006/relationships/customXml" Target="../customXml/item897.xml"/><Relationship Id="rId2578" Type="http://schemas.openxmlformats.org/officeDocument/2006/relationships/customXml" Target="../customXml/item2578.xml"/><Relationship Id="rId757" Type="http://schemas.openxmlformats.org/officeDocument/2006/relationships/customXml" Target="../customXml/item757.xml"/><Relationship Id="rId964" Type="http://schemas.openxmlformats.org/officeDocument/2006/relationships/customXml" Target="../customXml/item964.xml"/><Relationship Id="rId1387" Type="http://schemas.openxmlformats.org/officeDocument/2006/relationships/customXml" Target="../customXml/item1387.xml"/><Relationship Id="rId1594" Type="http://schemas.openxmlformats.org/officeDocument/2006/relationships/customXml" Target="../customXml/item1594.xml"/><Relationship Id="rId2438" Type="http://schemas.openxmlformats.org/officeDocument/2006/relationships/customXml" Target="../customXml/item2438.xml"/><Relationship Id="rId2645" Type="http://schemas.openxmlformats.org/officeDocument/2006/relationships/customXml" Target="../customXml/item2645.xml"/><Relationship Id="rId93" Type="http://schemas.openxmlformats.org/officeDocument/2006/relationships/customXml" Target="../customXml/item93.xml"/><Relationship Id="rId617" Type="http://schemas.openxmlformats.org/officeDocument/2006/relationships/customXml" Target="../customXml/item617.xml"/><Relationship Id="rId824" Type="http://schemas.openxmlformats.org/officeDocument/2006/relationships/customXml" Target="../customXml/item824.xml"/><Relationship Id="rId1247" Type="http://schemas.openxmlformats.org/officeDocument/2006/relationships/customXml" Target="../customXml/item1247.xml"/><Relationship Id="rId1454" Type="http://schemas.openxmlformats.org/officeDocument/2006/relationships/customXml" Target="../customXml/item1454.xml"/><Relationship Id="rId1661" Type="http://schemas.openxmlformats.org/officeDocument/2006/relationships/customXml" Target="../customXml/item1661.xml"/><Relationship Id="rId2505" Type="http://schemas.openxmlformats.org/officeDocument/2006/relationships/customXml" Target="../customXml/item2505.xml"/><Relationship Id="rId2712" Type="http://schemas.openxmlformats.org/officeDocument/2006/relationships/slide" Target="slides/slide9.xml"/><Relationship Id="rId1107" Type="http://schemas.openxmlformats.org/officeDocument/2006/relationships/customXml" Target="../customXml/item1107.xml"/><Relationship Id="rId1314" Type="http://schemas.openxmlformats.org/officeDocument/2006/relationships/customXml" Target="../customXml/item1314.xml"/><Relationship Id="rId1521" Type="http://schemas.openxmlformats.org/officeDocument/2006/relationships/customXml" Target="../customXml/item1521.xml"/><Relationship Id="rId20" Type="http://schemas.openxmlformats.org/officeDocument/2006/relationships/customXml" Target="../customXml/item20.xml"/><Relationship Id="rId2088" Type="http://schemas.openxmlformats.org/officeDocument/2006/relationships/customXml" Target="../customXml/item2088.xml"/><Relationship Id="rId2295" Type="http://schemas.openxmlformats.org/officeDocument/2006/relationships/customXml" Target="../customXml/item2295.xml"/><Relationship Id="rId267" Type="http://schemas.openxmlformats.org/officeDocument/2006/relationships/customXml" Target="../customXml/item267.xml"/><Relationship Id="rId474" Type="http://schemas.openxmlformats.org/officeDocument/2006/relationships/customXml" Target="../customXml/item474.xml"/><Relationship Id="rId2155" Type="http://schemas.openxmlformats.org/officeDocument/2006/relationships/customXml" Target="../customXml/item2155.xml"/><Relationship Id="rId127" Type="http://schemas.openxmlformats.org/officeDocument/2006/relationships/customXml" Target="../customXml/item127.xml"/><Relationship Id="rId681" Type="http://schemas.openxmlformats.org/officeDocument/2006/relationships/customXml" Target="../customXml/item681.xml"/><Relationship Id="rId2362" Type="http://schemas.openxmlformats.org/officeDocument/2006/relationships/customXml" Target="../customXml/item2362.xml"/><Relationship Id="rId334" Type="http://schemas.openxmlformats.org/officeDocument/2006/relationships/customXml" Target="../customXml/item334.xml"/><Relationship Id="rId541" Type="http://schemas.openxmlformats.org/officeDocument/2006/relationships/customXml" Target="../customXml/item541.xml"/><Relationship Id="rId1171" Type="http://schemas.openxmlformats.org/officeDocument/2006/relationships/customXml" Target="../customXml/item1171.xml"/><Relationship Id="rId2015" Type="http://schemas.openxmlformats.org/officeDocument/2006/relationships/customXml" Target="../customXml/item2015.xml"/><Relationship Id="rId2222" Type="http://schemas.openxmlformats.org/officeDocument/2006/relationships/customXml" Target="../customXml/item2222.xml"/><Relationship Id="rId401" Type="http://schemas.openxmlformats.org/officeDocument/2006/relationships/customXml" Target="../customXml/item401.xml"/><Relationship Id="rId1031" Type="http://schemas.openxmlformats.org/officeDocument/2006/relationships/customXml" Target="../customXml/item1031.xml"/><Relationship Id="rId1988" Type="http://schemas.openxmlformats.org/officeDocument/2006/relationships/customXml" Target="../customXml/item1988.xml"/><Relationship Id="rId1848" Type="http://schemas.openxmlformats.org/officeDocument/2006/relationships/customXml" Target="../customXml/item1848.xml"/><Relationship Id="rId191" Type="http://schemas.openxmlformats.org/officeDocument/2006/relationships/customXml" Target="../customXml/item191.xml"/><Relationship Id="rId1708" Type="http://schemas.openxmlformats.org/officeDocument/2006/relationships/customXml" Target="../customXml/item1708.xml"/><Relationship Id="rId1915" Type="http://schemas.openxmlformats.org/officeDocument/2006/relationships/customXml" Target="../customXml/item1915.xml"/><Relationship Id="rId2689" Type="http://schemas.openxmlformats.org/officeDocument/2006/relationships/customXml" Target="../customXml/item2689.xml"/><Relationship Id="rId868" Type="http://schemas.openxmlformats.org/officeDocument/2006/relationships/customXml" Target="../customXml/item868.xml"/><Relationship Id="rId1498" Type="http://schemas.openxmlformats.org/officeDocument/2006/relationships/customXml" Target="../customXml/item1498.xml"/><Relationship Id="rId2549" Type="http://schemas.openxmlformats.org/officeDocument/2006/relationships/customXml" Target="../customXml/item2549.xml"/><Relationship Id="rId2756" Type="http://schemas.openxmlformats.org/officeDocument/2006/relationships/slide" Target="slides/slide53.xml"/><Relationship Id="rId728" Type="http://schemas.openxmlformats.org/officeDocument/2006/relationships/customXml" Target="../customXml/item728.xml"/><Relationship Id="rId935" Type="http://schemas.openxmlformats.org/officeDocument/2006/relationships/customXml" Target="../customXml/item935.xml"/><Relationship Id="rId1358" Type="http://schemas.openxmlformats.org/officeDocument/2006/relationships/customXml" Target="../customXml/item1358.xml"/><Relationship Id="rId1565" Type="http://schemas.openxmlformats.org/officeDocument/2006/relationships/customXml" Target="../customXml/item1565.xml"/><Relationship Id="rId1772" Type="http://schemas.openxmlformats.org/officeDocument/2006/relationships/customXml" Target="../customXml/item1772.xml"/><Relationship Id="rId2409" Type="http://schemas.openxmlformats.org/officeDocument/2006/relationships/customXml" Target="../customXml/item2409.xml"/><Relationship Id="rId2616" Type="http://schemas.openxmlformats.org/officeDocument/2006/relationships/customXml" Target="../customXml/item2616.xml"/><Relationship Id="rId64" Type="http://schemas.openxmlformats.org/officeDocument/2006/relationships/customXml" Target="../customXml/item64.xml"/><Relationship Id="rId1218" Type="http://schemas.openxmlformats.org/officeDocument/2006/relationships/customXml" Target="../customXml/item1218.xml"/><Relationship Id="rId1425" Type="http://schemas.openxmlformats.org/officeDocument/2006/relationships/customXml" Target="../customXml/item1425.xml"/><Relationship Id="rId1632" Type="http://schemas.openxmlformats.org/officeDocument/2006/relationships/customXml" Target="../customXml/item1632.xml"/><Relationship Id="rId2199" Type="http://schemas.openxmlformats.org/officeDocument/2006/relationships/customXml" Target="../customXml/item2199.xml"/><Relationship Id="rId378" Type="http://schemas.openxmlformats.org/officeDocument/2006/relationships/customXml" Target="../customXml/item378.xml"/><Relationship Id="rId585" Type="http://schemas.openxmlformats.org/officeDocument/2006/relationships/customXml" Target="../customXml/item585.xml"/><Relationship Id="rId792" Type="http://schemas.openxmlformats.org/officeDocument/2006/relationships/customXml" Target="../customXml/item792.xml"/><Relationship Id="rId2059" Type="http://schemas.openxmlformats.org/officeDocument/2006/relationships/customXml" Target="../customXml/item2059.xml"/><Relationship Id="rId2266" Type="http://schemas.openxmlformats.org/officeDocument/2006/relationships/customXml" Target="../customXml/item2266.xml"/><Relationship Id="rId2473" Type="http://schemas.openxmlformats.org/officeDocument/2006/relationships/customXml" Target="../customXml/item2473.xml"/><Relationship Id="rId2680" Type="http://schemas.openxmlformats.org/officeDocument/2006/relationships/customXml" Target="../customXml/item2680.xml"/><Relationship Id="rId238" Type="http://schemas.openxmlformats.org/officeDocument/2006/relationships/customXml" Target="../customXml/item238.xml"/><Relationship Id="rId445" Type="http://schemas.openxmlformats.org/officeDocument/2006/relationships/customXml" Target="../customXml/item445.xml"/><Relationship Id="rId652" Type="http://schemas.openxmlformats.org/officeDocument/2006/relationships/customXml" Target="../customXml/item652.xml"/><Relationship Id="rId1075" Type="http://schemas.openxmlformats.org/officeDocument/2006/relationships/customXml" Target="../customXml/item1075.xml"/><Relationship Id="rId1282" Type="http://schemas.openxmlformats.org/officeDocument/2006/relationships/customXml" Target="../customXml/item1282.xml"/><Relationship Id="rId2126" Type="http://schemas.openxmlformats.org/officeDocument/2006/relationships/customXml" Target="../customXml/item2126.xml"/><Relationship Id="rId2333" Type="http://schemas.openxmlformats.org/officeDocument/2006/relationships/customXml" Target="../customXml/item2333.xml"/><Relationship Id="rId2540" Type="http://schemas.openxmlformats.org/officeDocument/2006/relationships/customXml" Target="../customXml/item2540.xml"/><Relationship Id="rId305" Type="http://schemas.openxmlformats.org/officeDocument/2006/relationships/customXml" Target="../customXml/item305.xml"/><Relationship Id="rId512" Type="http://schemas.openxmlformats.org/officeDocument/2006/relationships/customXml" Target="../customXml/item512.xml"/><Relationship Id="rId1142" Type="http://schemas.openxmlformats.org/officeDocument/2006/relationships/customXml" Target="../customXml/item1142.xml"/><Relationship Id="rId2400" Type="http://schemas.openxmlformats.org/officeDocument/2006/relationships/customXml" Target="../customXml/item2400.xml"/><Relationship Id="rId1002" Type="http://schemas.openxmlformats.org/officeDocument/2006/relationships/customXml" Target="../customXml/item1002.xml"/><Relationship Id="rId1959" Type="http://schemas.openxmlformats.org/officeDocument/2006/relationships/customXml" Target="../customXml/item1959.xml"/><Relationship Id="rId1819" Type="http://schemas.openxmlformats.org/officeDocument/2006/relationships/customXml" Target="../customXml/item1819.xml"/><Relationship Id="rId2190" Type="http://schemas.openxmlformats.org/officeDocument/2006/relationships/customXml" Target="../customXml/item2190.xml"/><Relationship Id="rId162" Type="http://schemas.openxmlformats.org/officeDocument/2006/relationships/customXml" Target="../customXml/item162.xml"/><Relationship Id="rId2050" Type="http://schemas.openxmlformats.org/officeDocument/2006/relationships/customXml" Target="../customXml/item2050.xml"/><Relationship Id="rId979" Type="http://schemas.openxmlformats.org/officeDocument/2006/relationships/customXml" Target="../customXml/item979.xml"/><Relationship Id="rId839" Type="http://schemas.openxmlformats.org/officeDocument/2006/relationships/customXml" Target="../customXml/item839.xml"/><Relationship Id="rId1469" Type="http://schemas.openxmlformats.org/officeDocument/2006/relationships/customXml" Target="../customXml/item1469.xml"/><Relationship Id="rId1676" Type="http://schemas.openxmlformats.org/officeDocument/2006/relationships/customXml" Target="../customXml/item1676.xml"/><Relationship Id="rId1883" Type="http://schemas.openxmlformats.org/officeDocument/2006/relationships/customXml" Target="../customXml/item1883.xml"/><Relationship Id="rId2727" Type="http://schemas.openxmlformats.org/officeDocument/2006/relationships/slide" Target="slides/slide24.xml"/><Relationship Id="rId906" Type="http://schemas.openxmlformats.org/officeDocument/2006/relationships/customXml" Target="../customXml/item906.xml"/><Relationship Id="rId1329" Type="http://schemas.openxmlformats.org/officeDocument/2006/relationships/customXml" Target="../customXml/item1329.xml"/><Relationship Id="rId1536" Type="http://schemas.openxmlformats.org/officeDocument/2006/relationships/customXml" Target="../customXml/item1536.xml"/><Relationship Id="rId1743" Type="http://schemas.openxmlformats.org/officeDocument/2006/relationships/customXml" Target="../customXml/item1743.xml"/><Relationship Id="rId1950" Type="http://schemas.openxmlformats.org/officeDocument/2006/relationships/customXml" Target="../customXml/item1950.xml"/><Relationship Id="rId35" Type="http://schemas.openxmlformats.org/officeDocument/2006/relationships/customXml" Target="../customXml/item35.xml"/><Relationship Id="rId1603" Type="http://schemas.openxmlformats.org/officeDocument/2006/relationships/customXml" Target="../customXml/item1603.xml"/><Relationship Id="rId1810" Type="http://schemas.openxmlformats.org/officeDocument/2006/relationships/customXml" Target="../customXml/item1810.xml"/><Relationship Id="rId489" Type="http://schemas.openxmlformats.org/officeDocument/2006/relationships/customXml" Target="../customXml/item489.xml"/><Relationship Id="rId696" Type="http://schemas.openxmlformats.org/officeDocument/2006/relationships/customXml" Target="../customXml/item696.xml"/><Relationship Id="rId2377" Type="http://schemas.openxmlformats.org/officeDocument/2006/relationships/customXml" Target="../customXml/item2377.xml"/><Relationship Id="rId2584" Type="http://schemas.openxmlformats.org/officeDocument/2006/relationships/customXml" Target="../customXml/item2584.xml"/><Relationship Id="rId349" Type="http://schemas.openxmlformats.org/officeDocument/2006/relationships/customXml" Target="../customXml/item349.xml"/><Relationship Id="rId556" Type="http://schemas.openxmlformats.org/officeDocument/2006/relationships/customXml" Target="../customXml/item556.xml"/><Relationship Id="rId763" Type="http://schemas.openxmlformats.org/officeDocument/2006/relationships/customXml" Target="../customXml/item763.xml"/><Relationship Id="rId1186" Type="http://schemas.openxmlformats.org/officeDocument/2006/relationships/customXml" Target="../customXml/item1186.xml"/><Relationship Id="rId1393" Type="http://schemas.openxmlformats.org/officeDocument/2006/relationships/customXml" Target="../customXml/item1393.xml"/><Relationship Id="rId2237" Type="http://schemas.openxmlformats.org/officeDocument/2006/relationships/customXml" Target="../customXml/item2237.xml"/><Relationship Id="rId2444" Type="http://schemas.openxmlformats.org/officeDocument/2006/relationships/customXml" Target="../customXml/item2444.xml"/><Relationship Id="rId209" Type="http://schemas.openxmlformats.org/officeDocument/2006/relationships/customXml" Target="../customXml/item209.xml"/><Relationship Id="rId416" Type="http://schemas.openxmlformats.org/officeDocument/2006/relationships/customXml" Target="../customXml/item416.xml"/><Relationship Id="rId970" Type="http://schemas.openxmlformats.org/officeDocument/2006/relationships/customXml" Target="../customXml/item970.xml"/><Relationship Id="rId1046" Type="http://schemas.openxmlformats.org/officeDocument/2006/relationships/customXml" Target="../customXml/item1046.xml"/><Relationship Id="rId1253" Type="http://schemas.openxmlformats.org/officeDocument/2006/relationships/customXml" Target="../customXml/item1253.xml"/><Relationship Id="rId2651" Type="http://schemas.openxmlformats.org/officeDocument/2006/relationships/customXml" Target="../customXml/item2651.xml"/><Relationship Id="rId623" Type="http://schemas.openxmlformats.org/officeDocument/2006/relationships/customXml" Target="../customXml/item623.xml"/><Relationship Id="rId830" Type="http://schemas.openxmlformats.org/officeDocument/2006/relationships/customXml" Target="../customXml/item830.xml"/><Relationship Id="rId1460" Type="http://schemas.openxmlformats.org/officeDocument/2006/relationships/customXml" Target="../customXml/item1460.xml"/><Relationship Id="rId2304" Type="http://schemas.openxmlformats.org/officeDocument/2006/relationships/customXml" Target="../customXml/item2304.xml"/><Relationship Id="rId2511" Type="http://schemas.openxmlformats.org/officeDocument/2006/relationships/customXml" Target="../customXml/item2511.xml"/><Relationship Id="rId1113" Type="http://schemas.openxmlformats.org/officeDocument/2006/relationships/customXml" Target="../customXml/item1113.xml"/><Relationship Id="rId1320" Type="http://schemas.openxmlformats.org/officeDocument/2006/relationships/customXml" Target="../customXml/item1320.xml"/><Relationship Id="rId2094" Type="http://schemas.openxmlformats.org/officeDocument/2006/relationships/customXml" Target="../customXml/item2094.xml"/><Relationship Id="rId273" Type="http://schemas.openxmlformats.org/officeDocument/2006/relationships/customXml" Target="../customXml/item273.xml"/><Relationship Id="rId480" Type="http://schemas.openxmlformats.org/officeDocument/2006/relationships/customXml" Target="../customXml/item480.xml"/><Relationship Id="rId2161" Type="http://schemas.openxmlformats.org/officeDocument/2006/relationships/customXml" Target="../customXml/item2161.xml"/><Relationship Id="rId133" Type="http://schemas.openxmlformats.org/officeDocument/2006/relationships/customXml" Target="../customXml/item133.xml"/><Relationship Id="rId340" Type="http://schemas.openxmlformats.org/officeDocument/2006/relationships/customXml" Target="../customXml/item340.xml"/><Relationship Id="rId2021" Type="http://schemas.openxmlformats.org/officeDocument/2006/relationships/customXml" Target="../customXml/item2021.xml"/><Relationship Id="rId200" Type="http://schemas.openxmlformats.org/officeDocument/2006/relationships/customXml" Target="../customXml/item200.xml"/><Relationship Id="rId1787" Type="http://schemas.openxmlformats.org/officeDocument/2006/relationships/customXml" Target="../customXml/item1787.xml"/><Relationship Id="rId1994" Type="http://schemas.openxmlformats.org/officeDocument/2006/relationships/customXml" Target="../customXml/item1994.xml"/><Relationship Id="rId79" Type="http://schemas.openxmlformats.org/officeDocument/2006/relationships/customXml" Target="../customXml/item79.xml"/><Relationship Id="rId1647" Type="http://schemas.openxmlformats.org/officeDocument/2006/relationships/customXml" Target="../customXml/item1647.xml"/><Relationship Id="rId1854" Type="http://schemas.openxmlformats.org/officeDocument/2006/relationships/customXml" Target="../customXml/item1854.xml"/><Relationship Id="rId1507" Type="http://schemas.openxmlformats.org/officeDocument/2006/relationships/customXml" Target="../customXml/item1507.xml"/><Relationship Id="rId1714" Type="http://schemas.openxmlformats.org/officeDocument/2006/relationships/customXml" Target="../customXml/item1714.xml"/><Relationship Id="rId1921" Type="http://schemas.openxmlformats.org/officeDocument/2006/relationships/customXml" Target="../customXml/item1921.xml"/><Relationship Id="rId2488" Type="http://schemas.openxmlformats.org/officeDocument/2006/relationships/customXml" Target="../customXml/item2488.xml"/><Relationship Id="rId1297" Type="http://schemas.openxmlformats.org/officeDocument/2006/relationships/customXml" Target="../customXml/item1297.xml"/><Relationship Id="rId2695" Type="http://schemas.openxmlformats.org/officeDocument/2006/relationships/customXml" Target="../customXml/item2695.xml"/><Relationship Id="rId667" Type="http://schemas.openxmlformats.org/officeDocument/2006/relationships/customXml" Target="../customXml/item667.xml"/><Relationship Id="rId874" Type="http://schemas.openxmlformats.org/officeDocument/2006/relationships/customXml" Target="../customXml/item874.xml"/><Relationship Id="rId2348" Type="http://schemas.openxmlformats.org/officeDocument/2006/relationships/customXml" Target="../customXml/item2348.xml"/><Relationship Id="rId2555" Type="http://schemas.openxmlformats.org/officeDocument/2006/relationships/customXml" Target="../customXml/item2555.xml"/><Relationship Id="rId2762" Type="http://schemas.openxmlformats.org/officeDocument/2006/relationships/slide" Target="slides/slide59.xml"/><Relationship Id="rId527" Type="http://schemas.openxmlformats.org/officeDocument/2006/relationships/customXml" Target="../customXml/item527.xml"/><Relationship Id="rId734" Type="http://schemas.openxmlformats.org/officeDocument/2006/relationships/customXml" Target="../customXml/item734.xml"/><Relationship Id="rId941" Type="http://schemas.openxmlformats.org/officeDocument/2006/relationships/customXml" Target="../customXml/item941.xml"/><Relationship Id="rId1157" Type="http://schemas.openxmlformats.org/officeDocument/2006/relationships/customXml" Target="../customXml/item1157.xml"/><Relationship Id="rId1364" Type="http://schemas.openxmlformats.org/officeDocument/2006/relationships/customXml" Target="../customXml/item1364.xml"/><Relationship Id="rId1571" Type="http://schemas.openxmlformats.org/officeDocument/2006/relationships/customXml" Target="../customXml/item1571.xml"/><Relationship Id="rId2208" Type="http://schemas.openxmlformats.org/officeDocument/2006/relationships/customXml" Target="../customXml/item2208.xml"/><Relationship Id="rId2415" Type="http://schemas.openxmlformats.org/officeDocument/2006/relationships/customXml" Target="../customXml/item2415.xml"/><Relationship Id="rId2622" Type="http://schemas.openxmlformats.org/officeDocument/2006/relationships/customXml" Target="../customXml/item2622.xml"/><Relationship Id="rId70" Type="http://schemas.openxmlformats.org/officeDocument/2006/relationships/customXml" Target="../customXml/item70.xml"/><Relationship Id="rId801" Type="http://schemas.openxmlformats.org/officeDocument/2006/relationships/customXml" Target="../customXml/item801.xml"/><Relationship Id="rId1017" Type="http://schemas.openxmlformats.org/officeDocument/2006/relationships/customXml" Target="../customXml/item1017.xml"/><Relationship Id="rId1224" Type="http://schemas.openxmlformats.org/officeDocument/2006/relationships/customXml" Target="../customXml/item1224.xml"/><Relationship Id="rId1431" Type="http://schemas.openxmlformats.org/officeDocument/2006/relationships/customXml" Target="../customXml/item1431.xml"/><Relationship Id="rId177" Type="http://schemas.openxmlformats.org/officeDocument/2006/relationships/customXml" Target="../customXml/item177.xml"/><Relationship Id="rId384" Type="http://schemas.openxmlformats.org/officeDocument/2006/relationships/customXml" Target="../customXml/item384.xml"/><Relationship Id="rId591" Type="http://schemas.openxmlformats.org/officeDocument/2006/relationships/customXml" Target="../customXml/item591.xml"/><Relationship Id="rId2065" Type="http://schemas.openxmlformats.org/officeDocument/2006/relationships/customXml" Target="../customXml/item2065.xml"/><Relationship Id="rId2272" Type="http://schemas.openxmlformats.org/officeDocument/2006/relationships/customXml" Target="../customXml/item2272.xml"/><Relationship Id="rId244" Type="http://schemas.openxmlformats.org/officeDocument/2006/relationships/customXml" Target="../customXml/item244.xml"/><Relationship Id="rId1081" Type="http://schemas.openxmlformats.org/officeDocument/2006/relationships/customXml" Target="../customXml/item1081.xml"/><Relationship Id="rId451" Type="http://schemas.openxmlformats.org/officeDocument/2006/relationships/customXml" Target="../customXml/item451.xml"/><Relationship Id="rId2132" Type="http://schemas.openxmlformats.org/officeDocument/2006/relationships/customXml" Target="../customXml/item2132.xml"/><Relationship Id="rId104" Type="http://schemas.openxmlformats.org/officeDocument/2006/relationships/customXml" Target="../customXml/item104.xml"/><Relationship Id="rId311" Type="http://schemas.openxmlformats.org/officeDocument/2006/relationships/customXml" Target="../customXml/item311.xml"/><Relationship Id="rId1898" Type="http://schemas.openxmlformats.org/officeDocument/2006/relationships/customXml" Target="../customXml/item1898.xml"/><Relationship Id="rId1758" Type="http://schemas.openxmlformats.org/officeDocument/2006/relationships/customXml" Target="../customXml/item1758.xml"/><Relationship Id="rId1965" Type="http://schemas.openxmlformats.org/officeDocument/2006/relationships/customXml" Target="../customXml/item1965.xml"/><Relationship Id="rId1618" Type="http://schemas.openxmlformats.org/officeDocument/2006/relationships/customXml" Target="../customXml/item1618.xml"/><Relationship Id="rId1825" Type="http://schemas.openxmlformats.org/officeDocument/2006/relationships/customXml" Target="../customXml/item1825.xml"/><Relationship Id="rId2599" Type="http://schemas.openxmlformats.org/officeDocument/2006/relationships/customXml" Target="../customXml/item2599.xml"/><Relationship Id="rId778" Type="http://schemas.openxmlformats.org/officeDocument/2006/relationships/customXml" Target="../customXml/item778.xml"/><Relationship Id="rId985" Type="http://schemas.openxmlformats.org/officeDocument/2006/relationships/customXml" Target="../customXml/item985.xml"/><Relationship Id="rId2459" Type="http://schemas.openxmlformats.org/officeDocument/2006/relationships/customXml" Target="../customXml/item2459.xml"/><Relationship Id="rId2666" Type="http://schemas.openxmlformats.org/officeDocument/2006/relationships/customXml" Target="../customXml/item2666.xml"/><Relationship Id="rId638" Type="http://schemas.openxmlformats.org/officeDocument/2006/relationships/customXml" Target="../customXml/item638.xml"/><Relationship Id="rId845" Type="http://schemas.openxmlformats.org/officeDocument/2006/relationships/customXml" Target="../customXml/item845.xml"/><Relationship Id="rId1268" Type="http://schemas.openxmlformats.org/officeDocument/2006/relationships/customXml" Target="../customXml/item1268.xml"/><Relationship Id="rId1475" Type="http://schemas.openxmlformats.org/officeDocument/2006/relationships/customXml" Target="../customXml/item1475.xml"/><Relationship Id="rId1682" Type="http://schemas.openxmlformats.org/officeDocument/2006/relationships/customXml" Target="../customXml/item1682.xml"/><Relationship Id="rId2319" Type="http://schemas.openxmlformats.org/officeDocument/2006/relationships/customXml" Target="../customXml/item2319.xml"/><Relationship Id="rId2526" Type="http://schemas.openxmlformats.org/officeDocument/2006/relationships/customXml" Target="../customXml/item2526.xml"/><Relationship Id="rId2733" Type="http://schemas.openxmlformats.org/officeDocument/2006/relationships/slide" Target="slides/slide30.xml"/><Relationship Id="rId705" Type="http://schemas.openxmlformats.org/officeDocument/2006/relationships/customXml" Target="../customXml/item705.xml"/><Relationship Id="rId1128" Type="http://schemas.openxmlformats.org/officeDocument/2006/relationships/customXml" Target="../customXml/item1128.xml"/><Relationship Id="rId1335" Type="http://schemas.openxmlformats.org/officeDocument/2006/relationships/customXml" Target="../customXml/item1335.xml"/><Relationship Id="rId1542" Type="http://schemas.openxmlformats.org/officeDocument/2006/relationships/customXml" Target="../customXml/item1542.xml"/><Relationship Id="rId912" Type="http://schemas.openxmlformats.org/officeDocument/2006/relationships/customXml" Target="../customXml/item912.xml"/><Relationship Id="rId41" Type="http://schemas.openxmlformats.org/officeDocument/2006/relationships/customXml" Target="../customXml/item41.xml"/><Relationship Id="rId1402" Type="http://schemas.openxmlformats.org/officeDocument/2006/relationships/customXml" Target="../customXml/item1402.xml"/><Relationship Id="rId288" Type="http://schemas.openxmlformats.org/officeDocument/2006/relationships/customXml" Target="../customXml/item288.xml"/><Relationship Id="rId495" Type="http://schemas.openxmlformats.org/officeDocument/2006/relationships/customXml" Target="../customXml/item495.xml"/><Relationship Id="rId2176" Type="http://schemas.openxmlformats.org/officeDocument/2006/relationships/customXml" Target="../customXml/item2176.xml"/><Relationship Id="rId2383" Type="http://schemas.openxmlformats.org/officeDocument/2006/relationships/customXml" Target="../customXml/item2383.xml"/><Relationship Id="rId2590" Type="http://schemas.openxmlformats.org/officeDocument/2006/relationships/customXml" Target="../customXml/item2590.xml"/><Relationship Id="rId148" Type="http://schemas.openxmlformats.org/officeDocument/2006/relationships/customXml" Target="../customXml/item148.xml"/><Relationship Id="rId355" Type="http://schemas.openxmlformats.org/officeDocument/2006/relationships/customXml" Target="../customXml/item355.xml"/><Relationship Id="rId562" Type="http://schemas.openxmlformats.org/officeDocument/2006/relationships/customXml" Target="../customXml/item562.xml"/><Relationship Id="rId1192" Type="http://schemas.openxmlformats.org/officeDocument/2006/relationships/customXml" Target="../customXml/item1192.xml"/><Relationship Id="rId2036" Type="http://schemas.openxmlformats.org/officeDocument/2006/relationships/customXml" Target="../customXml/item2036.xml"/><Relationship Id="rId2243" Type="http://schemas.openxmlformats.org/officeDocument/2006/relationships/customXml" Target="../customXml/item2243.xml"/><Relationship Id="rId2450" Type="http://schemas.openxmlformats.org/officeDocument/2006/relationships/customXml" Target="../customXml/item2450.xml"/><Relationship Id="rId215" Type="http://schemas.openxmlformats.org/officeDocument/2006/relationships/customXml" Target="../customXml/item215.xml"/><Relationship Id="rId422" Type="http://schemas.openxmlformats.org/officeDocument/2006/relationships/customXml" Target="../customXml/item422.xml"/><Relationship Id="rId1052" Type="http://schemas.openxmlformats.org/officeDocument/2006/relationships/customXml" Target="../customXml/item1052.xml"/><Relationship Id="rId2103" Type="http://schemas.openxmlformats.org/officeDocument/2006/relationships/customXml" Target="../customXml/item2103.xml"/><Relationship Id="rId2310" Type="http://schemas.openxmlformats.org/officeDocument/2006/relationships/customXml" Target="../customXml/item2310.xml"/><Relationship Id="rId1869" Type="http://schemas.openxmlformats.org/officeDocument/2006/relationships/customXml" Target="../customXml/item1869.xml"/><Relationship Id="rId1729" Type="http://schemas.openxmlformats.org/officeDocument/2006/relationships/customXml" Target="../customXml/item1729.xml"/><Relationship Id="rId1936" Type="http://schemas.openxmlformats.org/officeDocument/2006/relationships/customXml" Target="../customXml/item1936.xml"/><Relationship Id="rId5" Type="http://schemas.openxmlformats.org/officeDocument/2006/relationships/customXml" Target="../customXml/item5.xml"/><Relationship Id="rId889" Type="http://schemas.openxmlformats.org/officeDocument/2006/relationships/customXml" Target="../customXml/item889.xml"/><Relationship Id="rId749" Type="http://schemas.openxmlformats.org/officeDocument/2006/relationships/customXml" Target="../customXml/item749.xml"/><Relationship Id="rId1379" Type="http://schemas.openxmlformats.org/officeDocument/2006/relationships/customXml" Target="../customXml/item1379.xml"/><Relationship Id="rId1586" Type="http://schemas.openxmlformats.org/officeDocument/2006/relationships/customXml" Target="../customXml/item1586.xml"/><Relationship Id="rId609" Type="http://schemas.openxmlformats.org/officeDocument/2006/relationships/customXml" Target="../customXml/item609.xml"/><Relationship Id="rId956" Type="http://schemas.openxmlformats.org/officeDocument/2006/relationships/customXml" Target="../customXml/item956.xml"/><Relationship Id="rId1239" Type="http://schemas.openxmlformats.org/officeDocument/2006/relationships/customXml" Target="../customXml/item1239.xml"/><Relationship Id="rId1793" Type="http://schemas.openxmlformats.org/officeDocument/2006/relationships/customXml" Target="../customXml/item1793.xml"/><Relationship Id="rId2637" Type="http://schemas.openxmlformats.org/officeDocument/2006/relationships/customXml" Target="../customXml/item2637.xml"/><Relationship Id="rId85" Type="http://schemas.openxmlformats.org/officeDocument/2006/relationships/customXml" Target="../customXml/item85.xml"/><Relationship Id="rId816" Type="http://schemas.openxmlformats.org/officeDocument/2006/relationships/customXml" Target="../customXml/item816.xml"/><Relationship Id="rId1446" Type="http://schemas.openxmlformats.org/officeDocument/2006/relationships/customXml" Target="../customXml/item1446.xml"/><Relationship Id="rId1653" Type="http://schemas.openxmlformats.org/officeDocument/2006/relationships/customXml" Target="../customXml/item1653.xml"/><Relationship Id="rId1860" Type="http://schemas.openxmlformats.org/officeDocument/2006/relationships/customXml" Target="../customXml/item1860.xml"/><Relationship Id="rId2704" Type="http://schemas.openxmlformats.org/officeDocument/2006/relationships/slide" Target="slides/slide1.xml"/><Relationship Id="rId1306" Type="http://schemas.openxmlformats.org/officeDocument/2006/relationships/customXml" Target="../customXml/item1306.xml"/><Relationship Id="rId1513" Type="http://schemas.openxmlformats.org/officeDocument/2006/relationships/customXml" Target="../customXml/item1513.xml"/><Relationship Id="rId1720" Type="http://schemas.openxmlformats.org/officeDocument/2006/relationships/customXml" Target="../customXml/item1720.xml"/><Relationship Id="rId12" Type="http://schemas.openxmlformats.org/officeDocument/2006/relationships/customXml" Target="../customXml/item12.xml"/><Relationship Id="rId399" Type="http://schemas.openxmlformats.org/officeDocument/2006/relationships/customXml" Target="../customXml/item399.xml"/><Relationship Id="rId2287" Type="http://schemas.openxmlformats.org/officeDocument/2006/relationships/customXml" Target="../customXml/item2287.xml"/><Relationship Id="rId2494" Type="http://schemas.openxmlformats.org/officeDocument/2006/relationships/customXml" Target="../customXml/item2494.xml"/><Relationship Id="rId259" Type="http://schemas.openxmlformats.org/officeDocument/2006/relationships/customXml" Target="../customXml/item259.xml"/><Relationship Id="rId466" Type="http://schemas.openxmlformats.org/officeDocument/2006/relationships/customXml" Target="../customXml/item466.xml"/><Relationship Id="rId673" Type="http://schemas.openxmlformats.org/officeDocument/2006/relationships/customXml" Target="../customXml/item673.xml"/><Relationship Id="rId880" Type="http://schemas.openxmlformats.org/officeDocument/2006/relationships/customXml" Target="../customXml/item880.xml"/><Relationship Id="rId1096" Type="http://schemas.openxmlformats.org/officeDocument/2006/relationships/customXml" Target="../customXml/item1096.xml"/><Relationship Id="rId2147" Type="http://schemas.openxmlformats.org/officeDocument/2006/relationships/customXml" Target="../customXml/item2147.xml"/><Relationship Id="rId2354" Type="http://schemas.openxmlformats.org/officeDocument/2006/relationships/customXml" Target="../customXml/item2354.xml"/><Relationship Id="rId2561" Type="http://schemas.openxmlformats.org/officeDocument/2006/relationships/customXml" Target="../customXml/item2561.xml"/><Relationship Id="rId119" Type="http://schemas.openxmlformats.org/officeDocument/2006/relationships/customXml" Target="../customXml/item119.xml"/><Relationship Id="rId326" Type="http://schemas.openxmlformats.org/officeDocument/2006/relationships/customXml" Target="../customXml/item326.xml"/><Relationship Id="rId533" Type="http://schemas.openxmlformats.org/officeDocument/2006/relationships/customXml" Target="../customXml/item533.xml"/><Relationship Id="rId1163" Type="http://schemas.openxmlformats.org/officeDocument/2006/relationships/customXml" Target="../customXml/item1163.xml"/><Relationship Id="rId1370" Type="http://schemas.openxmlformats.org/officeDocument/2006/relationships/customXml" Target="../customXml/item1370.xml"/><Relationship Id="rId2007" Type="http://schemas.openxmlformats.org/officeDocument/2006/relationships/customXml" Target="../customXml/item2007.xml"/><Relationship Id="rId2214" Type="http://schemas.openxmlformats.org/officeDocument/2006/relationships/customXml" Target="../customXml/item2214.xml"/><Relationship Id="rId740" Type="http://schemas.openxmlformats.org/officeDocument/2006/relationships/customXml" Target="../customXml/item740.xml"/><Relationship Id="rId1023" Type="http://schemas.openxmlformats.org/officeDocument/2006/relationships/customXml" Target="../customXml/item1023.xml"/><Relationship Id="rId2421" Type="http://schemas.openxmlformats.org/officeDocument/2006/relationships/customXml" Target="../customXml/item2421.xml"/><Relationship Id="rId600" Type="http://schemas.openxmlformats.org/officeDocument/2006/relationships/customXml" Target="../customXml/item600.xml"/><Relationship Id="rId1230" Type="http://schemas.openxmlformats.org/officeDocument/2006/relationships/customXml" Target="../customXml/item1230.xml"/><Relationship Id="rId183" Type="http://schemas.openxmlformats.org/officeDocument/2006/relationships/customXml" Target="../customXml/item183.xml"/><Relationship Id="rId390" Type="http://schemas.openxmlformats.org/officeDocument/2006/relationships/customXml" Target="../customXml/item390.xml"/><Relationship Id="rId1907" Type="http://schemas.openxmlformats.org/officeDocument/2006/relationships/customXml" Target="../customXml/item1907.xml"/><Relationship Id="rId2071" Type="http://schemas.openxmlformats.org/officeDocument/2006/relationships/customXml" Target="../customXml/item2071.xml"/><Relationship Id="rId250" Type="http://schemas.openxmlformats.org/officeDocument/2006/relationships/customXml" Target="../customXml/item250.xml"/><Relationship Id="rId110" Type="http://schemas.openxmlformats.org/officeDocument/2006/relationships/customXml" Target="../customXml/item110.xml"/><Relationship Id="rId1697" Type="http://schemas.openxmlformats.org/officeDocument/2006/relationships/customXml" Target="../customXml/item1697.xml"/><Relationship Id="rId2748" Type="http://schemas.openxmlformats.org/officeDocument/2006/relationships/slide" Target="slides/slide45.xml"/><Relationship Id="rId927" Type="http://schemas.openxmlformats.org/officeDocument/2006/relationships/customXml" Target="../customXml/item927.xml"/><Relationship Id="rId1557" Type="http://schemas.openxmlformats.org/officeDocument/2006/relationships/customXml" Target="../customXml/item1557.xml"/><Relationship Id="rId1764" Type="http://schemas.openxmlformats.org/officeDocument/2006/relationships/customXml" Target="../customXml/item1764.xml"/><Relationship Id="rId1971" Type="http://schemas.openxmlformats.org/officeDocument/2006/relationships/customXml" Target="../customXml/item1971.xml"/><Relationship Id="rId2608" Type="http://schemas.openxmlformats.org/officeDocument/2006/relationships/customXml" Target="../customXml/item2608.xml"/><Relationship Id="rId56" Type="http://schemas.openxmlformats.org/officeDocument/2006/relationships/customXml" Target="../customXml/item56.xml"/><Relationship Id="rId1417" Type="http://schemas.openxmlformats.org/officeDocument/2006/relationships/customXml" Target="../customXml/item1417.xml"/><Relationship Id="rId1624" Type="http://schemas.openxmlformats.org/officeDocument/2006/relationships/customXml" Target="../customXml/item1624.xml"/><Relationship Id="rId1831" Type="http://schemas.openxmlformats.org/officeDocument/2006/relationships/customXml" Target="../customXml/item1831.xml"/><Relationship Id="rId2398" Type="http://schemas.openxmlformats.org/officeDocument/2006/relationships/customXml" Target="../customXml/item2398.xml"/><Relationship Id="rId577" Type="http://schemas.openxmlformats.org/officeDocument/2006/relationships/customXml" Target="../customXml/item577.xml"/><Relationship Id="rId2258" Type="http://schemas.openxmlformats.org/officeDocument/2006/relationships/customXml" Target="../customXml/item2258.xml"/><Relationship Id="rId784" Type="http://schemas.openxmlformats.org/officeDocument/2006/relationships/customXml" Target="../customXml/item784.xml"/><Relationship Id="rId991" Type="http://schemas.openxmlformats.org/officeDocument/2006/relationships/customXml" Target="../customXml/item991.xml"/><Relationship Id="rId1067" Type="http://schemas.openxmlformats.org/officeDocument/2006/relationships/customXml" Target="../customXml/item1067.xml"/><Relationship Id="rId2465" Type="http://schemas.openxmlformats.org/officeDocument/2006/relationships/customXml" Target="../customXml/item2465.xml"/><Relationship Id="rId2672" Type="http://schemas.openxmlformats.org/officeDocument/2006/relationships/customXml" Target="../customXml/item2672.xml"/><Relationship Id="rId437" Type="http://schemas.openxmlformats.org/officeDocument/2006/relationships/customXml" Target="../customXml/item437.xml"/><Relationship Id="rId644" Type="http://schemas.openxmlformats.org/officeDocument/2006/relationships/customXml" Target="../customXml/item644.xml"/><Relationship Id="rId851" Type="http://schemas.openxmlformats.org/officeDocument/2006/relationships/customXml" Target="../customXml/item851.xml"/><Relationship Id="rId1274" Type="http://schemas.openxmlformats.org/officeDocument/2006/relationships/customXml" Target="../customXml/item1274.xml"/><Relationship Id="rId1481" Type="http://schemas.openxmlformats.org/officeDocument/2006/relationships/customXml" Target="../customXml/item1481.xml"/><Relationship Id="rId2118" Type="http://schemas.openxmlformats.org/officeDocument/2006/relationships/customXml" Target="../customXml/item2118.xml"/><Relationship Id="rId2325" Type="http://schemas.openxmlformats.org/officeDocument/2006/relationships/customXml" Target="../customXml/item2325.xml"/><Relationship Id="rId2532" Type="http://schemas.openxmlformats.org/officeDocument/2006/relationships/customXml" Target="../customXml/item2532.xml"/><Relationship Id="rId504" Type="http://schemas.openxmlformats.org/officeDocument/2006/relationships/customXml" Target="../customXml/item504.xml"/><Relationship Id="rId711" Type="http://schemas.openxmlformats.org/officeDocument/2006/relationships/customXml" Target="../customXml/item711.xml"/><Relationship Id="rId1134" Type="http://schemas.openxmlformats.org/officeDocument/2006/relationships/customXml" Target="../customXml/item1134.xml"/><Relationship Id="rId1341" Type="http://schemas.openxmlformats.org/officeDocument/2006/relationships/customXml" Target="../customXml/item1341.xml"/><Relationship Id="rId1201" Type="http://schemas.openxmlformats.org/officeDocument/2006/relationships/customXml" Target="../customXml/item1201.xml"/><Relationship Id="rId294" Type="http://schemas.openxmlformats.org/officeDocument/2006/relationships/customXml" Target="../customXml/item294.xml"/><Relationship Id="rId2182" Type="http://schemas.openxmlformats.org/officeDocument/2006/relationships/customXml" Target="../customXml/item2182.xml"/><Relationship Id="rId154" Type="http://schemas.openxmlformats.org/officeDocument/2006/relationships/customXml" Target="../customXml/item154.xml"/><Relationship Id="rId361" Type="http://schemas.openxmlformats.org/officeDocument/2006/relationships/customXml" Target="../customXml/item361.xml"/><Relationship Id="rId2042" Type="http://schemas.openxmlformats.org/officeDocument/2006/relationships/customXml" Target="../customXml/item2042.xml"/><Relationship Id="rId221" Type="http://schemas.openxmlformats.org/officeDocument/2006/relationships/customXml" Target="../customXml/item221.xml"/><Relationship Id="rId1668" Type="http://schemas.openxmlformats.org/officeDocument/2006/relationships/customXml" Target="../customXml/item1668.xml"/><Relationship Id="rId1875" Type="http://schemas.openxmlformats.org/officeDocument/2006/relationships/customXml" Target="../customXml/item1875.xml"/><Relationship Id="rId2719" Type="http://schemas.openxmlformats.org/officeDocument/2006/relationships/slide" Target="slides/slide16.xml"/><Relationship Id="rId1528" Type="http://schemas.openxmlformats.org/officeDocument/2006/relationships/customXml" Target="../customXml/item1528.xml"/><Relationship Id="rId1735" Type="http://schemas.openxmlformats.org/officeDocument/2006/relationships/customXml" Target="../customXml/item1735.xml"/><Relationship Id="rId1942" Type="http://schemas.openxmlformats.org/officeDocument/2006/relationships/customXml" Target="../customXml/item1942.xml"/><Relationship Id="rId27" Type="http://schemas.openxmlformats.org/officeDocument/2006/relationships/customXml" Target="../customXml/item27.xml"/><Relationship Id="rId1802" Type="http://schemas.openxmlformats.org/officeDocument/2006/relationships/customXml" Target="../customXml/item1802.xml"/><Relationship Id="rId688" Type="http://schemas.openxmlformats.org/officeDocument/2006/relationships/customXml" Target="../customXml/item688.xml"/><Relationship Id="rId895" Type="http://schemas.openxmlformats.org/officeDocument/2006/relationships/customXml" Target="../customXml/item895.xml"/><Relationship Id="rId2369" Type="http://schemas.openxmlformats.org/officeDocument/2006/relationships/customXml" Target="../customXml/item2369.xml"/><Relationship Id="rId2576" Type="http://schemas.openxmlformats.org/officeDocument/2006/relationships/customXml" Target="../customXml/item2576.xml"/><Relationship Id="rId548" Type="http://schemas.openxmlformats.org/officeDocument/2006/relationships/customXml" Target="../customXml/item548.xml"/><Relationship Id="rId755" Type="http://schemas.openxmlformats.org/officeDocument/2006/relationships/customXml" Target="../customXml/item755.xml"/><Relationship Id="rId962" Type="http://schemas.openxmlformats.org/officeDocument/2006/relationships/customXml" Target="../customXml/item962.xml"/><Relationship Id="rId1178" Type="http://schemas.openxmlformats.org/officeDocument/2006/relationships/customXml" Target="../customXml/item1178.xml"/><Relationship Id="rId1385" Type="http://schemas.openxmlformats.org/officeDocument/2006/relationships/customXml" Target="../customXml/item1385.xml"/><Relationship Id="rId1592" Type="http://schemas.openxmlformats.org/officeDocument/2006/relationships/customXml" Target="../customXml/item1592.xml"/><Relationship Id="rId2229" Type="http://schemas.openxmlformats.org/officeDocument/2006/relationships/customXml" Target="../customXml/item2229.xml"/><Relationship Id="rId2436" Type="http://schemas.openxmlformats.org/officeDocument/2006/relationships/customXml" Target="../customXml/item2436.xml"/><Relationship Id="rId2643" Type="http://schemas.openxmlformats.org/officeDocument/2006/relationships/customXml" Target="../customXml/item2643.xml"/><Relationship Id="rId91" Type="http://schemas.openxmlformats.org/officeDocument/2006/relationships/customXml" Target="../customXml/item91.xml"/><Relationship Id="rId408" Type="http://schemas.openxmlformats.org/officeDocument/2006/relationships/customXml" Target="../customXml/item408.xml"/><Relationship Id="rId615" Type="http://schemas.openxmlformats.org/officeDocument/2006/relationships/customXml" Target="../customXml/item615.xml"/><Relationship Id="rId822" Type="http://schemas.openxmlformats.org/officeDocument/2006/relationships/customXml" Target="../customXml/item822.xml"/><Relationship Id="rId1038" Type="http://schemas.openxmlformats.org/officeDocument/2006/relationships/customXml" Target="../customXml/item1038.xml"/><Relationship Id="rId1245" Type="http://schemas.openxmlformats.org/officeDocument/2006/relationships/customXml" Target="../customXml/item1245.xml"/><Relationship Id="rId1452" Type="http://schemas.openxmlformats.org/officeDocument/2006/relationships/customXml" Target="../customXml/item1452.xml"/><Relationship Id="rId2503" Type="http://schemas.openxmlformats.org/officeDocument/2006/relationships/customXml" Target="../customXml/item2503.xml"/><Relationship Id="rId1105" Type="http://schemas.openxmlformats.org/officeDocument/2006/relationships/customXml" Target="../customXml/item1105.xml"/><Relationship Id="rId1312" Type="http://schemas.openxmlformats.org/officeDocument/2006/relationships/customXml" Target="../customXml/item1312.xml"/><Relationship Id="rId2710" Type="http://schemas.openxmlformats.org/officeDocument/2006/relationships/slide" Target="slides/slide7.xml"/><Relationship Id="rId198" Type="http://schemas.openxmlformats.org/officeDocument/2006/relationships/customXml" Target="../customXml/item198.xml"/><Relationship Id="rId2086" Type="http://schemas.openxmlformats.org/officeDocument/2006/relationships/customXml" Target="../customXml/item2086.xml"/><Relationship Id="rId2293" Type="http://schemas.openxmlformats.org/officeDocument/2006/relationships/customXml" Target="../customXml/item2293.xml"/><Relationship Id="rId265" Type="http://schemas.openxmlformats.org/officeDocument/2006/relationships/customXml" Target="../customXml/item265.xml"/><Relationship Id="rId472" Type="http://schemas.openxmlformats.org/officeDocument/2006/relationships/customXml" Target="../customXml/item472.xml"/><Relationship Id="rId2153" Type="http://schemas.openxmlformats.org/officeDocument/2006/relationships/customXml" Target="../customXml/item2153.xml"/><Relationship Id="rId2360" Type="http://schemas.openxmlformats.org/officeDocument/2006/relationships/customXml" Target="../customXml/item2360.xml"/><Relationship Id="rId125" Type="http://schemas.openxmlformats.org/officeDocument/2006/relationships/customXml" Target="../customXml/item125.xml"/><Relationship Id="rId332" Type="http://schemas.openxmlformats.org/officeDocument/2006/relationships/customXml" Target="../customXml/item332.xml"/><Relationship Id="rId2013" Type="http://schemas.openxmlformats.org/officeDocument/2006/relationships/customXml" Target="../customXml/item2013.xml"/><Relationship Id="rId2220" Type="http://schemas.openxmlformats.org/officeDocument/2006/relationships/customXml" Target="../customXml/item2220.xml"/><Relationship Id="rId1779" Type="http://schemas.openxmlformats.org/officeDocument/2006/relationships/customXml" Target="../customXml/item1779.xml"/><Relationship Id="rId1986" Type="http://schemas.openxmlformats.org/officeDocument/2006/relationships/customXml" Target="../customXml/item1986.xml"/><Relationship Id="rId40" Type="http://schemas.openxmlformats.org/officeDocument/2006/relationships/customXml" Target="../customXml/item40.xml"/><Relationship Id="rId1401" Type="http://schemas.openxmlformats.org/officeDocument/2006/relationships/customXml" Target="../customXml/item1401.xml"/><Relationship Id="rId1639" Type="http://schemas.openxmlformats.org/officeDocument/2006/relationships/customXml" Target="../customXml/item1639.xml"/><Relationship Id="rId1846" Type="http://schemas.openxmlformats.org/officeDocument/2006/relationships/customXml" Target="../customXml/item1846.xml"/><Relationship Id="rId1706" Type="http://schemas.openxmlformats.org/officeDocument/2006/relationships/customXml" Target="../customXml/item1706.xml"/><Relationship Id="rId1913" Type="http://schemas.openxmlformats.org/officeDocument/2006/relationships/customXml" Target="../customXml/item1913.xml"/><Relationship Id="rId287" Type="http://schemas.openxmlformats.org/officeDocument/2006/relationships/customXml" Target="../customXml/item287.xml"/><Relationship Id="rId494" Type="http://schemas.openxmlformats.org/officeDocument/2006/relationships/customXml" Target="../customXml/item494.xml"/><Relationship Id="rId2175" Type="http://schemas.openxmlformats.org/officeDocument/2006/relationships/customXml" Target="../customXml/item2175.xml"/><Relationship Id="rId2382" Type="http://schemas.openxmlformats.org/officeDocument/2006/relationships/customXml" Target="../customXml/item2382.xml"/><Relationship Id="rId147" Type="http://schemas.openxmlformats.org/officeDocument/2006/relationships/customXml" Target="../customXml/item147.xml"/><Relationship Id="rId354" Type="http://schemas.openxmlformats.org/officeDocument/2006/relationships/customXml" Target="../customXml/item354.xml"/><Relationship Id="rId799" Type="http://schemas.openxmlformats.org/officeDocument/2006/relationships/customXml" Target="../customXml/item799.xml"/><Relationship Id="rId1191" Type="http://schemas.openxmlformats.org/officeDocument/2006/relationships/customXml" Target="../customXml/item1191.xml"/><Relationship Id="rId2035" Type="http://schemas.openxmlformats.org/officeDocument/2006/relationships/customXml" Target="../customXml/item2035.xml"/><Relationship Id="rId2687" Type="http://schemas.openxmlformats.org/officeDocument/2006/relationships/customXml" Target="../customXml/item2687.xml"/><Relationship Id="rId561" Type="http://schemas.openxmlformats.org/officeDocument/2006/relationships/customXml" Target="../customXml/item561.xml"/><Relationship Id="rId659" Type="http://schemas.openxmlformats.org/officeDocument/2006/relationships/customXml" Target="../customXml/item659.xml"/><Relationship Id="rId866" Type="http://schemas.openxmlformats.org/officeDocument/2006/relationships/customXml" Target="../customXml/item866.xml"/><Relationship Id="rId1289" Type="http://schemas.openxmlformats.org/officeDocument/2006/relationships/customXml" Target="../customXml/item1289.xml"/><Relationship Id="rId1496" Type="http://schemas.openxmlformats.org/officeDocument/2006/relationships/customXml" Target="../customXml/item1496.xml"/><Relationship Id="rId2242" Type="http://schemas.openxmlformats.org/officeDocument/2006/relationships/customXml" Target="../customXml/item2242.xml"/><Relationship Id="rId2547" Type="http://schemas.openxmlformats.org/officeDocument/2006/relationships/customXml" Target="../customXml/item2547.xml"/><Relationship Id="rId214" Type="http://schemas.openxmlformats.org/officeDocument/2006/relationships/customXml" Target="../customXml/item214.xml"/><Relationship Id="rId421" Type="http://schemas.openxmlformats.org/officeDocument/2006/relationships/customXml" Target="../customXml/item421.xml"/><Relationship Id="rId519" Type="http://schemas.openxmlformats.org/officeDocument/2006/relationships/customXml" Target="../customXml/item519.xml"/><Relationship Id="rId1051" Type="http://schemas.openxmlformats.org/officeDocument/2006/relationships/customXml" Target="../customXml/item1051.xml"/><Relationship Id="rId1149" Type="http://schemas.openxmlformats.org/officeDocument/2006/relationships/customXml" Target="../customXml/item1149.xml"/><Relationship Id="rId1356" Type="http://schemas.openxmlformats.org/officeDocument/2006/relationships/customXml" Target="../customXml/item1356.xml"/><Relationship Id="rId2102" Type="http://schemas.openxmlformats.org/officeDocument/2006/relationships/customXml" Target="../customXml/item2102.xml"/><Relationship Id="rId2754" Type="http://schemas.openxmlformats.org/officeDocument/2006/relationships/slide" Target="slides/slide51.xml"/><Relationship Id="rId726" Type="http://schemas.openxmlformats.org/officeDocument/2006/relationships/customXml" Target="../customXml/item726.xml"/><Relationship Id="rId933" Type="http://schemas.openxmlformats.org/officeDocument/2006/relationships/customXml" Target="../customXml/item933.xml"/><Relationship Id="rId1009" Type="http://schemas.openxmlformats.org/officeDocument/2006/relationships/customXml" Target="../customXml/item1009.xml"/><Relationship Id="rId1563" Type="http://schemas.openxmlformats.org/officeDocument/2006/relationships/customXml" Target="../customXml/item1563.xml"/><Relationship Id="rId1770" Type="http://schemas.openxmlformats.org/officeDocument/2006/relationships/customXml" Target="../customXml/item1770.xml"/><Relationship Id="rId1868" Type="http://schemas.openxmlformats.org/officeDocument/2006/relationships/customXml" Target="../customXml/item1868.xml"/><Relationship Id="rId2407" Type="http://schemas.openxmlformats.org/officeDocument/2006/relationships/customXml" Target="../customXml/item2407.xml"/><Relationship Id="rId2614" Type="http://schemas.openxmlformats.org/officeDocument/2006/relationships/customXml" Target="../customXml/item2614.xml"/><Relationship Id="rId62" Type="http://schemas.openxmlformats.org/officeDocument/2006/relationships/customXml" Target="../customXml/item62.xml"/><Relationship Id="rId1216" Type="http://schemas.openxmlformats.org/officeDocument/2006/relationships/customXml" Target="../customXml/item1216.xml"/><Relationship Id="rId1423" Type="http://schemas.openxmlformats.org/officeDocument/2006/relationships/customXml" Target="../customXml/item1423.xml"/><Relationship Id="rId1630" Type="http://schemas.openxmlformats.org/officeDocument/2006/relationships/customXml" Target="../customXml/item1630.xml"/><Relationship Id="rId1728" Type="http://schemas.openxmlformats.org/officeDocument/2006/relationships/customXml" Target="../customXml/item1728.xml"/><Relationship Id="rId1935" Type="http://schemas.openxmlformats.org/officeDocument/2006/relationships/customXml" Target="../customXml/item1935.xml"/><Relationship Id="rId2197" Type="http://schemas.openxmlformats.org/officeDocument/2006/relationships/customXml" Target="../customXml/item2197.xml"/><Relationship Id="rId169" Type="http://schemas.openxmlformats.org/officeDocument/2006/relationships/customXml" Target="../customXml/item169.xml"/><Relationship Id="rId376" Type="http://schemas.openxmlformats.org/officeDocument/2006/relationships/customXml" Target="../customXml/item376.xml"/><Relationship Id="rId583" Type="http://schemas.openxmlformats.org/officeDocument/2006/relationships/customXml" Target="../customXml/item583.xml"/><Relationship Id="rId790" Type="http://schemas.openxmlformats.org/officeDocument/2006/relationships/customXml" Target="../customXml/item790.xml"/><Relationship Id="rId2057" Type="http://schemas.openxmlformats.org/officeDocument/2006/relationships/customXml" Target="../customXml/item2057.xml"/><Relationship Id="rId2264" Type="http://schemas.openxmlformats.org/officeDocument/2006/relationships/customXml" Target="../customXml/item2264.xml"/><Relationship Id="rId2471" Type="http://schemas.openxmlformats.org/officeDocument/2006/relationships/customXml" Target="../customXml/item2471.xml"/><Relationship Id="rId4" Type="http://schemas.openxmlformats.org/officeDocument/2006/relationships/customXml" Target="../customXml/item4.xml"/><Relationship Id="rId236" Type="http://schemas.openxmlformats.org/officeDocument/2006/relationships/customXml" Target="../customXml/item236.xml"/><Relationship Id="rId443" Type="http://schemas.openxmlformats.org/officeDocument/2006/relationships/customXml" Target="../customXml/item443.xml"/><Relationship Id="rId650" Type="http://schemas.openxmlformats.org/officeDocument/2006/relationships/customXml" Target="../customXml/item650.xml"/><Relationship Id="rId888" Type="http://schemas.openxmlformats.org/officeDocument/2006/relationships/customXml" Target="../customXml/item888.xml"/><Relationship Id="rId1073" Type="http://schemas.openxmlformats.org/officeDocument/2006/relationships/customXml" Target="../customXml/item1073.xml"/><Relationship Id="rId1280" Type="http://schemas.openxmlformats.org/officeDocument/2006/relationships/customXml" Target="../customXml/item1280.xml"/><Relationship Id="rId2124" Type="http://schemas.openxmlformats.org/officeDocument/2006/relationships/customXml" Target="../customXml/item2124.xml"/><Relationship Id="rId2331" Type="http://schemas.openxmlformats.org/officeDocument/2006/relationships/customXml" Target="../customXml/item2331.xml"/><Relationship Id="rId2569" Type="http://schemas.openxmlformats.org/officeDocument/2006/relationships/customXml" Target="../customXml/item2569.xml"/><Relationship Id="rId303" Type="http://schemas.openxmlformats.org/officeDocument/2006/relationships/customXml" Target="../customXml/item303.xml"/><Relationship Id="rId748" Type="http://schemas.openxmlformats.org/officeDocument/2006/relationships/customXml" Target="../customXml/item748.xml"/><Relationship Id="rId955" Type="http://schemas.openxmlformats.org/officeDocument/2006/relationships/customXml" Target="../customXml/item955.xml"/><Relationship Id="rId1140" Type="http://schemas.openxmlformats.org/officeDocument/2006/relationships/customXml" Target="../customXml/item1140.xml"/><Relationship Id="rId1378" Type="http://schemas.openxmlformats.org/officeDocument/2006/relationships/customXml" Target="../customXml/item1378.xml"/><Relationship Id="rId1585" Type="http://schemas.openxmlformats.org/officeDocument/2006/relationships/customXml" Target="../customXml/item1585.xml"/><Relationship Id="rId1792" Type="http://schemas.openxmlformats.org/officeDocument/2006/relationships/customXml" Target="../customXml/item1792.xml"/><Relationship Id="rId2429" Type="http://schemas.openxmlformats.org/officeDocument/2006/relationships/customXml" Target="../customXml/item2429.xml"/><Relationship Id="rId2636" Type="http://schemas.openxmlformats.org/officeDocument/2006/relationships/customXml" Target="../customXml/item2636.xml"/><Relationship Id="rId84" Type="http://schemas.openxmlformats.org/officeDocument/2006/relationships/customXml" Target="../customXml/item84.xml"/><Relationship Id="rId510" Type="http://schemas.openxmlformats.org/officeDocument/2006/relationships/customXml" Target="../customXml/item510.xml"/><Relationship Id="rId608" Type="http://schemas.openxmlformats.org/officeDocument/2006/relationships/customXml" Target="../customXml/item608.xml"/><Relationship Id="rId815" Type="http://schemas.openxmlformats.org/officeDocument/2006/relationships/customXml" Target="../customXml/item815.xml"/><Relationship Id="rId1238" Type="http://schemas.openxmlformats.org/officeDocument/2006/relationships/customXml" Target="../customXml/item1238.xml"/><Relationship Id="rId1445" Type="http://schemas.openxmlformats.org/officeDocument/2006/relationships/customXml" Target="../customXml/item1445.xml"/><Relationship Id="rId1652" Type="http://schemas.openxmlformats.org/officeDocument/2006/relationships/customXml" Target="../customXml/item1652.xml"/><Relationship Id="rId1000" Type="http://schemas.openxmlformats.org/officeDocument/2006/relationships/customXml" Target="../customXml/item1000.xml"/><Relationship Id="rId1305" Type="http://schemas.openxmlformats.org/officeDocument/2006/relationships/customXml" Target="../customXml/item1305.xml"/><Relationship Id="rId1957" Type="http://schemas.openxmlformats.org/officeDocument/2006/relationships/customXml" Target="../customXml/item1957.xml"/><Relationship Id="rId2703" Type="http://schemas.openxmlformats.org/officeDocument/2006/relationships/slideMaster" Target="slideMasters/slideMaster1.xml"/><Relationship Id="rId1512" Type="http://schemas.openxmlformats.org/officeDocument/2006/relationships/customXml" Target="../customXml/item1512.xml"/><Relationship Id="rId1817" Type="http://schemas.openxmlformats.org/officeDocument/2006/relationships/customXml" Target="../customXml/item1817.xml"/><Relationship Id="rId11" Type="http://schemas.openxmlformats.org/officeDocument/2006/relationships/customXml" Target="../customXml/item11.xml"/><Relationship Id="rId398" Type="http://schemas.openxmlformats.org/officeDocument/2006/relationships/customXml" Target="../customXml/item398.xml"/><Relationship Id="rId2079" Type="http://schemas.openxmlformats.org/officeDocument/2006/relationships/customXml" Target="../customXml/item2079.xml"/><Relationship Id="rId160" Type="http://schemas.openxmlformats.org/officeDocument/2006/relationships/customXml" Target="../customXml/item160.xml"/><Relationship Id="rId2286" Type="http://schemas.openxmlformats.org/officeDocument/2006/relationships/customXml" Target="../customXml/item2286.xml"/><Relationship Id="rId2493" Type="http://schemas.openxmlformats.org/officeDocument/2006/relationships/customXml" Target="../customXml/item2493.xml"/><Relationship Id="rId258" Type="http://schemas.openxmlformats.org/officeDocument/2006/relationships/customXml" Target="../customXml/item258.xml"/><Relationship Id="rId465" Type="http://schemas.openxmlformats.org/officeDocument/2006/relationships/customXml" Target="../customXml/item465.xml"/><Relationship Id="rId672" Type="http://schemas.openxmlformats.org/officeDocument/2006/relationships/customXml" Target="../customXml/item672.xml"/><Relationship Id="rId1095" Type="http://schemas.openxmlformats.org/officeDocument/2006/relationships/customXml" Target="../customXml/item1095.xml"/><Relationship Id="rId2146" Type="http://schemas.openxmlformats.org/officeDocument/2006/relationships/customXml" Target="../customXml/item2146.xml"/><Relationship Id="rId2353" Type="http://schemas.openxmlformats.org/officeDocument/2006/relationships/customXml" Target="../customXml/item2353.xml"/><Relationship Id="rId2560" Type="http://schemas.openxmlformats.org/officeDocument/2006/relationships/customXml" Target="../customXml/item2560.xml"/><Relationship Id="rId118" Type="http://schemas.openxmlformats.org/officeDocument/2006/relationships/customXml" Target="../customXml/item118.xml"/><Relationship Id="rId325" Type="http://schemas.openxmlformats.org/officeDocument/2006/relationships/customXml" Target="../customXml/item325.xml"/><Relationship Id="rId532" Type="http://schemas.openxmlformats.org/officeDocument/2006/relationships/customXml" Target="../customXml/item532.xml"/><Relationship Id="rId977" Type="http://schemas.openxmlformats.org/officeDocument/2006/relationships/customXml" Target="../customXml/item977.xml"/><Relationship Id="rId1162" Type="http://schemas.openxmlformats.org/officeDocument/2006/relationships/customXml" Target="../customXml/item1162.xml"/><Relationship Id="rId2006" Type="http://schemas.openxmlformats.org/officeDocument/2006/relationships/customXml" Target="../customXml/item2006.xml"/><Relationship Id="rId2213" Type="http://schemas.openxmlformats.org/officeDocument/2006/relationships/customXml" Target="../customXml/item2213.xml"/><Relationship Id="rId2420" Type="http://schemas.openxmlformats.org/officeDocument/2006/relationships/customXml" Target="../customXml/item2420.xml"/><Relationship Id="rId2658" Type="http://schemas.openxmlformats.org/officeDocument/2006/relationships/customXml" Target="../customXml/item2658.xml"/><Relationship Id="rId837" Type="http://schemas.openxmlformats.org/officeDocument/2006/relationships/customXml" Target="../customXml/item837.xml"/><Relationship Id="rId1022" Type="http://schemas.openxmlformats.org/officeDocument/2006/relationships/customXml" Target="../customXml/item1022.xml"/><Relationship Id="rId1467" Type="http://schemas.openxmlformats.org/officeDocument/2006/relationships/customXml" Target="../customXml/item1467.xml"/><Relationship Id="rId1674" Type="http://schemas.openxmlformats.org/officeDocument/2006/relationships/customXml" Target="../customXml/item1674.xml"/><Relationship Id="rId1881" Type="http://schemas.openxmlformats.org/officeDocument/2006/relationships/customXml" Target="../customXml/item1881.xml"/><Relationship Id="rId2518" Type="http://schemas.openxmlformats.org/officeDocument/2006/relationships/customXml" Target="../customXml/item2518.xml"/><Relationship Id="rId2725" Type="http://schemas.openxmlformats.org/officeDocument/2006/relationships/slide" Target="slides/slide22.xml"/><Relationship Id="rId904" Type="http://schemas.openxmlformats.org/officeDocument/2006/relationships/customXml" Target="../customXml/item904.xml"/><Relationship Id="rId1327" Type="http://schemas.openxmlformats.org/officeDocument/2006/relationships/customXml" Target="../customXml/item1327.xml"/><Relationship Id="rId1534" Type="http://schemas.openxmlformats.org/officeDocument/2006/relationships/customXml" Target="../customXml/item1534.xml"/><Relationship Id="rId1741" Type="http://schemas.openxmlformats.org/officeDocument/2006/relationships/customXml" Target="../customXml/item1741.xml"/><Relationship Id="rId1979" Type="http://schemas.openxmlformats.org/officeDocument/2006/relationships/customXml" Target="../customXml/item1979.xml"/><Relationship Id="rId33" Type="http://schemas.openxmlformats.org/officeDocument/2006/relationships/customXml" Target="../customXml/item33.xml"/><Relationship Id="rId1601" Type="http://schemas.openxmlformats.org/officeDocument/2006/relationships/customXml" Target="../customXml/item1601.xml"/><Relationship Id="rId1839" Type="http://schemas.openxmlformats.org/officeDocument/2006/relationships/customXml" Target="../customXml/item1839.xml"/><Relationship Id="rId182" Type="http://schemas.openxmlformats.org/officeDocument/2006/relationships/customXml" Target="../customXml/item182.xml"/><Relationship Id="rId1906" Type="http://schemas.openxmlformats.org/officeDocument/2006/relationships/customXml" Target="../customXml/item1906.xml"/><Relationship Id="rId487" Type="http://schemas.openxmlformats.org/officeDocument/2006/relationships/customXml" Target="../customXml/item487.xml"/><Relationship Id="rId694" Type="http://schemas.openxmlformats.org/officeDocument/2006/relationships/customXml" Target="../customXml/item694.xml"/><Relationship Id="rId2070" Type="http://schemas.openxmlformats.org/officeDocument/2006/relationships/customXml" Target="../customXml/item2070.xml"/><Relationship Id="rId2168" Type="http://schemas.openxmlformats.org/officeDocument/2006/relationships/customXml" Target="../customXml/item2168.xml"/><Relationship Id="rId2375" Type="http://schemas.openxmlformats.org/officeDocument/2006/relationships/customXml" Target="../customXml/item2375.xml"/><Relationship Id="rId347" Type="http://schemas.openxmlformats.org/officeDocument/2006/relationships/customXml" Target="../customXml/item347.xml"/><Relationship Id="rId999" Type="http://schemas.openxmlformats.org/officeDocument/2006/relationships/customXml" Target="../customXml/item999.xml"/><Relationship Id="rId1184" Type="http://schemas.openxmlformats.org/officeDocument/2006/relationships/customXml" Target="../customXml/item1184.xml"/><Relationship Id="rId2028" Type="http://schemas.openxmlformats.org/officeDocument/2006/relationships/customXml" Target="../customXml/item2028.xml"/><Relationship Id="rId2582" Type="http://schemas.openxmlformats.org/officeDocument/2006/relationships/customXml" Target="../customXml/item2582.xml"/><Relationship Id="rId554" Type="http://schemas.openxmlformats.org/officeDocument/2006/relationships/customXml" Target="../customXml/item554.xml"/><Relationship Id="rId761" Type="http://schemas.openxmlformats.org/officeDocument/2006/relationships/customXml" Target="../customXml/item761.xml"/><Relationship Id="rId859" Type="http://schemas.openxmlformats.org/officeDocument/2006/relationships/customXml" Target="../customXml/item859.xml"/><Relationship Id="rId1391" Type="http://schemas.openxmlformats.org/officeDocument/2006/relationships/customXml" Target="../customXml/item1391.xml"/><Relationship Id="rId1489" Type="http://schemas.openxmlformats.org/officeDocument/2006/relationships/customXml" Target="../customXml/item1489.xml"/><Relationship Id="rId1696" Type="http://schemas.openxmlformats.org/officeDocument/2006/relationships/customXml" Target="../customXml/item1696.xml"/><Relationship Id="rId2235" Type="http://schemas.openxmlformats.org/officeDocument/2006/relationships/customXml" Target="../customXml/item2235.xml"/><Relationship Id="rId2442" Type="http://schemas.openxmlformats.org/officeDocument/2006/relationships/customXml" Target="../customXml/item2442.xml"/><Relationship Id="rId207" Type="http://schemas.openxmlformats.org/officeDocument/2006/relationships/customXml" Target="../customXml/item207.xml"/><Relationship Id="rId414" Type="http://schemas.openxmlformats.org/officeDocument/2006/relationships/customXml" Target="../customXml/item414.xml"/><Relationship Id="rId621" Type="http://schemas.openxmlformats.org/officeDocument/2006/relationships/customXml" Target="../customXml/item621.xml"/><Relationship Id="rId1044" Type="http://schemas.openxmlformats.org/officeDocument/2006/relationships/customXml" Target="../customXml/item1044.xml"/><Relationship Id="rId1251" Type="http://schemas.openxmlformats.org/officeDocument/2006/relationships/customXml" Target="../customXml/item1251.xml"/><Relationship Id="rId1349" Type="http://schemas.openxmlformats.org/officeDocument/2006/relationships/customXml" Target="../customXml/item1349.xml"/><Relationship Id="rId2302" Type="http://schemas.openxmlformats.org/officeDocument/2006/relationships/customXml" Target="../customXml/item2302.xml"/><Relationship Id="rId2747" Type="http://schemas.openxmlformats.org/officeDocument/2006/relationships/slide" Target="slides/slide44.xml"/><Relationship Id="rId719" Type="http://schemas.openxmlformats.org/officeDocument/2006/relationships/customXml" Target="../customXml/item719.xml"/><Relationship Id="rId926" Type="http://schemas.openxmlformats.org/officeDocument/2006/relationships/customXml" Target="../customXml/item926.xml"/><Relationship Id="rId1111" Type="http://schemas.openxmlformats.org/officeDocument/2006/relationships/customXml" Target="../customXml/item1111.xml"/><Relationship Id="rId1556" Type="http://schemas.openxmlformats.org/officeDocument/2006/relationships/customXml" Target="../customXml/item1556.xml"/><Relationship Id="rId1763" Type="http://schemas.openxmlformats.org/officeDocument/2006/relationships/customXml" Target="../customXml/item1763.xml"/><Relationship Id="rId1970" Type="http://schemas.openxmlformats.org/officeDocument/2006/relationships/customXml" Target="../customXml/item1970.xml"/><Relationship Id="rId2607" Type="http://schemas.openxmlformats.org/officeDocument/2006/relationships/customXml" Target="../customXml/item2607.xml"/><Relationship Id="rId55" Type="http://schemas.openxmlformats.org/officeDocument/2006/relationships/customXml" Target="../customXml/item55.xml"/><Relationship Id="rId1209" Type="http://schemas.openxmlformats.org/officeDocument/2006/relationships/customXml" Target="../customXml/item1209.xml"/><Relationship Id="rId1416" Type="http://schemas.openxmlformats.org/officeDocument/2006/relationships/customXml" Target="../customXml/item1416.xml"/><Relationship Id="rId1623" Type="http://schemas.openxmlformats.org/officeDocument/2006/relationships/customXml" Target="../customXml/item1623.xml"/><Relationship Id="rId1830" Type="http://schemas.openxmlformats.org/officeDocument/2006/relationships/customXml" Target="../customXml/item1830.xml"/><Relationship Id="rId1928" Type="http://schemas.openxmlformats.org/officeDocument/2006/relationships/customXml" Target="../customXml/item1928.xml"/><Relationship Id="rId2092" Type="http://schemas.openxmlformats.org/officeDocument/2006/relationships/customXml" Target="../customXml/item2092.xml"/><Relationship Id="rId271" Type="http://schemas.openxmlformats.org/officeDocument/2006/relationships/customXml" Target="../customXml/item271.xml"/><Relationship Id="rId2397" Type="http://schemas.openxmlformats.org/officeDocument/2006/relationships/customXml" Target="../customXml/item2397.xml"/><Relationship Id="rId131" Type="http://schemas.openxmlformats.org/officeDocument/2006/relationships/customXml" Target="../customXml/item131.xml"/><Relationship Id="rId369" Type="http://schemas.openxmlformats.org/officeDocument/2006/relationships/customXml" Target="../customXml/item369.xml"/><Relationship Id="rId576" Type="http://schemas.openxmlformats.org/officeDocument/2006/relationships/customXml" Target="../customXml/item576.xml"/><Relationship Id="rId783" Type="http://schemas.openxmlformats.org/officeDocument/2006/relationships/customXml" Target="../customXml/item783.xml"/><Relationship Id="rId990" Type="http://schemas.openxmlformats.org/officeDocument/2006/relationships/customXml" Target="../customXml/item990.xml"/><Relationship Id="rId2257" Type="http://schemas.openxmlformats.org/officeDocument/2006/relationships/customXml" Target="../customXml/item2257.xml"/><Relationship Id="rId2464" Type="http://schemas.openxmlformats.org/officeDocument/2006/relationships/customXml" Target="../customXml/item2464.xml"/><Relationship Id="rId2671" Type="http://schemas.openxmlformats.org/officeDocument/2006/relationships/customXml" Target="../customXml/item2671.xml"/><Relationship Id="rId229" Type="http://schemas.openxmlformats.org/officeDocument/2006/relationships/customXml" Target="../customXml/item229.xml"/><Relationship Id="rId436" Type="http://schemas.openxmlformats.org/officeDocument/2006/relationships/customXml" Target="../customXml/item436.xml"/><Relationship Id="rId643" Type="http://schemas.openxmlformats.org/officeDocument/2006/relationships/customXml" Target="../customXml/item643.xml"/><Relationship Id="rId1066" Type="http://schemas.openxmlformats.org/officeDocument/2006/relationships/customXml" Target="../customXml/item1066.xml"/><Relationship Id="rId1273" Type="http://schemas.openxmlformats.org/officeDocument/2006/relationships/customXml" Target="../customXml/item1273.xml"/><Relationship Id="rId1480" Type="http://schemas.openxmlformats.org/officeDocument/2006/relationships/customXml" Target="../customXml/item1480.xml"/><Relationship Id="rId2117" Type="http://schemas.openxmlformats.org/officeDocument/2006/relationships/customXml" Target="../customXml/item2117.xml"/><Relationship Id="rId2324" Type="http://schemas.openxmlformats.org/officeDocument/2006/relationships/customXml" Target="../customXml/item2324.xml"/><Relationship Id="rId850" Type="http://schemas.openxmlformats.org/officeDocument/2006/relationships/customXml" Target="../customXml/item850.xml"/><Relationship Id="rId948" Type="http://schemas.openxmlformats.org/officeDocument/2006/relationships/customXml" Target="../customXml/item948.xml"/><Relationship Id="rId1133" Type="http://schemas.openxmlformats.org/officeDocument/2006/relationships/customXml" Target="../customXml/item1133.xml"/><Relationship Id="rId1578" Type="http://schemas.openxmlformats.org/officeDocument/2006/relationships/customXml" Target="../customXml/item1578.xml"/><Relationship Id="rId1785" Type="http://schemas.openxmlformats.org/officeDocument/2006/relationships/customXml" Target="../customXml/item1785.xml"/><Relationship Id="rId1992" Type="http://schemas.openxmlformats.org/officeDocument/2006/relationships/customXml" Target="../customXml/item1992.xml"/><Relationship Id="rId2531" Type="http://schemas.openxmlformats.org/officeDocument/2006/relationships/customXml" Target="../customXml/item2531.xml"/><Relationship Id="rId2629" Type="http://schemas.openxmlformats.org/officeDocument/2006/relationships/customXml" Target="../customXml/item2629.xml"/><Relationship Id="rId77" Type="http://schemas.openxmlformats.org/officeDocument/2006/relationships/customXml" Target="../customXml/item77.xml"/><Relationship Id="rId503" Type="http://schemas.openxmlformats.org/officeDocument/2006/relationships/customXml" Target="../customXml/item503.xml"/><Relationship Id="rId710" Type="http://schemas.openxmlformats.org/officeDocument/2006/relationships/customXml" Target="../customXml/item710.xml"/><Relationship Id="rId808" Type="http://schemas.openxmlformats.org/officeDocument/2006/relationships/customXml" Target="../customXml/item808.xml"/><Relationship Id="rId1340" Type="http://schemas.openxmlformats.org/officeDocument/2006/relationships/customXml" Target="../customXml/item1340.xml"/><Relationship Id="rId1438" Type="http://schemas.openxmlformats.org/officeDocument/2006/relationships/customXml" Target="../customXml/item1438.xml"/><Relationship Id="rId1645" Type="http://schemas.openxmlformats.org/officeDocument/2006/relationships/customXml" Target="../customXml/item1645.xml"/><Relationship Id="rId1200" Type="http://schemas.openxmlformats.org/officeDocument/2006/relationships/customXml" Target="../customXml/item1200.xml"/><Relationship Id="rId1852" Type="http://schemas.openxmlformats.org/officeDocument/2006/relationships/customXml" Target="../customXml/item1852.xml"/><Relationship Id="rId1505" Type="http://schemas.openxmlformats.org/officeDocument/2006/relationships/customXml" Target="../customXml/item1505.xml"/><Relationship Id="rId1712" Type="http://schemas.openxmlformats.org/officeDocument/2006/relationships/customXml" Target="../customXml/item1712.xml"/><Relationship Id="rId293" Type="http://schemas.openxmlformats.org/officeDocument/2006/relationships/customXml" Target="../customXml/item293.xml"/><Relationship Id="rId2181" Type="http://schemas.openxmlformats.org/officeDocument/2006/relationships/customXml" Target="../customXml/item2181.xml"/><Relationship Id="rId153" Type="http://schemas.openxmlformats.org/officeDocument/2006/relationships/customXml" Target="../customXml/item153.xml"/><Relationship Id="rId360" Type="http://schemas.openxmlformats.org/officeDocument/2006/relationships/customXml" Target="../customXml/item360.xml"/><Relationship Id="rId598" Type="http://schemas.openxmlformats.org/officeDocument/2006/relationships/customXml" Target="../customXml/item598.xml"/><Relationship Id="rId2041" Type="http://schemas.openxmlformats.org/officeDocument/2006/relationships/customXml" Target="../customXml/item2041.xml"/><Relationship Id="rId2279" Type="http://schemas.openxmlformats.org/officeDocument/2006/relationships/customXml" Target="../customXml/item2279.xml"/><Relationship Id="rId2486" Type="http://schemas.openxmlformats.org/officeDocument/2006/relationships/customXml" Target="../customXml/item2486.xml"/><Relationship Id="rId2693" Type="http://schemas.openxmlformats.org/officeDocument/2006/relationships/customXml" Target="../customXml/item2693.xml"/><Relationship Id="rId220" Type="http://schemas.openxmlformats.org/officeDocument/2006/relationships/customXml" Target="../customXml/item220.xml"/><Relationship Id="rId458" Type="http://schemas.openxmlformats.org/officeDocument/2006/relationships/customXml" Target="../customXml/item458.xml"/><Relationship Id="rId665" Type="http://schemas.openxmlformats.org/officeDocument/2006/relationships/customXml" Target="../customXml/item665.xml"/><Relationship Id="rId872" Type="http://schemas.openxmlformats.org/officeDocument/2006/relationships/customXml" Target="../customXml/item872.xml"/><Relationship Id="rId1088" Type="http://schemas.openxmlformats.org/officeDocument/2006/relationships/customXml" Target="../customXml/item1088.xml"/><Relationship Id="rId1295" Type="http://schemas.openxmlformats.org/officeDocument/2006/relationships/customXml" Target="../customXml/item1295.xml"/><Relationship Id="rId2139" Type="http://schemas.openxmlformats.org/officeDocument/2006/relationships/customXml" Target="../customXml/item2139.xml"/><Relationship Id="rId2346" Type="http://schemas.openxmlformats.org/officeDocument/2006/relationships/customXml" Target="../customXml/item2346.xml"/><Relationship Id="rId2553" Type="http://schemas.openxmlformats.org/officeDocument/2006/relationships/customXml" Target="../customXml/item2553.xml"/><Relationship Id="rId2760" Type="http://schemas.openxmlformats.org/officeDocument/2006/relationships/slide" Target="slides/slide57.xml"/><Relationship Id="rId318" Type="http://schemas.openxmlformats.org/officeDocument/2006/relationships/customXml" Target="../customXml/item318.xml"/><Relationship Id="rId525" Type="http://schemas.openxmlformats.org/officeDocument/2006/relationships/customXml" Target="../customXml/item525.xml"/><Relationship Id="rId732" Type="http://schemas.openxmlformats.org/officeDocument/2006/relationships/customXml" Target="../customXml/item732.xml"/><Relationship Id="rId1155" Type="http://schemas.openxmlformats.org/officeDocument/2006/relationships/customXml" Target="../customXml/item1155.xml"/><Relationship Id="rId1362" Type="http://schemas.openxmlformats.org/officeDocument/2006/relationships/customXml" Target="../customXml/item1362.xml"/><Relationship Id="rId2206" Type="http://schemas.openxmlformats.org/officeDocument/2006/relationships/customXml" Target="../customXml/item2206.xml"/><Relationship Id="rId2413" Type="http://schemas.openxmlformats.org/officeDocument/2006/relationships/customXml" Target="../customXml/item2413.xml"/><Relationship Id="rId2620" Type="http://schemas.openxmlformats.org/officeDocument/2006/relationships/customXml" Target="../customXml/item2620.xml"/><Relationship Id="rId99" Type="http://schemas.openxmlformats.org/officeDocument/2006/relationships/customXml" Target="../customXml/item99.xml"/><Relationship Id="rId1015" Type="http://schemas.openxmlformats.org/officeDocument/2006/relationships/customXml" Target="../customXml/item1015.xml"/><Relationship Id="rId1222" Type="http://schemas.openxmlformats.org/officeDocument/2006/relationships/customXml" Target="../customXml/item1222.xml"/><Relationship Id="rId1667" Type="http://schemas.openxmlformats.org/officeDocument/2006/relationships/customXml" Target="../customXml/item1667.xml"/><Relationship Id="rId1874" Type="http://schemas.openxmlformats.org/officeDocument/2006/relationships/customXml" Target="../customXml/item1874.xml"/><Relationship Id="rId2718" Type="http://schemas.openxmlformats.org/officeDocument/2006/relationships/slide" Target="slides/slide15.xml"/><Relationship Id="rId1527" Type="http://schemas.openxmlformats.org/officeDocument/2006/relationships/customXml" Target="../customXml/item1527.xml"/><Relationship Id="rId1734" Type="http://schemas.openxmlformats.org/officeDocument/2006/relationships/customXml" Target="../customXml/item1734.xml"/><Relationship Id="rId1941" Type="http://schemas.openxmlformats.org/officeDocument/2006/relationships/customXml" Target="../customXml/item1941.xml"/><Relationship Id="rId26" Type="http://schemas.openxmlformats.org/officeDocument/2006/relationships/customXml" Target="../customXml/item26.xml"/><Relationship Id="rId175" Type="http://schemas.openxmlformats.org/officeDocument/2006/relationships/customXml" Target="../customXml/item175.xml"/><Relationship Id="rId1801" Type="http://schemas.openxmlformats.org/officeDocument/2006/relationships/customXml" Target="../customXml/item1801.xml"/><Relationship Id="rId382" Type="http://schemas.openxmlformats.org/officeDocument/2006/relationships/customXml" Target="../customXml/item382.xml"/><Relationship Id="rId687" Type="http://schemas.openxmlformats.org/officeDocument/2006/relationships/customXml" Target="../customXml/item687.xml"/><Relationship Id="rId2063" Type="http://schemas.openxmlformats.org/officeDocument/2006/relationships/customXml" Target="../customXml/item2063.xml"/><Relationship Id="rId2270" Type="http://schemas.openxmlformats.org/officeDocument/2006/relationships/customXml" Target="../customXml/item2270.xml"/><Relationship Id="rId2368" Type="http://schemas.openxmlformats.org/officeDocument/2006/relationships/customXml" Target="../customXml/item2368.xml"/><Relationship Id="rId242" Type="http://schemas.openxmlformats.org/officeDocument/2006/relationships/customXml" Target="../customXml/item242.xml"/><Relationship Id="rId894" Type="http://schemas.openxmlformats.org/officeDocument/2006/relationships/customXml" Target="../customXml/item894.xml"/><Relationship Id="rId1177" Type="http://schemas.openxmlformats.org/officeDocument/2006/relationships/customXml" Target="../customXml/item1177.xml"/><Relationship Id="rId2130" Type="http://schemas.openxmlformats.org/officeDocument/2006/relationships/customXml" Target="../customXml/item2130.xml"/><Relationship Id="rId2575" Type="http://schemas.openxmlformats.org/officeDocument/2006/relationships/customXml" Target="../customXml/item2575.xml"/><Relationship Id="rId102" Type="http://schemas.openxmlformats.org/officeDocument/2006/relationships/customXml" Target="../customXml/item102.xml"/><Relationship Id="rId547" Type="http://schemas.openxmlformats.org/officeDocument/2006/relationships/customXml" Target="../customXml/item547.xml"/><Relationship Id="rId754" Type="http://schemas.openxmlformats.org/officeDocument/2006/relationships/customXml" Target="../customXml/item754.xml"/><Relationship Id="rId961" Type="http://schemas.openxmlformats.org/officeDocument/2006/relationships/customXml" Target="../customXml/item961.xml"/><Relationship Id="rId1384" Type="http://schemas.openxmlformats.org/officeDocument/2006/relationships/customXml" Target="../customXml/item1384.xml"/><Relationship Id="rId1591" Type="http://schemas.openxmlformats.org/officeDocument/2006/relationships/customXml" Target="../customXml/item1591.xml"/><Relationship Id="rId1689" Type="http://schemas.openxmlformats.org/officeDocument/2006/relationships/customXml" Target="../customXml/item1689.xml"/><Relationship Id="rId2228" Type="http://schemas.openxmlformats.org/officeDocument/2006/relationships/customXml" Target="../customXml/item2228.xml"/><Relationship Id="rId2435" Type="http://schemas.openxmlformats.org/officeDocument/2006/relationships/customXml" Target="../customXml/item2435.xml"/><Relationship Id="rId2642" Type="http://schemas.openxmlformats.org/officeDocument/2006/relationships/customXml" Target="../customXml/item2642.xml"/><Relationship Id="rId90" Type="http://schemas.openxmlformats.org/officeDocument/2006/relationships/customXml" Target="../customXml/item90.xml"/><Relationship Id="rId407" Type="http://schemas.openxmlformats.org/officeDocument/2006/relationships/customXml" Target="../customXml/item407.xml"/><Relationship Id="rId614" Type="http://schemas.openxmlformats.org/officeDocument/2006/relationships/customXml" Target="../customXml/item614.xml"/><Relationship Id="rId821" Type="http://schemas.openxmlformats.org/officeDocument/2006/relationships/customXml" Target="../customXml/item821.xml"/><Relationship Id="rId1037" Type="http://schemas.openxmlformats.org/officeDocument/2006/relationships/customXml" Target="../customXml/item1037.xml"/><Relationship Id="rId1244" Type="http://schemas.openxmlformats.org/officeDocument/2006/relationships/customXml" Target="../customXml/item1244.xml"/><Relationship Id="rId1451" Type="http://schemas.openxmlformats.org/officeDocument/2006/relationships/customXml" Target="../customXml/item1451.xml"/><Relationship Id="rId1896" Type="http://schemas.openxmlformats.org/officeDocument/2006/relationships/customXml" Target="../customXml/item1896.xml"/><Relationship Id="rId2502" Type="http://schemas.openxmlformats.org/officeDocument/2006/relationships/customXml" Target="../customXml/item2502.xml"/><Relationship Id="rId919" Type="http://schemas.openxmlformats.org/officeDocument/2006/relationships/customXml" Target="../customXml/item919.xml"/><Relationship Id="rId1104" Type="http://schemas.openxmlformats.org/officeDocument/2006/relationships/customXml" Target="../customXml/item1104.xml"/><Relationship Id="rId1311" Type="http://schemas.openxmlformats.org/officeDocument/2006/relationships/customXml" Target="../customXml/item1311.xml"/><Relationship Id="rId1549" Type="http://schemas.openxmlformats.org/officeDocument/2006/relationships/customXml" Target="../customXml/item1549.xml"/><Relationship Id="rId1756" Type="http://schemas.openxmlformats.org/officeDocument/2006/relationships/customXml" Target="../customXml/item1756.xml"/><Relationship Id="rId1963" Type="http://schemas.openxmlformats.org/officeDocument/2006/relationships/customXml" Target="../customXml/item1963.xml"/><Relationship Id="rId48" Type="http://schemas.openxmlformats.org/officeDocument/2006/relationships/customXml" Target="../customXml/item48.xml"/><Relationship Id="rId1409" Type="http://schemas.openxmlformats.org/officeDocument/2006/relationships/customXml" Target="../customXml/item1409.xml"/><Relationship Id="rId1616" Type="http://schemas.openxmlformats.org/officeDocument/2006/relationships/customXml" Target="../customXml/item1616.xml"/><Relationship Id="rId1823" Type="http://schemas.openxmlformats.org/officeDocument/2006/relationships/customXml" Target="../customXml/item1823.xml"/><Relationship Id="rId197" Type="http://schemas.openxmlformats.org/officeDocument/2006/relationships/customXml" Target="../customXml/item197.xml"/><Relationship Id="rId2085" Type="http://schemas.openxmlformats.org/officeDocument/2006/relationships/customXml" Target="../customXml/item2085.xml"/><Relationship Id="rId2292" Type="http://schemas.openxmlformats.org/officeDocument/2006/relationships/customXml" Target="../customXml/item2292.xml"/><Relationship Id="rId264" Type="http://schemas.openxmlformats.org/officeDocument/2006/relationships/customXml" Target="../customXml/item264.xml"/><Relationship Id="rId471" Type="http://schemas.openxmlformats.org/officeDocument/2006/relationships/customXml" Target="../customXml/item471.xml"/><Relationship Id="rId2152" Type="http://schemas.openxmlformats.org/officeDocument/2006/relationships/customXml" Target="../customXml/item2152.xml"/><Relationship Id="rId2597" Type="http://schemas.openxmlformats.org/officeDocument/2006/relationships/customXml" Target="../customXml/item2597.xml"/><Relationship Id="rId124" Type="http://schemas.openxmlformats.org/officeDocument/2006/relationships/customXml" Target="../customXml/item124.xml"/><Relationship Id="rId569" Type="http://schemas.openxmlformats.org/officeDocument/2006/relationships/customXml" Target="../customXml/item569.xml"/><Relationship Id="rId776" Type="http://schemas.openxmlformats.org/officeDocument/2006/relationships/customXml" Target="../customXml/item776.xml"/><Relationship Id="rId983" Type="http://schemas.openxmlformats.org/officeDocument/2006/relationships/customXml" Target="../customXml/item983.xml"/><Relationship Id="rId1199" Type="http://schemas.openxmlformats.org/officeDocument/2006/relationships/customXml" Target="../customXml/item1199.xml"/><Relationship Id="rId2457" Type="http://schemas.openxmlformats.org/officeDocument/2006/relationships/customXml" Target="../customXml/item2457.xml"/><Relationship Id="rId2664" Type="http://schemas.openxmlformats.org/officeDocument/2006/relationships/customXml" Target="../customXml/item2664.xml"/><Relationship Id="rId331" Type="http://schemas.openxmlformats.org/officeDocument/2006/relationships/customXml" Target="../customXml/item331.xml"/><Relationship Id="rId429" Type="http://schemas.openxmlformats.org/officeDocument/2006/relationships/customXml" Target="../customXml/item429.xml"/><Relationship Id="rId636" Type="http://schemas.openxmlformats.org/officeDocument/2006/relationships/customXml" Target="../customXml/item636.xml"/><Relationship Id="rId1059" Type="http://schemas.openxmlformats.org/officeDocument/2006/relationships/customXml" Target="../customXml/item1059.xml"/><Relationship Id="rId1266" Type="http://schemas.openxmlformats.org/officeDocument/2006/relationships/customXml" Target="../customXml/item1266.xml"/><Relationship Id="rId1473" Type="http://schemas.openxmlformats.org/officeDocument/2006/relationships/customXml" Target="../customXml/item1473.xml"/><Relationship Id="rId2012" Type="http://schemas.openxmlformats.org/officeDocument/2006/relationships/customXml" Target="../customXml/item2012.xml"/><Relationship Id="rId2317" Type="http://schemas.openxmlformats.org/officeDocument/2006/relationships/customXml" Target="../customXml/item2317.xml"/><Relationship Id="rId843" Type="http://schemas.openxmlformats.org/officeDocument/2006/relationships/customXml" Target="../customXml/item843.xml"/><Relationship Id="rId1126" Type="http://schemas.openxmlformats.org/officeDocument/2006/relationships/customXml" Target="../customXml/item1126.xml"/><Relationship Id="rId1680" Type="http://schemas.openxmlformats.org/officeDocument/2006/relationships/customXml" Target="../customXml/item1680.xml"/><Relationship Id="rId1778" Type="http://schemas.openxmlformats.org/officeDocument/2006/relationships/customXml" Target="../customXml/item1778.xml"/><Relationship Id="rId1985" Type="http://schemas.openxmlformats.org/officeDocument/2006/relationships/customXml" Target="../customXml/item1985.xml"/><Relationship Id="rId2524" Type="http://schemas.openxmlformats.org/officeDocument/2006/relationships/customXml" Target="../customXml/item2524.xml"/><Relationship Id="rId2731" Type="http://schemas.openxmlformats.org/officeDocument/2006/relationships/slide" Target="slides/slide28.xml"/><Relationship Id="rId703" Type="http://schemas.openxmlformats.org/officeDocument/2006/relationships/customXml" Target="../customXml/item703.xml"/><Relationship Id="rId910" Type="http://schemas.openxmlformats.org/officeDocument/2006/relationships/customXml" Target="../customXml/item910.xml"/><Relationship Id="rId1333" Type="http://schemas.openxmlformats.org/officeDocument/2006/relationships/customXml" Target="../customXml/item1333.xml"/><Relationship Id="rId1540" Type="http://schemas.openxmlformats.org/officeDocument/2006/relationships/customXml" Target="../customXml/item1540.xml"/><Relationship Id="rId1638" Type="http://schemas.openxmlformats.org/officeDocument/2006/relationships/customXml" Target="../customXml/item1638.xml"/><Relationship Id="rId1400" Type="http://schemas.openxmlformats.org/officeDocument/2006/relationships/customXml" Target="../customXml/item1400.xml"/><Relationship Id="rId1845" Type="http://schemas.openxmlformats.org/officeDocument/2006/relationships/customXml" Target="../customXml/item1845.xml"/><Relationship Id="rId1705" Type="http://schemas.openxmlformats.org/officeDocument/2006/relationships/customXml" Target="../customXml/item1705.xml"/><Relationship Id="rId1912" Type="http://schemas.openxmlformats.org/officeDocument/2006/relationships/customXml" Target="../customXml/item1912.xml"/><Relationship Id="rId286" Type="http://schemas.openxmlformats.org/officeDocument/2006/relationships/customXml" Target="../customXml/item286.xml"/><Relationship Id="rId493" Type="http://schemas.openxmlformats.org/officeDocument/2006/relationships/customXml" Target="../customXml/item493.xml"/><Relationship Id="rId2174" Type="http://schemas.openxmlformats.org/officeDocument/2006/relationships/customXml" Target="../customXml/item2174.xml"/><Relationship Id="rId2381" Type="http://schemas.openxmlformats.org/officeDocument/2006/relationships/customXml" Target="../customXml/item2381.xml"/><Relationship Id="rId146" Type="http://schemas.openxmlformats.org/officeDocument/2006/relationships/customXml" Target="../customXml/item146.xml"/><Relationship Id="rId353" Type="http://schemas.openxmlformats.org/officeDocument/2006/relationships/customXml" Target="../customXml/item353.xml"/><Relationship Id="rId560" Type="http://schemas.openxmlformats.org/officeDocument/2006/relationships/customXml" Target="../customXml/item560.xml"/><Relationship Id="rId798" Type="http://schemas.openxmlformats.org/officeDocument/2006/relationships/customXml" Target="../customXml/item798.xml"/><Relationship Id="rId1190" Type="http://schemas.openxmlformats.org/officeDocument/2006/relationships/customXml" Target="../customXml/item1190.xml"/><Relationship Id="rId2034" Type="http://schemas.openxmlformats.org/officeDocument/2006/relationships/customXml" Target="../customXml/item2034.xml"/><Relationship Id="rId2241" Type="http://schemas.openxmlformats.org/officeDocument/2006/relationships/customXml" Target="../customXml/item2241.xml"/><Relationship Id="rId2479" Type="http://schemas.openxmlformats.org/officeDocument/2006/relationships/customXml" Target="../customXml/item2479.xml"/><Relationship Id="rId2686" Type="http://schemas.openxmlformats.org/officeDocument/2006/relationships/customXml" Target="../customXml/item2686.xml"/><Relationship Id="rId213" Type="http://schemas.openxmlformats.org/officeDocument/2006/relationships/customXml" Target="../customXml/item213.xml"/><Relationship Id="rId420" Type="http://schemas.openxmlformats.org/officeDocument/2006/relationships/customXml" Target="../customXml/item420.xml"/><Relationship Id="rId658" Type="http://schemas.openxmlformats.org/officeDocument/2006/relationships/customXml" Target="../customXml/item658.xml"/><Relationship Id="rId865" Type="http://schemas.openxmlformats.org/officeDocument/2006/relationships/customXml" Target="../customXml/item865.xml"/><Relationship Id="rId1050" Type="http://schemas.openxmlformats.org/officeDocument/2006/relationships/customXml" Target="../customXml/item1050.xml"/><Relationship Id="rId1288" Type="http://schemas.openxmlformats.org/officeDocument/2006/relationships/customXml" Target="../customXml/item1288.xml"/><Relationship Id="rId1495" Type="http://schemas.openxmlformats.org/officeDocument/2006/relationships/customXml" Target="../customXml/item1495.xml"/><Relationship Id="rId2101" Type="http://schemas.openxmlformats.org/officeDocument/2006/relationships/customXml" Target="../customXml/item2101.xml"/><Relationship Id="rId2339" Type="http://schemas.openxmlformats.org/officeDocument/2006/relationships/customXml" Target="../customXml/item2339.xml"/><Relationship Id="rId2546" Type="http://schemas.openxmlformats.org/officeDocument/2006/relationships/customXml" Target="../customXml/item2546.xml"/><Relationship Id="rId2753" Type="http://schemas.openxmlformats.org/officeDocument/2006/relationships/slide" Target="slides/slide50.xml"/><Relationship Id="rId518" Type="http://schemas.openxmlformats.org/officeDocument/2006/relationships/customXml" Target="../customXml/item518.xml"/><Relationship Id="rId725" Type="http://schemas.openxmlformats.org/officeDocument/2006/relationships/customXml" Target="../customXml/item725.xml"/><Relationship Id="rId932" Type="http://schemas.openxmlformats.org/officeDocument/2006/relationships/customXml" Target="../customXml/item932.xml"/><Relationship Id="rId1148" Type="http://schemas.openxmlformats.org/officeDocument/2006/relationships/customXml" Target="../customXml/item1148.xml"/><Relationship Id="rId1355" Type="http://schemas.openxmlformats.org/officeDocument/2006/relationships/customXml" Target="../customXml/item1355.xml"/><Relationship Id="rId1562" Type="http://schemas.openxmlformats.org/officeDocument/2006/relationships/customXml" Target="../customXml/item1562.xml"/><Relationship Id="rId2406" Type="http://schemas.openxmlformats.org/officeDocument/2006/relationships/customXml" Target="../customXml/item2406.xml"/><Relationship Id="rId2613" Type="http://schemas.openxmlformats.org/officeDocument/2006/relationships/customXml" Target="../customXml/item2613.xml"/><Relationship Id="rId1008" Type="http://schemas.openxmlformats.org/officeDocument/2006/relationships/customXml" Target="../customXml/item1008.xml"/><Relationship Id="rId1215" Type="http://schemas.openxmlformats.org/officeDocument/2006/relationships/customXml" Target="../customXml/item1215.xml"/><Relationship Id="rId1422" Type="http://schemas.openxmlformats.org/officeDocument/2006/relationships/customXml" Target="../customXml/item1422.xml"/><Relationship Id="rId1867" Type="http://schemas.openxmlformats.org/officeDocument/2006/relationships/customXml" Target="../customXml/item1867.xml"/><Relationship Id="rId61" Type="http://schemas.openxmlformats.org/officeDocument/2006/relationships/customXml" Target="../customXml/item61.xml"/><Relationship Id="rId1727" Type="http://schemas.openxmlformats.org/officeDocument/2006/relationships/customXml" Target="../customXml/item1727.xml"/><Relationship Id="rId1934" Type="http://schemas.openxmlformats.org/officeDocument/2006/relationships/customXml" Target="../customXml/item1934.xml"/><Relationship Id="rId19" Type="http://schemas.openxmlformats.org/officeDocument/2006/relationships/customXml" Target="../customXml/item19.xml"/><Relationship Id="rId2196" Type="http://schemas.openxmlformats.org/officeDocument/2006/relationships/customXml" Target="../customXml/item2196.xml"/><Relationship Id="rId168" Type="http://schemas.openxmlformats.org/officeDocument/2006/relationships/customXml" Target="../customXml/item168.xml"/><Relationship Id="rId375" Type="http://schemas.openxmlformats.org/officeDocument/2006/relationships/customXml" Target="../customXml/item375.xml"/><Relationship Id="rId582" Type="http://schemas.openxmlformats.org/officeDocument/2006/relationships/customXml" Target="../customXml/item582.xml"/><Relationship Id="rId2056" Type="http://schemas.openxmlformats.org/officeDocument/2006/relationships/customXml" Target="../customXml/item2056.xml"/><Relationship Id="rId2263" Type="http://schemas.openxmlformats.org/officeDocument/2006/relationships/customXml" Target="../customXml/item2263.xml"/><Relationship Id="rId2470" Type="http://schemas.openxmlformats.org/officeDocument/2006/relationships/customXml" Target="../customXml/item2470.xml"/><Relationship Id="rId3" Type="http://schemas.openxmlformats.org/officeDocument/2006/relationships/customXml" Target="../customXml/item3.xml"/><Relationship Id="rId235" Type="http://schemas.openxmlformats.org/officeDocument/2006/relationships/customXml" Target="../customXml/item235.xml"/><Relationship Id="rId442" Type="http://schemas.openxmlformats.org/officeDocument/2006/relationships/customXml" Target="../customXml/item442.xml"/><Relationship Id="rId887" Type="http://schemas.openxmlformats.org/officeDocument/2006/relationships/customXml" Target="../customXml/item887.xml"/><Relationship Id="rId1072" Type="http://schemas.openxmlformats.org/officeDocument/2006/relationships/customXml" Target="../customXml/item1072.xml"/><Relationship Id="rId2123" Type="http://schemas.openxmlformats.org/officeDocument/2006/relationships/customXml" Target="../customXml/item2123.xml"/><Relationship Id="rId2330" Type="http://schemas.openxmlformats.org/officeDocument/2006/relationships/customXml" Target="../customXml/item2330.xml"/><Relationship Id="rId2568" Type="http://schemas.openxmlformats.org/officeDocument/2006/relationships/customXml" Target="../customXml/item2568.xml"/><Relationship Id="rId302" Type="http://schemas.openxmlformats.org/officeDocument/2006/relationships/customXml" Target="../customXml/item302.xml"/><Relationship Id="rId747" Type="http://schemas.openxmlformats.org/officeDocument/2006/relationships/customXml" Target="../customXml/item747.xml"/><Relationship Id="rId954" Type="http://schemas.openxmlformats.org/officeDocument/2006/relationships/customXml" Target="../customXml/item954.xml"/><Relationship Id="rId1377" Type="http://schemas.openxmlformats.org/officeDocument/2006/relationships/customXml" Target="../customXml/item1377.xml"/><Relationship Id="rId1584" Type="http://schemas.openxmlformats.org/officeDocument/2006/relationships/customXml" Target="../customXml/item1584.xml"/><Relationship Id="rId1791" Type="http://schemas.openxmlformats.org/officeDocument/2006/relationships/customXml" Target="../customXml/item1791.xml"/><Relationship Id="rId2428" Type="http://schemas.openxmlformats.org/officeDocument/2006/relationships/customXml" Target="../customXml/item2428.xml"/><Relationship Id="rId2635" Type="http://schemas.openxmlformats.org/officeDocument/2006/relationships/customXml" Target="../customXml/item2635.xml"/><Relationship Id="rId83" Type="http://schemas.openxmlformats.org/officeDocument/2006/relationships/customXml" Target="../customXml/item83.xml"/><Relationship Id="rId607" Type="http://schemas.openxmlformats.org/officeDocument/2006/relationships/customXml" Target="../customXml/item607.xml"/><Relationship Id="rId814" Type="http://schemas.openxmlformats.org/officeDocument/2006/relationships/customXml" Target="../customXml/item814.xml"/><Relationship Id="rId1237" Type="http://schemas.openxmlformats.org/officeDocument/2006/relationships/customXml" Target="../customXml/item1237.xml"/><Relationship Id="rId1444" Type="http://schemas.openxmlformats.org/officeDocument/2006/relationships/customXml" Target="../customXml/item1444.xml"/><Relationship Id="rId1651" Type="http://schemas.openxmlformats.org/officeDocument/2006/relationships/customXml" Target="../customXml/item1651.xml"/><Relationship Id="rId1889" Type="http://schemas.openxmlformats.org/officeDocument/2006/relationships/customXml" Target="../customXml/item1889.xml"/><Relationship Id="rId2702" Type="http://schemas.openxmlformats.org/officeDocument/2006/relationships/customXml" Target="../customXml/item2702.xml"/><Relationship Id="rId1304" Type="http://schemas.openxmlformats.org/officeDocument/2006/relationships/customXml" Target="../customXml/item1304.xml"/><Relationship Id="rId1511" Type="http://schemas.openxmlformats.org/officeDocument/2006/relationships/customXml" Target="../customXml/item1511.xml"/><Relationship Id="rId1749" Type="http://schemas.openxmlformats.org/officeDocument/2006/relationships/customXml" Target="../customXml/item1749.xml"/><Relationship Id="rId1956" Type="http://schemas.openxmlformats.org/officeDocument/2006/relationships/customXml" Target="../customXml/item1956.xml"/><Relationship Id="rId1609" Type="http://schemas.openxmlformats.org/officeDocument/2006/relationships/customXml" Target="../customXml/item1609.xml"/><Relationship Id="rId1816" Type="http://schemas.openxmlformats.org/officeDocument/2006/relationships/customXml" Target="../customXml/item1816.xml"/><Relationship Id="rId10" Type="http://schemas.openxmlformats.org/officeDocument/2006/relationships/customXml" Target="../customXml/item10.xml"/><Relationship Id="rId397" Type="http://schemas.openxmlformats.org/officeDocument/2006/relationships/customXml" Target="../customXml/item397.xml"/><Relationship Id="rId2078" Type="http://schemas.openxmlformats.org/officeDocument/2006/relationships/customXml" Target="../customXml/item2078.xml"/><Relationship Id="rId2285" Type="http://schemas.openxmlformats.org/officeDocument/2006/relationships/customXml" Target="../customXml/item2285.xml"/><Relationship Id="rId2492" Type="http://schemas.openxmlformats.org/officeDocument/2006/relationships/customXml" Target="../customXml/item2492.xml"/><Relationship Id="rId257" Type="http://schemas.openxmlformats.org/officeDocument/2006/relationships/customXml" Target="../customXml/item257.xml"/><Relationship Id="rId464" Type="http://schemas.openxmlformats.org/officeDocument/2006/relationships/customXml" Target="../customXml/item464.xml"/><Relationship Id="rId1094" Type="http://schemas.openxmlformats.org/officeDocument/2006/relationships/customXml" Target="../customXml/item1094.xml"/><Relationship Id="rId2145" Type="http://schemas.openxmlformats.org/officeDocument/2006/relationships/customXml" Target="../customXml/item2145.xml"/><Relationship Id="rId117" Type="http://schemas.openxmlformats.org/officeDocument/2006/relationships/customXml" Target="../customXml/item117.xml"/><Relationship Id="rId671" Type="http://schemas.openxmlformats.org/officeDocument/2006/relationships/customXml" Target="../customXml/item671.xml"/><Relationship Id="rId769" Type="http://schemas.openxmlformats.org/officeDocument/2006/relationships/customXml" Target="../customXml/item769.xml"/><Relationship Id="rId976" Type="http://schemas.openxmlformats.org/officeDocument/2006/relationships/customXml" Target="../customXml/item976.xml"/><Relationship Id="rId1399" Type="http://schemas.openxmlformats.org/officeDocument/2006/relationships/customXml" Target="../customXml/item1399.xml"/><Relationship Id="rId2352" Type="http://schemas.openxmlformats.org/officeDocument/2006/relationships/customXml" Target="../customXml/item2352.xml"/><Relationship Id="rId2657" Type="http://schemas.openxmlformats.org/officeDocument/2006/relationships/customXml" Target="../customXml/item2657.xml"/><Relationship Id="rId324" Type="http://schemas.openxmlformats.org/officeDocument/2006/relationships/customXml" Target="../customXml/item324.xml"/><Relationship Id="rId531" Type="http://schemas.openxmlformats.org/officeDocument/2006/relationships/customXml" Target="../customXml/item531.xml"/><Relationship Id="rId629" Type="http://schemas.openxmlformats.org/officeDocument/2006/relationships/customXml" Target="../customXml/item629.xml"/><Relationship Id="rId1161" Type="http://schemas.openxmlformats.org/officeDocument/2006/relationships/customXml" Target="../customXml/item1161.xml"/><Relationship Id="rId1259" Type="http://schemas.openxmlformats.org/officeDocument/2006/relationships/customXml" Target="../customXml/item1259.xml"/><Relationship Id="rId1466" Type="http://schemas.openxmlformats.org/officeDocument/2006/relationships/customXml" Target="../customXml/item1466.xml"/><Relationship Id="rId2005" Type="http://schemas.openxmlformats.org/officeDocument/2006/relationships/customXml" Target="../customXml/item2005.xml"/><Relationship Id="rId2212" Type="http://schemas.openxmlformats.org/officeDocument/2006/relationships/customXml" Target="../customXml/item2212.xml"/><Relationship Id="rId836" Type="http://schemas.openxmlformats.org/officeDocument/2006/relationships/customXml" Target="../customXml/item836.xml"/><Relationship Id="rId1021" Type="http://schemas.openxmlformats.org/officeDocument/2006/relationships/customXml" Target="../customXml/item1021.xml"/><Relationship Id="rId1119" Type="http://schemas.openxmlformats.org/officeDocument/2006/relationships/customXml" Target="../customXml/item1119.xml"/><Relationship Id="rId1673" Type="http://schemas.openxmlformats.org/officeDocument/2006/relationships/customXml" Target="../customXml/item1673.xml"/><Relationship Id="rId1880" Type="http://schemas.openxmlformats.org/officeDocument/2006/relationships/customXml" Target="../customXml/item1880.xml"/><Relationship Id="rId1978" Type="http://schemas.openxmlformats.org/officeDocument/2006/relationships/customXml" Target="../customXml/item1978.xml"/><Relationship Id="rId2517" Type="http://schemas.openxmlformats.org/officeDocument/2006/relationships/customXml" Target="../customXml/item2517.xml"/><Relationship Id="rId2724" Type="http://schemas.openxmlformats.org/officeDocument/2006/relationships/slide" Target="slides/slide21.xml"/><Relationship Id="rId903" Type="http://schemas.openxmlformats.org/officeDocument/2006/relationships/customXml" Target="../customXml/item903.xml"/><Relationship Id="rId1326" Type="http://schemas.openxmlformats.org/officeDocument/2006/relationships/customXml" Target="../customXml/item1326.xml"/><Relationship Id="rId1533" Type="http://schemas.openxmlformats.org/officeDocument/2006/relationships/customXml" Target="../customXml/item1533.xml"/><Relationship Id="rId1740" Type="http://schemas.openxmlformats.org/officeDocument/2006/relationships/customXml" Target="../customXml/item1740.xml"/><Relationship Id="rId32" Type="http://schemas.openxmlformats.org/officeDocument/2006/relationships/customXml" Target="../customXml/item32.xml"/><Relationship Id="rId1600" Type="http://schemas.openxmlformats.org/officeDocument/2006/relationships/customXml" Target="../customXml/item1600.xml"/><Relationship Id="rId1838" Type="http://schemas.openxmlformats.org/officeDocument/2006/relationships/customXml" Target="../customXml/item1838.xml"/><Relationship Id="rId181" Type="http://schemas.openxmlformats.org/officeDocument/2006/relationships/customXml" Target="../customXml/item181.xml"/><Relationship Id="rId1905" Type="http://schemas.openxmlformats.org/officeDocument/2006/relationships/customXml" Target="../customXml/item1905.xml"/><Relationship Id="rId279" Type="http://schemas.openxmlformats.org/officeDocument/2006/relationships/customXml" Target="../customXml/item279.xml"/><Relationship Id="rId486" Type="http://schemas.openxmlformats.org/officeDocument/2006/relationships/customXml" Target="../customXml/item486.xml"/><Relationship Id="rId693" Type="http://schemas.openxmlformats.org/officeDocument/2006/relationships/customXml" Target="../customXml/item693.xml"/><Relationship Id="rId2167" Type="http://schemas.openxmlformats.org/officeDocument/2006/relationships/customXml" Target="../customXml/item2167.xml"/><Relationship Id="rId2374" Type="http://schemas.openxmlformats.org/officeDocument/2006/relationships/customXml" Target="../customXml/item2374.xml"/><Relationship Id="rId2581" Type="http://schemas.openxmlformats.org/officeDocument/2006/relationships/customXml" Target="../customXml/item2581.xml"/><Relationship Id="rId139" Type="http://schemas.openxmlformats.org/officeDocument/2006/relationships/customXml" Target="../customXml/item139.xml"/><Relationship Id="rId346" Type="http://schemas.openxmlformats.org/officeDocument/2006/relationships/customXml" Target="../customXml/item346.xml"/><Relationship Id="rId553" Type="http://schemas.openxmlformats.org/officeDocument/2006/relationships/customXml" Target="../customXml/item553.xml"/><Relationship Id="rId760" Type="http://schemas.openxmlformats.org/officeDocument/2006/relationships/customXml" Target="../customXml/item760.xml"/><Relationship Id="rId998" Type="http://schemas.openxmlformats.org/officeDocument/2006/relationships/customXml" Target="../customXml/item998.xml"/><Relationship Id="rId1183" Type="http://schemas.openxmlformats.org/officeDocument/2006/relationships/customXml" Target="../customXml/item1183.xml"/><Relationship Id="rId1390" Type="http://schemas.openxmlformats.org/officeDocument/2006/relationships/customXml" Target="../customXml/item1390.xml"/><Relationship Id="rId2027" Type="http://schemas.openxmlformats.org/officeDocument/2006/relationships/customXml" Target="../customXml/item2027.xml"/><Relationship Id="rId2234" Type="http://schemas.openxmlformats.org/officeDocument/2006/relationships/customXml" Target="../customXml/item2234.xml"/><Relationship Id="rId2441" Type="http://schemas.openxmlformats.org/officeDocument/2006/relationships/customXml" Target="../customXml/item2441.xml"/><Relationship Id="rId2679" Type="http://schemas.openxmlformats.org/officeDocument/2006/relationships/customXml" Target="../customXml/item2679.xml"/><Relationship Id="rId206" Type="http://schemas.openxmlformats.org/officeDocument/2006/relationships/customXml" Target="../customXml/item206.xml"/><Relationship Id="rId413" Type="http://schemas.openxmlformats.org/officeDocument/2006/relationships/customXml" Target="../customXml/item413.xml"/><Relationship Id="rId858" Type="http://schemas.openxmlformats.org/officeDocument/2006/relationships/customXml" Target="../customXml/item858.xml"/><Relationship Id="rId1043" Type="http://schemas.openxmlformats.org/officeDocument/2006/relationships/customXml" Target="../customXml/item1043.xml"/><Relationship Id="rId1488" Type="http://schemas.openxmlformats.org/officeDocument/2006/relationships/customXml" Target="../customXml/item1488.xml"/><Relationship Id="rId1695" Type="http://schemas.openxmlformats.org/officeDocument/2006/relationships/customXml" Target="../customXml/item1695.xml"/><Relationship Id="rId2539" Type="http://schemas.openxmlformats.org/officeDocument/2006/relationships/customXml" Target="../customXml/item2539.xml"/><Relationship Id="rId2746" Type="http://schemas.openxmlformats.org/officeDocument/2006/relationships/slide" Target="slides/slide43.xml"/><Relationship Id="rId620" Type="http://schemas.openxmlformats.org/officeDocument/2006/relationships/customXml" Target="../customXml/item620.xml"/><Relationship Id="rId718" Type="http://schemas.openxmlformats.org/officeDocument/2006/relationships/customXml" Target="../customXml/item718.xml"/><Relationship Id="rId925" Type="http://schemas.openxmlformats.org/officeDocument/2006/relationships/customXml" Target="../customXml/item925.xml"/><Relationship Id="rId1250" Type="http://schemas.openxmlformats.org/officeDocument/2006/relationships/customXml" Target="../customXml/item1250.xml"/><Relationship Id="rId1348" Type="http://schemas.openxmlformats.org/officeDocument/2006/relationships/customXml" Target="../customXml/item1348.xml"/><Relationship Id="rId1555" Type="http://schemas.openxmlformats.org/officeDocument/2006/relationships/customXml" Target="../customXml/item1555.xml"/><Relationship Id="rId1762" Type="http://schemas.openxmlformats.org/officeDocument/2006/relationships/customXml" Target="../customXml/item1762.xml"/><Relationship Id="rId2301" Type="http://schemas.openxmlformats.org/officeDocument/2006/relationships/customXml" Target="../customXml/item2301.xml"/><Relationship Id="rId2606" Type="http://schemas.openxmlformats.org/officeDocument/2006/relationships/customXml" Target="../customXml/item2606.xml"/><Relationship Id="rId1110" Type="http://schemas.openxmlformats.org/officeDocument/2006/relationships/customXml" Target="../customXml/item1110.xml"/><Relationship Id="rId1208" Type="http://schemas.openxmlformats.org/officeDocument/2006/relationships/customXml" Target="../customXml/item1208.xml"/><Relationship Id="rId1415" Type="http://schemas.openxmlformats.org/officeDocument/2006/relationships/customXml" Target="../customXml/item1415.xml"/><Relationship Id="rId54" Type="http://schemas.openxmlformats.org/officeDocument/2006/relationships/customXml" Target="../customXml/item54.xml"/><Relationship Id="rId1622" Type="http://schemas.openxmlformats.org/officeDocument/2006/relationships/customXml" Target="../customXml/item1622.xml"/><Relationship Id="rId1927" Type="http://schemas.openxmlformats.org/officeDocument/2006/relationships/customXml" Target="../customXml/item1927.xml"/><Relationship Id="rId2091" Type="http://schemas.openxmlformats.org/officeDocument/2006/relationships/customXml" Target="../customXml/item2091.xml"/><Relationship Id="rId2189" Type="http://schemas.openxmlformats.org/officeDocument/2006/relationships/customXml" Target="../customXml/item2189.xml"/><Relationship Id="rId270" Type="http://schemas.openxmlformats.org/officeDocument/2006/relationships/customXml" Target="../customXml/item270.xml"/><Relationship Id="rId2396" Type="http://schemas.openxmlformats.org/officeDocument/2006/relationships/customXml" Target="../customXml/item2396.xml"/><Relationship Id="rId130" Type="http://schemas.openxmlformats.org/officeDocument/2006/relationships/customXml" Target="../customXml/item130.xml"/><Relationship Id="rId368" Type="http://schemas.openxmlformats.org/officeDocument/2006/relationships/customXml" Target="../customXml/item368.xml"/><Relationship Id="rId575" Type="http://schemas.openxmlformats.org/officeDocument/2006/relationships/customXml" Target="../customXml/item575.xml"/><Relationship Id="rId782" Type="http://schemas.openxmlformats.org/officeDocument/2006/relationships/customXml" Target="../customXml/item782.xml"/><Relationship Id="rId2049" Type="http://schemas.openxmlformats.org/officeDocument/2006/relationships/customXml" Target="../customXml/item2049.xml"/><Relationship Id="rId2256" Type="http://schemas.openxmlformats.org/officeDocument/2006/relationships/customXml" Target="../customXml/item2256.xml"/><Relationship Id="rId2463" Type="http://schemas.openxmlformats.org/officeDocument/2006/relationships/customXml" Target="../customXml/item2463.xml"/><Relationship Id="rId2670" Type="http://schemas.openxmlformats.org/officeDocument/2006/relationships/customXml" Target="../customXml/item2670.xml"/><Relationship Id="rId228" Type="http://schemas.openxmlformats.org/officeDocument/2006/relationships/customXml" Target="../customXml/item228.xml"/><Relationship Id="rId435" Type="http://schemas.openxmlformats.org/officeDocument/2006/relationships/customXml" Target="../customXml/item435.xml"/><Relationship Id="rId642" Type="http://schemas.openxmlformats.org/officeDocument/2006/relationships/customXml" Target="../customXml/item642.xml"/><Relationship Id="rId1065" Type="http://schemas.openxmlformats.org/officeDocument/2006/relationships/customXml" Target="../customXml/item1065.xml"/><Relationship Id="rId1272" Type="http://schemas.openxmlformats.org/officeDocument/2006/relationships/customXml" Target="../customXml/item1272.xml"/><Relationship Id="rId2116" Type="http://schemas.openxmlformats.org/officeDocument/2006/relationships/customXml" Target="../customXml/item2116.xml"/><Relationship Id="rId2323" Type="http://schemas.openxmlformats.org/officeDocument/2006/relationships/customXml" Target="../customXml/item2323.xml"/><Relationship Id="rId2530" Type="http://schemas.openxmlformats.org/officeDocument/2006/relationships/customXml" Target="../customXml/item2530.xml"/><Relationship Id="rId2768" Type="http://schemas.openxmlformats.org/officeDocument/2006/relationships/tableStyles" Target="tableStyles.xml"/><Relationship Id="rId502" Type="http://schemas.openxmlformats.org/officeDocument/2006/relationships/customXml" Target="../customXml/item502.xml"/><Relationship Id="rId947" Type="http://schemas.openxmlformats.org/officeDocument/2006/relationships/customXml" Target="../customXml/item947.xml"/><Relationship Id="rId1132" Type="http://schemas.openxmlformats.org/officeDocument/2006/relationships/customXml" Target="../customXml/item1132.xml"/><Relationship Id="rId1577" Type="http://schemas.openxmlformats.org/officeDocument/2006/relationships/customXml" Target="../customXml/item1577.xml"/><Relationship Id="rId1784" Type="http://schemas.openxmlformats.org/officeDocument/2006/relationships/customXml" Target="../customXml/item1784.xml"/><Relationship Id="rId1991" Type="http://schemas.openxmlformats.org/officeDocument/2006/relationships/customXml" Target="../customXml/item1991.xml"/><Relationship Id="rId2628" Type="http://schemas.openxmlformats.org/officeDocument/2006/relationships/customXml" Target="../customXml/item2628.xml"/><Relationship Id="rId76" Type="http://schemas.openxmlformats.org/officeDocument/2006/relationships/customXml" Target="../customXml/item76.xml"/><Relationship Id="rId807" Type="http://schemas.openxmlformats.org/officeDocument/2006/relationships/customXml" Target="../customXml/item807.xml"/><Relationship Id="rId1437" Type="http://schemas.openxmlformats.org/officeDocument/2006/relationships/customXml" Target="../customXml/item1437.xml"/><Relationship Id="rId1644" Type="http://schemas.openxmlformats.org/officeDocument/2006/relationships/customXml" Target="../customXml/item1644.xml"/><Relationship Id="rId1851" Type="http://schemas.openxmlformats.org/officeDocument/2006/relationships/customXml" Target="../customXml/item1851.xml"/><Relationship Id="rId1504" Type="http://schemas.openxmlformats.org/officeDocument/2006/relationships/customXml" Target="../customXml/item1504.xml"/><Relationship Id="rId1711" Type="http://schemas.openxmlformats.org/officeDocument/2006/relationships/customXml" Target="../customXml/item1711.xml"/><Relationship Id="rId1949" Type="http://schemas.openxmlformats.org/officeDocument/2006/relationships/customXml" Target="../customXml/item1949.xml"/><Relationship Id="rId292" Type="http://schemas.openxmlformats.org/officeDocument/2006/relationships/customXml" Target="../customXml/item292.xml"/><Relationship Id="rId1809" Type="http://schemas.openxmlformats.org/officeDocument/2006/relationships/customXml" Target="../customXml/item1809.xml"/><Relationship Id="rId597" Type="http://schemas.openxmlformats.org/officeDocument/2006/relationships/customXml" Target="../customXml/item597.xml"/><Relationship Id="rId2180" Type="http://schemas.openxmlformats.org/officeDocument/2006/relationships/customXml" Target="../customXml/item2180.xml"/><Relationship Id="rId2278" Type="http://schemas.openxmlformats.org/officeDocument/2006/relationships/customXml" Target="../customXml/item2278.xml"/><Relationship Id="rId2485" Type="http://schemas.openxmlformats.org/officeDocument/2006/relationships/customXml" Target="../customXml/item2485.xml"/><Relationship Id="rId152" Type="http://schemas.openxmlformats.org/officeDocument/2006/relationships/customXml" Target="../customXml/item152.xml"/><Relationship Id="rId457" Type="http://schemas.openxmlformats.org/officeDocument/2006/relationships/customXml" Target="../customXml/item457.xml"/><Relationship Id="rId1087" Type="http://schemas.openxmlformats.org/officeDocument/2006/relationships/customXml" Target="../customXml/item1087.xml"/><Relationship Id="rId1294" Type="http://schemas.openxmlformats.org/officeDocument/2006/relationships/customXml" Target="../customXml/item1294.xml"/><Relationship Id="rId2040" Type="http://schemas.openxmlformats.org/officeDocument/2006/relationships/customXml" Target="../customXml/item2040.xml"/><Relationship Id="rId2138" Type="http://schemas.openxmlformats.org/officeDocument/2006/relationships/customXml" Target="../customXml/item2138.xml"/><Relationship Id="rId2692" Type="http://schemas.openxmlformats.org/officeDocument/2006/relationships/customXml" Target="../customXml/item2692.xml"/><Relationship Id="rId664" Type="http://schemas.openxmlformats.org/officeDocument/2006/relationships/customXml" Target="../customXml/item664.xml"/><Relationship Id="rId871" Type="http://schemas.openxmlformats.org/officeDocument/2006/relationships/customXml" Target="../customXml/item871.xml"/><Relationship Id="rId969" Type="http://schemas.openxmlformats.org/officeDocument/2006/relationships/customXml" Target="../customXml/item969.xml"/><Relationship Id="rId1599" Type="http://schemas.openxmlformats.org/officeDocument/2006/relationships/customXml" Target="../customXml/item1599.xml"/><Relationship Id="rId2345" Type="http://schemas.openxmlformats.org/officeDocument/2006/relationships/customXml" Target="../customXml/item2345.xml"/><Relationship Id="rId2552" Type="http://schemas.openxmlformats.org/officeDocument/2006/relationships/customXml" Target="../customXml/item2552.xml"/><Relationship Id="rId317" Type="http://schemas.openxmlformats.org/officeDocument/2006/relationships/customXml" Target="../customXml/item317.xml"/><Relationship Id="rId524" Type="http://schemas.openxmlformats.org/officeDocument/2006/relationships/customXml" Target="../customXml/item524.xml"/><Relationship Id="rId731" Type="http://schemas.openxmlformats.org/officeDocument/2006/relationships/customXml" Target="../customXml/item731.xml"/><Relationship Id="rId1154" Type="http://schemas.openxmlformats.org/officeDocument/2006/relationships/customXml" Target="../customXml/item1154.xml"/><Relationship Id="rId1361" Type="http://schemas.openxmlformats.org/officeDocument/2006/relationships/customXml" Target="../customXml/item1361.xml"/><Relationship Id="rId1459" Type="http://schemas.openxmlformats.org/officeDocument/2006/relationships/customXml" Target="../customXml/item1459.xml"/><Relationship Id="rId2205" Type="http://schemas.openxmlformats.org/officeDocument/2006/relationships/customXml" Target="../customXml/item2205.xml"/><Relationship Id="rId2412" Type="http://schemas.openxmlformats.org/officeDocument/2006/relationships/customXml" Target="../customXml/item2412.xml"/><Relationship Id="rId98" Type="http://schemas.openxmlformats.org/officeDocument/2006/relationships/customXml" Target="../customXml/item98.xml"/><Relationship Id="rId829" Type="http://schemas.openxmlformats.org/officeDocument/2006/relationships/customXml" Target="../customXml/item829.xml"/><Relationship Id="rId1014" Type="http://schemas.openxmlformats.org/officeDocument/2006/relationships/customXml" Target="../customXml/item1014.xml"/><Relationship Id="rId1221" Type="http://schemas.openxmlformats.org/officeDocument/2006/relationships/customXml" Target="../customXml/item1221.xml"/><Relationship Id="rId1666" Type="http://schemas.openxmlformats.org/officeDocument/2006/relationships/customXml" Target="../customXml/item1666.xml"/><Relationship Id="rId1873" Type="http://schemas.openxmlformats.org/officeDocument/2006/relationships/customXml" Target="../customXml/item1873.xml"/><Relationship Id="rId2717" Type="http://schemas.openxmlformats.org/officeDocument/2006/relationships/slide" Target="slides/slide14.xml"/><Relationship Id="rId1319" Type="http://schemas.openxmlformats.org/officeDocument/2006/relationships/customXml" Target="../customXml/item1319.xml"/><Relationship Id="rId1526" Type="http://schemas.openxmlformats.org/officeDocument/2006/relationships/customXml" Target="../customXml/item1526.xml"/><Relationship Id="rId1733" Type="http://schemas.openxmlformats.org/officeDocument/2006/relationships/customXml" Target="../customXml/item1733.xml"/><Relationship Id="rId1940" Type="http://schemas.openxmlformats.org/officeDocument/2006/relationships/customXml" Target="../customXml/item1940.xml"/><Relationship Id="rId25" Type="http://schemas.openxmlformats.org/officeDocument/2006/relationships/customXml" Target="../customXml/item25.xml"/><Relationship Id="rId1800" Type="http://schemas.openxmlformats.org/officeDocument/2006/relationships/customXml" Target="../customXml/item1800.xml"/><Relationship Id="rId174" Type="http://schemas.openxmlformats.org/officeDocument/2006/relationships/customXml" Target="../customXml/item174.xml"/><Relationship Id="rId381" Type="http://schemas.openxmlformats.org/officeDocument/2006/relationships/customXml" Target="../customXml/item381.xml"/><Relationship Id="rId2062" Type="http://schemas.openxmlformats.org/officeDocument/2006/relationships/customXml" Target="../customXml/item2062.xml"/><Relationship Id="rId241" Type="http://schemas.openxmlformats.org/officeDocument/2006/relationships/customXml" Target="../customXml/item241.xml"/><Relationship Id="rId479" Type="http://schemas.openxmlformats.org/officeDocument/2006/relationships/customXml" Target="../customXml/item479.xml"/><Relationship Id="rId686" Type="http://schemas.openxmlformats.org/officeDocument/2006/relationships/customXml" Target="../customXml/item686.xml"/><Relationship Id="rId893" Type="http://schemas.openxmlformats.org/officeDocument/2006/relationships/customXml" Target="../customXml/item893.xml"/><Relationship Id="rId2367" Type="http://schemas.openxmlformats.org/officeDocument/2006/relationships/customXml" Target="../customXml/item2367.xml"/><Relationship Id="rId2574" Type="http://schemas.openxmlformats.org/officeDocument/2006/relationships/customXml" Target="../customXml/item2574.xml"/><Relationship Id="rId339" Type="http://schemas.openxmlformats.org/officeDocument/2006/relationships/customXml" Target="../customXml/item339.xml"/><Relationship Id="rId546" Type="http://schemas.openxmlformats.org/officeDocument/2006/relationships/customXml" Target="../customXml/item546.xml"/><Relationship Id="rId753" Type="http://schemas.openxmlformats.org/officeDocument/2006/relationships/customXml" Target="../customXml/item753.xml"/><Relationship Id="rId1176" Type="http://schemas.openxmlformats.org/officeDocument/2006/relationships/customXml" Target="../customXml/item1176.xml"/><Relationship Id="rId1383" Type="http://schemas.openxmlformats.org/officeDocument/2006/relationships/customXml" Target="../customXml/item1383.xml"/><Relationship Id="rId2227" Type="http://schemas.openxmlformats.org/officeDocument/2006/relationships/customXml" Target="../customXml/item2227.xml"/><Relationship Id="rId2434" Type="http://schemas.openxmlformats.org/officeDocument/2006/relationships/customXml" Target="../customXml/item2434.xml"/><Relationship Id="rId101" Type="http://schemas.openxmlformats.org/officeDocument/2006/relationships/customXml" Target="../customXml/item101.xml"/><Relationship Id="rId406" Type="http://schemas.openxmlformats.org/officeDocument/2006/relationships/customXml" Target="../customXml/item406.xml"/><Relationship Id="rId960" Type="http://schemas.openxmlformats.org/officeDocument/2006/relationships/customXml" Target="../customXml/item960.xml"/><Relationship Id="rId1036" Type="http://schemas.openxmlformats.org/officeDocument/2006/relationships/customXml" Target="../customXml/item1036.xml"/><Relationship Id="rId1243" Type="http://schemas.openxmlformats.org/officeDocument/2006/relationships/customXml" Target="../customXml/item1243.xml"/><Relationship Id="rId1590" Type="http://schemas.openxmlformats.org/officeDocument/2006/relationships/customXml" Target="../customXml/item1590.xml"/><Relationship Id="rId1688" Type="http://schemas.openxmlformats.org/officeDocument/2006/relationships/customXml" Target="../customXml/item1688.xml"/><Relationship Id="rId1895" Type="http://schemas.openxmlformats.org/officeDocument/2006/relationships/customXml" Target="../customXml/item1895.xml"/><Relationship Id="rId2641" Type="http://schemas.openxmlformats.org/officeDocument/2006/relationships/customXml" Target="../customXml/item2641.xml"/><Relationship Id="rId2739" Type="http://schemas.openxmlformats.org/officeDocument/2006/relationships/slide" Target="slides/slide36.xml"/><Relationship Id="rId613" Type="http://schemas.openxmlformats.org/officeDocument/2006/relationships/customXml" Target="../customXml/item613.xml"/><Relationship Id="rId820" Type="http://schemas.openxmlformats.org/officeDocument/2006/relationships/customXml" Target="../customXml/item820.xml"/><Relationship Id="rId918" Type="http://schemas.openxmlformats.org/officeDocument/2006/relationships/customXml" Target="../customXml/item918.xml"/><Relationship Id="rId1450" Type="http://schemas.openxmlformats.org/officeDocument/2006/relationships/customXml" Target="../customXml/item1450.xml"/><Relationship Id="rId1548" Type="http://schemas.openxmlformats.org/officeDocument/2006/relationships/customXml" Target="../customXml/item1548.xml"/><Relationship Id="rId1755" Type="http://schemas.openxmlformats.org/officeDocument/2006/relationships/customXml" Target="../customXml/item1755.xml"/><Relationship Id="rId2501" Type="http://schemas.openxmlformats.org/officeDocument/2006/relationships/customXml" Target="../customXml/item2501.xml"/><Relationship Id="rId1103" Type="http://schemas.openxmlformats.org/officeDocument/2006/relationships/customXml" Target="../customXml/item1103.xml"/><Relationship Id="rId1310" Type="http://schemas.openxmlformats.org/officeDocument/2006/relationships/customXml" Target="../customXml/item1310.xml"/><Relationship Id="rId1408" Type="http://schemas.openxmlformats.org/officeDocument/2006/relationships/customXml" Target="../customXml/item1408.xml"/><Relationship Id="rId1962" Type="http://schemas.openxmlformats.org/officeDocument/2006/relationships/customXml" Target="../customXml/item1962.xml"/><Relationship Id="rId47" Type="http://schemas.openxmlformats.org/officeDocument/2006/relationships/customXml" Target="../customXml/item47.xml"/><Relationship Id="rId1615" Type="http://schemas.openxmlformats.org/officeDocument/2006/relationships/customXml" Target="../customXml/item1615.xml"/><Relationship Id="rId1822" Type="http://schemas.openxmlformats.org/officeDocument/2006/relationships/customXml" Target="../customXml/item1822.xml"/><Relationship Id="rId196" Type="http://schemas.openxmlformats.org/officeDocument/2006/relationships/customXml" Target="../customXml/item196.xml"/><Relationship Id="rId2084" Type="http://schemas.openxmlformats.org/officeDocument/2006/relationships/customXml" Target="../customXml/item2084.xml"/><Relationship Id="rId2291" Type="http://schemas.openxmlformats.org/officeDocument/2006/relationships/customXml" Target="../customXml/item2291.xml"/><Relationship Id="rId263" Type="http://schemas.openxmlformats.org/officeDocument/2006/relationships/customXml" Target="../customXml/item263.xml"/><Relationship Id="rId470" Type="http://schemas.openxmlformats.org/officeDocument/2006/relationships/customXml" Target="../customXml/item470.xml"/><Relationship Id="rId2151" Type="http://schemas.openxmlformats.org/officeDocument/2006/relationships/customXml" Target="../customXml/item2151.xml"/><Relationship Id="rId2389" Type="http://schemas.openxmlformats.org/officeDocument/2006/relationships/customXml" Target="../customXml/item2389.xml"/><Relationship Id="rId2596" Type="http://schemas.openxmlformats.org/officeDocument/2006/relationships/customXml" Target="../customXml/item2596.xml"/><Relationship Id="rId123" Type="http://schemas.openxmlformats.org/officeDocument/2006/relationships/customXml" Target="../customXml/item123.xml"/><Relationship Id="rId330" Type="http://schemas.openxmlformats.org/officeDocument/2006/relationships/customXml" Target="../customXml/item330.xml"/><Relationship Id="rId568" Type="http://schemas.openxmlformats.org/officeDocument/2006/relationships/customXml" Target="../customXml/item568.xml"/><Relationship Id="rId775" Type="http://schemas.openxmlformats.org/officeDocument/2006/relationships/customXml" Target="../customXml/item775.xml"/><Relationship Id="rId982" Type="http://schemas.openxmlformats.org/officeDocument/2006/relationships/customXml" Target="../customXml/item982.xml"/><Relationship Id="rId1198" Type="http://schemas.openxmlformats.org/officeDocument/2006/relationships/customXml" Target="../customXml/item1198.xml"/><Relationship Id="rId2011" Type="http://schemas.openxmlformats.org/officeDocument/2006/relationships/customXml" Target="../customXml/item2011.xml"/><Relationship Id="rId2249" Type="http://schemas.openxmlformats.org/officeDocument/2006/relationships/customXml" Target="../customXml/item2249.xml"/><Relationship Id="rId2456" Type="http://schemas.openxmlformats.org/officeDocument/2006/relationships/customXml" Target="../customXml/item2456.xml"/><Relationship Id="rId2663" Type="http://schemas.openxmlformats.org/officeDocument/2006/relationships/customXml" Target="../customXml/item2663.xml"/><Relationship Id="rId428" Type="http://schemas.openxmlformats.org/officeDocument/2006/relationships/customXml" Target="../customXml/item428.xml"/><Relationship Id="rId635" Type="http://schemas.openxmlformats.org/officeDocument/2006/relationships/customXml" Target="../customXml/item635.xml"/><Relationship Id="rId842" Type="http://schemas.openxmlformats.org/officeDocument/2006/relationships/customXml" Target="../customXml/item842.xml"/><Relationship Id="rId1058" Type="http://schemas.openxmlformats.org/officeDocument/2006/relationships/customXml" Target="../customXml/item1058.xml"/><Relationship Id="rId1265" Type="http://schemas.openxmlformats.org/officeDocument/2006/relationships/customXml" Target="../customXml/item1265.xml"/><Relationship Id="rId1472" Type="http://schemas.openxmlformats.org/officeDocument/2006/relationships/customXml" Target="../customXml/item1472.xml"/><Relationship Id="rId2109" Type="http://schemas.openxmlformats.org/officeDocument/2006/relationships/customXml" Target="../customXml/item2109.xml"/><Relationship Id="rId2316" Type="http://schemas.openxmlformats.org/officeDocument/2006/relationships/customXml" Target="../customXml/item2316.xml"/><Relationship Id="rId2523" Type="http://schemas.openxmlformats.org/officeDocument/2006/relationships/customXml" Target="../customXml/item2523.xml"/><Relationship Id="rId2730" Type="http://schemas.openxmlformats.org/officeDocument/2006/relationships/slide" Target="slides/slide27.xml"/><Relationship Id="rId702" Type="http://schemas.openxmlformats.org/officeDocument/2006/relationships/customXml" Target="../customXml/item702.xml"/><Relationship Id="rId1125" Type="http://schemas.openxmlformats.org/officeDocument/2006/relationships/customXml" Target="../customXml/item1125.xml"/><Relationship Id="rId1332" Type="http://schemas.openxmlformats.org/officeDocument/2006/relationships/customXml" Target="../customXml/item1332.xml"/><Relationship Id="rId1777" Type="http://schemas.openxmlformats.org/officeDocument/2006/relationships/customXml" Target="../customXml/item1777.xml"/><Relationship Id="rId1984" Type="http://schemas.openxmlformats.org/officeDocument/2006/relationships/customXml" Target="../customXml/item1984.xml"/><Relationship Id="rId69" Type="http://schemas.openxmlformats.org/officeDocument/2006/relationships/customXml" Target="../customXml/item69.xml"/><Relationship Id="rId1637" Type="http://schemas.openxmlformats.org/officeDocument/2006/relationships/customXml" Target="../customXml/item1637.xml"/><Relationship Id="rId1844" Type="http://schemas.openxmlformats.org/officeDocument/2006/relationships/customXml" Target="../customXml/item1844.xml"/><Relationship Id="rId1704" Type="http://schemas.openxmlformats.org/officeDocument/2006/relationships/customXml" Target="../customXml/item1704.xml"/><Relationship Id="rId285" Type="http://schemas.openxmlformats.org/officeDocument/2006/relationships/customXml" Target="../customXml/item285.xml"/><Relationship Id="rId1911" Type="http://schemas.openxmlformats.org/officeDocument/2006/relationships/customXml" Target="../customXml/item1911.xml"/><Relationship Id="rId492" Type="http://schemas.openxmlformats.org/officeDocument/2006/relationships/customXml" Target="../customXml/item492.xml"/><Relationship Id="rId797" Type="http://schemas.openxmlformats.org/officeDocument/2006/relationships/customXml" Target="../customXml/item797.xml"/><Relationship Id="rId2173" Type="http://schemas.openxmlformats.org/officeDocument/2006/relationships/customXml" Target="../customXml/item2173.xml"/><Relationship Id="rId2380" Type="http://schemas.openxmlformats.org/officeDocument/2006/relationships/customXml" Target="../customXml/item2380.xml"/><Relationship Id="rId2478" Type="http://schemas.openxmlformats.org/officeDocument/2006/relationships/customXml" Target="../customXml/item2478.xml"/><Relationship Id="rId145" Type="http://schemas.openxmlformats.org/officeDocument/2006/relationships/customXml" Target="../customXml/item145.xml"/><Relationship Id="rId352" Type="http://schemas.openxmlformats.org/officeDocument/2006/relationships/customXml" Target="../customXml/item352.xml"/><Relationship Id="rId1287" Type="http://schemas.openxmlformats.org/officeDocument/2006/relationships/customXml" Target="../customXml/item1287.xml"/><Relationship Id="rId2033" Type="http://schemas.openxmlformats.org/officeDocument/2006/relationships/customXml" Target="../customXml/item2033.xml"/><Relationship Id="rId2240" Type="http://schemas.openxmlformats.org/officeDocument/2006/relationships/customXml" Target="../customXml/item2240.xml"/><Relationship Id="rId2685" Type="http://schemas.openxmlformats.org/officeDocument/2006/relationships/customXml" Target="../customXml/item2685.xml"/><Relationship Id="rId212" Type="http://schemas.openxmlformats.org/officeDocument/2006/relationships/customXml" Target="../customXml/item212.xml"/><Relationship Id="rId657" Type="http://schemas.openxmlformats.org/officeDocument/2006/relationships/customXml" Target="../customXml/item657.xml"/><Relationship Id="rId864" Type="http://schemas.openxmlformats.org/officeDocument/2006/relationships/customXml" Target="../customXml/item864.xml"/><Relationship Id="rId1494" Type="http://schemas.openxmlformats.org/officeDocument/2006/relationships/customXml" Target="../customXml/item1494.xml"/><Relationship Id="rId1799" Type="http://schemas.openxmlformats.org/officeDocument/2006/relationships/customXml" Target="../customXml/item1799.xml"/><Relationship Id="rId2100" Type="http://schemas.openxmlformats.org/officeDocument/2006/relationships/customXml" Target="../customXml/item2100.xml"/><Relationship Id="rId2338" Type="http://schemas.openxmlformats.org/officeDocument/2006/relationships/customXml" Target="../customXml/item2338.xml"/><Relationship Id="rId2545" Type="http://schemas.openxmlformats.org/officeDocument/2006/relationships/customXml" Target="../customXml/item2545.xml"/><Relationship Id="rId2752" Type="http://schemas.openxmlformats.org/officeDocument/2006/relationships/slide" Target="slides/slide49.xml"/><Relationship Id="rId517" Type="http://schemas.openxmlformats.org/officeDocument/2006/relationships/customXml" Target="../customXml/item517.xml"/><Relationship Id="rId724" Type="http://schemas.openxmlformats.org/officeDocument/2006/relationships/customXml" Target="../customXml/item724.xml"/><Relationship Id="rId931" Type="http://schemas.openxmlformats.org/officeDocument/2006/relationships/customXml" Target="../customXml/item931.xml"/><Relationship Id="rId1147" Type="http://schemas.openxmlformats.org/officeDocument/2006/relationships/customXml" Target="../customXml/item1147.xml"/><Relationship Id="rId1354" Type="http://schemas.openxmlformats.org/officeDocument/2006/relationships/customXml" Target="../customXml/item1354.xml"/><Relationship Id="rId1561" Type="http://schemas.openxmlformats.org/officeDocument/2006/relationships/customXml" Target="../customXml/item1561.xml"/><Relationship Id="rId2405" Type="http://schemas.openxmlformats.org/officeDocument/2006/relationships/customXml" Target="../customXml/item2405.xml"/><Relationship Id="rId2612" Type="http://schemas.openxmlformats.org/officeDocument/2006/relationships/customXml" Target="../customXml/item2612.xml"/><Relationship Id="rId60" Type="http://schemas.openxmlformats.org/officeDocument/2006/relationships/customXml" Target="../customXml/item60.xml"/><Relationship Id="rId1007" Type="http://schemas.openxmlformats.org/officeDocument/2006/relationships/customXml" Target="../customXml/item1007.xml"/><Relationship Id="rId1214" Type="http://schemas.openxmlformats.org/officeDocument/2006/relationships/customXml" Target="../customXml/item1214.xml"/><Relationship Id="rId1421" Type="http://schemas.openxmlformats.org/officeDocument/2006/relationships/customXml" Target="../customXml/item1421.xml"/><Relationship Id="rId1659" Type="http://schemas.openxmlformats.org/officeDocument/2006/relationships/customXml" Target="../customXml/item1659.xml"/><Relationship Id="rId1866" Type="http://schemas.openxmlformats.org/officeDocument/2006/relationships/customXml" Target="../customXml/item1866.xml"/><Relationship Id="rId1519" Type="http://schemas.openxmlformats.org/officeDocument/2006/relationships/customXml" Target="../customXml/item1519.xml"/><Relationship Id="rId1726" Type="http://schemas.openxmlformats.org/officeDocument/2006/relationships/customXml" Target="../customXml/item1726.xml"/><Relationship Id="rId1933" Type="http://schemas.openxmlformats.org/officeDocument/2006/relationships/customXml" Target="../customXml/item1933.xml"/><Relationship Id="rId18" Type="http://schemas.openxmlformats.org/officeDocument/2006/relationships/customXml" Target="../customXml/item18.xml"/><Relationship Id="rId2195" Type="http://schemas.openxmlformats.org/officeDocument/2006/relationships/customXml" Target="../customXml/item2195.xml"/><Relationship Id="rId167" Type="http://schemas.openxmlformats.org/officeDocument/2006/relationships/customXml" Target="../customXml/item167.xml"/><Relationship Id="rId374" Type="http://schemas.openxmlformats.org/officeDocument/2006/relationships/customXml" Target="../customXml/item374.xml"/><Relationship Id="rId581" Type="http://schemas.openxmlformats.org/officeDocument/2006/relationships/customXml" Target="../customXml/item581.xml"/><Relationship Id="rId2055" Type="http://schemas.openxmlformats.org/officeDocument/2006/relationships/customXml" Target="../customXml/item2055.xml"/><Relationship Id="rId2262" Type="http://schemas.openxmlformats.org/officeDocument/2006/relationships/customXml" Target="../customXml/item2262.xml"/><Relationship Id="rId234" Type="http://schemas.openxmlformats.org/officeDocument/2006/relationships/customXml" Target="../customXml/item234.xml"/><Relationship Id="rId679" Type="http://schemas.openxmlformats.org/officeDocument/2006/relationships/customXml" Target="../customXml/item679.xml"/><Relationship Id="rId886" Type="http://schemas.openxmlformats.org/officeDocument/2006/relationships/customXml" Target="../customXml/item886.xml"/><Relationship Id="rId2567" Type="http://schemas.openxmlformats.org/officeDocument/2006/relationships/customXml" Target="../customXml/item2567.xml"/><Relationship Id="rId2" Type="http://schemas.openxmlformats.org/officeDocument/2006/relationships/customXml" Target="../customXml/item2.xml"/><Relationship Id="rId441" Type="http://schemas.openxmlformats.org/officeDocument/2006/relationships/customXml" Target="../customXml/item441.xml"/><Relationship Id="rId539" Type="http://schemas.openxmlformats.org/officeDocument/2006/relationships/customXml" Target="../customXml/item539.xml"/><Relationship Id="rId746" Type="http://schemas.openxmlformats.org/officeDocument/2006/relationships/customXml" Target="../customXml/item746.xml"/><Relationship Id="rId1071" Type="http://schemas.openxmlformats.org/officeDocument/2006/relationships/customXml" Target="../customXml/item1071.xml"/><Relationship Id="rId1169" Type="http://schemas.openxmlformats.org/officeDocument/2006/relationships/customXml" Target="../customXml/item1169.xml"/><Relationship Id="rId1376" Type="http://schemas.openxmlformats.org/officeDocument/2006/relationships/customXml" Target="../customXml/item1376.xml"/><Relationship Id="rId1583" Type="http://schemas.openxmlformats.org/officeDocument/2006/relationships/customXml" Target="../customXml/item1583.xml"/><Relationship Id="rId2122" Type="http://schemas.openxmlformats.org/officeDocument/2006/relationships/customXml" Target="../customXml/item2122.xml"/><Relationship Id="rId2427" Type="http://schemas.openxmlformats.org/officeDocument/2006/relationships/customXml" Target="../customXml/item2427.xml"/><Relationship Id="rId301" Type="http://schemas.openxmlformats.org/officeDocument/2006/relationships/customXml" Target="../customXml/item301.xml"/><Relationship Id="rId953" Type="http://schemas.openxmlformats.org/officeDocument/2006/relationships/customXml" Target="../customXml/item953.xml"/><Relationship Id="rId1029" Type="http://schemas.openxmlformats.org/officeDocument/2006/relationships/customXml" Target="../customXml/item1029.xml"/><Relationship Id="rId1236" Type="http://schemas.openxmlformats.org/officeDocument/2006/relationships/customXml" Target="../customXml/item1236.xml"/><Relationship Id="rId1790" Type="http://schemas.openxmlformats.org/officeDocument/2006/relationships/customXml" Target="../customXml/item1790.xml"/><Relationship Id="rId1888" Type="http://schemas.openxmlformats.org/officeDocument/2006/relationships/customXml" Target="../customXml/item1888.xml"/><Relationship Id="rId2634" Type="http://schemas.openxmlformats.org/officeDocument/2006/relationships/customXml" Target="../customXml/item2634.xml"/><Relationship Id="rId82" Type="http://schemas.openxmlformats.org/officeDocument/2006/relationships/customXml" Target="../customXml/item82.xml"/><Relationship Id="rId606" Type="http://schemas.openxmlformats.org/officeDocument/2006/relationships/customXml" Target="../customXml/item606.xml"/><Relationship Id="rId813" Type="http://schemas.openxmlformats.org/officeDocument/2006/relationships/customXml" Target="../customXml/item813.xml"/><Relationship Id="rId1443" Type="http://schemas.openxmlformats.org/officeDocument/2006/relationships/customXml" Target="../customXml/item1443.xml"/><Relationship Id="rId1650" Type="http://schemas.openxmlformats.org/officeDocument/2006/relationships/customXml" Target="../customXml/item1650.xml"/><Relationship Id="rId1748" Type="http://schemas.openxmlformats.org/officeDocument/2006/relationships/customXml" Target="../customXml/item1748.xml"/><Relationship Id="rId2701" Type="http://schemas.openxmlformats.org/officeDocument/2006/relationships/customXml" Target="../customXml/item2701.xml"/><Relationship Id="rId1303" Type="http://schemas.openxmlformats.org/officeDocument/2006/relationships/customXml" Target="../customXml/item1303.xml"/><Relationship Id="rId1510" Type="http://schemas.openxmlformats.org/officeDocument/2006/relationships/customXml" Target="../customXml/item1510.xml"/><Relationship Id="rId1955" Type="http://schemas.openxmlformats.org/officeDocument/2006/relationships/customXml" Target="../customXml/item1955.xml"/><Relationship Id="rId1608" Type="http://schemas.openxmlformats.org/officeDocument/2006/relationships/customXml" Target="../customXml/item1608.xml"/><Relationship Id="rId1815" Type="http://schemas.openxmlformats.org/officeDocument/2006/relationships/customXml" Target="../customXml/item1815.xml"/><Relationship Id="rId189" Type="http://schemas.openxmlformats.org/officeDocument/2006/relationships/customXml" Target="../customXml/item189.xml"/><Relationship Id="rId396" Type="http://schemas.openxmlformats.org/officeDocument/2006/relationships/customXml" Target="../customXml/item396.xml"/><Relationship Id="rId2077" Type="http://schemas.openxmlformats.org/officeDocument/2006/relationships/customXml" Target="../customXml/item2077.xml"/><Relationship Id="rId2284" Type="http://schemas.openxmlformats.org/officeDocument/2006/relationships/customXml" Target="../customXml/item2284.xml"/><Relationship Id="rId2491" Type="http://schemas.openxmlformats.org/officeDocument/2006/relationships/customXml" Target="../customXml/item2491.xml"/><Relationship Id="rId256" Type="http://schemas.openxmlformats.org/officeDocument/2006/relationships/customXml" Target="../customXml/item256.xml"/><Relationship Id="rId463" Type="http://schemas.openxmlformats.org/officeDocument/2006/relationships/customXml" Target="../customXml/item463.xml"/><Relationship Id="rId670" Type="http://schemas.openxmlformats.org/officeDocument/2006/relationships/customXml" Target="../customXml/item670.xml"/><Relationship Id="rId1093" Type="http://schemas.openxmlformats.org/officeDocument/2006/relationships/customXml" Target="../customXml/item1093.xml"/><Relationship Id="rId2144" Type="http://schemas.openxmlformats.org/officeDocument/2006/relationships/customXml" Target="../customXml/item2144.xml"/><Relationship Id="rId2351" Type="http://schemas.openxmlformats.org/officeDocument/2006/relationships/customXml" Target="../customXml/item2351.xml"/><Relationship Id="rId2589" Type="http://schemas.openxmlformats.org/officeDocument/2006/relationships/customXml" Target="../customXml/item2589.xml"/><Relationship Id="rId116" Type="http://schemas.openxmlformats.org/officeDocument/2006/relationships/customXml" Target="../customXml/item116.xml"/><Relationship Id="rId323" Type="http://schemas.openxmlformats.org/officeDocument/2006/relationships/customXml" Target="../customXml/item323.xml"/><Relationship Id="rId530" Type="http://schemas.openxmlformats.org/officeDocument/2006/relationships/customXml" Target="../customXml/item530.xml"/><Relationship Id="rId768" Type="http://schemas.openxmlformats.org/officeDocument/2006/relationships/customXml" Target="../customXml/item768.xml"/><Relationship Id="rId975" Type="http://schemas.openxmlformats.org/officeDocument/2006/relationships/customXml" Target="../customXml/item975.xml"/><Relationship Id="rId1160" Type="http://schemas.openxmlformats.org/officeDocument/2006/relationships/customXml" Target="../customXml/item1160.xml"/><Relationship Id="rId1398" Type="http://schemas.openxmlformats.org/officeDocument/2006/relationships/customXml" Target="../customXml/item1398.xml"/><Relationship Id="rId2004" Type="http://schemas.openxmlformats.org/officeDocument/2006/relationships/customXml" Target="../customXml/item2004.xml"/><Relationship Id="rId2211" Type="http://schemas.openxmlformats.org/officeDocument/2006/relationships/customXml" Target="../customXml/item2211.xml"/><Relationship Id="rId2449" Type="http://schemas.openxmlformats.org/officeDocument/2006/relationships/customXml" Target="../customXml/item2449.xml"/><Relationship Id="rId2656" Type="http://schemas.openxmlformats.org/officeDocument/2006/relationships/customXml" Target="../customXml/item2656.xml"/><Relationship Id="rId628" Type="http://schemas.openxmlformats.org/officeDocument/2006/relationships/customXml" Target="../customXml/item628.xml"/><Relationship Id="rId835" Type="http://schemas.openxmlformats.org/officeDocument/2006/relationships/customXml" Target="../customXml/item835.xml"/><Relationship Id="rId1258" Type="http://schemas.openxmlformats.org/officeDocument/2006/relationships/customXml" Target="../customXml/item1258.xml"/><Relationship Id="rId1465" Type="http://schemas.openxmlformats.org/officeDocument/2006/relationships/customXml" Target="../customXml/item1465.xml"/><Relationship Id="rId1672" Type="http://schemas.openxmlformats.org/officeDocument/2006/relationships/customXml" Target="../customXml/item1672.xml"/><Relationship Id="rId2309" Type="http://schemas.openxmlformats.org/officeDocument/2006/relationships/customXml" Target="../customXml/item2309.xml"/><Relationship Id="rId2516" Type="http://schemas.openxmlformats.org/officeDocument/2006/relationships/customXml" Target="../customXml/item2516.xml"/><Relationship Id="rId2723" Type="http://schemas.openxmlformats.org/officeDocument/2006/relationships/slide" Target="slides/slide20.xml"/><Relationship Id="rId1020" Type="http://schemas.openxmlformats.org/officeDocument/2006/relationships/customXml" Target="../customXml/item1020.xml"/><Relationship Id="rId1118" Type="http://schemas.openxmlformats.org/officeDocument/2006/relationships/customXml" Target="../customXml/item1118.xml"/><Relationship Id="rId1325" Type="http://schemas.openxmlformats.org/officeDocument/2006/relationships/customXml" Target="../customXml/item1325.xml"/><Relationship Id="rId1532" Type="http://schemas.openxmlformats.org/officeDocument/2006/relationships/customXml" Target="../customXml/item1532.xml"/><Relationship Id="rId1977" Type="http://schemas.openxmlformats.org/officeDocument/2006/relationships/customXml" Target="../customXml/item1977.xml"/><Relationship Id="rId902" Type="http://schemas.openxmlformats.org/officeDocument/2006/relationships/customXml" Target="../customXml/item902.xml"/><Relationship Id="rId1837" Type="http://schemas.openxmlformats.org/officeDocument/2006/relationships/customXml" Target="../customXml/item1837.xml"/><Relationship Id="rId31" Type="http://schemas.openxmlformats.org/officeDocument/2006/relationships/customXml" Target="../customXml/item31.xml"/><Relationship Id="rId2099" Type="http://schemas.openxmlformats.org/officeDocument/2006/relationships/customXml" Target="../customXml/item2099.xml"/><Relationship Id="rId180" Type="http://schemas.openxmlformats.org/officeDocument/2006/relationships/customXml" Target="../customXml/item180.xml"/><Relationship Id="rId278" Type="http://schemas.openxmlformats.org/officeDocument/2006/relationships/customXml" Target="../customXml/item278.xml"/><Relationship Id="rId1904" Type="http://schemas.openxmlformats.org/officeDocument/2006/relationships/customXml" Target="../customXml/item1904.xml"/><Relationship Id="rId485" Type="http://schemas.openxmlformats.org/officeDocument/2006/relationships/customXml" Target="../customXml/item485.xml"/><Relationship Id="rId692" Type="http://schemas.openxmlformats.org/officeDocument/2006/relationships/customXml" Target="../customXml/item692.xml"/><Relationship Id="rId2166" Type="http://schemas.openxmlformats.org/officeDocument/2006/relationships/customXml" Target="../customXml/item2166.xml"/><Relationship Id="rId2373" Type="http://schemas.openxmlformats.org/officeDocument/2006/relationships/customXml" Target="../customXml/item2373.xml"/><Relationship Id="rId2580" Type="http://schemas.openxmlformats.org/officeDocument/2006/relationships/customXml" Target="../customXml/item2580.xml"/><Relationship Id="rId138" Type="http://schemas.openxmlformats.org/officeDocument/2006/relationships/customXml" Target="../customXml/item138.xml"/><Relationship Id="rId345" Type="http://schemas.openxmlformats.org/officeDocument/2006/relationships/customXml" Target="../customXml/item345.xml"/><Relationship Id="rId552" Type="http://schemas.openxmlformats.org/officeDocument/2006/relationships/customXml" Target="../customXml/item552.xml"/><Relationship Id="rId997" Type="http://schemas.openxmlformats.org/officeDocument/2006/relationships/customXml" Target="../customXml/item997.xml"/><Relationship Id="rId1182" Type="http://schemas.openxmlformats.org/officeDocument/2006/relationships/customXml" Target="../customXml/item1182.xml"/><Relationship Id="rId2026" Type="http://schemas.openxmlformats.org/officeDocument/2006/relationships/customXml" Target="../customXml/item2026.xml"/><Relationship Id="rId2233" Type="http://schemas.openxmlformats.org/officeDocument/2006/relationships/customXml" Target="../customXml/item2233.xml"/><Relationship Id="rId2440" Type="http://schemas.openxmlformats.org/officeDocument/2006/relationships/customXml" Target="../customXml/item2440.xml"/><Relationship Id="rId2678" Type="http://schemas.openxmlformats.org/officeDocument/2006/relationships/customXml" Target="../customXml/item2678.xml"/><Relationship Id="rId205" Type="http://schemas.openxmlformats.org/officeDocument/2006/relationships/customXml" Target="../customXml/item205.xml"/><Relationship Id="rId412" Type="http://schemas.openxmlformats.org/officeDocument/2006/relationships/customXml" Target="../customXml/item412.xml"/><Relationship Id="rId857" Type="http://schemas.openxmlformats.org/officeDocument/2006/relationships/customXml" Target="../customXml/item857.xml"/><Relationship Id="rId1042" Type="http://schemas.openxmlformats.org/officeDocument/2006/relationships/customXml" Target="../customXml/item1042.xml"/><Relationship Id="rId1487" Type="http://schemas.openxmlformats.org/officeDocument/2006/relationships/customXml" Target="../customXml/item1487.xml"/><Relationship Id="rId1694" Type="http://schemas.openxmlformats.org/officeDocument/2006/relationships/customXml" Target="../customXml/item1694.xml"/><Relationship Id="rId2300" Type="http://schemas.openxmlformats.org/officeDocument/2006/relationships/customXml" Target="../customXml/item2300.xml"/><Relationship Id="rId2538" Type="http://schemas.openxmlformats.org/officeDocument/2006/relationships/customXml" Target="../customXml/item2538.xml"/><Relationship Id="rId2745" Type="http://schemas.openxmlformats.org/officeDocument/2006/relationships/slide" Target="slides/slide42.xml"/><Relationship Id="rId717" Type="http://schemas.openxmlformats.org/officeDocument/2006/relationships/customXml" Target="../customXml/item717.xml"/><Relationship Id="rId924" Type="http://schemas.openxmlformats.org/officeDocument/2006/relationships/customXml" Target="../customXml/item924.xml"/><Relationship Id="rId1347" Type="http://schemas.openxmlformats.org/officeDocument/2006/relationships/customXml" Target="../customXml/item1347.xml"/><Relationship Id="rId1554" Type="http://schemas.openxmlformats.org/officeDocument/2006/relationships/customXml" Target="../customXml/item1554.xml"/><Relationship Id="rId1761" Type="http://schemas.openxmlformats.org/officeDocument/2006/relationships/customXml" Target="../customXml/item1761.xml"/><Relationship Id="rId1999" Type="http://schemas.openxmlformats.org/officeDocument/2006/relationships/customXml" Target="../customXml/item1999.xml"/><Relationship Id="rId2605" Type="http://schemas.openxmlformats.org/officeDocument/2006/relationships/customXml" Target="../customXml/item2605.xml"/><Relationship Id="rId53" Type="http://schemas.openxmlformats.org/officeDocument/2006/relationships/customXml" Target="../customXml/item53.xml"/><Relationship Id="rId1207" Type="http://schemas.openxmlformats.org/officeDocument/2006/relationships/customXml" Target="../customXml/item1207.xml"/><Relationship Id="rId1414" Type="http://schemas.openxmlformats.org/officeDocument/2006/relationships/customXml" Target="../customXml/item1414.xml"/><Relationship Id="rId1621" Type="http://schemas.openxmlformats.org/officeDocument/2006/relationships/customXml" Target="../customXml/item1621.xml"/><Relationship Id="rId1859" Type="http://schemas.openxmlformats.org/officeDocument/2006/relationships/customXml" Target="../customXml/item1859.xml"/><Relationship Id="rId1719" Type="http://schemas.openxmlformats.org/officeDocument/2006/relationships/customXml" Target="../customXml/item1719.xml"/><Relationship Id="rId1926" Type="http://schemas.openxmlformats.org/officeDocument/2006/relationships/customXml" Target="../customXml/item1926.xml"/><Relationship Id="rId2090" Type="http://schemas.openxmlformats.org/officeDocument/2006/relationships/customXml" Target="../customXml/item2090.xml"/><Relationship Id="rId2188" Type="http://schemas.openxmlformats.org/officeDocument/2006/relationships/customXml" Target="../customXml/item2188.xml"/><Relationship Id="rId2395" Type="http://schemas.openxmlformats.org/officeDocument/2006/relationships/customXml" Target="../customXml/item2395.xml"/><Relationship Id="rId367" Type="http://schemas.openxmlformats.org/officeDocument/2006/relationships/customXml" Target="../customXml/item367.xml"/><Relationship Id="rId574" Type="http://schemas.openxmlformats.org/officeDocument/2006/relationships/customXml" Target="../customXml/item574.xml"/><Relationship Id="rId2048" Type="http://schemas.openxmlformats.org/officeDocument/2006/relationships/customXml" Target="../customXml/item2048.xml"/><Relationship Id="rId2255" Type="http://schemas.openxmlformats.org/officeDocument/2006/relationships/customXml" Target="../customXml/item2255.xml"/><Relationship Id="rId227" Type="http://schemas.openxmlformats.org/officeDocument/2006/relationships/customXml" Target="../customXml/item227.xml"/><Relationship Id="rId781" Type="http://schemas.openxmlformats.org/officeDocument/2006/relationships/customXml" Target="../customXml/item781.xml"/><Relationship Id="rId879" Type="http://schemas.openxmlformats.org/officeDocument/2006/relationships/customXml" Target="../customXml/item879.xml"/><Relationship Id="rId2462" Type="http://schemas.openxmlformats.org/officeDocument/2006/relationships/customXml" Target="../customXml/item2462.xml"/><Relationship Id="rId2767" Type="http://schemas.openxmlformats.org/officeDocument/2006/relationships/theme" Target="theme/theme1.xml"/><Relationship Id="rId434" Type="http://schemas.openxmlformats.org/officeDocument/2006/relationships/customXml" Target="../customXml/item434.xml"/><Relationship Id="rId641" Type="http://schemas.openxmlformats.org/officeDocument/2006/relationships/customXml" Target="../customXml/item641.xml"/><Relationship Id="rId739" Type="http://schemas.openxmlformats.org/officeDocument/2006/relationships/customXml" Target="../customXml/item739.xml"/><Relationship Id="rId1064" Type="http://schemas.openxmlformats.org/officeDocument/2006/relationships/customXml" Target="../customXml/item1064.xml"/><Relationship Id="rId1271" Type="http://schemas.openxmlformats.org/officeDocument/2006/relationships/customXml" Target="../customXml/item1271.xml"/><Relationship Id="rId1369" Type="http://schemas.openxmlformats.org/officeDocument/2006/relationships/customXml" Target="../customXml/item1369.xml"/><Relationship Id="rId1576" Type="http://schemas.openxmlformats.org/officeDocument/2006/relationships/customXml" Target="../customXml/item1576.xml"/><Relationship Id="rId2115" Type="http://schemas.openxmlformats.org/officeDocument/2006/relationships/customXml" Target="../customXml/item2115.xml"/><Relationship Id="rId2322" Type="http://schemas.openxmlformats.org/officeDocument/2006/relationships/customXml" Target="../customXml/item2322.xml"/><Relationship Id="rId501" Type="http://schemas.openxmlformats.org/officeDocument/2006/relationships/customXml" Target="../customXml/item501.xml"/><Relationship Id="rId946" Type="http://schemas.openxmlformats.org/officeDocument/2006/relationships/customXml" Target="../customXml/item946.xml"/><Relationship Id="rId1131" Type="http://schemas.openxmlformats.org/officeDocument/2006/relationships/customXml" Target="../customXml/item1131.xml"/><Relationship Id="rId1229" Type="http://schemas.openxmlformats.org/officeDocument/2006/relationships/customXml" Target="../customXml/item1229.xml"/><Relationship Id="rId1783" Type="http://schemas.openxmlformats.org/officeDocument/2006/relationships/customXml" Target="../customXml/item1783.xml"/><Relationship Id="rId1990" Type="http://schemas.openxmlformats.org/officeDocument/2006/relationships/customXml" Target="../customXml/item1990.xml"/><Relationship Id="rId2627" Type="http://schemas.openxmlformats.org/officeDocument/2006/relationships/customXml" Target="../customXml/item2627.xml"/><Relationship Id="rId75" Type="http://schemas.openxmlformats.org/officeDocument/2006/relationships/customXml" Target="../customXml/item75.xml"/><Relationship Id="rId806" Type="http://schemas.openxmlformats.org/officeDocument/2006/relationships/customXml" Target="../customXml/item806.xml"/><Relationship Id="rId1436" Type="http://schemas.openxmlformats.org/officeDocument/2006/relationships/customXml" Target="../customXml/item1436.xml"/><Relationship Id="rId1643" Type="http://schemas.openxmlformats.org/officeDocument/2006/relationships/customXml" Target="../customXml/item1643.xml"/><Relationship Id="rId1850" Type="http://schemas.openxmlformats.org/officeDocument/2006/relationships/customXml" Target="../customXml/item1850.xml"/><Relationship Id="rId1503" Type="http://schemas.openxmlformats.org/officeDocument/2006/relationships/customXml" Target="../customXml/item1503.xml"/><Relationship Id="rId1710" Type="http://schemas.openxmlformats.org/officeDocument/2006/relationships/customXml" Target="../customXml/item1710.xml"/><Relationship Id="rId1948" Type="http://schemas.openxmlformats.org/officeDocument/2006/relationships/customXml" Target="../customXml/item1948.xml"/><Relationship Id="rId291" Type="http://schemas.openxmlformats.org/officeDocument/2006/relationships/customXml" Target="../customXml/item291.xml"/><Relationship Id="rId1808" Type="http://schemas.openxmlformats.org/officeDocument/2006/relationships/customXml" Target="../customXml/item1808.xml"/><Relationship Id="rId151" Type="http://schemas.openxmlformats.org/officeDocument/2006/relationships/customXml" Target="../customXml/item151.xml"/><Relationship Id="rId389" Type="http://schemas.openxmlformats.org/officeDocument/2006/relationships/customXml" Target="../customXml/item389.xml"/><Relationship Id="rId596" Type="http://schemas.openxmlformats.org/officeDocument/2006/relationships/customXml" Target="../customXml/item596.xml"/><Relationship Id="rId2277" Type="http://schemas.openxmlformats.org/officeDocument/2006/relationships/customXml" Target="../customXml/item2277.xml"/><Relationship Id="rId2484" Type="http://schemas.openxmlformats.org/officeDocument/2006/relationships/customXml" Target="../customXml/item2484.xml"/><Relationship Id="rId2691" Type="http://schemas.openxmlformats.org/officeDocument/2006/relationships/customXml" Target="../customXml/item2691.xml"/><Relationship Id="rId249" Type="http://schemas.openxmlformats.org/officeDocument/2006/relationships/customXml" Target="../customXml/item249.xml"/><Relationship Id="rId456" Type="http://schemas.openxmlformats.org/officeDocument/2006/relationships/customXml" Target="../customXml/item456.xml"/><Relationship Id="rId663" Type="http://schemas.openxmlformats.org/officeDocument/2006/relationships/customXml" Target="../customXml/item663.xml"/><Relationship Id="rId870" Type="http://schemas.openxmlformats.org/officeDocument/2006/relationships/customXml" Target="../customXml/item870.xml"/><Relationship Id="rId1086" Type="http://schemas.openxmlformats.org/officeDocument/2006/relationships/customXml" Target="../customXml/item1086.xml"/><Relationship Id="rId1293" Type="http://schemas.openxmlformats.org/officeDocument/2006/relationships/customXml" Target="../customXml/item1293.xml"/><Relationship Id="rId2137" Type="http://schemas.openxmlformats.org/officeDocument/2006/relationships/customXml" Target="../customXml/item2137.xml"/><Relationship Id="rId2344" Type="http://schemas.openxmlformats.org/officeDocument/2006/relationships/customXml" Target="../customXml/item2344.xml"/><Relationship Id="rId2551" Type="http://schemas.openxmlformats.org/officeDocument/2006/relationships/customXml" Target="../customXml/item2551.xml"/><Relationship Id="rId109" Type="http://schemas.openxmlformats.org/officeDocument/2006/relationships/customXml" Target="../customXml/item109.xml"/><Relationship Id="rId316" Type="http://schemas.openxmlformats.org/officeDocument/2006/relationships/customXml" Target="../customXml/item316.xml"/><Relationship Id="rId523" Type="http://schemas.openxmlformats.org/officeDocument/2006/relationships/customXml" Target="../customXml/item523.xml"/><Relationship Id="rId968" Type="http://schemas.openxmlformats.org/officeDocument/2006/relationships/customXml" Target="../customXml/item968.xml"/><Relationship Id="rId1153" Type="http://schemas.openxmlformats.org/officeDocument/2006/relationships/customXml" Target="../customXml/item1153.xml"/><Relationship Id="rId1598" Type="http://schemas.openxmlformats.org/officeDocument/2006/relationships/customXml" Target="../customXml/item1598.xml"/><Relationship Id="rId2204" Type="http://schemas.openxmlformats.org/officeDocument/2006/relationships/customXml" Target="../customXml/item2204.xml"/><Relationship Id="rId2649" Type="http://schemas.openxmlformats.org/officeDocument/2006/relationships/customXml" Target="../customXml/item2649.xml"/><Relationship Id="rId97" Type="http://schemas.openxmlformats.org/officeDocument/2006/relationships/customXml" Target="../customXml/item97.xml"/><Relationship Id="rId730" Type="http://schemas.openxmlformats.org/officeDocument/2006/relationships/customXml" Target="../customXml/item730.xml"/><Relationship Id="rId828" Type="http://schemas.openxmlformats.org/officeDocument/2006/relationships/customXml" Target="../customXml/item828.xml"/><Relationship Id="rId1013" Type="http://schemas.openxmlformats.org/officeDocument/2006/relationships/customXml" Target="../customXml/item1013.xml"/><Relationship Id="rId1360" Type="http://schemas.openxmlformats.org/officeDocument/2006/relationships/customXml" Target="../customXml/item1360.xml"/><Relationship Id="rId1458" Type="http://schemas.openxmlformats.org/officeDocument/2006/relationships/customXml" Target="../customXml/item1458.xml"/><Relationship Id="rId1665" Type="http://schemas.openxmlformats.org/officeDocument/2006/relationships/customXml" Target="../customXml/item1665.xml"/><Relationship Id="rId1872" Type="http://schemas.openxmlformats.org/officeDocument/2006/relationships/customXml" Target="../customXml/item1872.xml"/><Relationship Id="rId2411" Type="http://schemas.openxmlformats.org/officeDocument/2006/relationships/customXml" Target="../customXml/item2411.xml"/><Relationship Id="rId2509" Type="http://schemas.openxmlformats.org/officeDocument/2006/relationships/customXml" Target="../customXml/item2509.xml"/><Relationship Id="rId2716" Type="http://schemas.openxmlformats.org/officeDocument/2006/relationships/slide" Target="slides/slide13.xml"/><Relationship Id="rId1220" Type="http://schemas.openxmlformats.org/officeDocument/2006/relationships/customXml" Target="../customXml/item1220.xml"/><Relationship Id="rId1318" Type="http://schemas.openxmlformats.org/officeDocument/2006/relationships/customXml" Target="../customXml/item1318.xml"/><Relationship Id="rId1525" Type="http://schemas.openxmlformats.org/officeDocument/2006/relationships/customXml" Target="../customXml/item1525.xml"/><Relationship Id="rId1732" Type="http://schemas.openxmlformats.org/officeDocument/2006/relationships/customXml" Target="../customXml/item1732.xml"/><Relationship Id="rId24" Type="http://schemas.openxmlformats.org/officeDocument/2006/relationships/customXml" Target="../customXml/item24.xml"/><Relationship Id="rId2299" Type="http://schemas.openxmlformats.org/officeDocument/2006/relationships/customXml" Target="../customXml/item2299.xml"/><Relationship Id="rId173" Type="http://schemas.openxmlformats.org/officeDocument/2006/relationships/customXml" Target="../customXml/item173.xml"/><Relationship Id="rId380" Type="http://schemas.openxmlformats.org/officeDocument/2006/relationships/customXml" Target="../customXml/item380.xml"/><Relationship Id="rId2061" Type="http://schemas.openxmlformats.org/officeDocument/2006/relationships/customXml" Target="../customXml/item2061.xml"/><Relationship Id="rId240" Type="http://schemas.openxmlformats.org/officeDocument/2006/relationships/customXml" Target="../customXml/item240.xml"/><Relationship Id="rId478" Type="http://schemas.openxmlformats.org/officeDocument/2006/relationships/customXml" Target="../customXml/item478.xml"/><Relationship Id="rId685" Type="http://schemas.openxmlformats.org/officeDocument/2006/relationships/customXml" Target="../customXml/item685.xml"/><Relationship Id="rId892" Type="http://schemas.openxmlformats.org/officeDocument/2006/relationships/customXml" Target="../customXml/item892.xml"/><Relationship Id="rId2159" Type="http://schemas.openxmlformats.org/officeDocument/2006/relationships/customXml" Target="../customXml/item2159.xml"/><Relationship Id="rId2366" Type="http://schemas.openxmlformats.org/officeDocument/2006/relationships/customXml" Target="../customXml/item2366.xml"/><Relationship Id="rId2573" Type="http://schemas.openxmlformats.org/officeDocument/2006/relationships/customXml" Target="../customXml/item2573.xml"/><Relationship Id="rId100" Type="http://schemas.openxmlformats.org/officeDocument/2006/relationships/customXml" Target="../customXml/item100.xml"/><Relationship Id="rId338" Type="http://schemas.openxmlformats.org/officeDocument/2006/relationships/customXml" Target="../customXml/item338.xml"/><Relationship Id="rId545" Type="http://schemas.openxmlformats.org/officeDocument/2006/relationships/customXml" Target="../customXml/item545.xml"/><Relationship Id="rId752" Type="http://schemas.openxmlformats.org/officeDocument/2006/relationships/customXml" Target="../customXml/item752.xml"/><Relationship Id="rId1175" Type="http://schemas.openxmlformats.org/officeDocument/2006/relationships/customXml" Target="../customXml/item1175.xml"/><Relationship Id="rId1382" Type="http://schemas.openxmlformats.org/officeDocument/2006/relationships/customXml" Target="../customXml/item1382.xml"/><Relationship Id="rId2019" Type="http://schemas.openxmlformats.org/officeDocument/2006/relationships/customXml" Target="../customXml/item2019.xml"/><Relationship Id="rId2226" Type="http://schemas.openxmlformats.org/officeDocument/2006/relationships/customXml" Target="../customXml/item2226.xml"/><Relationship Id="rId2433" Type="http://schemas.openxmlformats.org/officeDocument/2006/relationships/customXml" Target="../customXml/item2433.xml"/><Relationship Id="rId2640" Type="http://schemas.openxmlformats.org/officeDocument/2006/relationships/customXml" Target="../customXml/item2640.xml"/><Relationship Id="rId405" Type="http://schemas.openxmlformats.org/officeDocument/2006/relationships/customXml" Target="../customXml/item405.xml"/><Relationship Id="rId612" Type="http://schemas.openxmlformats.org/officeDocument/2006/relationships/customXml" Target="../customXml/item612.xml"/><Relationship Id="rId1035" Type="http://schemas.openxmlformats.org/officeDocument/2006/relationships/customXml" Target="../customXml/item1035.xml"/><Relationship Id="rId1242" Type="http://schemas.openxmlformats.org/officeDocument/2006/relationships/customXml" Target="../customXml/item1242.xml"/><Relationship Id="rId1687" Type="http://schemas.openxmlformats.org/officeDocument/2006/relationships/customXml" Target="../customXml/item1687.xml"/><Relationship Id="rId1894" Type="http://schemas.openxmlformats.org/officeDocument/2006/relationships/customXml" Target="../customXml/item1894.xml"/><Relationship Id="rId2500" Type="http://schemas.openxmlformats.org/officeDocument/2006/relationships/customXml" Target="../customXml/item2500.xml"/><Relationship Id="rId2738" Type="http://schemas.openxmlformats.org/officeDocument/2006/relationships/slide" Target="slides/slide35.xml"/><Relationship Id="rId917" Type="http://schemas.openxmlformats.org/officeDocument/2006/relationships/customXml" Target="../customXml/item917.xml"/><Relationship Id="rId1102" Type="http://schemas.openxmlformats.org/officeDocument/2006/relationships/customXml" Target="../customXml/item1102.xml"/><Relationship Id="rId1547" Type="http://schemas.openxmlformats.org/officeDocument/2006/relationships/customXml" Target="../customXml/item1547.xml"/><Relationship Id="rId1754" Type="http://schemas.openxmlformats.org/officeDocument/2006/relationships/customXml" Target="../customXml/item1754.xml"/><Relationship Id="rId1961" Type="http://schemas.openxmlformats.org/officeDocument/2006/relationships/customXml" Target="../customXml/item1961.xml"/><Relationship Id="rId46" Type="http://schemas.openxmlformats.org/officeDocument/2006/relationships/customXml" Target="../customXml/item46.xml"/><Relationship Id="rId1407" Type="http://schemas.openxmlformats.org/officeDocument/2006/relationships/customXml" Target="../customXml/item1407.xml"/><Relationship Id="rId1614" Type="http://schemas.openxmlformats.org/officeDocument/2006/relationships/customXml" Target="../customXml/item1614.xml"/><Relationship Id="rId1821" Type="http://schemas.openxmlformats.org/officeDocument/2006/relationships/customXml" Target="../customXml/item1821.xml"/><Relationship Id="rId195" Type="http://schemas.openxmlformats.org/officeDocument/2006/relationships/customXml" Target="../customXml/item195.xml"/><Relationship Id="rId1919" Type="http://schemas.openxmlformats.org/officeDocument/2006/relationships/customXml" Target="../customXml/item1919.xml"/><Relationship Id="rId2083" Type="http://schemas.openxmlformats.org/officeDocument/2006/relationships/customXml" Target="../customXml/item2083.xml"/><Relationship Id="rId2290" Type="http://schemas.openxmlformats.org/officeDocument/2006/relationships/customXml" Target="../customXml/item2290.xml"/><Relationship Id="rId2388" Type="http://schemas.openxmlformats.org/officeDocument/2006/relationships/customXml" Target="../customXml/item2388.xml"/><Relationship Id="rId2595" Type="http://schemas.openxmlformats.org/officeDocument/2006/relationships/customXml" Target="../customXml/item2595.xml"/><Relationship Id="rId262" Type="http://schemas.openxmlformats.org/officeDocument/2006/relationships/customXml" Target="../customXml/item262.xml"/><Relationship Id="rId567" Type="http://schemas.openxmlformats.org/officeDocument/2006/relationships/customXml" Target="../customXml/item567.xml"/><Relationship Id="rId1197" Type="http://schemas.openxmlformats.org/officeDocument/2006/relationships/customXml" Target="../customXml/item1197.xml"/><Relationship Id="rId2150" Type="http://schemas.openxmlformats.org/officeDocument/2006/relationships/customXml" Target="../customXml/item2150.xml"/><Relationship Id="rId2248" Type="http://schemas.openxmlformats.org/officeDocument/2006/relationships/customXml" Target="../customXml/item2248.xml"/><Relationship Id="rId122" Type="http://schemas.openxmlformats.org/officeDocument/2006/relationships/customXml" Target="../customXml/item122.xml"/><Relationship Id="rId774" Type="http://schemas.openxmlformats.org/officeDocument/2006/relationships/customXml" Target="../customXml/item774.xml"/><Relationship Id="rId981" Type="http://schemas.openxmlformats.org/officeDocument/2006/relationships/customXml" Target="../customXml/item981.xml"/><Relationship Id="rId1057" Type="http://schemas.openxmlformats.org/officeDocument/2006/relationships/customXml" Target="../customXml/item1057.xml"/><Relationship Id="rId2010" Type="http://schemas.openxmlformats.org/officeDocument/2006/relationships/customXml" Target="../customXml/item2010.xml"/><Relationship Id="rId2455" Type="http://schemas.openxmlformats.org/officeDocument/2006/relationships/customXml" Target="../customXml/item2455.xml"/><Relationship Id="rId2662" Type="http://schemas.openxmlformats.org/officeDocument/2006/relationships/customXml" Target="../customXml/item2662.xml"/><Relationship Id="rId427" Type="http://schemas.openxmlformats.org/officeDocument/2006/relationships/customXml" Target="../customXml/item427.xml"/><Relationship Id="rId634" Type="http://schemas.openxmlformats.org/officeDocument/2006/relationships/customXml" Target="../customXml/item634.xml"/><Relationship Id="rId841" Type="http://schemas.openxmlformats.org/officeDocument/2006/relationships/customXml" Target="../customXml/item841.xml"/><Relationship Id="rId1264" Type="http://schemas.openxmlformats.org/officeDocument/2006/relationships/customXml" Target="../customXml/item1264.xml"/><Relationship Id="rId1471" Type="http://schemas.openxmlformats.org/officeDocument/2006/relationships/customXml" Target="../customXml/item1471.xml"/><Relationship Id="rId1569" Type="http://schemas.openxmlformats.org/officeDocument/2006/relationships/customXml" Target="../customXml/item1569.xml"/><Relationship Id="rId2108" Type="http://schemas.openxmlformats.org/officeDocument/2006/relationships/customXml" Target="../customXml/item2108.xml"/><Relationship Id="rId2315" Type="http://schemas.openxmlformats.org/officeDocument/2006/relationships/customXml" Target="../customXml/item2315.xml"/><Relationship Id="rId2522" Type="http://schemas.openxmlformats.org/officeDocument/2006/relationships/customXml" Target="../customXml/item2522.xml"/><Relationship Id="rId701" Type="http://schemas.openxmlformats.org/officeDocument/2006/relationships/customXml" Target="../customXml/item701.xml"/><Relationship Id="rId939" Type="http://schemas.openxmlformats.org/officeDocument/2006/relationships/customXml" Target="../customXml/item939.xml"/><Relationship Id="rId1124" Type="http://schemas.openxmlformats.org/officeDocument/2006/relationships/customXml" Target="../customXml/item1124.xml"/><Relationship Id="rId1331" Type="http://schemas.openxmlformats.org/officeDocument/2006/relationships/customXml" Target="../customXml/item1331.xml"/><Relationship Id="rId1776" Type="http://schemas.openxmlformats.org/officeDocument/2006/relationships/customXml" Target="../customXml/item1776.xml"/><Relationship Id="rId1983" Type="http://schemas.openxmlformats.org/officeDocument/2006/relationships/customXml" Target="../customXml/item1983.xml"/><Relationship Id="rId68" Type="http://schemas.openxmlformats.org/officeDocument/2006/relationships/customXml" Target="../customXml/item68.xml"/><Relationship Id="rId1429" Type="http://schemas.openxmlformats.org/officeDocument/2006/relationships/customXml" Target="../customXml/item1429.xml"/><Relationship Id="rId1636" Type="http://schemas.openxmlformats.org/officeDocument/2006/relationships/customXml" Target="../customXml/item1636.xml"/><Relationship Id="rId1843" Type="http://schemas.openxmlformats.org/officeDocument/2006/relationships/customXml" Target="../customXml/item1843.xml"/><Relationship Id="rId1703" Type="http://schemas.openxmlformats.org/officeDocument/2006/relationships/customXml" Target="../customXml/item1703.xml"/><Relationship Id="rId1910" Type="http://schemas.openxmlformats.org/officeDocument/2006/relationships/customXml" Target="../customXml/item1910.xml"/><Relationship Id="rId284" Type="http://schemas.openxmlformats.org/officeDocument/2006/relationships/customXml" Target="../customXml/item284.xml"/><Relationship Id="rId491" Type="http://schemas.openxmlformats.org/officeDocument/2006/relationships/customXml" Target="../customXml/item491.xml"/><Relationship Id="rId2172" Type="http://schemas.openxmlformats.org/officeDocument/2006/relationships/customXml" Target="../customXml/item2172.xml"/><Relationship Id="rId144" Type="http://schemas.openxmlformats.org/officeDocument/2006/relationships/customXml" Target="../customXml/item144.xml"/><Relationship Id="rId589" Type="http://schemas.openxmlformats.org/officeDocument/2006/relationships/customXml" Target="../customXml/item589.xml"/><Relationship Id="rId796" Type="http://schemas.openxmlformats.org/officeDocument/2006/relationships/customXml" Target="../customXml/item796.xml"/><Relationship Id="rId2477" Type="http://schemas.openxmlformats.org/officeDocument/2006/relationships/customXml" Target="../customXml/item2477.xml"/><Relationship Id="rId2684" Type="http://schemas.openxmlformats.org/officeDocument/2006/relationships/customXml" Target="../customXml/item2684.xml"/><Relationship Id="rId351" Type="http://schemas.openxmlformats.org/officeDocument/2006/relationships/customXml" Target="../customXml/item351.xml"/><Relationship Id="rId449" Type="http://schemas.openxmlformats.org/officeDocument/2006/relationships/customXml" Target="../customXml/item449.xml"/><Relationship Id="rId656" Type="http://schemas.openxmlformats.org/officeDocument/2006/relationships/customXml" Target="../customXml/item656.xml"/><Relationship Id="rId863" Type="http://schemas.openxmlformats.org/officeDocument/2006/relationships/customXml" Target="../customXml/item863.xml"/><Relationship Id="rId1079" Type="http://schemas.openxmlformats.org/officeDocument/2006/relationships/customXml" Target="../customXml/item1079.xml"/><Relationship Id="rId1286" Type="http://schemas.openxmlformats.org/officeDocument/2006/relationships/customXml" Target="../customXml/item1286.xml"/><Relationship Id="rId1493" Type="http://schemas.openxmlformats.org/officeDocument/2006/relationships/customXml" Target="../customXml/item1493.xml"/><Relationship Id="rId2032" Type="http://schemas.openxmlformats.org/officeDocument/2006/relationships/customXml" Target="../customXml/item2032.xml"/><Relationship Id="rId2337" Type="http://schemas.openxmlformats.org/officeDocument/2006/relationships/customXml" Target="../customXml/item2337.xml"/><Relationship Id="rId2544" Type="http://schemas.openxmlformats.org/officeDocument/2006/relationships/customXml" Target="../customXml/item2544.xml"/><Relationship Id="rId211" Type="http://schemas.openxmlformats.org/officeDocument/2006/relationships/customXml" Target="../customXml/item211.xml"/><Relationship Id="rId309" Type="http://schemas.openxmlformats.org/officeDocument/2006/relationships/customXml" Target="../customXml/item309.xml"/><Relationship Id="rId516" Type="http://schemas.openxmlformats.org/officeDocument/2006/relationships/customXml" Target="../customXml/item516.xml"/><Relationship Id="rId1146" Type="http://schemas.openxmlformats.org/officeDocument/2006/relationships/customXml" Target="../customXml/item1146.xml"/><Relationship Id="rId1798" Type="http://schemas.openxmlformats.org/officeDocument/2006/relationships/customXml" Target="../customXml/item1798.xml"/><Relationship Id="rId2751" Type="http://schemas.openxmlformats.org/officeDocument/2006/relationships/slide" Target="slides/slide48.xml"/><Relationship Id="rId723" Type="http://schemas.openxmlformats.org/officeDocument/2006/relationships/customXml" Target="../customXml/item723.xml"/><Relationship Id="rId930" Type="http://schemas.openxmlformats.org/officeDocument/2006/relationships/customXml" Target="../customXml/item930.xml"/><Relationship Id="rId1006" Type="http://schemas.openxmlformats.org/officeDocument/2006/relationships/customXml" Target="../customXml/item1006.xml"/><Relationship Id="rId1353" Type="http://schemas.openxmlformats.org/officeDocument/2006/relationships/customXml" Target="../customXml/item1353.xml"/><Relationship Id="rId1560" Type="http://schemas.openxmlformats.org/officeDocument/2006/relationships/customXml" Target="../customXml/item1560.xml"/><Relationship Id="rId1658" Type="http://schemas.openxmlformats.org/officeDocument/2006/relationships/customXml" Target="../customXml/item1658.xml"/><Relationship Id="rId1865" Type="http://schemas.openxmlformats.org/officeDocument/2006/relationships/customXml" Target="../customXml/item1865.xml"/><Relationship Id="rId2404" Type="http://schemas.openxmlformats.org/officeDocument/2006/relationships/customXml" Target="../customXml/item2404.xml"/><Relationship Id="rId2611" Type="http://schemas.openxmlformats.org/officeDocument/2006/relationships/customXml" Target="../customXml/item2611.xml"/><Relationship Id="rId2709" Type="http://schemas.openxmlformats.org/officeDocument/2006/relationships/slide" Target="slides/slide6.xml"/><Relationship Id="rId1213" Type="http://schemas.openxmlformats.org/officeDocument/2006/relationships/customXml" Target="../customXml/item1213.xml"/><Relationship Id="rId1420" Type="http://schemas.openxmlformats.org/officeDocument/2006/relationships/customXml" Target="../customXml/item1420.xml"/><Relationship Id="rId1518" Type="http://schemas.openxmlformats.org/officeDocument/2006/relationships/customXml" Target="../customXml/item1518.xml"/><Relationship Id="rId1725" Type="http://schemas.openxmlformats.org/officeDocument/2006/relationships/customXml" Target="../customXml/item1725.xml"/><Relationship Id="rId1932" Type="http://schemas.openxmlformats.org/officeDocument/2006/relationships/customXml" Target="../customXml/item1932.xml"/><Relationship Id="rId17" Type="http://schemas.openxmlformats.org/officeDocument/2006/relationships/customXml" Target="../customXml/item17.xml"/><Relationship Id="rId2194" Type="http://schemas.openxmlformats.org/officeDocument/2006/relationships/customXml" Target="../customXml/item2194.xml"/><Relationship Id="rId166" Type="http://schemas.openxmlformats.org/officeDocument/2006/relationships/customXml" Target="../customXml/item166.xml"/><Relationship Id="rId373" Type="http://schemas.openxmlformats.org/officeDocument/2006/relationships/customXml" Target="../customXml/item373.xml"/><Relationship Id="rId580" Type="http://schemas.openxmlformats.org/officeDocument/2006/relationships/customXml" Target="../customXml/item580.xml"/><Relationship Id="rId2054" Type="http://schemas.openxmlformats.org/officeDocument/2006/relationships/customXml" Target="../customXml/item2054.xml"/><Relationship Id="rId2261" Type="http://schemas.openxmlformats.org/officeDocument/2006/relationships/customXml" Target="../customXml/item2261.xml"/><Relationship Id="rId2499" Type="http://schemas.openxmlformats.org/officeDocument/2006/relationships/customXml" Target="../customXml/item2499.xml"/><Relationship Id="rId1" Type="http://schemas.openxmlformats.org/officeDocument/2006/relationships/customXml" Target="../customXml/item1.xml"/><Relationship Id="rId233" Type="http://schemas.openxmlformats.org/officeDocument/2006/relationships/customXml" Target="../customXml/item233.xml"/><Relationship Id="rId440" Type="http://schemas.openxmlformats.org/officeDocument/2006/relationships/customXml" Target="../customXml/item440.xml"/><Relationship Id="rId678" Type="http://schemas.openxmlformats.org/officeDocument/2006/relationships/customXml" Target="../customXml/item678.xml"/><Relationship Id="rId885" Type="http://schemas.openxmlformats.org/officeDocument/2006/relationships/customXml" Target="../customXml/item885.xml"/><Relationship Id="rId1070" Type="http://schemas.openxmlformats.org/officeDocument/2006/relationships/customXml" Target="../customXml/item1070.xml"/><Relationship Id="rId2121" Type="http://schemas.openxmlformats.org/officeDocument/2006/relationships/customXml" Target="../customXml/item2121.xml"/><Relationship Id="rId2359" Type="http://schemas.openxmlformats.org/officeDocument/2006/relationships/customXml" Target="../customXml/item2359.xml"/><Relationship Id="rId2566" Type="http://schemas.openxmlformats.org/officeDocument/2006/relationships/customXml" Target="../customXml/item2566.xml"/><Relationship Id="rId300" Type="http://schemas.openxmlformats.org/officeDocument/2006/relationships/customXml" Target="../customXml/item300.xml"/><Relationship Id="rId538" Type="http://schemas.openxmlformats.org/officeDocument/2006/relationships/customXml" Target="../customXml/item538.xml"/><Relationship Id="rId745" Type="http://schemas.openxmlformats.org/officeDocument/2006/relationships/customXml" Target="../customXml/item745.xml"/><Relationship Id="rId952" Type="http://schemas.openxmlformats.org/officeDocument/2006/relationships/customXml" Target="../customXml/item952.xml"/><Relationship Id="rId1168" Type="http://schemas.openxmlformats.org/officeDocument/2006/relationships/customXml" Target="../customXml/item1168.xml"/><Relationship Id="rId1375" Type="http://schemas.openxmlformats.org/officeDocument/2006/relationships/customXml" Target="../customXml/item1375.xml"/><Relationship Id="rId1582" Type="http://schemas.openxmlformats.org/officeDocument/2006/relationships/customXml" Target="../customXml/item1582.xml"/><Relationship Id="rId2219" Type="http://schemas.openxmlformats.org/officeDocument/2006/relationships/customXml" Target="../customXml/item2219.xml"/><Relationship Id="rId2426" Type="http://schemas.openxmlformats.org/officeDocument/2006/relationships/customXml" Target="../customXml/item2426.xml"/><Relationship Id="rId2633" Type="http://schemas.openxmlformats.org/officeDocument/2006/relationships/customXml" Target="../customXml/item2633.xml"/><Relationship Id="rId81" Type="http://schemas.openxmlformats.org/officeDocument/2006/relationships/customXml" Target="../customXml/item81.xml"/><Relationship Id="rId605" Type="http://schemas.openxmlformats.org/officeDocument/2006/relationships/customXml" Target="../customXml/item605.xml"/><Relationship Id="rId812" Type="http://schemas.openxmlformats.org/officeDocument/2006/relationships/customXml" Target="../customXml/item812.xml"/><Relationship Id="rId1028" Type="http://schemas.openxmlformats.org/officeDocument/2006/relationships/customXml" Target="../customXml/item1028.xml"/><Relationship Id="rId1235" Type="http://schemas.openxmlformats.org/officeDocument/2006/relationships/customXml" Target="../customXml/item1235.xml"/><Relationship Id="rId1442" Type="http://schemas.openxmlformats.org/officeDocument/2006/relationships/customXml" Target="../customXml/item1442.xml"/><Relationship Id="rId1887" Type="http://schemas.openxmlformats.org/officeDocument/2006/relationships/customXml" Target="../customXml/item1887.xml"/><Relationship Id="rId1302" Type="http://schemas.openxmlformats.org/officeDocument/2006/relationships/customXml" Target="../customXml/item1302.xml"/><Relationship Id="rId1747" Type="http://schemas.openxmlformats.org/officeDocument/2006/relationships/customXml" Target="../customXml/item1747.xml"/><Relationship Id="rId1954" Type="http://schemas.openxmlformats.org/officeDocument/2006/relationships/customXml" Target="../customXml/item1954.xml"/><Relationship Id="rId2700" Type="http://schemas.openxmlformats.org/officeDocument/2006/relationships/customXml" Target="../customXml/item2700.xml"/><Relationship Id="rId39" Type="http://schemas.openxmlformats.org/officeDocument/2006/relationships/customXml" Target="../customXml/item39.xml"/><Relationship Id="rId1607" Type="http://schemas.openxmlformats.org/officeDocument/2006/relationships/customXml" Target="../customXml/item1607.xml"/><Relationship Id="rId1814" Type="http://schemas.openxmlformats.org/officeDocument/2006/relationships/customXml" Target="../customXml/item1814.xml"/><Relationship Id="rId188" Type="http://schemas.openxmlformats.org/officeDocument/2006/relationships/customXml" Target="../customXml/item188.xml"/><Relationship Id="rId395" Type="http://schemas.openxmlformats.org/officeDocument/2006/relationships/customXml" Target="../customXml/item395.xml"/><Relationship Id="rId2076" Type="http://schemas.openxmlformats.org/officeDocument/2006/relationships/customXml" Target="../customXml/item2076.xml"/><Relationship Id="rId2283" Type="http://schemas.openxmlformats.org/officeDocument/2006/relationships/customXml" Target="../customXml/item2283.xml"/><Relationship Id="rId2490" Type="http://schemas.openxmlformats.org/officeDocument/2006/relationships/customXml" Target="../customXml/item2490.xml"/><Relationship Id="rId2588" Type="http://schemas.openxmlformats.org/officeDocument/2006/relationships/customXml" Target="../customXml/item2588.xml"/><Relationship Id="rId255" Type="http://schemas.openxmlformats.org/officeDocument/2006/relationships/customXml" Target="../customXml/item255.xml"/><Relationship Id="rId462" Type="http://schemas.openxmlformats.org/officeDocument/2006/relationships/customXml" Target="../customXml/item462.xml"/><Relationship Id="rId1092" Type="http://schemas.openxmlformats.org/officeDocument/2006/relationships/customXml" Target="../customXml/item1092.xml"/><Relationship Id="rId1397" Type="http://schemas.openxmlformats.org/officeDocument/2006/relationships/customXml" Target="../customXml/item1397.xml"/><Relationship Id="rId2143" Type="http://schemas.openxmlformats.org/officeDocument/2006/relationships/customXml" Target="../customXml/item2143.xml"/><Relationship Id="rId2350" Type="http://schemas.openxmlformats.org/officeDocument/2006/relationships/customXml" Target="../customXml/item2350.xml"/><Relationship Id="rId115" Type="http://schemas.openxmlformats.org/officeDocument/2006/relationships/customXml" Target="../customXml/item115.xml"/><Relationship Id="rId322" Type="http://schemas.openxmlformats.org/officeDocument/2006/relationships/customXml" Target="../customXml/item322.xml"/><Relationship Id="rId767" Type="http://schemas.openxmlformats.org/officeDocument/2006/relationships/customXml" Target="../customXml/item767.xml"/><Relationship Id="rId974" Type="http://schemas.openxmlformats.org/officeDocument/2006/relationships/customXml" Target="../customXml/item974.xml"/><Relationship Id="rId2003" Type="http://schemas.openxmlformats.org/officeDocument/2006/relationships/customXml" Target="../customXml/item2003.xml"/><Relationship Id="rId2210" Type="http://schemas.openxmlformats.org/officeDocument/2006/relationships/customXml" Target="../customXml/item2210.xml"/><Relationship Id="rId2448" Type="http://schemas.openxmlformats.org/officeDocument/2006/relationships/customXml" Target="../customXml/item2448.xml"/><Relationship Id="rId2655" Type="http://schemas.openxmlformats.org/officeDocument/2006/relationships/customXml" Target="../customXml/item2655.xml"/><Relationship Id="rId627" Type="http://schemas.openxmlformats.org/officeDocument/2006/relationships/customXml" Target="../customXml/item627.xml"/><Relationship Id="rId834" Type="http://schemas.openxmlformats.org/officeDocument/2006/relationships/customXml" Target="../customXml/item834.xml"/><Relationship Id="rId1257" Type="http://schemas.openxmlformats.org/officeDocument/2006/relationships/customXml" Target="../customXml/item1257.xml"/><Relationship Id="rId1464" Type="http://schemas.openxmlformats.org/officeDocument/2006/relationships/customXml" Target="../customXml/item1464.xml"/><Relationship Id="rId1671" Type="http://schemas.openxmlformats.org/officeDocument/2006/relationships/customXml" Target="../customXml/item1671.xml"/><Relationship Id="rId2308" Type="http://schemas.openxmlformats.org/officeDocument/2006/relationships/customXml" Target="../customXml/item2308.xml"/><Relationship Id="rId2515" Type="http://schemas.openxmlformats.org/officeDocument/2006/relationships/customXml" Target="../customXml/item2515.xml"/><Relationship Id="rId2722" Type="http://schemas.openxmlformats.org/officeDocument/2006/relationships/slide" Target="slides/slide19.xml"/><Relationship Id="rId901" Type="http://schemas.openxmlformats.org/officeDocument/2006/relationships/customXml" Target="../customXml/item901.xml"/><Relationship Id="rId1117" Type="http://schemas.openxmlformats.org/officeDocument/2006/relationships/customXml" Target="../customXml/item1117.xml"/><Relationship Id="rId1324" Type="http://schemas.openxmlformats.org/officeDocument/2006/relationships/customXml" Target="../customXml/item1324.xml"/><Relationship Id="rId1531" Type="http://schemas.openxmlformats.org/officeDocument/2006/relationships/customXml" Target="../customXml/item1531.xml"/><Relationship Id="rId1769" Type="http://schemas.openxmlformats.org/officeDocument/2006/relationships/customXml" Target="../customXml/item1769.xml"/><Relationship Id="rId1976" Type="http://schemas.openxmlformats.org/officeDocument/2006/relationships/customXml" Target="../customXml/item1976.xml"/><Relationship Id="rId30" Type="http://schemas.openxmlformats.org/officeDocument/2006/relationships/customXml" Target="../customXml/item30.xml"/><Relationship Id="rId1629" Type="http://schemas.openxmlformats.org/officeDocument/2006/relationships/customXml" Target="../customXml/item1629.xml"/><Relationship Id="rId1836" Type="http://schemas.openxmlformats.org/officeDocument/2006/relationships/customXml" Target="../customXml/item1836.xml"/><Relationship Id="rId1903" Type="http://schemas.openxmlformats.org/officeDocument/2006/relationships/customXml" Target="../customXml/item1903.xml"/><Relationship Id="rId2098" Type="http://schemas.openxmlformats.org/officeDocument/2006/relationships/customXml" Target="../customXml/item2098.xml"/><Relationship Id="rId277" Type="http://schemas.openxmlformats.org/officeDocument/2006/relationships/customXml" Target="../customXml/item277.xml"/><Relationship Id="rId484" Type="http://schemas.openxmlformats.org/officeDocument/2006/relationships/customXml" Target="../customXml/item484.xml"/><Relationship Id="rId2165" Type="http://schemas.openxmlformats.org/officeDocument/2006/relationships/customXml" Target="../customXml/item2165.xml"/><Relationship Id="rId137" Type="http://schemas.openxmlformats.org/officeDocument/2006/relationships/customXml" Target="../customXml/item137.xml"/><Relationship Id="rId344" Type="http://schemas.openxmlformats.org/officeDocument/2006/relationships/customXml" Target="../customXml/item344.xml"/><Relationship Id="rId691" Type="http://schemas.openxmlformats.org/officeDocument/2006/relationships/customXml" Target="../customXml/item691.xml"/><Relationship Id="rId789" Type="http://schemas.openxmlformats.org/officeDocument/2006/relationships/customXml" Target="../customXml/item789.xml"/><Relationship Id="rId996" Type="http://schemas.openxmlformats.org/officeDocument/2006/relationships/customXml" Target="../customXml/item996.xml"/><Relationship Id="rId2025" Type="http://schemas.openxmlformats.org/officeDocument/2006/relationships/customXml" Target="../customXml/item2025.xml"/><Relationship Id="rId2372" Type="http://schemas.openxmlformats.org/officeDocument/2006/relationships/customXml" Target="../customXml/item2372.xml"/><Relationship Id="rId2677" Type="http://schemas.openxmlformats.org/officeDocument/2006/relationships/customXml" Target="../customXml/item2677.xml"/><Relationship Id="rId551" Type="http://schemas.openxmlformats.org/officeDocument/2006/relationships/customXml" Target="../customXml/item551.xml"/><Relationship Id="rId649" Type="http://schemas.openxmlformats.org/officeDocument/2006/relationships/customXml" Target="../customXml/item649.xml"/><Relationship Id="rId856" Type="http://schemas.openxmlformats.org/officeDocument/2006/relationships/customXml" Target="../customXml/item856.xml"/><Relationship Id="rId1181" Type="http://schemas.openxmlformats.org/officeDocument/2006/relationships/customXml" Target="../customXml/item1181.xml"/><Relationship Id="rId1279" Type="http://schemas.openxmlformats.org/officeDocument/2006/relationships/customXml" Target="../customXml/item1279.xml"/><Relationship Id="rId1486" Type="http://schemas.openxmlformats.org/officeDocument/2006/relationships/customXml" Target="../customXml/item1486.xml"/><Relationship Id="rId2232" Type="http://schemas.openxmlformats.org/officeDocument/2006/relationships/customXml" Target="../customXml/item2232.xml"/><Relationship Id="rId2537" Type="http://schemas.openxmlformats.org/officeDocument/2006/relationships/customXml" Target="../customXml/item2537.xml"/><Relationship Id="rId204" Type="http://schemas.openxmlformats.org/officeDocument/2006/relationships/customXml" Target="../customXml/item204.xml"/><Relationship Id="rId411" Type="http://schemas.openxmlformats.org/officeDocument/2006/relationships/customXml" Target="../customXml/item411.xml"/><Relationship Id="rId509" Type="http://schemas.openxmlformats.org/officeDocument/2006/relationships/customXml" Target="../customXml/item509.xml"/><Relationship Id="rId1041" Type="http://schemas.openxmlformats.org/officeDocument/2006/relationships/customXml" Target="../customXml/item1041.xml"/><Relationship Id="rId1139" Type="http://schemas.openxmlformats.org/officeDocument/2006/relationships/customXml" Target="../customXml/item1139.xml"/><Relationship Id="rId1346" Type="http://schemas.openxmlformats.org/officeDocument/2006/relationships/customXml" Target="../customXml/item1346.xml"/><Relationship Id="rId1693" Type="http://schemas.openxmlformats.org/officeDocument/2006/relationships/customXml" Target="../customXml/item1693.xml"/><Relationship Id="rId1998" Type="http://schemas.openxmlformats.org/officeDocument/2006/relationships/customXml" Target="../customXml/item1998.xml"/><Relationship Id="rId2744" Type="http://schemas.openxmlformats.org/officeDocument/2006/relationships/slide" Target="slides/slide41.xml"/><Relationship Id="rId716" Type="http://schemas.openxmlformats.org/officeDocument/2006/relationships/customXml" Target="../customXml/item716.xml"/><Relationship Id="rId923" Type="http://schemas.openxmlformats.org/officeDocument/2006/relationships/customXml" Target="../customXml/item923.xml"/><Relationship Id="rId1553" Type="http://schemas.openxmlformats.org/officeDocument/2006/relationships/customXml" Target="../customXml/item1553.xml"/><Relationship Id="rId1760" Type="http://schemas.openxmlformats.org/officeDocument/2006/relationships/customXml" Target="../customXml/item1760.xml"/><Relationship Id="rId1858" Type="http://schemas.openxmlformats.org/officeDocument/2006/relationships/customXml" Target="../customXml/item1858.xml"/><Relationship Id="rId2604" Type="http://schemas.openxmlformats.org/officeDocument/2006/relationships/customXml" Target="../customXml/item2604.xml"/><Relationship Id="rId52" Type="http://schemas.openxmlformats.org/officeDocument/2006/relationships/customXml" Target="../customXml/item52.xml"/><Relationship Id="rId1206" Type="http://schemas.openxmlformats.org/officeDocument/2006/relationships/customXml" Target="../customXml/item1206.xml"/><Relationship Id="rId1413" Type="http://schemas.openxmlformats.org/officeDocument/2006/relationships/customXml" Target="../customXml/item1413.xml"/><Relationship Id="rId1620" Type="http://schemas.openxmlformats.org/officeDocument/2006/relationships/customXml" Target="../customXml/item1620.xml"/><Relationship Id="rId1718" Type="http://schemas.openxmlformats.org/officeDocument/2006/relationships/customXml" Target="../customXml/item1718.xml"/><Relationship Id="rId1925" Type="http://schemas.openxmlformats.org/officeDocument/2006/relationships/customXml" Target="../customXml/item1925.xml"/><Relationship Id="rId299" Type="http://schemas.openxmlformats.org/officeDocument/2006/relationships/customXml" Target="../customXml/item299.xml"/><Relationship Id="rId2187" Type="http://schemas.openxmlformats.org/officeDocument/2006/relationships/customXml" Target="../customXml/item2187.xml"/><Relationship Id="rId2394" Type="http://schemas.openxmlformats.org/officeDocument/2006/relationships/customXml" Target="../customXml/item2394.xml"/><Relationship Id="rId159" Type="http://schemas.openxmlformats.org/officeDocument/2006/relationships/customXml" Target="../customXml/item159.xml"/><Relationship Id="rId366" Type="http://schemas.openxmlformats.org/officeDocument/2006/relationships/customXml" Target="../customXml/item366.xml"/><Relationship Id="rId573" Type="http://schemas.openxmlformats.org/officeDocument/2006/relationships/customXml" Target="../customXml/item573.xml"/><Relationship Id="rId780" Type="http://schemas.openxmlformats.org/officeDocument/2006/relationships/customXml" Target="../customXml/item780.xml"/><Relationship Id="rId2047" Type="http://schemas.openxmlformats.org/officeDocument/2006/relationships/customXml" Target="../customXml/item2047.xml"/><Relationship Id="rId2254" Type="http://schemas.openxmlformats.org/officeDocument/2006/relationships/customXml" Target="../customXml/item2254.xml"/><Relationship Id="rId2461" Type="http://schemas.openxmlformats.org/officeDocument/2006/relationships/customXml" Target="../customXml/item2461.xml"/><Relationship Id="rId2699" Type="http://schemas.openxmlformats.org/officeDocument/2006/relationships/customXml" Target="../customXml/item2699.xml"/><Relationship Id="rId226" Type="http://schemas.openxmlformats.org/officeDocument/2006/relationships/customXml" Target="../customXml/item226.xml"/><Relationship Id="rId433" Type="http://schemas.openxmlformats.org/officeDocument/2006/relationships/customXml" Target="../customXml/item433.xml"/><Relationship Id="rId878" Type="http://schemas.openxmlformats.org/officeDocument/2006/relationships/customXml" Target="../customXml/item878.xml"/><Relationship Id="rId1063" Type="http://schemas.openxmlformats.org/officeDocument/2006/relationships/customXml" Target="../customXml/item1063.xml"/><Relationship Id="rId1270" Type="http://schemas.openxmlformats.org/officeDocument/2006/relationships/customXml" Target="../customXml/item1270.xml"/><Relationship Id="rId2114" Type="http://schemas.openxmlformats.org/officeDocument/2006/relationships/customXml" Target="../customXml/item2114.xml"/><Relationship Id="rId2559" Type="http://schemas.openxmlformats.org/officeDocument/2006/relationships/customXml" Target="../customXml/item2559.xml"/><Relationship Id="rId2766" Type="http://schemas.openxmlformats.org/officeDocument/2006/relationships/viewProps" Target="viewProps.xml"/><Relationship Id="rId640" Type="http://schemas.openxmlformats.org/officeDocument/2006/relationships/customXml" Target="../customXml/item640.xml"/><Relationship Id="rId738" Type="http://schemas.openxmlformats.org/officeDocument/2006/relationships/customXml" Target="../customXml/item738.xml"/><Relationship Id="rId945" Type="http://schemas.openxmlformats.org/officeDocument/2006/relationships/customXml" Target="../customXml/item945.xml"/><Relationship Id="rId1368" Type="http://schemas.openxmlformats.org/officeDocument/2006/relationships/customXml" Target="../customXml/item1368.xml"/><Relationship Id="rId1575" Type="http://schemas.openxmlformats.org/officeDocument/2006/relationships/customXml" Target="../customXml/item1575.xml"/><Relationship Id="rId1782" Type="http://schemas.openxmlformats.org/officeDocument/2006/relationships/customXml" Target="../customXml/item1782.xml"/><Relationship Id="rId2321" Type="http://schemas.openxmlformats.org/officeDocument/2006/relationships/customXml" Target="../customXml/item2321.xml"/><Relationship Id="rId2419" Type="http://schemas.openxmlformats.org/officeDocument/2006/relationships/customXml" Target="../customXml/item2419.xml"/><Relationship Id="rId2626" Type="http://schemas.openxmlformats.org/officeDocument/2006/relationships/customXml" Target="../customXml/item2626.xml"/><Relationship Id="rId74" Type="http://schemas.openxmlformats.org/officeDocument/2006/relationships/customXml" Target="../customXml/item74.xml"/><Relationship Id="rId500" Type="http://schemas.openxmlformats.org/officeDocument/2006/relationships/customXml" Target="../customXml/item500.xml"/><Relationship Id="rId805" Type="http://schemas.openxmlformats.org/officeDocument/2006/relationships/customXml" Target="../customXml/item805.xml"/><Relationship Id="rId1130" Type="http://schemas.openxmlformats.org/officeDocument/2006/relationships/customXml" Target="../customXml/item1130.xml"/><Relationship Id="rId1228" Type="http://schemas.openxmlformats.org/officeDocument/2006/relationships/customXml" Target="../customXml/item1228.xml"/><Relationship Id="rId1435" Type="http://schemas.openxmlformats.org/officeDocument/2006/relationships/customXml" Target="../customXml/item1435.xml"/><Relationship Id="rId1642" Type="http://schemas.openxmlformats.org/officeDocument/2006/relationships/customXml" Target="../customXml/item1642.xml"/><Relationship Id="rId1947" Type="http://schemas.openxmlformats.org/officeDocument/2006/relationships/customXml" Target="../customXml/item1947.xml"/><Relationship Id="rId1502" Type="http://schemas.openxmlformats.org/officeDocument/2006/relationships/customXml" Target="../customXml/item1502.xml"/><Relationship Id="rId1807" Type="http://schemas.openxmlformats.org/officeDocument/2006/relationships/customXml" Target="../customXml/item1807.xml"/><Relationship Id="rId290" Type="http://schemas.openxmlformats.org/officeDocument/2006/relationships/customXml" Target="../customXml/item290.xml"/><Relationship Id="rId388" Type="http://schemas.openxmlformats.org/officeDocument/2006/relationships/customXml" Target="../customXml/item388.xml"/><Relationship Id="rId2069" Type="http://schemas.openxmlformats.org/officeDocument/2006/relationships/customXml" Target="../customXml/item2069.xml"/><Relationship Id="rId150" Type="http://schemas.openxmlformats.org/officeDocument/2006/relationships/customXml" Target="../customXml/item150.xml"/><Relationship Id="rId595" Type="http://schemas.openxmlformats.org/officeDocument/2006/relationships/customXml" Target="../customXml/item595.xml"/><Relationship Id="rId2276" Type="http://schemas.openxmlformats.org/officeDocument/2006/relationships/customXml" Target="../customXml/item2276.xml"/><Relationship Id="rId2483" Type="http://schemas.openxmlformats.org/officeDocument/2006/relationships/customXml" Target="../customXml/item2483.xml"/><Relationship Id="rId2690" Type="http://schemas.openxmlformats.org/officeDocument/2006/relationships/customXml" Target="../customXml/item2690.xml"/><Relationship Id="rId248" Type="http://schemas.openxmlformats.org/officeDocument/2006/relationships/customXml" Target="../customXml/item248.xml"/><Relationship Id="rId455" Type="http://schemas.openxmlformats.org/officeDocument/2006/relationships/customXml" Target="../customXml/item455.xml"/><Relationship Id="rId662" Type="http://schemas.openxmlformats.org/officeDocument/2006/relationships/customXml" Target="../customXml/item662.xml"/><Relationship Id="rId1085" Type="http://schemas.openxmlformats.org/officeDocument/2006/relationships/customXml" Target="../customXml/item1085.xml"/><Relationship Id="rId1292" Type="http://schemas.openxmlformats.org/officeDocument/2006/relationships/customXml" Target="../customXml/item1292.xml"/><Relationship Id="rId2136" Type="http://schemas.openxmlformats.org/officeDocument/2006/relationships/customXml" Target="../customXml/item2136.xml"/><Relationship Id="rId2343" Type="http://schemas.openxmlformats.org/officeDocument/2006/relationships/customXml" Target="../customXml/item2343.xml"/><Relationship Id="rId2550" Type="http://schemas.openxmlformats.org/officeDocument/2006/relationships/customXml" Target="../customXml/item2550.xml"/><Relationship Id="rId108" Type="http://schemas.openxmlformats.org/officeDocument/2006/relationships/customXml" Target="../customXml/item108.xml"/><Relationship Id="rId315" Type="http://schemas.openxmlformats.org/officeDocument/2006/relationships/customXml" Target="../customXml/item315.xml"/><Relationship Id="rId522" Type="http://schemas.openxmlformats.org/officeDocument/2006/relationships/customXml" Target="../customXml/item522.xml"/><Relationship Id="rId967" Type="http://schemas.openxmlformats.org/officeDocument/2006/relationships/customXml" Target="../customXml/item967.xml"/><Relationship Id="rId1152" Type="http://schemas.openxmlformats.org/officeDocument/2006/relationships/customXml" Target="../customXml/item1152.xml"/><Relationship Id="rId1597" Type="http://schemas.openxmlformats.org/officeDocument/2006/relationships/customXml" Target="../customXml/item1597.xml"/><Relationship Id="rId2203" Type="http://schemas.openxmlformats.org/officeDocument/2006/relationships/customXml" Target="../customXml/item2203.xml"/><Relationship Id="rId2410" Type="http://schemas.openxmlformats.org/officeDocument/2006/relationships/customXml" Target="../customXml/item2410.xml"/><Relationship Id="rId2648" Type="http://schemas.openxmlformats.org/officeDocument/2006/relationships/customXml" Target="../customXml/item2648.xml"/><Relationship Id="rId96" Type="http://schemas.openxmlformats.org/officeDocument/2006/relationships/customXml" Target="../customXml/item96.xml"/><Relationship Id="rId827" Type="http://schemas.openxmlformats.org/officeDocument/2006/relationships/customXml" Target="../customXml/item827.xml"/><Relationship Id="rId1012" Type="http://schemas.openxmlformats.org/officeDocument/2006/relationships/customXml" Target="../customXml/item1012.xml"/><Relationship Id="rId1457" Type="http://schemas.openxmlformats.org/officeDocument/2006/relationships/customXml" Target="../customXml/item1457.xml"/><Relationship Id="rId1664" Type="http://schemas.openxmlformats.org/officeDocument/2006/relationships/customXml" Target="../customXml/item1664.xml"/><Relationship Id="rId1871" Type="http://schemas.openxmlformats.org/officeDocument/2006/relationships/customXml" Target="../customXml/item1871.xml"/><Relationship Id="rId2508" Type="http://schemas.openxmlformats.org/officeDocument/2006/relationships/customXml" Target="../customXml/item2508.xml"/><Relationship Id="rId2715" Type="http://schemas.openxmlformats.org/officeDocument/2006/relationships/slide" Target="slides/slide12.xml"/><Relationship Id="rId1317" Type="http://schemas.openxmlformats.org/officeDocument/2006/relationships/customXml" Target="../customXml/item1317.xml"/><Relationship Id="rId1524" Type="http://schemas.openxmlformats.org/officeDocument/2006/relationships/customXml" Target="../customXml/item1524.xml"/><Relationship Id="rId1731" Type="http://schemas.openxmlformats.org/officeDocument/2006/relationships/customXml" Target="../customXml/item1731.xml"/><Relationship Id="rId1969" Type="http://schemas.openxmlformats.org/officeDocument/2006/relationships/customXml" Target="../customXml/item1969.xml"/><Relationship Id="rId23" Type="http://schemas.openxmlformats.org/officeDocument/2006/relationships/customXml" Target="../customXml/item23.xml"/><Relationship Id="rId1829" Type="http://schemas.openxmlformats.org/officeDocument/2006/relationships/customXml" Target="../customXml/item1829.xml"/><Relationship Id="rId2298" Type="http://schemas.openxmlformats.org/officeDocument/2006/relationships/customXml" Target="../customXml/item2298.xml"/><Relationship Id="rId172" Type="http://schemas.openxmlformats.org/officeDocument/2006/relationships/customXml" Target="../customXml/item172.xml"/><Relationship Id="rId477" Type="http://schemas.openxmlformats.org/officeDocument/2006/relationships/customXml" Target="../customXml/item477.xml"/><Relationship Id="rId684" Type="http://schemas.openxmlformats.org/officeDocument/2006/relationships/customXml" Target="../customXml/item684.xml"/><Relationship Id="rId2060" Type="http://schemas.openxmlformats.org/officeDocument/2006/relationships/customXml" Target="../customXml/item2060.xml"/><Relationship Id="rId2158" Type="http://schemas.openxmlformats.org/officeDocument/2006/relationships/customXml" Target="../customXml/item2158.xml"/><Relationship Id="rId2365" Type="http://schemas.openxmlformats.org/officeDocument/2006/relationships/customXml" Target="../customXml/item2365.xml"/><Relationship Id="rId337" Type="http://schemas.openxmlformats.org/officeDocument/2006/relationships/customXml" Target="../customXml/item337.xml"/><Relationship Id="rId891" Type="http://schemas.openxmlformats.org/officeDocument/2006/relationships/customXml" Target="../customXml/item891.xml"/><Relationship Id="rId989" Type="http://schemas.openxmlformats.org/officeDocument/2006/relationships/customXml" Target="../customXml/item989.xml"/><Relationship Id="rId2018" Type="http://schemas.openxmlformats.org/officeDocument/2006/relationships/customXml" Target="../customXml/item2018.xml"/><Relationship Id="rId2572" Type="http://schemas.openxmlformats.org/officeDocument/2006/relationships/customXml" Target="../customXml/item2572.xml"/><Relationship Id="rId544" Type="http://schemas.openxmlformats.org/officeDocument/2006/relationships/customXml" Target="../customXml/item544.xml"/><Relationship Id="rId751" Type="http://schemas.openxmlformats.org/officeDocument/2006/relationships/customXml" Target="../customXml/item751.xml"/><Relationship Id="rId849" Type="http://schemas.openxmlformats.org/officeDocument/2006/relationships/customXml" Target="../customXml/item849.xml"/><Relationship Id="rId1174" Type="http://schemas.openxmlformats.org/officeDocument/2006/relationships/customXml" Target="../customXml/item1174.xml"/><Relationship Id="rId1381" Type="http://schemas.openxmlformats.org/officeDocument/2006/relationships/customXml" Target="../customXml/item1381.xml"/><Relationship Id="rId1479" Type="http://schemas.openxmlformats.org/officeDocument/2006/relationships/customXml" Target="../customXml/item1479.xml"/><Relationship Id="rId1686" Type="http://schemas.openxmlformats.org/officeDocument/2006/relationships/customXml" Target="../customXml/item1686.xml"/><Relationship Id="rId2225" Type="http://schemas.openxmlformats.org/officeDocument/2006/relationships/customXml" Target="../customXml/item2225.xml"/><Relationship Id="rId2432" Type="http://schemas.openxmlformats.org/officeDocument/2006/relationships/customXml" Target="../customXml/item2432.xml"/><Relationship Id="rId404" Type="http://schemas.openxmlformats.org/officeDocument/2006/relationships/customXml" Target="../customXml/item404.xml"/><Relationship Id="rId611" Type="http://schemas.openxmlformats.org/officeDocument/2006/relationships/customXml" Target="../customXml/item611.xml"/><Relationship Id="rId1034" Type="http://schemas.openxmlformats.org/officeDocument/2006/relationships/customXml" Target="../customXml/item1034.xml"/><Relationship Id="rId1241" Type="http://schemas.openxmlformats.org/officeDocument/2006/relationships/customXml" Target="../customXml/item1241.xml"/><Relationship Id="rId1339" Type="http://schemas.openxmlformats.org/officeDocument/2006/relationships/customXml" Target="../customXml/item1339.xml"/><Relationship Id="rId1893" Type="http://schemas.openxmlformats.org/officeDocument/2006/relationships/customXml" Target="../customXml/item1893.xml"/><Relationship Id="rId2737" Type="http://schemas.openxmlformats.org/officeDocument/2006/relationships/slide" Target="slides/slide34.xml"/><Relationship Id="rId709" Type="http://schemas.openxmlformats.org/officeDocument/2006/relationships/customXml" Target="../customXml/item709.xml"/><Relationship Id="rId916" Type="http://schemas.openxmlformats.org/officeDocument/2006/relationships/customXml" Target="../customXml/item916.xml"/><Relationship Id="rId1101" Type="http://schemas.openxmlformats.org/officeDocument/2006/relationships/customXml" Target="../customXml/item1101.xml"/><Relationship Id="rId1546" Type="http://schemas.openxmlformats.org/officeDocument/2006/relationships/customXml" Target="../customXml/item1546.xml"/><Relationship Id="rId1753" Type="http://schemas.openxmlformats.org/officeDocument/2006/relationships/customXml" Target="../customXml/item1753.xml"/><Relationship Id="rId1960" Type="http://schemas.openxmlformats.org/officeDocument/2006/relationships/customXml" Target="../customXml/item1960.xml"/><Relationship Id="rId45" Type="http://schemas.openxmlformats.org/officeDocument/2006/relationships/customXml" Target="../customXml/item45.xml"/><Relationship Id="rId1406" Type="http://schemas.openxmlformats.org/officeDocument/2006/relationships/customXml" Target="../customXml/item1406.xml"/><Relationship Id="rId1613" Type="http://schemas.openxmlformats.org/officeDocument/2006/relationships/customXml" Target="../customXml/item1613.xml"/><Relationship Id="rId1820" Type="http://schemas.openxmlformats.org/officeDocument/2006/relationships/customXml" Target="../customXml/item1820.xml"/><Relationship Id="rId194" Type="http://schemas.openxmlformats.org/officeDocument/2006/relationships/customXml" Target="../customXml/item194.xml"/><Relationship Id="rId1918" Type="http://schemas.openxmlformats.org/officeDocument/2006/relationships/customXml" Target="../customXml/item1918.xml"/><Relationship Id="rId2082" Type="http://schemas.openxmlformats.org/officeDocument/2006/relationships/customXml" Target="../customXml/item2082.xml"/><Relationship Id="rId261" Type="http://schemas.openxmlformats.org/officeDocument/2006/relationships/customXml" Target="../customXml/item261.xml"/><Relationship Id="rId499" Type="http://schemas.openxmlformats.org/officeDocument/2006/relationships/customXml" Target="../customXml/item499.xml"/><Relationship Id="rId2387" Type="http://schemas.openxmlformats.org/officeDocument/2006/relationships/customXml" Target="../customXml/item2387.xml"/><Relationship Id="rId2594" Type="http://schemas.openxmlformats.org/officeDocument/2006/relationships/customXml" Target="../customXml/item2594.xml"/><Relationship Id="rId359" Type="http://schemas.openxmlformats.org/officeDocument/2006/relationships/customXml" Target="../customXml/item359.xml"/><Relationship Id="rId566" Type="http://schemas.openxmlformats.org/officeDocument/2006/relationships/customXml" Target="../customXml/item566.xml"/><Relationship Id="rId773" Type="http://schemas.openxmlformats.org/officeDocument/2006/relationships/customXml" Target="../customXml/item773.xml"/><Relationship Id="rId1196" Type="http://schemas.openxmlformats.org/officeDocument/2006/relationships/customXml" Target="../customXml/item1196.xml"/><Relationship Id="rId2247" Type="http://schemas.openxmlformats.org/officeDocument/2006/relationships/customXml" Target="../customXml/item2247.xml"/><Relationship Id="rId2454" Type="http://schemas.openxmlformats.org/officeDocument/2006/relationships/customXml" Target="../customXml/item2454.xml"/><Relationship Id="rId121" Type="http://schemas.openxmlformats.org/officeDocument/2006/relationships/customXml" Target="../customXml/item121.xml"/><Relationship Id="rId219" Type="http://schemas.openxmlformats.org/officeDocument/2006/relationships/customXml" Target="../customXml/item219.xml"/><Relationship Id="rId426" Type="http://schemas.openxmlformats.org/officeDocument/2006/relationships/customXml" Target="../customXml/item426.xml"/><Relationship Id="rId633" Type="http://schemas.openxmlformats.org/officeDocument/2006/relationships/customXml" Target="../customXml/item633.xml"/><Relationship Id="rId980" Type="http://schemas.openxmlformats.org/officeDocument/2006/relationships/customXml" Target="../customXml/item980.xml"/><Relationship Id="rId1056" Type="http://schemas.openxmlformats.org/officeDocument/2006/relationships/customXml" Target="../customXml/item1056.xml"/><Relationship Id="rId1263" Type="http://schemas.openxmlformats.org/officeDocument/2006/relationships/customXml" Target="../customXml/item1263.xml"/><Relationship Id="rId2107" Type="http://schemas.openxmlformats.org/officeDocument/2006/relationships/customXml" Target="../customXml/item2107.xml"/><Relationship Id="rId2314" Type="http://schemas.openxmlformats.org/officeDocument/2006/relationships/customXml" Target="../customXml/item2314.xml"/><Relationship Id="rId2661" Type="http://schemas.openxmlformats.org/officeDocument/2006/relationships/customXml" Target="../customXml/item2661.xml"/><Relationship Id="rId2759" Type="http://schemas.openxmlformats.org/officeDocument/2006/relationships/slide" Target="slides/slide56.xml"/><Relationship Id="rId840" Type="http://schemas.openxmlformats.org/officeDocument/2006/relationships/customXml" Target="../customXml/item840.xml"/><Relationship Id="rId938" Type="http://schemas.openxmlformats.org/officeDocument/2006/relationships/customXml" Target="../customXml/item938.xml"/><Relationship Id="rId1470" Type="http://schemas.openxmlformats.org/officeDocument/2006/relationships/customXml" Target="../customXml/item1470.xml"/><Relationship Id="rId1568" Type="http://schemas.openxmlformats.org/officeDocument/2006/relationships/customXml" Target="../customXml/item1568.xml"/><Relationship Id="rId1775" Type="http://schemas.openxmlformats.org/officeDocument/2006/relationships/customXml" Target="../customXml/item1775.xml"/><Relationship Id="rId2521" Type="http://schemas.openxmlformats.org/officeDocument/2006/relationships/customXml" Target="../customXml/item2521.xml"/><Relationship Id="rId2619" Type="http://schemas.openxmlformats.org/officeDocument/2006/relationships/customXml" Target="../customXml/item2619.xml"/><Relationship Id="rId67" Type="http://schemas.openxmlformats.org/officeDocument/2006/relationships/customXml" Target="../customXml/item67.xml"/><Relationship Id="rId700" Type="http://schemas.openxmlformats.org/officeDocument/2006/relationships/customXml" Target="../customXml/item700.xml"/><Relationship Id="rId1123" Type="http://schemas.openxmlformats.org/officeDocument/2006/relationships/customXml" Target="../customXml/item1123.xml"/><Relationship Id="rId1330" Type="http://schemas.openxmlformats.org/officeDocument/2006/relationships/customXml" Target="../customXml/item1330.xml"/><Relationship Id="rId1428" Type="http://schemas.openxmlformats.org/officeDocument/2006/relationships/customXml" Target="../customXml/item1428.xml"/><Relationship Id="rId1635" Type="http://schemas.openxmlformats.org/officeDocument/2006/relationships/customXml" Target="../customXml/item1635.xml"/><Relationship Id="rId1982" Type="http://schemas.openxmlformats.org/officeDocument/2006/relationships/customXml" Target="../customXml/item1982.xml"/><Relationship Id="rId1842" Type="http://schemas.openxmlformats.org/officeDocument/2006/relationships/customXml" Target="../customXml/item1842.xml"/><Relationship Id="rId1702" Type="http://schemas.openxmlformats.org/officeDocument/2006/relationships/customXml" Target="../customXml/item1702.xml"/><Relationship Id="rId283" Type="http://schemas.openxmlformats.org/officeDocument/2006/relationships/customXml" Target="../customXml/item283.xml"/><Relationship Id="rId490" Type="http://schemas.openxmlformats.org/officeDocument/2006/relationships/customXml" Target="../customXml/item490.xml"/><Relationship Id="rId2171" Type="http://schemas.openxmlformats.org/officeDocument/2006/relationships/customXml" Target="../customXml/item2171.xml"/><Relationship Id="rId143" Type="http://schemas.openxmlformats.org/officeDocument/2006/relationships/customXml" Target="../customXml/item143.xml"/><Relationship Id="rId350" Type="http://schemas.openxmlformats.org/officeDocument/2006/relationships/customXml" Target="../customXml/item350.xml"/><Relationship Id="rId588" Type="http://schemas.openxmlformats.org/officeDocument/2006/relationships/customXml" Target="../customXml/item588.xml"/><Relationship Id="rId795" Type="http://schemas.openxmlformats.org/officeDocument/2006/relationships/customXml" Target="../customXml/item795.xml"/><Relationship Id="rId2031" Type="http://schemas.openxmlformats.org/officeDocument/2006/relationships/customXml" Target="../customXml/item2031.xml"/><Relationship Id="rId2269" Type="http://schemas.openxmlformats.org/officeDocument/2006/relationships/customXml" Target="../customXml/item2269.xml"/><Relationship Id="rId2476" Type="http://schemas.openxmlformats.org/officeDocument/2006/relationships/customXml" Target="../customXml/item2476.xml"/><Relationship Id="rId2683" Type="http://schemas.openxmlformats.org/officeDocument/2006/relationships/customXml" Target="../customXml/item2683.xml"/><Relationship Id="rId9" Type="http://schemas.openxmlformats.org/officeDocument/2006/relationships/customXml" Target="../customXml/item9.xml"/><Relationship Id="rId210" Type="http://schemas.openxmlformats.org/officeDocument/2006/relationships/customXml" Target="../customXml/item210.xml"/><Relationship Id="rId448" Type="http://schemas.openxmlformats.org/officeDocument/2006/relationships/customXml" Target="../customXml/item448.xml"/><Relationship Id="rId655" Type="http://schemas.openxmlformats.org/officeDocument/2006/relationships/customXml" Target="../customXml/item655.xml"/><Relationship Id="rId862" Type="http://schemas.openxmlformats.org/officeDocument/2006/relationships/customXml" Target="../customXml/item862.xml"/><Relationship Id="rId1078" Type="http://schemas.openxmlformats.org/officeDocument/2006/relationships/customXml" Target="../customXml/item1078.xml"/><Relationship Id="rId1285" Type="http://schemas.openxmlformats.org/officeDocument/2006/relationships/customXml" Target="../customXml/item1285.xml"/><Relationship Id="rId1492" Type="http://schemas.openxmlformats.org/officeDocument/2006/relationships/customXml" Target="../customXml/item1492.xml"/><Relationship Id="rId2129" Type="http://schemas.openxmlformats.org/officeDocument/2006/relationships/customXml" Target="../customXml/item2129.xml"/><Relationship Id="rId2336" Type="http://schemas.openxmlformats.org/officeDocument/2006/relationships/customXml" Target="../customXml/item2336.xml"/><Relationship Id="rId2543" Type="http://schemas.openxmlformats.org/officeDocument/2006/relationships/customXml" Target="../customXml/item2543.xml"/><Relationship Id="rId2750" Type="http://schemas.openxmlformats.org/officeDocument/2006/relationships/slide" Target="slides/slide47.xml"/><Relationship Id="rId308" Type="http://schemas.openxmlformats.org/officeDocument/2006/relationships/customXml" Target="../customXml/item308.xml"/><Relationship Id="rId515" Type="http://schemas.openxmlformats.org/officeDocument/2006/relationships/customXml" Target="../customXml/item515.xml"/><Relationship Id="rId722" Type="http://schemas.openxmlformats.org/officeDocument/2006/relationships/customXml" Target="../customXml/item722.xml"/><Relationship Id="rId1145" Type="http://schemas.openxmlformats.org/officeDocument/2006/relationships/customXml" Target="../customXml/item1145.xml"/><Relationship Id="rId1352" Type="http://schemas.openxmlformats.org/officeDocument/2006/relationships/customXml" Target="../customXml/item1352.xml"/><Relationship Id="rId1797" Type="http://schemas.openxmlformats.org/officeDocument/2006/relationships/customXml" Target="../customXml/item1797.xml"/><Relationship Id="rId2403" Type="http://schemas.openxmlformats.org/officeDocument/2006/relationships/customXml" Target="../customXml/item2403.xml"/><Relationship Id="rId89" Type="http://schemas.openxmlformats.org/officeDocument/2006/relationships/customXml" Target="../customXml/item89.xml"/><Relationship Id="rId1005" Type="http://schemas.openxmlformats.org/officeDocument/2006/relationships/customXml" Target="../customXml/item1005.xml"/><Relationship Id="rId1212" Type="http://schemas.openxmlformats.org/officeDocument/2006/relationships/customXml" Target="../customXml/item1212.xml"/><Relationship Id="rId1657" Type="http://schemas.openxmlformats.org/officeDocument/2006/relationships/customXml" Target="../customXml/item1657.xml"/><Relationship Id="rId1864" Type="http://schemas.openxmlformats.org/officeDocument/2006/relationships/customXml" Target="../customXml/item1864.xml"/><Relationship Id="rId2610" Type="http://schemas.openxmlformats.org/officeDocument/2006/relationships/customXml" Target="../customXml/item2610.xml"/><Relationship Id="rId2708" Type="http://schemas.openxmlformats.org/officeDocument/2006/relationships/slide" Target="slides/slide5.xml"/><Relationship Id="rId1517" Type="http://schemas.openxmlformats.org/officeDocument/2006/relationships/customXml" Target="../customXml/item1517.xml"/><Relationship Id="rId1724" Type="http://schemas.openxmlformats.org/officeDocument/2006/relationships/customXml" Target="../customXml/item1724.xml"/><Relationship Id="rId16" Type="http://schemas.openxmlformats.org/officeDocument/2006/relationships/customXml" Target="../customXml/item16.xml"/><Relationship Id="rId1931" Type="http://schemas.openxmlformats.org/officeDocument/2006/relationships/customXml" Target="../customXml/item1931.xml"/><Relationship Id="rId2193" Type="http://schemas.openxmlformats.org/officeDocument/2006/relationships/customXml" Target="../customXml/item2193.xml"/><Relationship Id="rId2498" Type="http://schemas.openxmlformats.org/officeDocument/2006/relationships/customXml" Target="../customXml/item2498.xml"/><Relationship Id="rId165" Type="http://schemas.openxmlformats.org/officeDocument/2006/relationships/customXml" Target="../customXml/item165.xml"/><Relationship Id="rId372" Type="http://schemas.openxmlformats.org/officeDocument/2006/relationships/customXml" Target="../customXml/item372.xml"/><Relationship Id="rId677" Type="http://schemas.openxmlformats.org/officeDocument/2006/relationships/customXml" Target="../customXml/item677.xml"/><Relationship Id="rId2053" Type="http://schemas.openxmlformats.org/officeDocument/2006/relationships/customXml" Target="../customXml/item2053.xml"/><Relationship Id="rId2260" Type="http://schemas.openxmlformats.org/officeDocument/2006/relationships/customXml" Target="../customXml/item2260.xml"/><Relationship Id="rId2358" Type="http://schemas.openxmlformats.org/officeDocument/2006/relationships/customXml" Target="../customXml/item2358.xml"/><Relationship Id="rId232" Type="http://schemas.openxmlformats.org/officeDocument/2006/relationships/customXml" Target="../customXml/item232.xml"/><Relationship Id="rId884" Type="http://schemas.openxmlformats.org/officeDocument/2006/relationships/customXml" Target="../customXml/item884.xml"/><Relationship Id="rId2120" Type="http://schemas.openxmlformats.org/officeDocument/2006/relationships/customXml" Target="../customXml/item2120.xml"/><Relationship Id="rId2565" Type="http://schemas.openxmlformats.org/officeDocument/2006/relationships/customXml" Target="../customXml/item2565.xml"/><Relationship Id="rId537" Type="http://schemas.openxmlformats.org/officeDocument/2006/relationships/customXml" Target="../customXml/item537.xml"/><Relationship Id="rId744" Type="http://schemas.openxmlformats.org/officeDocument/2006/relationships/customXml" Target="../customXml/item744.xml"/><Relationship Id="rId951" Type="http://schemas.openxmlformats.org/officeDocument/2006/relationships/customXml" Target="../customXml/item951.xml"/><Relationship Id="rId1167" Type="http://schemas.openxmlformats.org/officeDocument/2006/relationships/customXml" Target="../customXml/item1167.xml"/><Relationship Id="rId1374" Type="http://schemas.openxmlformats.org/officeDocument/2006/relationships/customXml" Target="../customXml/item1374.xml"/><Relationship Id="rId1581" Type="http://schemas.openxmlformats.org/officeDocument/2006/relationships/customXml" Target="../customXml/item1581.xml"/><Relationship Id="rId1679" Type="http://schemas.openxmlformats.org/officeDocument/2006/relationships/customXml" Target="../customXml/item1679.xml"/><Relationship Id="rId2218" Type="http://schemas.openxmlformats.org/officeDocument/2006/relationships/customXml" Target="../customXml/item2218.xml"/><Relationship Id="rId2425" Type="http://schemas.openxmlformats.org/officeDocument/2006/relationships/customXml" Target="../customXml/item2425.xml"/><Relationship Id="rId2632" Type="http://schemas.openxmlformats.org/officeDocument/2006/relationships/customXml" Target="../customXml/item2632.xml"/><Relationship Id="rId80" Type="http://schemas.openxmlformats.org/officeDocument/2006/relationships/customXml" Target="../customXml/item80.xml"/><Relationship Id="rId604" Type="http://schemas.openxmlformats.org/officeDocument/2006/relationships/customXml" Target="../customXml/item604.xml"/><Relationship Id="rId811" Type="http://schemas.openxmlformats.org/officeDocument/2006/relationships/customXml" Target="../customXml/item811.xml"/><Relationship Id="rId1027" Type="http://schemas.openxmlformats.org/officeDocument/2006/relationships/customXml" Target="../customXml/item1027.xml"/><Relationship Id="rId1234" Type="http://schemas.openxmlformats.org/officeDocument/2006/relationships/customXml" Target="../customXml/item1234.xml"/><Relationship Id="rId1441" Type="http://schemas.openxmlformats.org/officeDocument/2006/relationships/customXml" Target="../customXml/item1441.xml"/><Relationship Id="rId1886" Type="http://schemas.openxmlformats.org/officeDocument/2006/relationships/customXml" Target="../customXml/item1886.xml"/><Relationship Id="rId909" Type="http://schemas.openxmlformats.org/officeDocument/2006/relationships/customXml" Target="../customXml/item909.xml"/><Relationship Id="rId1301" Type="http://schemas.openxmlformats.org/officeDocument/2006/relationships/customXml" Target="../customXml/item1301.xml"/><Relationship Id="rId1539" Type="http://schemas.openxmlformats.org/officeDocument/2006/relationships/customXml" Target="../customXml/item1539.xml"/><Relationship Id="rId1746" Type="http://schemas.openxmlformats.org/officeDocument/2006/relationships/customXml" Target="../customXml/item1746.xml"/><Relationship Id="rId1953" Type="http://schemas.openxmlformats.org/officeDocument/2006/relationships/customXml" Target="../customXml/item1953.xml"/><Relationship Id="rId38" Type="http://schemas.openxmlformats.org/officeDocument/2006/relationships/customXml" Target="../customXml/item38.xml"/><Relationship Id="rId1606" Type="http://schemas.openxmlformats.org/officeDocument/2006/relationships/customXml" Target="../customXml/item1606.xml"/><Relationship Id="rId1813" Type="http://schemas.openxmlformats.org/officeDocument/2006/relationships/customXml" Target="../customXml/item1813.xml"/><Relationship Id="rId187" Type="http://schemas.openxmlformats.org/officeDocument/2006/relationships/customXml" Target="../customXml/item187.xml"/><Relationship Id="rId394" Type="http://schemas.openxmlformats.org/officeDocument/2006/relationships/customXml" Target="../customXml/item394.xml"/><Relationship Id="rId2075" Type="http://schemas.openxmlformats.org/officeDocument/2006/relationships/customXml" Target="../customXml/item2075.xml"/><Relationship Id="rId2282" Type="http://schemas.openxmlformats.org/officeDocument/2006/relationships/customXml" Target="../customXml/item2282.xml"/><Relationship Id="rId254" Type="http://schemas.openxmlformats.org/officeDocument/2006/relationships/customXml" Target="../customXml/item254.xml"/><Relationship Id="rId699" Type="http://schemas.openxmlformats.org/officeDocument/2006/relationships/customXml" Target="../customXml/item699.xml"/><Relationship Id="rId1091" Type="http://schemas.openxmlformats.org/officeDocument/2006/relationships/customXml" Target="../customXml/item1091.xml"/><Relationship Id="rId2587" Type="http://schemas.openxmlformats.org/officeDocument/2006/relationships/customXml" Target="../customXml/item2587.xml"/><Relationship Id="rId114" Type="http://schemas.openxmlformats.org/officeDocument/2006/relationships/customXml" Target="../customXml/item114.xml"/><Relationship Id="rId461" Type="http://schemas.openxmlformats.org/officeDocument/2006/relationships/customXml" Target="../customXml/item461.xml"/><Relationship Id="rId559" Type="http://schemas.openxmlformats.org/officeDocument/2006/relationships/customXml" Target="../customXml/item559.xml"/><Relationship Id="rId766" Type="http://schemas.openxmlformats.org/officeDocument/2006/relationships/customXml" Target="../customXml/item766.xml"/><Relationship Id="rId1189" Type="http://schemas.openxmlformats.org/officeDocument/2006/relationships/customXml" Target="../customXml/item1189.xml"/><Relationship Id="rId1396" Type="http://schemas.openxmlformats.org/officeDocument/2006/relationships/customXml" Target="../customXml/item1396.xml"/><Relationship Id="rId2142" Type="http://schemas.openxmlformats.org/officeDocument/2006/relationships/customXml" Target="../customXml/item2142.xml"/><Relationship Id="rId2447" Type="http://schemas.openxmlformats.org/officeDocument/2006/relationships/customXml" Target="../customXml/item2447.xml"/><Relationship Id="rId321" Type="http://schemas.openxmlformats.org/officeDocument/2006/relationships/customXml" Target="../customXml/item321.xml"/><Relationship Id="rId419" Type="http://schemas.openxmlformats.org/officeDocument/2006/relationships/customXml" Target="../customXml/item419.xml"/><Relationship Id="rId626" Type="http://schemas.openxmlformats.org/officeDocument/2006/relationships/customXml" Target="../customXml/item626.xml"/><Relationship Id="rId973" Type="http://schemas.openxmlformats.org/officeDocument/2006/relationships/customXml" Target="../customXml/item973.xml"/><Relationship Id="rId1049" Type="http://schemas.openxmlformats.org/officeDocument/2006/relationships/customXml" Target="../customXml/item1049.xml"/><Relationship Id="rId1256" Type="http://schemas.openxmlformats.org/officeDocument/2006/relationships/customXml" Target="../customXml/item1256.xml"/><Relationship Id="rId2002" Type="http://schemas.openxmlformats.org/officeDocument/2006/relationships/customXml" Target="../customXml/item2002.xml"/><Relationship Id="rId2307" Type="http://schemas.openxmlformats.org/officeDocument/2006/relationships/customXml" Target="../customXml/item2307.xml"/><Relationship Id="rId2654" Type="http://schemas.openxmlformats.org/officeDocument/2006/relationships/customXml" Target="../customXml/item2654.xml"/><Relationship Id="rId833" Type="http://schemas.openxmlformats.org/officeDocument/2006/relationships/customXml" Target="../customXml/item833.xml"/><Relationship Id="rId1116" Type="http://schemas.openxmlformats.org/officeDocument/2006/relationships/customXml" Target="../customXml/item1116.xml"/><Relationship Id="rId1463" Type="http://schemas.openxmlformats.org/officeDocument/2006/relationships/customXml" Target="../customXml/item1463.xml"/><Relationship Id="rId1670" Type="http://schemas.openxmlformats.org/officeDocument/2006/relationships/customXml" Target="../customXml/item1670.xml"/><Relationship Id="rId1768" Type="http://schemas.openxmlformats.org/officeDocument/2006/relationships/customXml" Target="../customXml/item1768.xml"/><Relationship Id="rId2514" Type="http://schemas.openxmlformats.org/officeDocument/2006/relationships/customXml" Target="../customXml/item2514.xml"/><Relationship Id="rId2721" Type="http://schemas.openxmlformats.org/officeDocument/2006/relationships/slide" Target="slides/slide18.xml"/><Relationship Id="rId900" Type="http://schemas.openxmlformats.org/officeDocument/2006/relationships/customXml" Target="../customXml/item900.xml"/><Relationship Id="rId1323" Type="http://schemas.openxmlformats.org/officeDocument/2006/relationships/customXml" Target="../customXml/item1323.xml"/><Relationship Id="rId1530" Type="http://schemas.openxmlformats.org/officeDocument/2006/relationships/customXml" Target="../customXml/item1530.xml"/><Relationship Id="rId1628" Type="http://schemas.openxmlformats.org/officeDocument/2006/relationships/customXml" Target="../customXml/item1628.xml"/><Relationship Id="rId1975" Type="http://schemas.openxmlformats.org/officeDocument/2006/relationships/customXml" Target="../customXml/item1975.xml"/><Relationship Id="rId1835" Type="http://schemas.openxmlformats.org/officeDocument/2006/relationships/customXml" Target="../customXml/item1835.xml"/><Relationship Id="rId1902" Type="http://schemas.openxmlformats.org/officeDocument/2006/relationships/customXml" Target="../customXml/item1902.xml"/><Relationship Id="rId2097" Type="http://schemas.openxmlformats.org/officeDocument/2006/relationships/customXml" Target="../customXml/item2097.xml"/><Relationship Id="rId276" Type="http://schemas.openxmlformats.org/officeDocument/2006/relationships/customXml" Target="../customXml/item276.xml"/><Relationship Id="rId483" Type="http://schemas.openxmlformats.org/officeDocument/2006/relationships/customXml" Target="../customXml/item483.xml"/><Relationship Id="rId690" Type="http://schemas.openxmlformats.org/officeDocument/2006/relationships/customXml" Target="../customXml/item690.xml"/><Relationship Id="rId2164" Type="http://schemas.openxmlformats.org/officeDocument/2006/relationships/customXml" Target="../customXml/item2164.xml"/><Relationship Id="rId2371" Type="http://schemas.openxmlformats.org/officeDocument/2006/relationships/customXml" Target="../customXml/item2371.xml"/><Relationship Id="rId136" Type="http://schemas.openxmlformats.org/officeDocument/2006/relationships/customXml" Target="../customXml/item136.xml"/><Relationship Id="rId343" Type="http://schemas.openxmlformats.org/officeDocument/2006/relationships/customXml" Target="../customXml/item343.xml"/><Relationship Id="rId550" Type="http://schemas.openxmlformats.org/officeDocument/2006/relationships/customXml" Target="../customXml/item550.xml"/><Relationship Id="rId788" Type="http://schemas.openxmlformats.org/officeDocument/2006/relationships/customXml" Target="../customXml/item788.xml"/><Relationship Id="rId995" Type="http://schemas.openxmlformats.org/officeDocument/2006/relationships/customXml" Target="../customXml/item995.xml"/><Relationship Id="rId1180" Type="http://schemas.openxmlformats.org/officeDocument/2006/relationships/customXml" Target="../customXml/item1180.xml"/><Relationship Id="rId2024" Type="http://schemas.openxmlformats.org/officeDocument/2006/relationships/customXml" Target="../customXml/item2024.xml"/><Relationship Id="rId2231" Type="http://schemas.openxmlformats.org/officeDocument/2006/relationships/customXml" Target="../customXml/item2231.xml"/><Relationship Id="rId2469" Type="http://schemas.openxmlformats.org/officeDocument/2006/relationships/customXml" Target="../customXml/item2469.xml"/><Relationship Id="rId2676" Type="http://schemas.openxmlformats.org/officeDocument/2006/relationships/customXml" Target="../customXml/item2676.xml"/><Relationship Id="rId203" Type="http://schemas.openxmlformats.org/officeDocument/2006/relationships/customXml" Target="../customXml/item203.xml"/><Relationship Id="rId648" Type="http://schemas.openxmlformats.org/officeDocument/2006/relationships/customXml" Target="../customXml/item648.xml"/><Relationship Id="rId855" Type="http://schemas.openxmlformats.org/officeDocument/2006/relationships/customXml" Target="../customXml/item855.xml"/><Relationship Id="rId1040" Type="http://schemas.openxmlformats.org/officeDocument/2006/relationships/customXml" Target="../customXml/item1040.xml"/><Relationship Id="rId1278" Type="http://schemas.openxmlformats.org/officeDocument/2006/relationships/customXml" Target="../customXml/item1278.xml"/><Relationship Id="rId1485" Type="http://schemas.openxmlformats.org/officeDocument/2006/relationships/customXml" Target="../customXml/item1485.xml"/><Relationship Id="rId1692" Type="http://schemas.openxmlformats.org/officeDocument/2006/relationships/customXml" Target="../customXml/item1692.xml"/><Relationship Id="rId2329" Type="http://schemas.openxmlformats.org/officeDocument/2006/relationships/customXml" Target="../customXml/item2329.xml"/><Relationship Id="rId2536" Type="http://schemas.openxmlformats.org/officeDocument/2006/relationships/customXml" Target="../customXml/item2536.xml"/><Relationship Id="rId2743" Type="http://schemas.openxmlformats.org/officeDocument/2006/relationships/slide" Target="slides/slide40.xml"/><Relationship Id="rId410" Type="http://schemas.openxmlformats.org/officeDocument/2006/relationships/customXml" Target="../customXml/item410.xml"/><Relationship Id="rId508" Type="http://schemas.openxmlformats.org/officeDocument/2006/relationships/customXml" Target="../customXml/item508.xml"/><Relationship Id="rId715" Type="http://schemas.openxmlformats.org/officeDocument/2006/relationships/customXml" Target="../customXml/item715.xml"/><Relationship Id="rId922" Type="http://schemas.openxmlformats.org/officeDocument/2006/relationships/customXml" Target="../customXml/item922.xml"/><Relationship Id="rId1138" Type="http://schemas.openxmlformats.org/officeDocument/2006/relationships/customXml" Target="../customXml/item1138.xml"/><Relationship Id="rId1345" Type="http://schemas.openxmlformats.org/officeDocument/2006/relationships/customXml" Target="../customXml/item1345.xml"/><Relationship Id="rId1552" Type="http://schemas.openxmlformats.org/officeDocument/2006/relationships/customXml" Target="../customXml/item1552.xml"/><Relationship Id="rId1997" Type="http://schemas.openxmlformats.org/officeDocument/2006/relationships/customXml" Target="../customXml/item1997.xml"/><Relationship Id="rId2603" Type="http://schemas.openxmlformats.org/officeDocument/2006/relationships/customXml" Target="../customXml/item2603.xml"/><Relationship Id="rId1205" Type="http://schemas.openxmlformats.org/officeDocument/2006/relationships/customXml" Target="../customXml/item1205.xml"/><Relationship Id="rId1857" Type="http://schemas.openxmlformats.org/officeDocument/2006/relationships/customXml" Target="../customXml/item1857.xml"/><Relationship Id="rId51" Type="http://schemas.openxmlformats.org/officeDocument/2006/relationships/customXml" Target="../customXml/item51.xml"/><Relationship Id="rId1412" Type="http://schemas.openxmlformats.org/officeDocument/2006/relationships/customXml" Target="../customXml/item1412.xml"/><Relationship Id="rId1717" Type="http://schemas.openxmlformats.org/officeDocument/2006/relationships/customXml" Target="../customXml/item1717.xml"/><Relationship Id="rId1924" Type="http://schemas.openxmlformats.org/officeDocument/2006/relationships/customXml" Target="../customXml/item1924.xml"/><Relationship Id="rId298" Type="http://schemas.openxmlformats.org/officeDocument/2006/relationships/customXml" Target="../customXml/item298.xml"/><Relationship Id="rId158" Type="http://schemas.openxmlformats.org/officeDocument/2006/relationships/customXml" Target="../customXml/item158.xml"/><Relationship Id="rId2186" Type="http://schemas.openxmlformats.org/officeDocument/2006/relationships/customXml" Target="../customXml/item2186.xml"/><Relationship Id="rId2393" Type="http://schemas.openxmlformats.org/officeDocument/2006/relationships/customXml" Target="../customXml/item2393.xml"/><Relationship Id="rId2698" Type="http://schemas.openxmlformats.org/officeDocument/2006/relationships/customXml" Target="../customXml/item2698.xml"/><Relationship Id="rId365" Type="http://schemas.openxmlformats.org/officeDocument/2006/relationships/customXml" Target="../customXml/item365.xml"/><Relationship Id="rId572" Type="http://schemas.openxmlformats.org/officeDocument/2006/relationships/customXml" Target="../customXml/item572.xml"/><Relationship Id="rId2046" Type="http://schemas.openxmlformats.org/officeDocument/2006/relationships/customXml" Target="../customXml/item2046.xml"/><Relationship Id="rId2253" Type="http://schemas.openxmlformats.org/officeDocument/2006/relationships/customXml" Target="../customXml/item2253.xml"/><Relationship Id="rId2460" Type="http://schemas.openxmlformats.org/officeDocument/2006/relationships/customXml" Target="../customXml/item2460.xml"/><Relationship Id="rId225" Type="http://schemas.openxmlformats.org/officeDocument/2006/relationships/customXml" Target="../customXml/item225.xml"/><Relationship Id="rId432" Type="http://schemas.openxmlformats.org/officeDocument/2006/relationships/customXml" Target="../customXml/item432.xml"/><Relationship Id="rId877" Type="http://schemas.openxmlformats.org/officeDocument/2006/relationships/customXml" Target="../customXml/item877.xml"/><Relationship Id="rId1062" Type="http://schemas.openxmlformats.org/officeDocument/2006/relationships/customXml" Target="../customXml/item1062.xml"/><Relationship Id="rId2113" Type="http://schemas.openxmlformats.org/officeDocument/2006/relationships/customXml" Target="../customXml/item2113.xml"/><Relationship Id="rId2320" Type="http://schemas.openxmlformats.org/officeDocument/2006/relationships/customXml" Target="../customXml/item2320.xml"/><Relationship Id="rId2558" Type="http://schemas.openxmlformats.org/officeDocument/2006/relationships/customXml" Target="../customXml/item2558.xml"/><Relationship Id="rId2765" Type="http://schemas.openxmlformats.org/officeDocument/2006/relationships/presProps" Target="presProps.xml"/><Relationship Id="rId737" Type="http://schemas.openxmlformats.org/officeDocument/2006/relationships/customXml" Target="../customXml/item737.xml"/><Relationship Id="rId944" Type="http://schemas.openxmlformats.org/officeDocument/2006/relationships/customXml" Target="../customXml/item944.xml"/><Relationship Id="rId1367" Type="http://schemas.openxmlformats.org/officeDocument/2006/relationships/customXml" Target="../customXml/item1367.xml"/><Relationship Id="rId1574" Type="http://schemas.openxmlformats.org/officeDocument/2006/relationships/customXml" Target="../customXml/item1574.xml"/><Relationship Id="rId1781" Type="http://schemas.openxmlformats.org/officeDocument/2006/relationships/customXml" Target="../customXml/item1781.xml"/><Relationship Id="rId2418" Type="http://schemas.openxmlformats.org/officeDocument/2006/relationships/customXml" Target="../customXml/item2418.xml"/><Relationship Id="rId2625" Type="http://schemas.openxmlformats.org/officeDocument/2006/relationships/customXml" Target="../customXml/item2625.xml"/><Relationship Id="rId73" Type="http://schemas.openxmlformats.org/officeDocument/2006/relationships/customXml" Target="../customXml/item73.xml"/><Relationship Id="rId804" Type="http://schemas.openxmlformats.org/officeDocument/2006/relationships/customXml" Target="../customXml/item804.xml"/><Relationship Id="rId1227" Type="http://schemas.openxmlformats.org/officeDocument/2006/relationships/customXml" Target="../customXml/item1227.xml"/><Relationship Id="rId1434" Type="http://schemas.openxmlformats.org/officeDocument/2006/relationships/customXml" Target="../customXml/item1434.xml"/><Relationship Id="rId1641" Type="http://schemas.openxmlformats.org/officeDocument/2006/relationships/customXml" Target="../customXml/item1641.xml"/><Relationship Id="rId1879" Type="http://schemas.openxmlformats.org/officeDocument/2006/relationships/customXml" Target="../customXml/item1879.xml"/><Relationship Id="rId1501" Type="http://schemas.openxmlformats.org/officeDocument/2006/relationships/customXml" Target="../customXml/item1501.xml"/><Relationship Id="rId1739" Type="http://schemas.openxmlformats.org/officeDocument/2006/relationships/customXml" Target="../customXml/item1739.xml"/><Relationship Id="rId1946" Type="http://schemas.openxmlformats.org/officeDocument/2006/relationships/customXml" Target="../customXml/item1946.xml"/><Relationship Id="rId1806" Type="http://schemas.openxmlformats.org/officeDocument/2006/relationships/customXml" Target="../customXml/item1806.xml"/><Relationship Id="rId387" Type="http://schemas.openxmlformats.org/officeDocument/2006/relationships/customXml" Target="../customXml/item387.xml"/><Relationship Id="rId594" Type="http://schemas.openxmlformats.org/officeDocument/2006/relationships/customXml" Target="../customXml/item594.xml"/><Relationship Id="rId2068" Type="http://schemas.openxmlformats.org/officeDocument/2006/relationships/customXml" Target="../customXml/item2068.xml"/><Relationship Id="rId2275" Type="http://schemas.openxmlformats.org/officeDocument/2006/relationships/customXml" Target="../customXml/item2275.xml"/><Relationship Id="rId247" Type="http://schemas.openxmlformats.org/officeDocument/2006/relationships/customXml" Target="../customXml/item247.xml"/><Relationship Id="rId899" Type="http://schemas.openxmlformats.org/officeDocument/2006/relationships/customXml" Target="../customXml/item899.xml"/><Relationship Id="rId1084" Type="http://schemas.openxmlformats.org/officeDocument/2006/relationships/customXml" Target="../customXml/item1084.xml"/><Relationship Id="rId2482" Type="http://schemas.openxmlformats.org/officeDocument/2006/relationships/customXml" Target="../customXml/item2482.xml"/><Relationship Id="rId107" Type="http://schemas.openxmlformats.org/officeDocument/2006/relationships/customXml" Target="../customXml/item107.xml"/><Relationship Id="rId454" Type="http://schemas.openxmlformats.org/officeDocument/2006/relationships/customXml" Target="../customXml/item454.xml"/><Relationship Id="rId661" Type="http://schemas.openxmlformats.org/officeDocument/2006/relationships/customXml" Target="../customXml/item661.xml"/><Relationship Id="rId759" Type="http://schemas.openxmlformats.org/officeDocument/2006/relationships/customXml" Target="../customXml/item759.xml"/><Relationship Id="rId966" Type="http://schemas.openxmlformats.org/officeDocument/2006/relationships/customXml" Target="../customXml/item966.xml"/><Relationship Id="rId1291" Type="http://schemas.openxmlformats.org/officeDocument/2006/relationships/customXml" Target="../customXml/item1291.xml"/><Relationship Id="rId1389" Type="http://schemas.openxmlformats.org/officeDocument/2006/relationships/customXml" Target="../customXml/item1389.xml"/><Relationship Id="rId1596" Type="http://schemas.openxmlformats.org/officeDocument/2006/relationships/customXml" Target="../customXml/item1596.xml"/><Relationship Id="rId2135" Type="http://schemas.openxmlformats.org/officeDocument/2006/relationships/customXml" Target="../customXml/item2135.xml"/><Relationship Id="rId2342" Type="http://schemas.openxmlformats.org/officeDocument/2006/relationships/customXml" Target="../customXml/item2342.xml"/><Relationship Id="rId2647" Type="http://schemas.openxmlformats.org/officeDocument/2006/relationships/customXml" Target="../customXml/item2647.xml"/><Relationship Id="rId314" Type="http://schemas.openxmlformats.org/officeDocument/2006/relationships/customXml" Target="../customXml/item314.xml"/><Relationship Id="rId521" Type="http://schemas.openxmlformats.org/officeDocument/2006/relationships/customXml" Target="../customXml/item521.xml"/><Relationship Id="rId619" Type="http://schemas.openxmlformats.org/officeDocument/2006/relationships/customXml" Target="../customXml/item619.xml"/><Relationship Id="rId1151" Type="http://schemas.openxmlformats.org/officeDocument/2006/relationships/customXml" Target="../customXml/item1151.xml"/><Relationship Id="rId1249" Type="http://schemas.openxmlformats.org/officeDocument/2006/relationships/customXml" Target="../customXml/item1249.xml"/><Relationship Id="rId2202" Type="http://schemas.openxmlformats.org/officeDocument/2006/relationships/customXml" Target="../customXml/item2202.xml"/><Relationship Id="rId95" Type="http://schemas.openxmlformats.org/officeDocument/2006/relationships/customXml" Target="../customXml/item95.xml"/><Relationship Id="rId826" Type="http://schemas.openxmlformats.org/officeDocument/2006/relationships/customXml" Target="../customXml/item826.xml"/><Relationship Id="rId1011" Type="http://schemas.openxmlformats.org/officeDocument/2006/relationships/customXml" Target="../customXml/item1011.xml"/><Relationship Id="rId1109" Type="http://schemas.openxmlformats.org/officeDocument/2006/relationships/customXml" Target="../customXml/item1109.xml"/><Relationship Id="rId1456" Type="http://schemas.openxmlformats.org/officeDocument/2006/relationships/customXml" Target="../customXml/item1456.xml"/><Relationship Id="rId1663" Type="http://schemas.openxmlformats.org/officeDocument/2006/relationships/customXml" Target="../customXml/item1663.xml"/><Relationship Id="rId1870" Type="http://schemas.openxmlformats.org/officeDocument/2006/relationships/customXml" Target="../customXml/item1870.xml"/><Relationship Id="rId1968" Type="http://schemas.openxmlformats.org/officeDocument/2006/relationships/customXml" Target="../customXml/item1968.xml"/><Relationship Id="rId2507" Type="http://schemas.openxmlformats.org/officeDocument/2006/relationships/customXml" Target="../customXml/item2507.xml"/><Relationship Id="rId2714" Type="http://schemas.openxmlformats.org/officeDocument/2006/relationships/slide" Target="slides/slide11.xml"/><Relationship Id="rId1316" Type="http://schemas.openxmlformats.org/officeDocument/2006/relationships/customXml" Target="../customXml/item1316.xml"/><Relationship Id="rId1523" Type="http://schemas.openxmlformats.org/officeDocument/2006/relationships/customXml" Target="../customXml/item1523.xml"/><Relationship Id="rId1730" Type="http://schemas.openxmlformats.org/officeDocument/2006/relationships/customXml" Target="../customXml/item1730.xml"/><Relationship Id="rId22" Type="http://schemas.openxmlformats.org/officeDocument/2006/relationships/customXml" Target="../customXml/item22.xml"/><Relationship Id="rId1828" Type="http://schemas.openxmlformats.org/officeDocument/2006/relationships/customXml" Target="../customXml/item1828.xml"/><Relationship Id="rId171" Type="http://schemas.openxmlformats.org/officeDocument/2006/relationships/customXml" Target="../customXml/item171.xml"/><Relationship Id="rId2297" Type="http://schemas.openxmlformats.org/officeDocument/2006/relationships/customXml" Target="../customXml/item2297.xml"/><Relationship Id="rId269" Type="http://schemas.openxmlformats.org/officeDocument/2006/relationships/customXml" Target="../customXml/item269.xml"/><Relationship Id="rId476" Type="http://schemas.openxmlformats.org/officeDocument/2006/relationships/customXml" Target="../customXml/item476.xml"/><Relationship Id="rId683" Type="http://schemas.openxmlformats.org/officeDocument/2006/relationships/customXml" Target="../customXml/item683.xml"/><Relationship Id="rId890" Type="http://schemas.openxmlformats.org/officeDocument/2006/relationships/customXml" Target="../customXml/item890.xml"/><Relationship Id="rId2157" Type="http://schemas.openxmlformats.org/officeDocument/2006/relationships/customXml" Target="../customXml/item2157.xml"/><Relationship Id="rId2364" Type="http://schemas.openxmlformats.org/officeDocument/2006/relationships/customXml" Target="../customXml/item2364.xml"/><Relationship Id="rId2571" Type="http://schemas.openxmlformats.org/officeDocument/2006/relationships/customXml" Target="../customXml/item2571.xml"/><Relationship Id="rId129" Type="http://schemas.openxmlformats.org/officeDocument/2006/relationships/customXml" Target="../customXml/item129.xml"/><Relationship Id="rId336" Type="http://schemas.openxmlformats.org/officeDocument/2006/relationships/customXml" Target="../customXml/item336.xml"/><Relationship Id="rId543" Type="http://schemas.openxmlformats.org/officeDocument/2006/relationships/customXml" Target="../customXml/item543.xml"/><Relationship Id="rId988" Type="http://schemas.openxmlformats.org/officeDocument/2006/relationships/customXml" Target="../customXml/item988.xml"/><Relationship Id="rId1173" Type="http://schemas.openxmlformats.org/officeDocument/2006/relationships/customXml" Target="../customXml/item1173.xml"/><Relationship Id="rId1380" Type="http://schemas.openxmlformats.org/officeDocument/2006/relationships/customXml" Target="../customXml/item1380.xml"/><Relationship Id="rId2017" Type="http://schemas.openxmlformats.org/officeDocument/2006/relationships/customXml" Target="../customXml/item2017.xml"/><Relationship Id="rId2224" Type="http://schemas.openxmlformats.org/officeDocument/2006/relationships/customXml" Target="../customXml/item2224.xml"/><Relationship Id="rId2669" Type="http://schemas.openxmlformats.org/officeDocument/2006/relationships/customXml" Target="../customXml/item2669.xml"/><Relationship Id="rId403" Type="http://schemas.openxmlformats.org/officeDocument/2006/relationships/customXml" Target="../customXml/item403.xml"/><Relationship Id="rId750" Type="http://schemas.openxmlformats.org/officeDocument/2006/relationships/customXml" Target="../customXml/item750.xml"/><Relationship Id="rId848" Type="http://schemas.openxmlformats.org/officeDocument/2006/relationships/customXml" Target="../customXml/item848.xml"/><Relationship Id="rId1033" Type="http://schemas.openxmlformats.org/officeDocument/2006/relationships/customXml" Target="../customXml/item1033.xml"/><Relationship Id="rId1478" Type="http://schemas.openxmlformats.org/officeDocument/2006/relationships/customXml" Target="../customXml/item1478.xml"/><Relationship Id="rId1685" Type="http://schemas.openxmlformats.org/officeDocument/2006/relationships/customXml" Target="../customXml/item1685.xml"/><Relationship Id="rId1892" Type="http://schemas.openxmlformats.org/officeDocument/2006/relationships/customXml" Target="../customXml/item1892.xml"/><Relationship Id="rId2431" Type="http://schemas.openxmlformats.org/officeDocument/2006/relationships/customXml" Target="../customXml/item2431.xml"/><Relationship Id="rId2529" Type="http://schemas.openxmlformats.org/officeDocument/2006/relationships/customXml" Target="../customXml/item2529.xml"/><Relationship Id="rId2736" Type="http://schemas.openxmlformats.org/officeDocument/2006/relationships/slide" Target="slides/slide33.xml"/><Relationship Id="rId610" Type="http://schemas.openxmlformats.org/officeDocument/2006/relationships/customXml" Target="../customXml/item610.xml"/><Relationship Id="rId708" Type="http://schemas.openxmlformats.org/officeDocument/2006/relationships/customXml" Target="../customXml/item708.xml"/><Relationship Id="rId915" Type="http://schemas.openxmlformats.org/officeDocument/2006/relationships/customXml" Target="../customXml/item915.xml"/><Relationship Id="rId1240" Type="http://schemas.openxmlformats.org/officeDocument/2006/relationships/customXml" Target="../customXml/item1240.xml"/><Relationship Id="rId1338" Type="http://schemas.openxmlformats.org/officeDocument/2006/relationships/customXml" Target="../customXml/item1338.xml"/><Relationship Id="rId1545" Type="http://schemas.openxmlformats.org/officeDocument/2006/relationships/customXml" Target="../customXml/item1545.xml"/><Relationship Id="rId1100" Type="http://schemas.openxmlformats.org/officeDocument/2006/relationships/customXml" Target="../customXml/item1100.xml"/><Relationship Id="rId1405" Type="http://schemas.openxmlformats.org/officeDocument/2006/relationships/customXml" Target="../customXml/item1405.xml"/><Relationship Id="rId1752" Type="http://schemas.openxmlformats.org/officeDocument/2006/relationships/customXml" Target="../customXml/item1752.xml"/><Relationship Id="rId44" Type="http://schemas.openxmlformats.org/officeDocument/2006/relationships/customXml" Target="../customXml/item44.xml"/><Relationship Id="rId1612" Type="http://schemas.openxmlformats.org/officeDocument/2006/relationships/customXml" Target="../customXml/item1612.xml"/><Relationship Id="rId1917" Type="http://schemas.openxmlformats.org/officeDocument/2006/relationships/customXml" Target="../customXml/item1917.xml"/><Relationship Id="rId193" Type="http://schemas.openxmlformats.org/officeDocument/2006/relationships/customXml" Target="../customXml/item193.xml"/><Relationship Id="rId498" Type="http://schemas.openxmlformats.org/officeDocument/2006/relationships/customXml" Target="../customXml/item498.xml"/><Relationship Id="rId2081" Type="http://schemas.openxmlformats.org/officeDocument/2006/relationships/customXml" Target="../customXml/item2081.xml"/><Relationship Id="rId2179" Type="http://schemas.openxmlformats.org/officeDocument/2006/relationships/customXml" Target="../customXml/item2179.xml"/><Relationship Id="rId260" Type="http://schemas.openxmlformats.org/officeDocument/2006/relationships/customXml" Target="../customXml/item260.xml"/><Relationship Id="rId2386" Type="http://schemas.openxmlformats.org/officeDocument/2006/relationships/customXml" Target="../customXml/item2386.xml"/><Relationship Id="rId2593" Type="http://schemas.openxmlformats.org/officeDocument/2006/relationships/customXml" Target="../customXml/item2593.xml"/><Relationship Id="rId120" Type="http://schemas.openxmlformats.org/officeDocument/2006/relationships/customXml" Target="../customXml/item120.xml"/><Relationship Id="rId358" Type="http://schemas.openxmlformats.org/officeDocument/2006/relationships/customXml" Target="../customXml/item358.xml"/><Relationship Id="rId565" Type="http://schemas.openxmlformats.org/officeDocument/2006/relationships/customXml" Target="../customXml/item565.xml"/><Relationship Id="rId772" Type="http://schemas.openxmlformats.org/officeDocument/2006/relationships/customXml" Target="../customXml/item772.xml"/><Relationship Id="rId1195" Type="http://schemas.openxmlformats.org/officeDocument/2006/relationships/customXml" Target="../customXml/item1195.xml"/><Relationship Id="rId2039" Type="http://schemas.openxmlformats.org/officeDocument/2006/relationships/customXml" Target="../customXml/item2039.xml"/><Relationship Id="rId2246" Type="http://schemas.openxmlformats.org/officeDocument/2006/relationships/customXml" Target="../customXml/item2246.xml"/><Relationship Id="rId2453" Type="http://schemas.openxmlformats.org/officeDocument/2006/relationships/customXml" Target="../customXml/item2453.xml"/><Relationship Id="rId2660" Type="http://schemas.openxmlformats.org/officeDocument/2006/relationships/customXml" Target="../customXml/item2660.xml"/><Relationship Id="rId218" Type="http://schemas.openxmlformats.org/officeDocument/2006/relationships/customXml" Target="../customXml/item218.xml"/><Relationship Id="rId425" Type="http://schemas.openxmlformats.org/officeDocument/2006/relationships/customXml" Target="../customXml/item425.xml"/><Relationship Id="rId632" Type="http://schemas.openxmlformats.org/officeDocument/2006/relationships/customXml" Target="../customXml/item632.xml"/><Relationship Id="rId1055" Type="http://schemas.openxmlformats.org/officeDocument/2006/relationships/customXml" Target="../customXml/item1055.xml"/><Relationship Id="rId1262" Type="http://schemas.openxmlformats.org/officeDocument/2006/relationships/customXml" Target="../customXml/item1262.xml"/><Relationship Id="rId2106" Type="http://schemas.openxmlformats.org/officeDocument/2006/relationships/customXml" Target="../customXml/item2106.xml"/><Relationship Id="rId2313" Type="http://schemas.openxmlformats.org/officeDocument/2006/relationships/customXml" Target="../customXml/item2313.xml"/><Relationship Id="rId2520" Type="http://schemas.openxmlformats.org/officeDocument/2006/relationships/customXml" Target="../customXml/item2520.xml"/><Relationship Id="rId2758" Type="http://schemas.openxmlformats.org/officeDocument/2006/relationships/slide" Target="slides/slide55.xml"/><Relationship Id="rId937" Type="http://schemas.openxmlformats.org/officeDocument/2006/relationships/customXml" Target="../customXml/item937.xml"/><Relationship Id="rId1122" Type="http://schemas.openxmlformats.org/officeDocument/2006/relationships/customXml" Target="../customXml/item1122.xml"/><Relationship Id="rId1567" Type="http://schemas.openxmlformats.org/officeDocument/2006/relationships/customXml" Target="../customXml/item1567.xml"/><Relationship Id="rId1774" Type="http://schemas.openxmlformats.org/officeDocument/2006/relationships/customXml" Target="../customXml/item1774.xml"/><Relationship Id="rId1981" Type="http://schemas.openxmlformats.org/officeDocument/2006/relationships/customXml" Target="../customXml/item1981.xml"/><Relationship Id="rId2618" Type="http://schemas.openxmlformats.org/officeDocument/2006/relationships/customXml" Target="../customXml/item2618.xml"/><Relationship Id="rId66" Type="http://schemas.openxmlformats.org/officeDocument/2006/relationships/customXml" Target="../customXml/item66.xml"/><Relationship Id="rId1427" Type="http://schemas.openxmlformats.org/officeDocument/2006/relationships/customXml" Target="../customXml/item1427.xml"/><Relationship Id="rId1634" Type="http://schemas.openxmlformats.org/officeDocument/2006/relationships/customXml" Target="../customXml/item1634.xml"/><Relationship Id="rId1841" Type="http://schemas.openxmlformats.org/officeDocument/2006/relationships/customXml" Target="../customXml/item1841.xml"/><Relationship Id="rId1939" Type="http://schemas.openxmlformats.org/officeDocument/2006/relationships/customXml" Target="../customXml/item1939.xml"/><Relationship Id="rId1701" Type="http://schemas.openxmlformats.org/officeDocument/2006/relationships/customXml" Target="../customXml/item1701.xml"/><Relationship Id="rId282" Type="http://schemas.openxmlformats.org/officeDocument/2006/relationships/customXml" Target="../customXml/item282.xml"/><Relationship Id="rId587" Type="http://schemas.openxmlformats.org/officeDocument/2006/relationships/customXml" Target="../customXml/item587.xml"/><Relationship Id="rId2170" Type="http://schemas.openxmlformats.org/officeDocument/2006/relationships/customXml" Target="../customXml/item2170.xml"/><Relationship Id="rId2268" Type="http://schemas.openxmlformats.org/officeDocument/2006/relationships/customXml" Target="../customXml/item2268.xml"/><Relationship Id="rId8" Type="http://schemas.openxmlformats.org/officeDocument/2006/relationships/customXml" Target="../customXml/item8.xml"/><Relationship Id="rId142" Type="http://schemas.openxmlformats.org/officeDocument/2006/relationships/customXml" Target="../customXml/item142.xml"/><Relationship Id="rId447" Type="http://schemas.openxmlformats.org/officeDocument/2006/relationships/customXml" Target="../customXml/item447.xml"/><Relationship Id="rId794" Type="http://schemas.openxmlformats.org/officeDocument/2006/relationships/customXml" Target="../customXml/item794.xml"/><Relationship Id="rId1077" Type="http://schemas.openxmlformats.org/officeDocument/2006/relationships/customXml" Target="../customXml/item1077.xml"/><Relationship Id="rId2030" Type="http://schemas.openxmlformats.org/officeDocument/2006/relationships/customXml" Target="../customXml/item2030.xml"/><Relationship Id="rId2128" Type="http://schemas.openxmlformats.org/officeDocument/2006/relationships/customXml" Target="../customXml/item2128.xml"/><Relationship Id="rId2475" Type="http://schemas.openxmlformats.org/officeDocument/2006/relationships/customXml" Target="../customXml/item2475.xml"/><Relationship Id="rId2682" Type="http://schemas.openxmlformats.org/officeDocument/2006/relationships/customXml" Target="../customXml/item2682.xml"/><Relationship Id="rId654" Type="http://schemas.openxmlformats.org/officeDocument/2006/relationships/customXml" Target="../customXml/item654.xml"/><Relationship Id="rId861" Type="http://schemas.openxmlformats.org/officeDocument/2006/relationships/customXml" Target="../customXml/item861.xml"/><Relationship Id="rId959" Type="http://schemas.openxmlformats.org/officeDocument/2006/relationships/customXml" Target="../customXml/item959.xml"/><Relationship Id="rId1284" Type="http://schemas.openxmlformats.org/officeDocument/2006/relationships/customXml" Target="../customXml/item1284.xml"/><Relationship Id="rId1491" Type="http://schemas.openxmlformats.org/officeDocument/2006/relationships/customXml" Target="../customXml/item1491.xml"/><Relationship Id="rId1589" Type="http://schemas.openxmlformats.org/officeDocument/2006/relationships/customXml" Target="../customXml/item1589.xml"/><Relationship Id="rId2335" Type="http://schemas.openxmlformats.org/officeDocument/2006/relationships/customXml" Target="../customXml/item2335.xml"/><Relationship Id="rId2542" Type="http://schemas.openxmlformats.org/officeDocument/2006/relationships/customXml" Target="../customXml/item2542.xml"/><Relationship Id="rId307" Type="http://schemas.openxmlformats.org/officeDocument/2006/relationships/customXml" Target="../customXml/item307.xml"/><Relationship Id="rId514" Type="http://schemas.openxmlformats.org/officeDocument/2006/relationships/customXml" Target="../customXml/item514.xml"/><Relationship Id="rId721" Type="http://schemas.openxmlformats.org/officeDocument/2006/relationships/customXml" Target="../customXml/item721.xml"/><Relationship Id="rId1144" Type="http://schemas.openxmlformats.org/officeDocument/2006/relationships/customXml" Target="../customXml/item1144.xml"/><Relationship Id="rId1351" Type="http://schemas.openxmlformats.org/officeDocument/2006/relationships/customXml" Target="../customXml/item1351.xml"/><Relationship Id="rId1449" Type="http://schemas.openxmlformats.org/officeDocument/2006/relationships/customXml" Target="../customXml/item1449.xml"/><Relationship Id="rId1796" Type="http://schemas.openxmlformats.org/officeDocument/2006/relationships/customXml" Target="../customXml/item1796.xml"/><Relationship Id="rId2402" Type="http://schemas.openxmlformats.org/officeDocument/2006/relationships/customXml" Target="../customXml/item2402.xml"/><Relationship Id="rId88" Type="http://schemas.openxmlformats.org/officeDocument/2006/relationships/customXml" Target="../customXml/item88.xml"/><Relationship Id="rId819" Type="http://schemas.openxmlformats.org/officeDocument/2006/relationships/customXml" Target="../customXml/item819.xml"/><Relationship Id="rId1004" Type="http://schemas.openxmlformats.org/officeDocument/2006/relationships/customXml" Target="../customXml/item1004.xml"/><Relationship Id="rId1211" Type="http://schemas.openxmlformats.org/officeDocument/2006/relationships/customXml" Target="../customXml/item1211.xml"/><Relationship Id="rId1656" Type="http://schemas.openxmlformats.org/officeDocument/2006/relationships/customXml" Target="../customXml/item1656.xml"/><Relationship Id="rId1863" Type="http://schemas.openxmlformats.org/officeDocument/2006/relationships/customXml" Target="../customXml/item1863.xml"/><Relationship Id="rId2707" Type="http://schemas.openxmlformats.org/officeDocument/2006/relationships/slide" Target="slides/slide4.xml"/><Relationship Id="rId1309" Type="http://schemas.openxmlformats.org/officeDocument/2006/relationships/customXml" Target="../customXml/item1309.xml"/><Relationship Id="rId1516" Type="http://schemas.openxmlformats.org/officeDocument/2006/relationships/customXml" Target="../customXml/item1516.xml"/><Relationship Id="rId1723" Type="http://schemas.openxmlformats.org/officeDocument/2006/relationships/customXml" Target="../customXml/item1723.xml"/><Relationship Id="rId1930" Type="http://schemas.openxmlformats.org/officeDocument/2006/relationships/customXml" Target="../customXml/item1930.xml"/><Relationship Id="rId15" Type="http://schemas.openxmlformats.org/officeDocument/2006/relationships/customXml" Target="../customXml/item15.xml"/><Relationship Id="rId2192" Type="http://schemas.openxmlformats.org/officeDocument/2006/relationships/customXml" Target="../customXml/item2192.xml"/><Relationship Id="rId164" Type="http://schemas.openxmlformats.org/officeDocument/2006/relationships/customXml" Target="../customXml/item164.xml"/><Relationship Id="rId371" Type="http://schemas.openxmlformats.org/officeDocument/2006/relationships/customXml" Target="../customXml/item371.xml"/><Relationship Id="rId2052" Type="http://schemas.openxmlformats.org/officeDocument/2006/relationships/customXml" Target="../customXml/item2052.xml"/><Relationship Id="rId2497" Type="http://schemas.openxmlformats.org/officeDocument/2006/relationships/customXml" Target="../customXml/item2497.xml"/><Relationship Id="rId469" Type="http://schemas.openxmlformats.org/officeDocument/2006/relationships/customXml" Target="../customXml/item469.xml"/><Relationship Id="rId676" Type="http://schemas.openxmlformats.org/officeDocument/2006/relationships/customXml" Target="../customXml/item676.xml"/><Relationship Id="rId883" Type="http://schemas.openxmlformats.org/officeDocument/2006/relationships/customXml" Target="../customXml/item883.xml"/><Relationship Id="rId1099" Type="http://schemas.openxmlformats.org/officeDocument/2006/relationships/customXml" Target="../customXml/item1099.xml"/><Relationship Id="rId2357" Type="http://schemas.openxmlformats.org/officeDocument/2006/relationships/customXml" Target="../customXml/item2357.xml"/><Relationship Id="rId2564" Type="http://schemas.openxmlformats.org/officeDocument/2006/relationships/customXml" Target="../customXml/item2564.xml"/><Relationship Id="rId231" Type="http://schemas.openxmlformats.org/officeDocument/2006/relationships/customXml" Target="../customXml/item231.xml"/><Relationship Id="rId329" Type="http://schemas.openxmlformats.org/officeDocument/2006/relationships/customXml" Target="../customXml/item329.xml"/><Relationship Id="rId536" Type="http://schemas.openxmlformats.org/officeDocument/2006/relationships/customXml" Target="../customXml/item536.xml"/><Relationship Id="rId1166" Type="http://schemas.openxmlformats.org/officeDocument/2006/relationships/customXml" Target="../customXml/item1166.xml"/><Relationship Id="rId1373" Type="http://schemas.openxmlformats.org/officeDocument/2006/relationships/customXml" Target="../customXml/item1373.xml"/><Relationship Id="rId2217" Type="http://schemas.openxmlformats.org/officeDocument/2006/relationships/customXml" Target="../customXml/item2217.xml"/><Relationship Id="rId743" Type="http://schemas.openxmlformats.org/officeDocument/2006/relationships/customXml" Target="../customXml/item743.xml"/><Relationship Id="rId950" Type="http://schemas.openxmlformats.org/officeDocument/2006/relationships/customXml" Target="../customXml/item950.xml"/><Relationship Id="rId1026" Type="http://schemas.openxmlformats.org/officeDocument/2006/relationships/customXml" Target="../customXml/item1026.xml"/><Relationship Id="rId1580" Type="http://schemas.openxmlformats.org/officeDocument/2006/relationships/customXml" Target="../customXml/item1580.xml"/><Relationship Id="rId1678" Type="http://schemas.openxmlformats.org/officeDocument/2006/relationships/customXml" Target="../customXml/item1678.xml"/><Relationship Id="rId1885" Type="http://schemas.openxmlformats.org/officeDocument/2006/relationships/customXml" Target="../customXml/item1885.xml"/><Relationship Id="rId2424" Type="http://schemas.openxmlformats.org/officeDocument/2006/relationships/customXml" Target="../customXml/item2424.xml"/><Relationship Id="rId2631" Type="http://schemas.openxmlformats.org/officeDocument/2006/relationships/customXml" Target="../customXml/item2631.xml"/><Relationship Id="rId2729" Type="http://schemas.openxmlformats.org/officeDocument/2006/relationships/slide" Target="slides/slide26.xml"/><Relationship Id="rId603" Type="http://schemas.openxmlformats.org/officeDocument/2006/relationships/customXml" Target="../customXml/item603.xml"/><Relationship Id="rId810" Type="http://schemas.openxmlformats.org/officeDocument/2006/relationships/customXml" Target="../customXml/item810.xml"/><Relationship Id="rId908" Type="http://schemas.openxmlformats.org/officeDocument/2006/relationships/customXml" Target="../customXml/item908.xml"/><Relationship Id="rId1233" Type="http://schemas.openxmlformats.org/officeDocument/2006/relationships/customXml" Target="../customXml/item1233.xml"/><Relationship Id="rId1440" Type="http://schemas.openxmlformats.org/officeDocument/2006/relationships/customXml" Target="../customXml/item1440.xml"/><Relationship Id="rId1538" Type="http://schemas.openxmlformats.org/officeDocument/2006/relationships/customXml" Target="../customXml/item1538.xml"/><Relationship Id="rId1300" Type="http://schemas.openxmlformats.org/officeDocument/2006/relationships/customXml" Target="../customXml/item1300.xml"/><Relationship Id="rId1745" Type="http://schemas.openxmlformats.org/officeDocument/2006/relationships/customXml" Target="../customXml/item1745.xml"/><Relationship Id="rId1952" Type="http://schemas.openxmlformats.org/officeDocument/2006/relationships/customXml" Target="../customXml/item1952.xml"/><Relationship Id="rId37" Type="http://schemas.openxmlformats.org/officeDocument/2006/relationships/customXml" Target="../customXml/item37.xml"/><Relationship Id="rId1605" Type="http://schemas.openxmlformats.org/officeDocument/2006/relationships/customXml" Target="../customXml/item1605.xml"/><Relationship Id="rId1812" Type="http://schemas.openxmlformats.org/officeDocument/2006/relationships/customXml" Target="../customXml/item1812.xml"/><Relationship Id="rId186" Type="http://schemas.openxmlformats.org/officeDocument/2006/relationships/customXml" Target="../customXml/item186.xml"/><Relationship Id="rId393" Type="http://schemas.openxmlformats.org/officeDocument/2006/relationships/customXml" Target="../customXml/item393.xml"/><Relationship Id="rId2074" Type="http://schemas.openxmlformats.org/officeDocument/2006/relationships/customXml" Target="../customXml/item2074.xml"/><Relationship Id="rId2281" Type="http://schemas.openxmlformats.org/officeDocument/2006/relationships/customXml" Target="../customXml/item2281.xml"/><Relationship Id="rId253" Type="http://schemas.openxmlformats.org/officeDocument/2006/relationships/customXml" Target="../customXml/item253.xml"/><Relationship Id="rId460" Type="http://schemas.openxmlformats.org/officeDocument/2006/relationships/customXml" Target="../customXml/item460.xml"/><Relationship Id="rId698" Type="http://schemas.openxmlformats.org/officeDocument/2006/relationships/customXml" Target="../customXml/item698.xml"/><Relationship Id="rId1090" Type="http://schemas.openxmlformats.org/officeDocument/2006/relationships/customXml" Target="../customXml/item1090.xml"/><Relationship Id="rId2141" Type="http://schemas.openxmlformats.org/officeDocument/2006/relationships/customXml" Target="../customXml/item2141.xml"/><Relationship Id="rId2379" Type="http://schemas.openxmlformats.org/officeDocument/2006/relationships/customXml" Target="../customXml/item2379.xml"/><Relationship Id="rId2586" Type="http://schemas.openxmlformats.org/officeDocument/2006/relationships/customXml" Target="../customXml/item2586.xml"/><Relationship Id="rId113" Type="http://schemas.openxmlformats.org/officeDocument/2006/relationships/customXml" Target="../customXml/item113.xml"/><Relationship Id="rId320" Type="http://schemas.openxmlformats.org/officeDocument/2006/relationships/customXml" Target="../customXml/item320.xml"/><Relationship Id="rId558" Type="http://schemas.openxmlformats.org/officeDocument/2006/relationships/customXml" Target="../customXml/item558.xml"/><Relationship Id="rId765" Type="http://schemas.openxmlformats.org/officeDocument/2006/relationships/customXml" Target="../customXml/item765.xml"/><Relationship Id="rId972" Type="http://schemas.openxmlformats.org/officeDocument/2006/relationships/customXml" Target="../customXml/item972.xml"/><Relationship Id="rId1188" Type="http://schemas.openxmlformats.org/officeDocument/2006/relationships/customXml" Target="../customXml/item1188.xml"/><Relationship Id="rId1395" Type="http://schemas.openxmlformats.org/officeDocument/2006/relationships/customXml" Target="../customXml/item1395.xml"/><Relationship Id="rId2001" Type="http://schemas.openxmlformats.org/officeDocument/2006/relationships/customXml" Target="../customXml/item2001.xml"/><Relationship Id="rId2239" Type="http://schemas.openxmlformats.org/officeDocument/2006/relationships/customXml" Target="../customXml/item2239.xml"/><Relationship Id="rId2446" Type="http://schemas.openxmlformats.org/officeDocument/2006/relationships/customXml" Target="../customXml/item2446.xml"/><Relationship Id="rId2653" Type="http://schemas.openxmlformats.org/officeDocument/2006/relationships/customXml" Target="../customXml/item2653.xml"/><Relationship Id="rId418" Type="http://schemas.openxmlformats.org/officeDocument/2006/relationships/customXml" Target="../customXml/item418.xml"/><Relationship Id="rId625" Type="http://schemas.openxmlformats.org/officeDocument/2006/relationships/customXml" Target="../customXml/item625.xml"/><Relationship Id="rId832" Type="http://schemas.openxmlformats.org/officeDocument/2006/relationships/customXml" Target="../customXml/item832.xml"/><Relationship Id="rId1048" Type="http://schemas.openxmlformats.org/officeDocument/2006/relationships/customXml" Target="../customXml/item1048.xml"/><Relationship Id="rId1255" Type="http://schemas.openxmlformats.org/officeDocument/2006/relationships/customXml" Target="../customXml/item1255.xml"/><Relationship Id="rId1462" Type="http://schemas.openxmlformats.org/officeDocument/2006/relationships/customXml" Target="../customXml/item1462.xml"/><Relationship Id="rId2306" Type="http://schemas.openxmlformats.org/officeDocument/2006/relationships/customXml" Target="../customXml/item2306.xml"/><Relationship Id="rId2513" Type="http://schemas.openxmlformats.org/officeDocument/2006/relationships/customXml" Target="../customXml/item2513.xml"/><Relationship Id="rId1115" Type="http://schemas.openxmlformats.org/officeDocument/2006/relationships/customXml" Target="../customXml/item1115.xml"/><Relationship Id="rId1322" Type="http://schemas.openxmlformats.org/officeDocument/2006/relationships/customXml" Target="../customXml/item1322.xml"/><Relationship Id="rId1767" Type="http://schemas.openxmlformats.org/officeDocument/2006/relationships/customXml" Target="../customXml/item1767.xml"/><Relationship Id="rId1974" Type="http://schemas.openxmlformats.org/officeDocument/2006/relationships/customXml" Target="../customXml/item1974.xml"/><Relationship Id="rId2720" Type="http://schemas.openxmlformats.org/officeDocument/2006/relationships/slide" Target="slides/slide17.xml"/><Relationship Id="rId59" Type="http://schemas.openxmlformats.org/officeDocument/2006/relationships/customXml" Target="../customXml/item59.xml"/><Relationship Id="rId1627" Type="http://schemas.openxmlformats.org/officeDocument/2006/relationships/customXml" Target="../customXml/item1627.xml"/><Relationship Id="rId1834" Type="http://schemas.openxmlformats.org/officeDocument/2006/relationships/customXml" Target="../customXml/item1834.xml"/><Relationship Id="rId2096" Type="http://schemas.openxmlformats.org/officeDocument/2006/relationships/customXml" Target="../customXml/item2096.xml"/><Relationship Id="rId1901" Type="http://schemas.openxmlformats.org/officeDocument/2006/relationships/customXml" Target="../customXml/item1901.xml"/><Relationship Id="rId275" Type="http://schemas.openxmlformats.org/officeDocument/2006/relationships/customXml" Target="../customXml/item275.xml"/><Relationship Id="rId482" Type="http://schemas.openxmlformats.org/officeDocument/2006/relationships/customXml" Target="../customXml/item482.xml"/><Relationship Id="rId2163" Type="http://schemas.openxmlformats.org/officeDocument/2006/relationships/customXml" Target="../customXml/item2163.xml"/><Relationship Id="rId2370" Type="http://schemas.openxmlformats.org/officeDocument/2006/relationships/customXml" Target="../customXml/item2370.xml"/><Relationship Id="rId135" Type="http://schemas.openxmlformats.org/officeDocument/2006/relationships/customXml" Target="../customXml/item135.xml"/><Relationship Id="rId342" Type="http://schemas.openxmlformats.org/officeDocument/2006/relationships/customXml" Target="../customXml/item342.xml"/><Relationship Id="rId787" Type="http://schemas.openxmlformats.org/officeDocument/2006/relationships/customXml" Target="../customXml/item787.xml"/><Relationship Id="rId994" Type="http://schemas.openxmlformats.org/officeDocument/2006/relationships/customXml" Target="../customXml/item994.xml"/><Relationship Id="rId2023" Type="http://schemas.openxmlformats.org/officeDocument/2006/relationships/customXml" Target="../customXml/item2023.xml"/><Relationship Id="rId2230" Type="http://schemas.openxmlformats.org/officeDocument/2006/relationships/customXml" Target="../customXml/item2230.xml"/><Relationship Id="rId2468" Type="http://schemas.openxmlformats.org/officeDocument/2006/relationships/customXml" Target="../customXml/item2468.xml"/><Relationship Id="rId2675" Type="http://schemas.openxmlformats.org/officeDocument/2006/relationships/customXml" Target="../customXml/item2675.xml"/><Relationship Id="rId202" Type="http://schemas.openxmlformats.org/officeDocument/2006/relationships/customXml" Target="../customXml/item202.xml"/><Relationship Id="rId647" Type="http://schemas.openxmlformats.org/officeDocument/2006/relationships/customXml" Target="../customXml/item647.xml"/><Relationship Id="rId854" Type="http://schemas.openxmlformats.org/officeDocument/2006/relationships/customXml" Target="../customXml/item854.xml"/><Relationship Id="rId1277" Type="http://schemas.openxmlformats.org/officeDocument/2006/relationships/customXml" Target="../customXml/item1277.xml"/><Relationship Id="rId1484" Type="http://schemas.openxmlformats.org/officeDocument/2006/relationships/customXml" Target="../customXml/item1484.xml"/><Relationship Id="rId1691" Type="http://schemas.openxmlformats.org/officeDocument/2006/relationships/customXml" Target="../customXml/item1691.xml"/><Relationship Id="rId2328" Type="http://schemas.openxmlformats.org/officeDocument/2006/relationships/customXml" Target="../customXml/item2328.xml"/><Relationship Id="rId2535" Type="http://schemas.openxmlformats.org/officeDocument/2006/relationships/customXml" Target="../customXml/item2535.xml"/><Relationship Id="rId2742" Type="http://schemas.openxmlformats.org/officeDocument/2006/relationships/slide" Target="slides/slide39.xml"/><Relationship Id="rId507" Type="http://schemas.openxmlformats.org/officeDocument/2006/relationships/customXml" Target="../customXml/item507.xml"/><Relationship Id="rId714" Type="http://schemas.openxmlformats.org/officeDocument/2006/relationships/customXml" Target="../customXml/item714.xml"/><Relationship Id="rId921" Type="http://schemas.openxmlformats.org/officeDocument/2006/relationships/customXml" Target="../customXml/item921.xml"/><Relationship Id="rId1137" Type="http://schemas.openxmlformats.org/officeDocument/2006/relationships/customXml" Target="../customXml/item1137.xml"/><Relationship Id="rId1344" Type="http://schemas.openxmlformats.org/officeDocument/2006/relationships/customXml" Target="../customXml/item1344.xml"/><Relationship Id="rId1551" Type="http://schemas.openxmlformats.org/officeDocument/2006/relationships/customXml" Target="../customXml/item1551.xml"/><Relationship Id="rId1789" Type="http://schemas.openxmlformats.org/officeDocument/2006/relationships/customXml" Target="../customXml/item1789.xml"/><Relationship Id="rId1996" Type="http://schemas.openxmlformats.org/officeDocument/2006/relationships/customXml" Target="../customXml/item1996.xml"/><Relationship Id="rId2602" Type="http://schemas.openxmlformats.org/officeDocument/2006/relationships/customXml" Target="../customXml/item2602.xml"/><Relationship Id="rId50" Type="http://schemas.openxmlformats.org/officeDocument/2006/relationships/customXml" Target="../customXml/item50.xml"/><Relationship Id="rId1204" Type="http://schemas.openxmlformats.org/officeDocument/2006/relationships/customXml" Target="../customXml/item1204.xml"/><Relationship Id="rId1411" Type="http://schemas.openxmlformats.org/officeDocument/2006/relationships/customXml" Target="../customXml/item1411.xml"/><Relationship Id="rId1649" Type="http://schemas.openxmlformats.org/officeDocument/2006/relationships/customXml" Target="../customXml/item1649.xml"/><Relationship Id="rId1856" Type="http://schemas.openxmlformats.org/officeDocument/2006/relationships/customXml" Target="../customXml/item1856.xml"/><Relationship Id="rId1509" Type="http://schemas.openxmlformats.org/officeDocument/2006/relationships/customXml" Target="../customXml/item1509.xml"/><Relationship Id="rId1716" Type="http://schemas.openxmlformats.org/officeDocument/2006/relationships/customXml" Target="../customXml/item1716.xml"/><Relationship Id="rId1923" Type="http://schemas.openxmlformats.org/officeDocument/2006/relationships/customXml" Target="../customXml/item1923.xml"/><Relationship Id="rId297" Type="http://schemas.openxmlformats.org/officeDocument/2006/relationships/customXml" Target="../customXml/item297.xml"/><Relationship Id="rId2185" Type="http://schemas.openxmlformats.org/officeDocument/2006/relationships/customXml" Target="../customXml/item2185.xml"/><Relationship Id="rId2392" Type="http://schemas.openxmlformats.org/officeDocument/2006/relationships/customXml" Target="../customXml/item2392.xml"/><Relationship Id="rId157" Type="http://schemas.openxmlformats.org/officeDocument/2006/relationships/customXml" Target="../customXml/item157.xml"/><Relationship Id="rId364" Type="http://schemas.openxmlformats.org/officeDocument/2006/relationships/customXml" Target="../customXml/item364.xml"/><Relationship Id="rId2045" Type="http://schemas.openxmlformats.org/officeDocument/2006/relationships/customXml" Target="../customXml/item2045.xml"/><Relationship Id="rId2697" Type="http://schemas.openxmlformats.org/officeDocument/2006/relationships/customXml" Target="../customXml/item2697.xml"/><Relationship Id="rId571" Type="http://schemas.openxmlformats.org/officeDocument/2006/relationships/customXml" Target="../customXml/item571.xml"/><Relationship Id="rId669" Type="http://schemas.openxmlformats.org/officeDocument/2006/relationships/customXml" Target="../customXml/item669.xml"/><Relationship Id="rId876" Type="http://schemas.openxmlformats.org/officeDocument/2006/relationships/customXml" Target="../customXml/item876.xml"/><Relationship Id="rId1299" Type="http://schemas.openxmlformats.org/officeDocument/2006/relationships/customXml" Target="../customXml/item1299.xml"/><Relationship Id="rId2252" Type="http://schemas.openxmlformats.org/officeDocument/2006/relationships/customXml" Target="../customXml/item2252.xml"/><Relationship Id="rId2557" Type="http://schemas.openxmlformats.org/officeDocument/2006/relationships/customXml" Target="../customXml/item2557.xml"/><Relationship Id="rId224" Type="http://schemas.openxmlformats.org/officeDocument/2006/relationships/customXml" Target="../customXml/item224.xml"/><Relationship Id="rId431" Type="http://schemas.openxmlformats.org/officeDocument/2006/relationships/customXml" Target="../customXml/item431.xml"/><Relationship Id="rId529" Type="http://schemas.openxmlformats.org/officeDocument/2006/relationships/customXml" Target="../customXml/item529.xml"/><Relationship Id="rId736" Type="http://schemas.openxmlformats.org/officeDocument/2006/relationships/customXml" Target="../customXml/item736.xml"/><Relationship Id="rId1061" Type="http://schemas.openxmlformats.org/officeDocument/2006/relationships/customXml" Target="../customXml/item1061.xml"/><Relationship Id="rId1159" Type="http://schemas.openxmlformats.org/officeDocument/2006/relationships/customXml" Target="../customXml/item1159.xml"/><Relationship Id="rId1366" Type="http://schemas.openxmlformats.org/officeDocument/2006/relationships/customXml" Target="../customXml/item1366.xml"/><Relationship Id="rId2112" Type="http://schemas.openxmlformats.org/officeDocument/2006/relationships/customXml" Target="../customXml/item2112.xml"/><Relationship Id="rId2417" Type="http://schemas.openxmlformats.org/officeDocument/2006/relationships/customXml" Target="../customXml/item2417.xml"/><Relationship Id="rId2764" Type="http://schemas.openxmlformats.org/officeDocument/2006/relationships/notesMaster" Target="notesMasters/notesMaster1.xml"/><Relationship Id="rId943" Type="http://schemas.openxmlformats.org/officeDocument/2006/relationships/customXml" Target="../customXml/item943.xml"/><Relationship Id="rId1019" Type="http://schemas.openxmlformats.org/officeDocument/2006/relationships/customXml" Target="../customXml/item1019.xml"/><Relationship Id="rId1573" Type="http://schemas.openxmlformats.org/officeDocument/2006/relationships/customXml" Target="../customXml/item1573.xml"/><Relationship Id="rId1780" Type="http://schemas.openxmlformats.org/officeDocument/2006/relationships/customXml" Target="../customXml/item1780.xml"/><Relationship Id="rId1878" Type="http://schemas.openxmlformats.org/officeDocument/2006/relationships/customXml" Target="../customXml/item1878.xml"/><Relationship Id="rId2624" Type="http://schemas.openxmlformats.org/officeDocument/2006/relationships/customXml" Target="../customXml/item2624.xml"/><Relationship Id="rId72" Type="http://schemas.openxmlformats.org/officeDocument/2006/relationships/customXml" Target="../customXml/item72.xml"/><Relationship Id="rId803" Type="http://schemas.openxmlformats.org/officeDocument/2006/relationships/customXml" Target="../customXml/item803.xml"/><Relationship Id="rId1226" Type="http://schemas.openxmlformats.org/officeDocument/2006/relationships/customXml" Target="../customXml/item1226.xml"/><Relationship Id="rId1433" Type="http://schemas.openxmlformats.org/officeDocument/2006/relationships/customXml" Target="../customXml/item1433.xml"/><Relationship Id="rId1640" Type="http://schemas.openxmlformats.org/officeDocument/2006/relationships/customXml" Target="../customXml/item1640.xml"/><Relationship Id="rId1738" Type="http://schemas.openxmlformats.org/officeDocument/2006/relationships/customXml" Target="../customXml/item1738.xml"/><Relationship Id="rId1500" Type="http://schemas.openxmlformats.org/officeDocument/2006/relationships/customXml" Target="../customXml/item1500.xml"/><Relationship Id="rId1945" Type="http://schemas.openxmlformats.org/officeDocument/2006/relationships/customXml" Target="../customXml/item1945.xml"/><Relationship Id="rId1805" Type="http://schemas.openxmlformats.org/officeDocument/2006/relationships/customXml" Target="../customXml/item1805.xml"/><Relationship Id="rId179" Type="http://schemas.openxmlformats.org/officeDocument/2006/relationships/customXml" Target="../customXml/item179.xml"/><Relationship Id="rId386" Type="http://schemas.openxmlformats.org/officeDocument/2006/relationships/customXml" Target="../customXml/item386.xml"/><Relationship Id="rId593" Type="http://schemas.openxmlformats.org/officeDocument/2006/relationships/customXml" Target="../customXml/item593.xml"/><Relationship Id="rId2067" Type="http://schemas.openxmlformats.org/officeDocument/2006/relationships/customXml" Target="../customXml/item2067.xml"/><Relationship Id="rId2274" Type="http://schemas.openxmlformats.org/officeDocument/2006/relationships/customXml" Target="../customXml/item2274.xml"/><Relationship Id="rId2481" Type="http://schemas.openxmlformats.org/officeDocument/2006/relationships/customXml" Target="../customXml/item2481.xml"/><Relationship Id="rId246" Type="http://schemas.openxmlformats.org/officeDocument/2006/relationships/customXml" Target="../customXml/item246.xml"/><Relationship Id="rId453" Type="http://schemas.openxmlformats.org/officeDocument/2006/relationships/customXml" Target="../customXml/item453.xml"/><Relationship Id="rId660" Type="http://schemas.openxmlformats.org/officeDocument/2006/relationships/customXml" Target="../customXml/item660.xml"/><Relationship Id="rId898" Type="http://schemas.openxmlformats.org/officeDocument/2006/relationships/customXml" Target="../customXml/item898.xml"/><Relationship Id="rId1083" Type="http://schemas.openxmlformats.org/officeDocument/2006/relationships/customXml" Target="../customXml/item1083.xml"/><Relationship Id="rId1290" Type="http://schemas.openxmlformats.org/officeDocument/2006/relationships/customXml" Target="../customXml/item1290.xml"/><Relationship Id="rId2134" Type="http://schemas.openxmlformats.org/officeDocument/2006/relationships/customXml" Target="../customXml/item2134.xml"/><Relationship Id="rId2341" Type="http://schemas.openxmlformats.org/officeDocument/2006/relationships/customXml" Target="../customXml/item2341.xml"/><Relationship Id="rId2579" Type="http://schemas.openxmlformats.org/officeDocument/2006/relationships/customXml" Target="../customXml/item2579.xml"/><Relationship Id="rId106" Type="http://schemas.openxmlformats.org/officeDocument/2006/relationships/customXml" Target="../customXml/item106.xml"/><Relationship Id="rId313" Type="http://schemas.openxmlformats.org/officeDocument/2006/relationships/customXml" Target="../customXml/item313.xml"/><Relationship Id="rId758" Type="http://schemas.openxmlformats.org/officeDocument/2006/relationships/customXml" Target="../customXml/item758.xml"/><Relationship Id="rId965" Type="http://schemas.openxmlformats.org/officeDocument/2006/relationships/customXml" Target="../customXml/item965.xml"/><Relationship Id="rId1150" Type="http://schemas.openxmlformats.org/officeDocument/2006/relationships/customXml" Target="../customXml/item1150.xml"/><Relationship Id="rId1388" Type="http://schemas.openxmlformats.org/officeDocument/2006/relationships/customXml" Target="../customXml/item1388.xml"/><Relationship Id="rId1595" Type="http://schemas.openxmlformats.org/officeDocument/2006/relationships/customXml" Target="../customXml/item1595.xml"/><Relationship Id="rId2439" Type="http://schemas.openxmlformats.org/officeDocument/2006/relationships/customXml" Target="../customXml/item2439.xml"/><Relationship Id="rId2646" Type="http://schemas.openxmlformats.org/officeDocument/2006/relationships/customXml" Target="../customXml/item2646.xml"/><Relationship Id="rId94" Type="http://schemas.openxmlformats.org/officeDocument/2006/relationships/customXml" Target="../customXml/item94.xml"/><Relationship Id="rId520" Type="http://schemas.openxmlformats.org/officeDocument/2006/relationships/customXml" Target="../customXml/item520.xml"/><Relationship Id="rId618" Type="http://schemas.openxmlformats.org/officeDocument/2006/relationships/customXml" Target="../customXml/item618.xml"/><Relationship Id="rId825" Type="http://schemas.openxmlformats.org/officeDocument/2006/relationships/customXml" Target="../customXml/item825.xml"/><Relationship Id="rId1248" Type="http://schemas.openxmlformats.org/officeDocument/2006/relationships/customXml" Target="../customXml/item1248.xml"/><Relationship Id="rId1455" Type="http://schemas.openxmlformats.org/officeDocument/2006/relationships/customXml" Target="../customXml/item1455.xml"/><Relationship Id="rId1662" Type="http://schemas.openxmlformats.org/officeDocument/2006/relationships/customXml" Target="../customXml/item1662.xml"/><Relationship Id="rId2201" Type="http://schemas.openxmlformats.org/officeDocument/2006/relationships/customXml" Target="../customXml/item2201.xml"/><Relationship Id="rId2506" Type="http://schemas.openxmlformats.org/officeDocument/2006/relationships/customXml" Target="../customXml/item2506.xml"/><Relationship Id="rId1010" Type="http://schemas.openxmlformats.org/officeDocument/2006/relationships/customXml" Target="../customXml/item1010.xml"/><Relationship Id="rId1108" Type="http://schemas.openxmlformats.org/officeDocument/2006/relationships/customXml" Target="../customXml/item1108.xml"/><Relationship Id="rId1315" Type="http://schemas.openxmlformats.org/officeDocument/2006/relationships/customXml" Target="../customXml/item1315.xml"/><Relationship Id="rId1967" Type="http://schemas.openxmlformats.org/officeDocument/2006/relationships/customXml" Target="../customXml/item1967.xml"/><Relationship Id="rId2713" Type="http://schemas.openxmlformats.org/officeDocument/2006/relationships/slide" Target="slides/slide10.xml"/><Relationship Id="rId1522" Type="http://schemas.openxmlformats.org/officeDocument/2006/relationships/customXml" Target="../customXml/item1522.xml"/><Relationship Id="rId21" Type="http://schemas.openxmlformats.org/officeDocument/2006/relationships/customXml" Target="../customXml/item21.xml"/><Relationship Id="rId2089" Type="http://schemas.openxmlformats.org/officeDocument/2006/relationships/customXml" Target="../customXml/item2089.xml"/><Relationship Id="rId2296" Type="http://schemas.openxmlformats.org/officeDocument/2006/relationships/customXml" Target="../customXml/item2296.xml"/><Relationship Id="rId268" Type="http://schemas.openxmlformats.org/officeDocument/2006/relationships/customXml" Target="../customXml/item268.xml"/><Relationship Id="rId475" Type="http://schemas.openxmlformats.org/officeDocument/2006/relationships/customXml" Target="../customXml/item475.xml"/><Relationship Id="rId682" Type="http://schemas.openxmlformats.org/officeDocument/2006/relationships/customXml" Target="../customXml/item682.xml"/><Relationship Id="rId2156" Type="http://schemas.openxmlformats.org/officeDocument/2006/relationships/customXml" Target="../customXml/item2156.xml"/><Relationship Id="rId2363" Type="http://schemas.openxmlformats.org/officeDocument/2006/relationships/customXml" Target="../customXml/item2363.xml"/><Relationship Id="rId2570" Type="http://schemas.openxmlformats.org/officeDocument/2006/relationships/customXml" Target="../customXml/item2570.xml"/><Relationship Id="rId128" Type="http://schemas.openxmlformats.org/officeDocument/2006/relationships/customXml" Target="../customXml/item128.xml"/><Relationship Id="rId335" Type="http://schemas.openxmlformats.org/officeDocument/2006/relationships/customXml" Target="../customXml/item335.xml"/><Relationship Id="rId542" Type="http://schemas.openxmlformats.org/officeDocument/2006/relationships/customXml" Target="../customXml/item542.xml"/><Relationship Id="rId1172" Type="http://schemas.openxmlformats.org/officeDocument/2006/relationships/customXml" Target="../customXml/item1172.xml"/><Relationship Id="rId2016" Type="http://schemas.openxmlformats.org/officeDocument/2006/relationships/customXml" Target="../customXml/item2016.xml"/><Relationship Id="rId2223" Type="http://schemas.openxmlformats.org/officeDocument/2006/relationships/customXml" Target="../customXml/item2223.xml"/><Relationship Id="rId2430" Type="http://schemas.openxmlformats.org/officeDocument/2006/relationships/customXml" Target="../customXml/item2430.xml"/><Relationship Id="rId402" Type="http://schemas.openxmlformats.org/officeDocument/2006/relationships/customXml" Target="../customXml/item402.xml"/><Relationship Id="rId1032" Type="http://schemas.openxmlformats.org/officeDocument/2006/relationships/customXml" Target="../customXml/item1032.xml"/><Relationship Id="rId1989" Type="http://schemas.openxmlformats.org/officeDocument/2006/relationships/customXml" Target="../customXml/item1989.xml"/><Relationship Id="rId1849" Type="http://schemas.openxmlformats.org/officeDocument/2006/relationships/customXml" Target="../customXml/item1849.xml"/><Relationship Id="rId192" Type="http://schemas.openxmlformats.org/officeDocument/2006/relationships/customXml" Target="../customXml/item192.xml"/><Relationship Id="rId1709" Type="http://schemas.openxmlformats.org/officeDocument/2006/relationships/customXml" Target="../customXml/item1709.xml"/><Relationship Id="rId1916" Type="http://schemas.openxmlformats.org/officeDocument/2006/relationships/customXml" Target="../customXml/item1916.xml"/><Relationship Id="rId2080" Type="http://schemas.openxmlformats.org/officeDocument/2006/relationships/customXml" Target="../customXml/item2080.xml"/><Relationship Id="rId869" Type="http://schemas.openxmlformats.org/officeDocument/2006/relationships/customXml" Target="../customXml/item869.xml"/><Relationship Id="rId1499" Type="http://schemas.openxmlformats.org/officeDocument/2006/relationships/customXml" Target="../customXml/item1499.xml"/><Relationship Id="rId729" Type="http://schemas.openxmlformats.org/officeDocument/2006/relationships/customXml" Target="../customXml/item729.xml"/><Relationship Id="rId1359" Type="http://schemas.openxmlformats.org/officeDocument/2006/relationships/customXml" Target="../customXml/item1359.xml"/><Relationship Id="rId2757" Type="http://schemas.openxmlformats.org/officeDocument/2006/relationships/slide" Target="slides/slide54.xml"/><Relationship Id="rId936" Type="http://schemas.openxmlformats.org/officeDocument/2006/relationships/customXml" Target="../customXml/item936.xml"/><Relationship Id="rId1219" Type="http://schemas.openxmlformats.org/officeDocument/2006/relationships/customXml" Target="../customXml/item1219.xml"/><Relationship Id="rId1566" Type="http://schemas.openxmlformats.org/officeDocument/2006/relationships/customXml" Target="../customXml/item1566.xml"/><Relationship Id="rId1773" Type="http://schemas.openxmlformats.org/officeDocument/2006/relationships/customXml" Target="../customXml/item1773.xml"/><Relationship Id="rId1980" Type="http://schemas.openxmlformats.org/officeDocument/2006/relationships/customXml" Target="../customXml/item1980.xml"/><Relationship Id="rId2617" Type="http://schemas.openxmlformats.org/officeDocument/2006/relationships/customXml" Target="../customXml/item2617.xml"/><Relationship Id="rId65" Type="http://schemas.openxmlformats.org/officeDocument/2006/relationships/customXml" Target="../customXml/item65.xml"/><Relationship Id="rId1426" Type="http://schemas.openxmlformats.org/officeDocument/2006/relationships/customXml" Target="../customXml/item1426.xml"/><Relationship Id="rId1633" Type="http://schemas.openxmlformats.org/officeDocument/2006/relationships/customXml" Target="../customXml/item1633.xml"/><Relationship Id="rId1840" Type="http://schemas.openxmlformats.org/officeDocument/2006/relationships/customXml" Target="../customXml/item1840.xml"/><Relationship Id="rId1700" Type="http://schemas.openxmlformats.org/officeDocument/2006/relationships/customXml" Target="../customXml/item1700.xml"/><Relationship Id="rId379" Type="http://schemas.openxmlformats.org/officeDocument/2006/relationships/customXml" Target="../customXml/item379.xml"/><Relationship Id="rId586" Type="http://schemas.openxmlformats.org/officeDocument/2006/relationships/customXml" Target="../customXml/item586.xml"/><Relationship Id="rId793" Type="http://schemas.openxmlformats.org/officeDocument/2006/relationships/customXml" Target="../customXml/item793.xml"/><Relationship Id="rId2267" Type="http://schemas.openxmlformats.org/officeDocument/2006/relationships/customXml" Target="../customXml/item2267.xml"/><Relationship Id="rId2474" Type="http://schemas.openxmlformats.org/officeDocument/2006/relationships/customXml" Target="../customXml/item2474.xml"/><Relationship Id="rId2681" Type="http://schemas.openxmlformats.org/officeDocument/2006/relationships/customXml" Target="../customXml/item2681.xml"/><Relationship Id="rId239" Type="http://schemas.openxmlformats.org/officeDocument/2006/relationships/customXml" Target="../customXml/item239.xml"/><Relationship Id="rId446" Type="http://schemas.openxmlformats.org/officeDocument/2006/relationships/customXml" Target="../customXml/item446.xml"/><Relationship Id="rId653" Type="http://schemas.openxmlformats.org/officeDocument/2006/relationships/customXml" Target="../customXml/item653.xml"/><Relationship Id="rId1076" Type="http://schemas.openxmlformats.org/officeDocument/2006/relationships/customXml" Target="../customXml/item1076.xml"/><Relationship Id="rId1283" Type="http://schemas.openxmlformats.org/officeDocument/2006/relationships/customXml" Target="../customXml/item1283.xml"/><Relationship Id="rId1490" Type="http://schemas.openxmlformats.org/officeDocument/2006/relationships/customXml" Target="../customXml/item1490.xml"/><Relationship Id="rId2127" Type="http://schemas.openxmlformats.org/officeDocument/2006/relationships/customXml" Target="../customXml/item2127.xml"/><Relationship Id="rId2334" Type="http://schemas.openxmlformats.org/officeDocument/2006/relationships/customXml" Target="../customXml/item2334.xml"/><Relationship Id="rId306" Type="http://schemas.openxmlformats.org/officeDocument/2006/relationships/customXml" Target="../customXml/item306.xml"/><Relationship Id="rId860" Type="http://schemas.openxmlformats.org/officeDocument/2006/relationships/customXml" Target="../customXml/item860.xml"/><Relationship Id="rId1143" Type="http://schemas.openxmlformats.org/officeDocument/2006/relationships/customXml" Target="../customXml/item1143.xml"/><Relationship Id="rId2541" Type="http://schemas.openxmlformats.org/officeDocument/2006/relationships/customXml" Target="../customXml/item2541.xml"/><Relationship Id="rId513" Type="http://schemas.openxmlformats.org/officeDocument/2006/relationships/customXml" Target="../customXml/item513.xml"/><Relationship Id="rId720" Type="http://schemas.openxmlformats.org/officeDocument/2006/relationships/customXml" Target="../customXml/item720.xml"/><Relationship Id="rId1350" Type="http://schemas.openxmlformats.org/officeDocument/2006/relationships/customXml" Target="../customXml/item1350.xml"/><Relationship Id="rId2401" Type="http://schemas.openxmlformats.org/officeDocument/2006/relationships/customXml" Target="../customXml/item2401.xml"/><Relationship Id="rId1003" Type="http://schemas.openxmlformats.org/officeDocument/2006/relationships/customXml" Target="../customXml/item1003.xml"/><Relationship Id="rId1210" Type="http://schemas.openxmlformats.org/officeDocument/2006/relationships/customXml" Target="../customXml/item1210.xml"/><Relationship Id="rId2191" Type="http://schemas.openxmlformats.org/officeDocument/2006/relationships/customXml" Target="../customXml/item2191.xml"/><Relationship Id="rId163" Type="http://schemas.openxmlformats.org/officeDocument/2006/relationships/customXml" Target="../customXml/item163.xml"/><Relationship Id="rId370" Type="http://schemas.openxmlformats.org/officeDocument/2006/relationships/customXml" Target="../customXml/item370.xml"/><Relationship Id="rId2051" Type="http://schemas.openxmlformats.org/officeDocument/2006/relationships/customXml" Target="../customXml/item2051.xml"/><Relationship Id="rId230" Type="http://schemas.openxmlformats.org/officeDocument/2006/relationships/customXml" Target="../customXml/item230.xml"/><Relationship Id="rId1677" Type="http://schemas.openxmlformats.org/officeDocument/2006/relationships/customXml" Target="../customXml/item1677.xml"/><Relationship Id="rId1884" Type="http://schemas.openxmlformats.org/officeDocument/2006/relationships/customXml" Target="../customXml/item1884.xml"/><Relationship Id="rId2728" Type="http://schemas.openxmlformats.org/officeDocument/2006/relationships/slide" Target="slides/slide25.xml"/><Relationship Id="rId907" Type="http://schemas.openxmlformats.org/officeDocument/2006/relationships/customXml" Target="../customXml/item907.xml"/><Relationship Id="rId1537" Type="http://schemas.openxmlformats.org/officeDocument/2006/relationships/customXml" Target="../customXml/item1537.xml"/><Relationship Id="rId1744" Type="http://schemas.openxmlformats.org/officeDocument/2006/relationships/customXml" Target="../customXml/item1744.xml"/><Relationship Id="rId1951" Type="http://schemas.openxmlformats.org/officeDocument/2006/relationships/customXml" Target="../customXml/item1951.xml"/><Relationship Id="rId36" Type="http://schemas.openxmlformats.org/officeDocument/2006/relationships/customXml" Target="../customXml/item36.xml"/><Relationship Id="rId1604" Type="http://schemas.openxmlformats.org/officeDocument/2006/relationships/customXml" Target="../customXml/item1604.xml"/><Relationship Id="rId1811" Type="http://schemas.openxmlformats.org/officeDocument/2006/relationships/customXml" Target="../customXml/item1811.xml"/><Relationship Id="rId697" Type="http://schemas.openxmlformats.org/officeDocument/2006/relationships/customXml" Target="../customXml/item697.xml"/><Relationship Id="rId2378" Type="http://schemas.openxmlformats.org/officeDocument/2006/relationships/customXml" Target="../customXml/item2378.xml"/><Relationship Id="rId1187" Type="http://schemas.openxmlformats.org/officeDocument/2006/relationships/customXml" Target="../customXml/item1187.xml"/><Relationship Id="rId2585" Type="http://schemas.openxmlformats.org/officeDocument/2006/relationships/customXml" Target="../customXml/item2585.xml"/><Relationship Id="rId557" Type="http://schemas.openxmlformats.org/officeDocument/2006/relationships/customXml" Target="../customXml/item557.xml"/><Relationship Id="rId764" Type="http://schemas.openxmlformats.org/officeDocument/2006/relationships/customXml" Target="../customXml/item764.xml"/><Relationship Id="rId971" Type="http://schemas.openxmlformats.org/officeDocument/2006/relationships/customXml" Target="../customXml/item971.xml"/><Relationship Id="rId1394" Type="http://schemas.openxmlformats.org/officeDocument/2006/relationships/customXml" Target="../customXml/item1394.xml"/><Relationship Id="rId2238" Type="http://schemas.openxmlformats.org/officeDocument/2006/relationships/customXml" Target="../customXml/item2238.xml"/><Relationship Id="rId2445" Type="http://schemas.openxmlformats.org/officeDocument/2006/relationships/customXml" Target="../customXml/item2445.xml"/><Relationship Id="rId2652" Type="http://schemas.openxmlformats.org/officeDocument/2006/relationships/customXml" Target="../customXml/item2652.xml"/><Relationship Id="rId417" Type="http://schemas.openxmlformats.org/officeDocument/2006/relationships/customXml" Target="../customXml/item417.xml"/><Relationship Id="rId624" Type="http://schemas.openxmlformats.org/officeDocument/2006/relationships/customXml" Target="../customXml/item624.xml"/><Relationship Id="rId831" Type="http://schemas.openxmlformats.org/officeDocument/2006/relationships/customXml" Target="../customXml/item831.xml"/><Relationship Id="rId1047" Type="http://schemas.openxmlformats.org/officeDocument/2006/relationships/customXml" Target="../customXml/item1047.xml"/><Relationship Id="rId1254" Type="http://schemas.openxmlformats.org/officeDocument/2006/relationships/customXml" Target="../customXml/item1254.xml"/><Relationship Id="rId1461" Type="http://schemas.openxmlformats.org/officeDocument/2006/relationships/customXml" Target="../customXml/item1461.xml"/><Relationship Id="rId2305" Type="http://schemas.openxmlformats.org/officeDocument/2006/relationships/customXml" Target="../customXml/item2305.xml"/><Relationship Id="rId2512" Type="http://schemas.openxmlformats.org/officeDocument/2006/relationships/customXml" Target="../customXml/item2512.xml"/><Relationship Id="rId1114" Type="http://schemas.openxmlformats.org/officeDocument/2006/relationships/customXml" Target="../customXml/item1114.xml"/><Relationship Id="rId1321" Type="http://schemas.openxmlformats.org/officeDocument/2006/relationships/customXml" Target="../customXml/item1321.xml"/><Relationship Id="rId2095" Type="http://schemas.openxmlformats.org/officeDocument/2006/relationships/customXml" Target="../customXml/item2095.xml"/><Relationship Id="rId274" Type="http://schemas.openxmlformats.org/officeDocument/2006/relationships/customXml" Target="../customXml/item274.xml"/><Relationship Id="rId481" Type="http://schemas.openxmlformats.org/officeDocument/2006/relationships/customXml" Target="../customXml/item481.xml"/><Relationship Id="rId2162" Type="http://schemas.openxmlformats.org/officeDocument/2006/relationships/customXml" Target="../customXml/item2162.xml"/><Relationship Id="rId134" Type="http://schemas.openxmlformats.org/officeDocument/2006/relationships/customXml" Target="../customXml/item134.xml"/><Relationship Id="rId341" Type="http://schemas.openxmlformats.org/officeDocument/2006/relationships/customXml" Target="../customXml/item341.xml"/><Relationship Id="rId2022" Type="http://schemas.openxmlformats.org/officeDocument/2006/relationships/customXml" Target="../customXml/item2022.xml"/><Relationship Id="rId201" Type="http://schemas.openxmlformats.org/officeDocument/2006/relationships/customXml" Target="../customXml/item201.xml"/><Relationship Id="rId1788" Type="http://schemas.openxmlformats.org/officeDocument/2006/relationships/customXml" Target="../customXml/item1788.xml"/><Relationship Id="rId1995" Type="http://schemas.openxmlformats.org/officeDocument/2006/relationships/customXml" Target="../customXml/item1995.xml"/><Relationship Id="rId1648" Type="http://schemas.openxmlformats.org/officeDocument/2006/relationships/customXml" Target="../customXml/item1648.xml"/><Relationship Id="rId1508" Type="http://schemas.openxmlformats.org/officeDocument/2006/relationships/customXml" Target="../customXml/item1508.xml"/><Relationship Id="rId1855" Type="http://schemas.openxmlformats.org/officeDocument/2006/relationships/customXml" Target="../customXml/item1855.xml"/><Relationship Id="rId1715" Type="http://schemas.openxmlformats.org/officeDocument/2006/relationships/customXml" Target="../customXml/item1715.xml"/><Relationship Id="rId1922" Type="http://schemas.openxmlformats.org/officeDocument/2006/relationships/customXml" Target="../customXml/item1922.xml"/><Relationship Id="rId2489" Type="http://schemas.openxmlformats.org/officeDocument/2006/relationships/customXml" Target="../customXml/item2489.xml"/><Relationship Id="rId2696" Type="http://schemas.openxmlformats.org/officeDocument/2006/relationships/customXml" Target="../customXml/item2696.xml"/><Relationship Id="rId668" Type="http://schemas.openxmlformats.org/officeDocument/2006/relationships/customXml" Target="../customXml/item668.xml"/><Relationship Id="rId875" Type="http://schemas.openxmlformats.org/officeDocument/2006/relationships/customXml" Target="../customXml/item875.xml"/><Relationship Id="rId1298" Type="http://schemas.openxmlformats.org/officeDocument/2006/relationships/customXml" Target="../customXml/item1298.xml"/><Relationship Id="rId2349" Type="http://schemas.openxmlformats.org/officeDocument/2006/relationships/customXml" Target="../customXml/item2349.xml"/><Relationship Id="rId2556" Type="http://schemas.openxmlformats.org/officeDocument/2006/relationships/customXml" Target="../customXml/item2556.xml"/><Relationship Id="rId2763" Type="http://schemas.openxmlformats.org/officeDocument/2006/relationships/slide" Target="slides/slide60.xml"/><Relationship Id="rId528" Type="http://schemas.openxmlformats.org/officeDocument/2006/relationships/customXml" Target="../customXml/item528.xml"/><Relationship Id="rId735" Type="http://schemas.openxmlformats.org/officeDocument/2006/relationships/customXml" Target="../customXml/item735.xml"/><Relationship Id="rId942" Type="http://schemas.openxmlformats.org/officeDocument/2006/relationships/customXml" Target="../customXml/item942.xml"/><Relationship Id="rId1158" Type="http://schemas.openxmlformats.org/officeDocument/2006/relationships/customXml" Target="../customXml/item1158.xml"/><Relationship Id="rId1365" Type="http://schemas.openxmlformats.org/officeDocument/2006/relationships/customXml" Target="../customXml/item1365.xml"/><Relationship Id="rId1572" Type="http://schemas.openxmlformats.org/officeDocument/2006/relationships/customXml" Target="../customXml/item1572.xml"/><Relationship Id="rId2209" Type="http://schemas.openxmlformats.org/officeDocument/2006/relationships/customXml" Target="../customXml/item2209.xml"/><Relationship Id="rId2416" Type="http://schemas.openxmlformats.org/officeDocument/2006/relationships/customXml" Target="../customXml/item2416.xml"/><Relationship Id="rId2623" Type="http://schemas.openxmlformats.org/officeDocument/2006/relationships/customXml" Target="../customXml/item2623.xml"/><Relationship Id="rId1018" Type="http://schemas.openxmlformats.org/officeDocument/2006/relationships/customXml" Target="../customXml/item1018.xml"/><Relationship Id="rId1225" Type="http://schemas.openxmlformats.org/officeDocument/2006/relationships/customXml" Target="../customXml/item1225.xml"/><Relationship Id="rId1432" Type="http://schemas.openxmlformats.org/officeDocument/2006/relationships/customXml" Target="../customXml/item1432.xml"/><Relationship Id="rId71" Type="http://schemas.openxmlformats.org/officeDocument/2006/relationships/customXml" Target="../customXml/item71.xml"/><Relationship Id="rId802" Type="http://schemas.openxmlformats.org/officeDocument/2006/relationships/customXml" Target="../customXml/item802.xml"/><Relationship Id="rId178" Type="http://schemas.openxmlformats.org/officeDocument/2006/relationships/customXml" Target="../customXml/item178.xml"/><Relationship Id="rId385" Type="http://schemas.openxmlformats.org/officeDocument/2006/relationships/customXml" Target="../customXml/item385.xml"/><Relationship Id="rId592" Type="http://schemas.openxmlformats.org/officeDocument/2006/relationships/customXml" Target="../customXml/item592.xml"/><Relationship Id="rId2066" Type="http://schemas.openxmlformats.org/officeDocument/2006/relationships/customXml" Target="../customXml/item2066.xml"/><Relationship Id="rId2273" Type="http://schemas.openxmlformats.org/officeDocument/2006/relationships/customXml" Target="../customXml/item2273.xml"/><Relationship Id="rId2480" Type="http://schemas.openxmlformats.org/officeDocument/2006/relationships/customXml" Target="../customXml/item2480.xml"/><Relationship Id="rId245" Type="http://schemas.openxmlformats.org/officeDocument/2006/relationships/customXml" Target="../customXml/item245.xml"/><Relationship Id="rId452" Type="http://schemas.openxmlformats.org/officeDocument/2006/relationships/customXml" Target="../customXml/item452.xml"/><Relationship Id="rId1082" Type="http://schemas.openxmlformats.org/officeDocument/2006/relationships/customXml" Target="../customXml/item1082.xml"/><Relationship Id="rId2133" Type="http://schemas.openxmlformats.org/officeDocument/2006/relationships/customXml" Target="../customXml/item2133.xml"/><Relationship Id="rId2340" Type="http://schemas.openxmlformats.org/officeDocument/2006/relationships/customXml" Target="../customXml/item2340.xml"/><Relationship Id="rId105" Type="http://schemas.openxmlformats.org/officeDocument/2006/relationships/customXml" Target="../customXml/item105.xml"/><Relationship Id="rId312" Type="http://schemas.openxmlformats.org/officeDocument/2006/relationships/customXml" Target="../customXml/item312.xml"/><Relationship Id="rId2200" Type="http://schemas.openxmlformats.org/officeDocument/2006/relationships/customXml" Target="../customXml/item2200.xml"/><Relationship Id="rId1899" Type="http://schemas.openxmlformats.org/officeDocument/2006/relationships/customXml" Target="../customXml/item1899.xml"/><Relationship Id="rId1759" Type="http://schemas.openxmlformats.org/officeDocument/2006/relationships/customXml" Target="../customXml/item1759.xml"/><Relationship Id="rId1966" Type="http://schemas.openxmlformats.org/officeDocument/2006/relationships/customXml" Target="../customXml/item1966.xml"/><Relationship Id="rId1619" Type="http://schemas.openxmlformats.org/officeDocument/2006/relationships/customXml" Target="../customXml/item1619.xml"/><Relationship Id="rId1826" Type="http://schemas.openxmlformats.org/officeDocument/2006/relationships/customXml" Target="../customXml/item1826.xml"/><Relationship Id="rId779" Type="http://schemas.openxmlformats.org/officeDocument/2006/relationships/customXml" Target="../customXml/item779.xml"/><Relationship Id="rId986" Type="http://schemas.openxmlformats.org/officeDocument/2006/relationships/customXml" Target="../customXml/item986.xml"/><Relationship Id="rId2667" Type="http://schemas.openxmlformats.org/officeDocument/2006/relationships/customXml" Target="../customXml/item2667.xml"/><Relationship Id="rId639" Type="http://schemas.openxmlformats.org/officeDocument/2006/relationships/customXml" Target="../customXml/item639.xml"/><Relationship Id="rId1269" Type="http://schemas.openxmlformats.org/officeDocument/2006/relationships/customXml" Target="../customXml/item1269.xml"/><Relationship Id="rId1476" Type="http://schemas.openxmlformats.org/officeDocument/2006/relationships/customXml" Target="../customXml/item1476.xml"/><Relationship Id="rId846" Type="http://schemas.openxmlformats.org/officeDocument/2006/relationships/customXml" Target="../customXml/item846.xml"/><Relationship Id="rId1129" Type="http://schemas.openxmlformats.org/officeDocument/2006/relationships/customXml" Target="../customXml/item1129.xml"/><Relationship Id="rId1683" Type="http://schemas.openxmlformats.org/officeDocument/2006/relationships/customXml" Target="../customXml/item1683.xml"/><Relationship Id="rId1890" Type="http://schemas.openxmlformats.org/officeDocument/2006/relationships/customXml" Target="../customXml/item1890.xml"/><Relationship Id="rId2527" Type="http://schemas.openxmlformats.org/officeDocument/2006/relationships/customXml" Target="../customXml/item2527.xml"/><Relationship Id="rId2734" Type="http://schemas.openxmlformats.org/officeDocument/2006/relationships/slide" Target="slides/slide31.xml"/><Relationship Id="rId706" Type="http://schemas.openxmlformats.org/officeDocument/2006/relationships/customXml" Target="../customXml/item706.xml"/><Relationship Id="rId913" Type="http://schemas.openxmlformats.org/officeDocument/2006/relationships/customXml" Target="../customXml/item913.xml"/><Relationship Id="rId1336" Type="http://schemas.openxmlformats.org/officeDocument/2006/relationships/customXml" Target="../customXml/item1336.xml"/><Relationship Id="rId1543" Type="http://schemas.openxmlformats.org/officeDocument/2006/relationships/customXml" Target="../customXml/item1543.xml"/><Relationship Id="rId1750" Type="http://schemas.openxmlformats.org/officeDocument/2006/relationships/customXml" Target="../customXml/item1750.xml"/><Relationship Id="rId42" Type="http://schemas.openxmlformats.org/officeDocument/2006/relationships/customXml" Target="../customXml/item42.xml"/><Relationship Id="rId1403" Type="http://schemas.openxmlformats.org/officeDocument/2006/relationships/customXml" Target="../customXml/item1403.xml"/><Relationship Id="rId1610" Type="http://schemas.openxmlformats.org/officeDocument/2006/relationships/customXml" Target="../customXml/item1610.xml"/><Relationship Id="rId289" Type="http://schemas.openxmlformats.org/officeDocument/2006/relationships/customXml" Target="../customXml/item289.xml"/><Relationship Id="rId496" Type="http://schemas.openxmlformats.org/officeDocument/2006/relationships/customXml" Target="../customXml/item496.xml"/><Relationship Id="rId2177" Type="http://schemas.openxmlformats.org/officeDocument/2006/relationships/customXml" Target="../customXml/item2177.xml"/><Relationship Id="rId2384" Type="http://schemas.openxmlformats.org/officeDocument/2006/relationships/customXml" Target="../customXml/item2384.xml"/><Relationship Id="rId2591" Type="http://schemas.openxmlformats.org/officeDocument/2006/relationships/customXml" Target="../customXml/item2591.xml"/><Relationship Id="rId149" Type="http://schemas.openxmlformats.org/officeDocument/2006/relationships/customXml" Target="../customXml/item149.xml"/><Relationship Id="rId356" Type="http://schemas.openxmlformats.org/officeDocument/2006/relationships/customXml" Target="../customXml/item356.xml"/><Relationship Id="rId563" Type="http://schemas.openxmlformats.org/officeDocument/2006/relationships/customXml" Target="../customXml/item563.xml"/><Relationship Id="rId770" Type="http://schemas.openxmlformats.org/officeDocument/2006/relationships/customXml" Target="../customXml/item770.xml"/><Relationship Id="rId1193" Type="http://schemas.openxmlformats.org/officeDocument/2006/relationships/customXml" Target="../customXml/item1193.xml"/><Relationship Id="rId2037" Type="http://schemas.openxmlformats.org/officeDocument/2006/relationships/customXml" Target="../customXml/item2037.xml"/><Relationship Id="rId2244" Type="http://schemas.openxmlformats.org/officeDocument/2006/relationships/customXml" Target="../customXml/item2244.xml"/><Relationship Id="rId2451" Type="http://schemas.openxmlformats.org/officeDocument/2006/relationships/customXml" Target="../customXml/item2451.xml"/><Relationship Id="rId216" Type="http://schemas.openxmlformats.org/officeDocument/2006/relationships/customXml" Target="../customXml/item216.xml"/><Relationship Id="rId423" Type="http://schemas.openxmlformats.org/officeDocument/2006/relationships/customXml" Target="../customXml/item423.xml"/><Relationship Id="rId1053" Type="http://schemas.openxmlformats.org/officeDocument/2006/relationships/customXml" Target="../customXml/item1053.xml"/><Relationship Id="rId1260" Type="http://schemas.openxmlformats.org/officeDocument/2006/relationships/customXml" Target="../customXml/item1260.xml"/><Relationship Id="rId2104" Type="http://schemas.openxmlformats.org/officeDocument/2006/relationships/customXml" Target="../customXml/item2104.xml"/><Relationship Id="rId630" Type="http://schemas.openxmlformats.org/officeDocument/2006/relationships/customXml" Target="../customXml/item630.xml"/><Relationship Id="rId2311" Type="http://schemas.openxmlformats.org/officeDocument/2006/relationships/customXml" Target="../customXml/item2311.xml"/><Relationship Id="rId1120" Type="http://schemas.openxmlformats.org/officeDocument/2006/relationships/customXml" Target="../customXml/item1120.xml"/><Relationship Id="rId1937" Type="http://schemas.openxmlformats.org/officeDocument/2006/relationships/customXml" Target="../customXml/item1937.xml"/><Relationship Id="rId280" Type="http://schemas.openxmlformats.org/officeDocument/2006/relationships/customXml" Target="../customXml/item280.xml"/><Relationship Id="rId140" Type="http://schemas.openxmlformats.org/officeDocument/2006/relationships/customXml" Target="../customXml/item140.xml"/><Relationship Id="rId6" Type="http://schemas.openxmlformats.org/officeDocument/2006/relationships/customXml" Target="../customXml/item6.xml"/><Relationship Id="rId957" Type="http://schemas.openxmlformats.org/officeDocument/2006/relationships/customXml" Target="../customXml/item957.xml"/><Relationship Id="rId1587" Type="http://schemas.openxmlformats.org/officeDocument/2006/relationships/customXml" Target="../customXml/item1587.xml"/><Relationship Id="rId1794" Type="http://schemas.openxmlformats.org/officeDocument/2006/relationships/customXml" Target="../customXml/item1794.xml"/><Relationship Id="rId2638" Type="http://schemas.openxmlformats.org/officeDocument/2006/relationships/customXml" Target="../customXml/item2638.xml"/><Relationship Id="rId86" Type="http://schemas.openxmlformats.org/officeDocument/2006/relationships/customXml" Target="../customXml/item86.xml"/><Relationship Id="rId817" Type="http://schemas.openxmlformats.org/officeDocument/2006/relationships/customXml" Target="../customXml/item817.xml"/><Relationship Id="rId1447" Type="http://schemas.openxmlformats.org/officeDocument/2006/relationships/customXml" Target="../customXml/item1447.xml"/><Relationship Id="rId1654" Type="http://schemas.openxmlformats.org/officeDocument/2006/relationships/customXml" Target="../customXml/item1654.xml"/><Relationship Id="rId1861" Type="http://schemas.openxmlformats.org/officeDocument/2006/relationships/customXml" Target="../customXml/item1861.xml"/><Relationship Id="rId2705" Type="http://schemas.openxmlformats.org/officeDocument/2006/relationships/slide" Target="slides/slide2.xml"/><Relationship Id="rId1307" Type="http://schemas.openxmlformats.org/officeDocument/2006/relationships/customXml" Target="../customXml/item1307.xml"/><Relationship Id="rId1514" Type="http://schemas.openxmlformats.org/officeDocument/2006/relationships/customXml" Target="../customXml/item1514.xml"/><Relationship Id="rId1721" Type="http://schemas.openxmlformats.org/officeDocument/2006/relationships/customXml" Target="../customXml/item1721.xml"/><Relationship Id="rId13" Type="http://schemas.openxmlformats.org/officeDocument/2006/relationships/customXml" Target="../customXml/item13.xml"/><Relationship Id="rId2288" Type="http://schemas.openxmlformats.org/officeDocument/2006/relationships/customXml" Target="../customXml/item2288.xml"/><Relationship Id="rId2495" Type="http://schemas.openxmlformats.org/officeDocument/2006/relationships/customXml" Target="../customXml/item2495.xml"/><Relationship Id="rId467" Type="http://schemas.openxmlformats.org/officeDocument/2006/relationships/customXml" Target="../customXml/item467.xml"/><Relationship Id="rId1097" Type="http://schemas.openxmlformats.org/officeDocument/2006/relationships/customXml" Target="../customXml/item1097.xml"/><Relationship Id="rId2148" Type="http://schemas.openxmlformats.org/officeDocument/2006/relationships/customXml" Target="../customXml/item2148.xml"/><Relationship Id="rId674" Type="http://schemas.openxmlformats.org/officeDocument/2006/relationships/customXml" Target="../customXml/item674.xml"/><Relationship Id="rId881" Type="http://schemas.openxmlformats.org/officeDocument/2006/relationships/customXml" Target="../customXml/item881.xml"/><Relationship Id="rId2355" Type="http://schemas.openxmlformats.org/officeDocument/2006/relationships/customXml" Target="../customXml/item2355.xml"/><Relationship Id="rId2562" Type="http://schemas.openxmlformats.org/officeDocument/2006/relationships/customXml" Target="../customXml/item2562.xml"/><Relationship Id="rId327" Type="http://schemas.openxmlformats.org/officeDocument/2006/relationships/customXml" Target="../customXml/item327.xml"/><Relationship Id="rId534" Type="http://schemas.openxmlformats.org/officeDocument/2006/relationships/customXml" Target="../customXml/item534.xml"/><Relationship Id="rId741" Type="http://schemas.openxmlformats.org/officeDocument/2006/relationships/customXml" Target="../customXml/item741.xml"/><Relationship Id="rId1164" Type="http://schemas.openxmlformats.org/officeDocument/2006/relationships/customXml" Target="../customXml/item1164.xml"/><Relationship Id="rId1371" Type="http://schemas.openxmlformats.org/officeDocument/2006/relationships/customXml" Target="../customXml/item1371.xml"/><Relationship Id="rId2008" Type="http://schemas.openxmlformats.org/officeDocument/2006/relationships/customXml" Target="../customXml/item2008.xml"/><Relationship Id="rId2215" Type="http://schemas.openxmlformats.org/officeDocument/2006/relationships/customXml" Target="../customXml/item2215.xml"/><Relationship Id="rId2422" Type="http://schemas.openxmlformats.org/officeDocument/2006/relationships/customXml" Target="../customXml/item2422.xml"/><Relationship Id="rId601" Type="http://schemas.openxmlformats.org/officeDocument/2006/relationships/customXml" Target="../customXml/item601.xml"/><Relationship Id="rId1024" Type="http://schemas.openxmlformats.org/officeDocument/2006/relationships/customXml" Target="../customXml/item1024.xml"/><Relationship Id="rId1231" Type="http://schemas.openxmlformats.org/officeDocument/2006/relationships/customXml" Target="../customXml/item1231.xml"/><Relationship Id="rId184" Type="http://schemas.openxmlformats.org/officeDocument/2006/relationships/customXml" Target="../customXml/item184.xml"/><Relationship Id="rId391" Type="http://schemas.openxmlformats.org/officeDocument/2006/relationships/customXml" Target="../customXml/item391.xml"/><Relationship Id="rId1908" Type="http://schemas.openxmlformats.org/officeDocument/2006/relationships/customXml" Target="../customXml/item1908.xml"/><Relationship Id="rId2072" Type="http://schemas.openxmlformats.org/officeDocument/2006/relationships/customXml" Target="../customXml/item2072.xml"/><Relationship Id="rId251" Type="http://schemas.openxmlformats.org/officeDocument/2006/relationships/customXml" Target="../customXml/item251.xml"/><Relationship Id="rId111" Type="http://schemas.openxmlformats.org/officeDocument/2006/relationships/customXml" Target="../customXml/item111.xml"/><Relationship Id="rId1698" Type="http://schemas.openxmlformats.org/officeDocument/2006/relationships/customXml" Target="../customXml/item1698.xml"/><Relationship Id="rId2749" Type="http://schemas.openxmlformats.org/officeDocument/2006/relationships/slide" Target="slides/slide46.xml"/><Relationship Id="rId928" Type="http://schemas.openxmlformats.org/officeDocument/2006/relationships/customXml" Target="../customXml/item928.xml"/><Relationship Id="rId1558" Type="http://schemas.openxmlformats.org/officeDocument/2006/relationships/customXml" Target="../customXml/item1558.xml"/><Relationship Id="rId1765" Type="http://schemas.openxmlformats.org/officeDocument/2006/relationships/customXml" Target="../customXml/item1765.xml"/><Relationship Id="rId2609" Type="http://schemas.openxmlformats.org/officeDocument/2006/relationships/customXml" Target="../customXml/item2609.xml"/><Relationship Id="rId57" Type="http://schemas.openxmlformats.org/officeDocument/2006/relationships/customXml" Target="../customXml/item57.xml"/><Relationship Id="rId1418" Type="http://schemas.openxmlformats.org/officeDocument/2006/relationships/customXml" Target="../customXml/item1418.xml"/><Relationship Id="rId1972" Type="http://schemas.openxmlformats.org/officeDocument/2006/relationships/customXml" Target="../customXml/item1972.xml"/><Relationship Id="rId1625" Type="http://schemas.openxmlformats.org/officeDocument/2006/relationships/customXml" Target="../customXml/item1625.xml"/><Relationship Id="rId1832" Type="http://schemas.openxmlformats.org/officeDocument/2006/relationships/customXml" Target="../customXml/item1832.xml"/><Relationship Id="rId2399" Type="http://schemas.openxmlformats.org/officeDocument/2006/relationships/customXml" Target="../customXml/item2399.xml"/><Relationship Id="rId578" Type="http://schemas.openxmlformats.org/officeDocument/2006/relationships/customXml" Target="../customXml/item578.xml"/><Relationship Id="rId785" Type="http://schemas.openxmlformats.org/officeDocument/2006/relationships/customXml" Target="../customXml/item785.xml"/><Relationship Id="rId992" Type="http://schemas.openxmlformats.org/officeDocument/2006/relationships/customXml" Target="../customXml/item992.xml"/><Relationship Id="rId2259" Type="http://schemas.openxmlformats.org/officeDocument/2006/relationships/customXml" Target="../customXml/item2259.xml"/><Relationship Id="rId2466" Type="http://schemas.openxmlformats.org/officeDocument/2006/relationships/customXml" Target="../customXml/item2466.xml"/><Relationship Id="rId2673" Type="http://schemas.openxmlformats.org/officeDocument/2006/relationships/customXml" Target="../customXml/item2673.xml"/><Relationship Id="rId438" Type="http://schemas.openxmlformats.org/officeDocument/2006/relationships/customXml" Target="../customXml/item438.xml"/><Relationship Id="rId645" Type="http://schemas.openxmlformats.org/officeDocument/2006/relationships/customXml" Target="../customXml/item645.xml"/><Relationship Id="rId852" Type="http://schemas.openxmlformats.org/officeDocument/2006/relationships/customXml" Target="../customXml/item852.xml"/><Relationship Id="rId1068" Type="http://schemas.openxmlformats.org/officeDocument/2006/relationships/customXml" Target="../customXml/item1068.xml"/><Relationship Id="rId1275" Type="http://schemas.openxmlformats.org/officeDocument/2006/relationships/customXml" Target="../customXml/item1275.xml"/><Relationship Id="rId1482" Type="http://schemas.openxmlformats.org/officeDocument/2006/relationships/customXml" Target="../customXml/item1482.xml"/><Relationship Id="rId2119" Type="http://schemas.openxmlformats.org/officeDocument/2006/relationships/customXml" Target="../customXml/item2119.xml"/><Relationship Id="rId2326" Type="http://schemas.openxmlformats.org/officeDocument/2006/relationships/customXml" Target="../customXml/item2326.xml"/><Relationship Id="rId2533" Type="http://schemas.openxmlformats.org/officeDocument/2006/relationships/customXml" Target="../customXml/item2533.xml"/><Relationship Id="rId2740" Type="http://schemas.openxmlformats.org/officeDocument/2006/relationships/slide" Target="slides/slide37.xml"/><Relationship Id="rId505" Type="http://schemas.openxmlformats.org/officeDocument/2006/relationships/customXml" Target="../customXml/item505.xml"/><Relationship Id="rId712" Type="http://schemas.openxmlformats.org/officeDocument/2006/relationships/customXml" Target="../customXml/item712.xml"/><Relationship Id="rId1135" Type="http://schemas.openxmlformats.org/officeDocument/2006/relationships/customXml" Target="../customXml/item1135.xml"/><Relationship Id="rId1342" Type="http://schemas.openxmlformats.org/officeDocument/2006/relationships/customXml" Target="../customXml/item1342.xml"/><Relationship Id="rId1202" Type="http://schemas.openxmlformats.org/officeDocument/2006/relationships/customXml" Target="../customXml/item1202.xml"/><Relationship Id="rId2600" Type="http://schemas.openxmlformats.org/officeDocument/2006/relationships/customXml" Target="../customXml/item2600.xml"/><Relationship Id="rId295" Type="http://schemas.openxmlformats.org/officeDocument/2006/relationships/customXml" Target="../customXml/item295.xml"/><Relationship Id="rId2183" Type="http://schemas.openxmlformats.org/officeDocument/2006/relationships/customXml" Target="../customXml/item2183.xml"/><Relationship Id="rId2390" Type="http://schemas.openxmlformats.org/officeDocument/2006/relationships/customXml" Target="../customXml/item2390.xml"/><Relationship Id="rId155" Type="http://schemas.openxmlformats.org/officeDocument/2006/relationships/customXml" Target="../customXml/item155.xml"/><Relationship Id="rId362" Type="http://schemas.openxmlformats.org/officeDocument/2006/relationships/customXml" Target="../customXml/item362.xml"/><Relationship Id="rId2043" Type="http://schemas.openxmlformats.org/officeDocument/2006/relationships/customXml" Target="../customXml/item2043.xml"/><Relationship Id="rId2250" Type="http://schemas.openxmlformats.org/officeDocument/2006/relationships/customXml" Target="../customXml/item2250.xml"/><Relationship Id="rId222" Type="http://schemas.openxmlformats.org/officeDocument/2006/relationships/customXml" Target="../customXml/item222.xml"/><Relationship Id="rId2110" Type="http://schemas.openxmlformats.org/officeDocument/2006/relationships/customXml" Target="../customXml/item2110.xml"/><Relationship Id="rId1669" Type="http://schemas.openxmlformats.org/officeDocument/2006/relationships/customXml" Target="../customXml/item1669.xml"/><Relationship Id="rId1876" Type="http://schemas.openxmlformats.org/officeDocument/2006/relationships/customXml" Target="../customXml/item1876.xml"/><Relationship Id="rId1529" Type="http://schemas.openxmlformats.org/officeDocument/2006/relationships/customXml" Target="../customXml/item1529.xml"/><Relationship Id="rId1736" Type="http://schemas.openxmlformats.org/officeDocument/2006/relationships/customXml" Target="../customXml/item1736.xml"/><Relationship Id="rId1943" Type="http://schemas.openxmlformats.org/officeDocument/2006/relationships/customXml" Target="../customXml/item1943.xml"/><Relationship Id="rId28" Type="http://schemas.openxmlformats.org/officeDocument/2006/relationships/customXml" Target="../customXml/item28.xml"/><Relationship Id="rId1803" Type="http://schemas.openxmlformats.org/officeDocument/2006/relationships/customXml" Target="../customXml/item1803.xml"/><Relationship Id="rId689" Type="http://schemas.openxmlformats.org/officeDocument/2006/relationships/customXml" Target="../customXml/item689.xml"/><Relationship Id="rId896" Type="http://schemas.openxmlformats.org/officeDocument/2006/relationships/customXml" Target="../customXml/item896.xml"/><Relationship Id="rId2577" Type="http://schemas.openxmlformats.org/officeDocument/2006/relationships/customXml" Target="../customXml/item2577.xml"/><Relationship Id="rId549" Type="http://schemas.openxmlformats.org/officeDocument/2006/relationships/customXml" Target="../customXml/item549.xml"/><Relationship Id="rId756" Type="http://schemas.openxmlformats.org/officeDocument/2006/relationships/customXml" Target="../customXml/item756.xml"/><Relationship Id="rId1179" Type="http://schemas.openxmlformats.org/officeDocument/2006/relationships/customXml" Target="../customXml/item1179.xml"/><Relationship Id="rId1386" Type="http://schemas.openxmlformats.org/officeDocument/2006/relationships/customXml" Target="../customXml/item1386.xml"/><Relationship Id="rId1593" Type="http://schemas.openxmlformats.org/officeDocument/2006/relationships/customXml" Target="../customXml/item1593.xml"/><Relationship Id="rId2437" Type="http://schemas.openxmlformats.org/officeDocument/2006/relationships/customXml" Target="../customXml/item2437.xml"/><Relationship Id="rId409" Type="http://schemas.openxmlformats.org/officeDocument/2006/relationships/customXml" Target="../customXml/item409.xml"/><Relationship Id="rId963" Type="http://schemas.openxmlformats.org/officeDocument/2006/relationships/customXml" Target="../customXml/item963.xml"/><Relationship Id="rId1039" Type="http://schemas.openxmlformats.org/officeDocument/2006/relationships/customXml" Target="../customXml/item1039.xml"/><Relationship Id="rId1246" Type="http://schemas.openxmlformats.org/officeDocument/2006/relationships/customXml" Target="../customXml/item1246.xml"/><Relationship Id="rId2644" Type="http://schemas.openxmlformats.org/officeDocument/2006/relationships/customXml" Target="../customXml/item2644.xml"/><Relationship Id="rId92" Type="http://schemas.openxmlformats.org/officeDocument/2006/relationships/customXml" Target="../customXml/item92.xml"/><Relationship Id="rId616" Type="http://schemas.openxmlformats.org/officeDocument/2006/relationships/customXml" Target="../customXml/item616.xml"/><Relationship Id="rId823" Type="http://schemas.openxmlformats.org/officeDocument/2006/relationships/customXml" Target="../customXml/item823.xml"/><Relationship Id="rId1453" Type="http://schemas.openxmlformats.org/officeDocument/2006/relationships/customXml" Target="../customXml/item1453.xml"/><Relationship Id="rId1660" Type="http://schemas.openxmlformats.org/officeDocument/2006/relationships/customXml" Target="../customXml/item1660.xml"/><Relationship Id="rId2504" Type="http://schemas.openxmlformats.org/officeDocument/2006/relationships/customXml" Target="../customXml/item2504.xml"/><Relationship Id="rId2711" Type="http://schemas.openxmlformats.org/officeDocument/2006/relationships/slide" Target="slides/slide8.xml"/><Relationship Id="rId1106" Type="http://schemas.openxmlformats.org/officeDocument/2006/relationships/customXml" Target="../customXml/item1106.xml"/><Relationship Id="rId1313" Type="http://schemas.openxmlformats.org/officeDocument/2006/relationships/customXml" Target="../customXml/item1313.xml"/><Relationship Id="rId1520" Type="http://schemas.openxmlformats.org/officeDocument/2006/relationships/customXml" Target="../customXml/item1520.xml"/><Relationship Id="rId199" Type="http://schemas.openxmlformats.org/officeDocument/2006/relationships/customXml" Target="../customXml/item199.xml"/><Relationship Id="rId2087" Type="http://schemas.openxmlformats.org/officeDocument/2006/relationships/customXml" Target="../customXml/item2087.xml"/><Relationship Id="rId2294" Type="http://schemas.openxmlformats.org/officeDocument/2006/relationships/customXml" Target="../customXml/item2294.xml"/><Relationship Id="rId266" Type="http://schemas.openxmlformats.org/officeDocument/2006/relationships/customXml" Target="../customXml/item266.xml"/><Relationship Id="rId473" Type="http://schemas.openxmlformats.org/officeDocument/2006/relationships/customXml" Target="../customXml/item473.xml"/><Relationship Id="rId680" Type="http://schemas.openxmlformats.org/officeDocument/2006/relationships/customXml" Target="../customXml/item680.xml"/><Relationship Id="rId2154" Type="http://schemas.openxmlformats.org/officeDocument/2006/relationships/customXml" Target="../customXml/item2154.xml"/><Relationship Id="rId2361" Type="http://schemas.openxmlformats.org/officeDocument/2006/relationships/customXml" Target="../customXml/item2361.xml"/><Relationship Id="rId126" Type="http://schemas.openxmlformats.org/officeDocument/2006/relationships/customXml" Target="../customXml/item126.xml"/><Relationship Id="rId333" Type="http://schemas.openxmlformats.org/officeDocument/2006/relationships/customXml" Target="../customXml/item333.xml"/><Relationship Id="rId540" Type="http://schemas.openxmlformats.org/officeDocument/2006/relationships/customXml" Target="../customXml/item540.xml"/><Relationship Id="rId1170" Type="http://schemas.openxmlformats.org/officeDocument/2006/relationships/customXml" Target="../customXml/item1170.xml"/><Relationship Id="rId2014" Type="http://schemas.openxmlformats.org/officeDocument/2006/relationships/customXml" Target="../customXml/item2014.xml"/><Relationship Id="rId2221" Type="http://schemas.openxmlformats.org/officeDocument/2006/relationships/customXml" Target="../customXml/item2221.xml"/><Relationship Id="rId1030" Type="http://schemas.openxmlformats.org/officeDocument/2006/relationships/customXml" Target="../customXml/item1030.xml"/><Relationship Id="rId400" Type="http://schemas.openxmlformats.org/officeDocument/2006/relationships/customXml" Target="../customXml/item400.xml"/><Relationship Id="rId1987" Type="http://schemas.openxmlformats.org/officeDocument/2006/relationships/customXml" Target="../customXml/item1987.xml"/><Relationship Id="rId1847" Type="http://schemas.openxmlformats.org/officeDocument/2006/relationships/customXml" Target="../customXml/item1847.xml"/><Relationship Id="rId1707" Type="http://schemas.openxmlformats.org/officeDocument/2006/relationships/customXml" Target="../customXml/item1707.xml"/><Relationship Id="rId190" Type="http://schemas.openxmlformats.org/officeDocument/2006/relationships/customXml" Target="../customXml/item190.xml"/><Relationship Id="rId1914" Type="http://schemas.openxmlformats.org/officeDocument/2006/relationships/customXml" Target="../customXml/item1914.xml"/><Relationship Id="rId2688" Type="http://schemas.openxmlformats.org/officeDocument/2006/relationships/customXml" Target="../customXml/item2688.xml"/><Relationship Id="rId867" Type="http://schemas.openxmlformats.org/officeDocument/2006/relationships/customXml" Target="../customXml/item867.xml"/><Relationship Id="rId1497" Type="http://schemas.openxmlformats.org/officeDocument/2006/relationships/customXml" Target="../customXml/item1497.xml"/><Relationship Id="rId2548" Type="http://schemas.openxmlformats.org/officeDocument/2006/relationships/customXml" Target="../customXml/item2548.xml"/><Relationship Id="rId2755" Type="http://schemas.openxmlformats.org/officeDocument/2006/relationships/slide" Target="slides/slide52.xml"/><Relationship Id="rId727" Type="http://schemas.openxmlformats.org/officeDocument/2006/relationships/customXml" Target="../customXml/item727.xml"/><Relationship Id="rId934" Type="http://schemas.openxmlformats.org/officeDocument/2006/relationships/customXml" Target="../customXml/item934.xml"/><Relationship Id="rId1357" Type="http://schemas.openxmlformats.org/officeDocument/2006/relationships/customXml" Target="../customXml/item1357.xml"/><Relationship Id="rId1564" Type="http://schemas.openxmlformats.org/officeDocument/2006/relationships/customXml" Target="../customXml/item1564.xml"/><Relationship Id="rId1771" Type="http://schemas.openxmlformats.org/officeDocument/2006/relationships/customXml" Target="../customXml/item1771.xml"/><Relationship Id="rId2408" Type="http://schemas.openxmlformats.org/officeDocument/2006/relationships/customXml" Target="../customXml/item2408.xml"/><Relationship Id="rId2615" Type="http://schemas.openxmlformats.org/officeDocument/2006/relationships/customXml" Target="../customXml/item2615.xml"/><Relationship Id="rId63" Type="http://schemas.openxmlformats.org/officeDocument/2006/relationships/customXml" Target="../customXml/item63.xml"/><Relationship Id="rId1217" Type="http://schemas.openxmlformats.org/officeDocument/2006/relationships/customXml" Target="../customXml/item1217.xml"/><Relationship Id="rId1424" Type="http://schemas.openxmlformats.org/officeDocument/2006/relationships/customXml" Target="../customXml/item1424.xml"/><Relationship Id="rId1631" Type="http://schemas.openxmlformats.org/officeDocument/2006/relationships/customXml" Target="../customXml/item1631.xml"/><Relationship Id="rId2198" Type="http://schemas.openxmlformats.org/officeDocument/2006/relationships/customXml" Target="../customXml/item2198.xml"/><Relationship Id="rId377" Type="http://schemas.openxmlformats.org/officeDocument/2006/relationships/customXml" Target="../customXml/item377.xml"/><Relationship Id="rId584" Type="http://schemas.openxmlformats.org/officeDocument/2006/relationships/customXml" Target="../customXml/item584.xml"/><Relationship Id="rId2058" Type="http://schemas.openxmlformats.org/officeDocument/2006/relationships/customXml" Target="../customXml/item2058.xml"/><Relationship Id="rId2265" Type="http://schemas.openxmlformats.org/officeDocument/2006/relationships/customXml" Target="../customXml/item2265.xml"/><Relationship Id="rId237" Type="http://schemas.openxmlformats.org/officeDocument/2006/relationships/customXml" Target="../customXml/item237.xml"/><Relationship Id="rId791" Type="http://schemas.openxmlformats.org/officeDocument/2006/relationships/customXml" Target="../customXml/item791.xml"/><Relationship Id="rId1074" Type="http://schemas.openxmlformats.org/officeDocument/2006/relationships/customXml" Target="../customXml/item1074.xml"/><Relationship Id="rId2472" Type="http://schemas.openxmlformats.org/officeDocument/2006/relationships/customXml" Target="../customXml/item2472.xml"/><Relationship Id="rId444" Type="http://schemas.openxmlformats.org/officeDocument/2006/relationships/customXml" Target="../customXml/item444.xml"/><Relationship Id="rId651" Type="http://schemas.openxmlformats.org/officeDocument/2006/relationships/customXml" Target="../customXml/item651.xml"/><Relationship Id="rId1281" Type="http://schemas.openxmlformats.org/officeDocument/2006/relationships/customXml" Target="../customXml/item1281.xml"/><Relationship Id="rId2125" Type="http://schemas.openxmlformats.org/officeDocument/2006/relationships/customXml" Target="../customXml/item2125.xml"/><Relationship Id="rId2332" Type="http://schemas.openxmlformats.org/officeDocument/2006/relationships/customXml" Target="../customXml/item2332.xml"/><Relationship Id="rId304" Type="http://schemas.openxmlformats.org/officeDocument/2006/relationships/customXml" Target="../customXml/item304.xml"/><Relationship Id="rId511" Type="http://schemas.openxmlformats.org/officeDocument/2006/relationships/customXml" Target="../customXml/item511.xml"/><Relationship Id="rId1141" Type="http://schemas.openxmlformats.org/officeDocument/2006/relationships/customXml" Target="../customXml/item1141.xml"/><Relationship Id="rId1001" Type="http://schemas.openxmlformats.org/officeDocument/2006/relationships/customXml" Target="../customXml/item1001.xml"/><Relationship Id="rId1958" Type="http://schemas.openxmlformats.org/officeDocument/2006/relationships/customXml" Target="../customXml/item1958.xml"/><Relationship Id="rId1818" Type="http://schemas.openxmlformats.org/officeDocument/2006/relationships/customXml" Target="../customXml/item1818.xml"/><Relationship Id="rId161" Type="http://schemas.openxmlformats.org/officeDocument/2006/relationships/customXml" Target="../customXml/item161.xml"/><Relationship Id="rId978" Type="http://schemas.openxmlformats.org/officeDocument/2006/relationships/customXml" Target="../customXml/item978.xml"/><Relationship Id="rId2659" Type="http://schemas.openxmlformats.org/officeDocument/2006/relationships/customXml" Target="../customXml/item2659.xml"/><Relationship Id="rId838" Type="http://schemas.openxmlformats.org/officeDocument/2006/relationships/customXml" Target="../customXml/item838.xml"/><Relationship Id="rId1468" Type="http://schemas.openxmlformats.org/officeDocument/2006/relationships/customXml" Target="../customXml/item1468.xml"/><Relationship Id="rId1675" Type="http://schemas.openxmlformats.org/officeDocument/2006/relationships/customXml" Target="../customXml/item1675.xml"/><Relationship Id="rId1882" Type="http://schemas.openxmlformats.org/officeDocument/2006/relationships/customXml" Target="../customXml/item1882.xml"/><Relationship Id="rId2519" Type="http://schemas.openxmlformats.org/officeDocument/2006/relationships/customXml" Target="../customXml/item2519.xml"/><Relationship Id="rId2726" Type="http://schemas.openxmlformats.org/officeDocument/2006/relationships/slide" Target="slides/slide23.xml"/><Relationship Id="rId1328" Type="http://schemas.openxmlformats.org/officeDocument/2006/relationships/customXml" Target="../customXml/item1328.xml"/><Relationship Id="rId1535" Type="http://schemas.openxmlformats.org/officeDocument/2006/relationships/customXml" Target="../customXml/item1535.xml"/><Relationship Id="rId905" Type="http://schemas.openxmlformats.org/officeDocument/2006/relationships/customXml" Target="../customXml/item905.xml"/><Relationship Id="rId1742" Type="http://schemas.openxmlformats.org/officeDocument/2006/relationships/customXml" Target="../customXml/item1742.xml"/><Relationship Id="rId34" Type="http://schemas.openxmlformats.org/officeDocument/2006/relationships/customXml" Target="../customXml/item34.xml"/><Relationship Id="rId1602" Type="http://schemas.openxmlformats.org/officeDocument/2006/relationships/customXml" Target="../customXml/item1602.xml"/><Relationship Id="rId488" Type="http://schemas.openxmlformats.org/officeDocument/2006/relationships/customXml" Target="../customXml/item488.xml"/><Relationship Id="rId695" Type="http://schemas.openxmlformats.org/officeDocument/2006/relationships/customXml" Target="../customXml/item695.xml"/><Relationship Id="rId2169" Type="http://schemas.openxmlformats.org/officeDocument/2006/relationships/customXml" Target="../customXml/item2169.xml"/><Relationship Id="rId2376" Type="http://schemas.openxmlformats.org/officeDocument/2006/relationships/customXml" Target="../customXml/item2376.xml"/><Relationship Id="rId2583" Type="http://schemas.openxmlformats.org/officeDocument/2006/relationships/customXml" Target="../customXml/item2583.xml"/><Relationship Id="rId348" Type="http://schemas.openxmlformats.org/officeDocument/2006/relationships/customXml" Target="../customXml/item348.xml"/><Relationship Id="rId555" Type="http://schemas.openxmlformats.org/officeDocument/2006/relationships/customXml" Target="../customXml/item555.xml"/><Relationship Id="rId762" Type="http://schemas.openxmlformats.org/officeDocument/2006/relationships/customXml" Target="../customXml/item762.xml"/><Relationship Id="rId1185" Type="http://schemas.openxmlformats.org/officeDocument/2006/relationships/customXml" Target="../customXml/item1185.xml"/><Relationship Id="rId1392" Type="http://schemas.openxmlformats.org/officeDocument/2006/relationships/customXml" Target="../customXml/item1392.xml"/><Relationship Id="rId2029" Type="http://schemas.openxmlformats.org/officeDocument/2006/relationships/customXml" Target="../customXml/item2029.xml"/><Relationship Id="rId2236" Type="http://schemas.openxmlformats.org/officeDocument/2006/relationships/customXml" Target="../customXml/item2236.xml"/><Relationship Id="rId2443" Type="http://schemas.openxmlformats.org/officeDocument/2006/relationships/customXml" Target="../customXml/item2443.xml"/><Relationship Id="rId2650" Type="http://schemas.openxmlformats.org/officeDocument/2006/relationships/customXml" Target="../customXml/item2650.xml"/><Relationship Id="rId208" Type="http://schemas.openxmlformats.org/officeDocument/2006/relationships/customXml" Target="../customXml/item208.xml"/><Relationship Id="rId415" Type="http://schemas.openxmlformats.org/officeDocument/2006/relationships/customXml" Target="../customXml/item415.xml"/><Relationship Id="rId622" Type="http://schemas.openxmlformats.org/officeDocument/2006/relationships/customXml" Target="../customXml/item622.xml"/><Relationship Id="rId1045" Type="http://schemas.openxmlformats.org/officeDocument/2006/relationships/customXml" Target="../customXml/item1045.xml"/><Relationship Id="rId1252" Type="http://schemas.openxmlformats.org/officeDocument/2006/relationships/customXml" Target="../customXml/item1252.xml"/><Relationship Id="rId2303" Type="http://schemas.openxmlformats.org/officeDocument/2006/relationships/customXml" Target="../customXml/item2303.xml"/><Relationship Id="rId2510" Type="http://schemas.openxmlformats.org/officeDocument/2006/relationships/customXml" Target="../customXml/item2510.xml"/><Relationship Id="rId1112" Type="http://schemas.openxmlformats.org/officeDocument/2006/relationships/customXml" Target="../customXml/item1112.xml"/><Relationship Id="rId1929" Type="http://schemas.openxmlformats.org/officeDocument/2006/relationships/customXml" Target="../customXml/item1929.xml"/><Relationship Id="rId2093" Type="http://schemas.openxmlformats.org/officeDocument/2006/relationships/customXml" Target="../customXml/item2093.xml"/><Relationship Id="rId272" Type="http://schemas.openxmlformats.org/officeDocument/2006/relationships/customXml" Target="../customXml/item272.xml"/><Relationship Id="rId2160" Type="http://schemas.openxmlformats.org/officeDocument/2006/relationships/customXml" Target="../customXml/item2160.xml"/><Relationship Id="rId132" Type="http://schemas.openxmlformats.org/officeDocument/2006/relationships/customXml" Target="../customXml/item132.xml"/><Relationship Id="rId2020" Type="http://schemas.openxmlformats.org/officeDocument/2006/relationships/customXml" Target="../customXml/item2020.xml"/><Relationship Id="rId1579" Type="http://schemas.openxmlformats.org/officeDocument/2006/relationships/customXml" Target="../customXml/item1579.xml"/><Relationship Id="rId949" Type="http://schemas.openxmlformats.org/officeDocument/2006/relationships/customXml" Target="../customXml/item949.xml"/><Relationship Id="rId1786" Type="http://schemas.openxmlformats.org/officeDocument/2006/relationships/customXml" Target="../customXml/item1786.xml"/><Relationship Id="rId1993" Type="http://schemas.openxmlformats.org/officeDocument/2006/relationships/customXml" Target="../customXml/item1993.xml"/><Relationship Id="rId78" Type="http://schemas.openxmlformats.org/officeDocument/2006/relationships/customXml" Target="../customXml/item78.xml"/><Relationship Id="rId809" Type="http://schemas.openxmlformats.org/officeDocument/2006/relationships/customXml" Target="../customXml/item809.xml"/><Relationship Id="rId1439" Type="http://schemas.openxmlformats.org/officeDocument/2006/relationships/customXml" Target="../customXml/item1439.xml"/><Relationship Id="rId1646" Type="http://schemas.openxmlformats.org/officeDocument/2006/relationships/customXml" Target="../customXml/item1646.xml"/><Relationship Id="rId1853" Type="http://schemas.openxmlformats.org/officeDocument/2006/relationships/customXml" Target="../customXml/item1853.xml"/><Relationship Id="rId1506" Type="http://schemas.openxmlformats.org/officeDocument/2006/relationships/customXml" Target="../customXml/item1506.xml"/><Relationship Id="rId1713" Type="http://schemas.openxmlformats.org/officeDocument/2006/relationships/customXml" Target="../customXml/item1713.xml"/><Relationship Id="rId1920" Type="http://schemas.openxmlformats.org/officeDocument/2006/relationships/customXml" Target="../customXml/item1920.xml"/><Relationship Id="rId599" Type="http://schemas.openxmlformats.org/officeDocument/2006/relationships/customXml" Target="../customXml/item599.xml"/><Relationship Id="rId2487" Type="http://schemas.openxmlformats.org/officeDocument/2006/relationships/customXml" Target="../customXml/item2487.xml"/><Relationship Id="rId2694" Type="http://schemas.openxmlformats.org/officeDocument/2006/relationships/customXml" Target="../customXml/item2694.xml"/><Relationship Id="rId459" Type="http://schemas.openxmlformats.org/officeDocument/2006/relationships/customXml" Target="../customXml/item459.xml"/><Relationship Id="rId666" Type="http://schemas.openxmlformats.org/officeDocument/2006/relationships/customXml" Target="../customXml/item666.xml"/><Relationship Id="rId873" Type="http://schemas.openxmlformats.org/officeDocument/2006/relationships/customXml" Target="../customXml/item873.xml"/><Relationship Id="rId1089" Type="http://schemas.openxmlformats.org/officeDocument/2006/relationships/customXml" Target="../customXml/item1089.xml"/><Relationship Id="rId1296" Type="http://schemas.openxmlformats.org/officeDocument/2006/relationships/customXml" Target="../customXml/item1296.xml"/><Relationship Id="rId2347" Type="http://schemas.openxmlformats.org/officeDocument/2006/relationships/customXml" Target="../customXml/item2347.xml"/><Relationship Id="rId2554" Type="http://schemas.openxmlformats.org/officeDocument/2006/relationships/customXml" Target="../customXml/item2554.xml"/><Relationship Id="rId319" Type="http://schemas.openxmlformats.org/officeDocument/2006/relationships/customXml" Target="../customXml/item319.xml"/><Relationship Id="rId526" Type="http://schemas.openxmlformats.org/officeDocument/2006/relationships/customXml" Target="../customXml/item526.xml"/><Relationship Id="rId1156" Type="http://schemas.openxmlformats.org/officeDocument/2006/relationships/customXml" Target="../customXml/item1156.xml"/><Relationship Id="rId1363" Type="http://schemas.openxmlformats.org/officeDocument/2006/relationships/customXml" Target="../customXml/item1363.xml"/><Relationship Id="rId2207" Type="http://schemas.openxmlformats.org/officeDocument/2006/relationships/customXml" Target="../customXml/item2207.xml"/><Relationship Id="rId2761" Type="http://schemas.openxmlformats.org/officeDocument/2006/relationships/slide" Target="slides/slide58.xml"/><Relationship Id="rId733" Type="http://schemas.openxmlformats.org/officeDocument/2006/relationships/customXml" Target="../customXml/item733.xml"/><Relationship Id="rId940" Type="http://schemas.openxmlformats.org/officeDocument/2006/relationships/customXml" Target="../customXml/item940.xml"/><Relationship Id="rId1016" Type="http://schemas.openxmlformats.org/officeDocument/2006/relationships/customXml" Target="../customXml/item1016.xml"/><Relationship Id="rId1570" Type="http://schemas.openxmlformats.org/officeDocument/2006/relationships/customXml" Target="../customXml/item1570.xml"/><Relationship Id="rId2414" Type="http://schemas.openxmlformats.org/officeDocument/2006/relationships/customXml" Target="../customXml/item2414.xml"/><Relationship Id="rId2621" Type="http://schemas.openxmlformats.org/officeDocument/2006/relationships/customXml" Target="../customXml/item2621.xml"/><Relationship Id="rId800" Type="http://schemas.openxmlformats.org/officeDocument/2006/relationships/customXml" Target="../customXml/item800.xml"/><Relationship Id="rId1223" Type="http://schemas.openxmlformats.org/officeDocument/2006/relationships/customXml" Target="../customXml/item1223.xml"/><Relationship Id="rId1430" Type="http://schemas.openxmlformats.org/officeDocument/2006/relationships/customXml" Target="../customXml/item1430.xml"/><Relationship Id="rId176" Type="http://schemas.openxmlformats.org/officeDocument/2006/relationships/customXml" Target="../customXml/item176.xml"/><Relationship Id="rId383" Type="http://schemas.openxmlformats.org/officeDocument/2006/relationships/customXml" Target="../customXml/item383.xml"/><Relationship Id="rId590" Type="http://schemas.openxmlformats.org/officeDocument/2006/relationships/customXml" Target="../customXml/item590.xml"/><Relationship Id="rId2064" Type="http://schemas.openxmlformats.org/officeDocument/2006/relationships/customXml" Target="../customXml/item2064.xml"/><Relationship Id="rId2271" Type="http://schemas.openxmlformats.org/officeDocument/2006/relationships/customXml" Target="../customXml/item2271.xml"/><Relationship Id="rId243" Type="http://schemas.openxmlformats.org/officeDocument/2006/relationships/customXml" Target="../customXml/item243.xml"/><Relationship Id="rId450" Type="http://schemas.openxmlformats.org/officeDocument/2006/relationships/customXml" Target="../customXml/item450.xml"/><Relationship Id="rId1080" Type="http://schemas.openxmlformats.org/officeDocument/2006/relationships/customXml" Target="../customXml/item1080.xml"/><Relationship Id="rId2131" Type="http://schemas.openxmlformats.org/officeDocument/2006/relationships/customXml" Target="../customXml/item2131.xml"/><Relationship Id="rId103" Type="http://schemas.openxmlformats.org/officeDocument/2006/relationships/customXml" Target="../customXml/item103.xml"/><Relationship Id="rId310" Type="http://schemas.openxmlformats.org/officeDocument/2006/relationships/customXml" Target="../customXml/item310.xml"/><Relationship Id="rId1897" Type="http://schemas.openxmlformats.org/officeDocument/2006/relationships/customXml" Target="../customXml/item1897.xml"/><Relationship Id="rId1757" Type="http://schemas.openxmlformats.org/officeDocument/2006/relationships/customXml" Target="../customXml/item1757.xml"/><Relationship Id="rId1964" Type="http://schemas.openxmlformats.org/officeDocument/2006/relationships/customXml" Target="../customXml/item1964.xml"/><Relationship Id="rId49" Type="http://schemas.openxmlformats.org/officeDocument/2006/relationships/customXml" Target="../customXml/item49.xml"/><Relationship Id="rId1617" Type="http://schemas.openxmlformats.org/officeDocument/2006/relationships/customXml" Target="../customXml/item1617.xml"/><Relationship Id="rId1824" Type="http://schemas.openxmlformats.org/officeDocument/2006/relationships/customXml" Target="../customXml/item1824.xml"/><Relationship Id="rId2598" Type="http://schemas.openxmlformats.org/officeDocument/2006/relationships/customXml" Target="../customXml/item2598.xml"/><Relationship Id="rId777" Type="http://schemas.openxmlformats.org/officeDocument/2006/relationships/customXml" Target="../customXml/item777.xml"/><Relationship Id="rId984" Type="http://schemas.openxmlformats.org/officeDocument/2006/relationships/customXml" Target="../customXml/item984.xml"/><Relationship Id="rId2458" Type="http://schemas.openxmlformats.org/officeDocument/2006/relationships/customXml" Target="../customXml/item2458.xml"/><Relationship Id="rId2665" Type="http://schemas.openxmlformats.org/officeDocument/2006/relationships/customXml" Target="../customXml/item2665.xml"/><Relationship Id="rId637" Type="http://schemas.openxmlformats.org/officeDocument/2006/relationships/customXml" Target="../customXml/item637.xml"/><Relationship Id="rId844" Type="http://schemas.openxmlformats.org/officeDocument/2006/relationships/customXml" Target="../customXml/item844.xml"/><Relationship Id="rId1267" Type="http://schemas.openxmlformats.org/officeDocument/2006/relationships/customXml" Target="../customXml/item1267.xml"/><Relationship Id="rId1474" Type="http://schemas.openxmlformats.org/officeDocument/2006/relationships/customXml" Target="../customXml/item1474.xml"/><Relationship Id="rId1681" Type="http://schemas.openxmlformats.org/officeDocument/2006/relationships/customXml" Target="../customXml/item1681.xml"/><Relationship Id="rId2318" Type="http://schemas.openxmlformats.org/officeDocument/2006/relationships/customXml" Target="../customXml/item2318.xml"/><Relationship Id="rId2525" Type="http://schemas.openxmlformats.org/officeDocument/2006/relationships/customXml" Target="../customXml/item2525.xml"/><Relationship Id="rId2732" Type="http://schemas.openxmlformats.org/officeDocument/2006/relationships/slide" Target="slides/slide29.xml"/><Relationship Id="rId704" Type="http://schemas.openxmlformats.org/officeDocument/2006/relationships/customXml" Target="../customXml/item704.xml"/><Relationship Id="rId911" Type="http://schemas.openxmlformats.org/officeDocument/2006/relationships/customXml" Target="../customXml/item911.xml"/><Relationship Id="rId1127" Type="http://schemas.openxmlformats.org/officeDocument/2006/relationships/customXml" Target="../customXml/item1127.xml"/><Relationship Id="rId1334" Type="http://schemas.openxmlformats.org/officeDocument/2006/relationships/customXml" Target="../customXml/item1334.xml"/><Relationship Id="rId1541" Type="http://schemas.openxmlformats.org/officeDocument/2006/relationships/customXml" Target="../customXml/item154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Hoja1!$B$1</c:f>
              <c:strCache>
                <c:ptCount val="1"/>
                <c:pt idx="0">
                  <c:v>Diseños</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strRef>
              <c:f>Hoja1!$A$2:$A$4</c:f>
              <c:strCache>
                <c:ptCount val="3"/>
                <c:pt idx="0">
                  <c:v>Mínimo</c:v>
                </c:pt>
                <c:pt idx="1">
                  <c:v>Promedio</c:v>
                </c:pt>
                <c:pt idx="2">
                  <c:v>Máximo</c:v>
                </c:pt>
              </c:strCache>
            </c:strRef>
          </c:cat>
          <c:val>
            <c:numRef>
              <c:f>Hoja1!$B$2:$B$4</c:f>
              <c:numCache>
                <c:formatCode>General</c:formatCode>
                <c:ptCount val="3"/>
                <c:pt idx="0">
                  <c:v>8</c:v>
                </c:pt>
                <c:pt idx="1">
                  <c:v>11</c:v>
                </c:pt>
                <c:pt idx="2">
                  <c:v>15</c:v>
                </c:pt>
              </c:numCache>
            </c:numRef>
          </c:val>
          <c:smooth val="0"/>
          <c:extLst>
            <c:ext xmlns:c16="http://schemas.microsoft.com/office/drawing/2014/chart" uri="{C3380CC4-5D6E-409C-BE32-E72D297353CC}">
              <c16:uniqueId val="{00000000-B9DA-4632-B754-780F97F14441}"/>
            </c:ext>
          </c:extLst>
        </c:ser>
        <c:ser>
          <c:idx val="1"/>
          <c:order val="1"/>
          <c:tx>
            <c:strRef>
              <c:f>Hoja1!$C$1</c:f>
              <c:strCache>
                <c:ptCount val="1"/>
                <c:pt idx="0">
                  <c:v>Rediseños</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strRef>
              <c:f>Hoja1!$A$2:$A$4</c:f>
              <c:strCache>
                <c:ptCount val="3"/>
                <c:pt idx="0">
                  <c:v>Mínimo</c:v>
                </c:pt>
                <c:pt idx="1">
                  <c:v>Promedio</c:v>
                </c:pt>
                <c:pt idx="2">
                  <c:v>Máximo</c:v>
                </c:pt>
              </c:strCache>
            </c:strRef>
          </c:cat>
          <c:val>
            <c:numRef>
              <c:f>Hoja1!$C$2:$C$4</c:f>
              <c:numCache>
                <c:formatCode>General</c:formatCode>
                <c:ptCount val="3"/>
                <c:pt idx="0">
                  <c:v>6</c:v>
                </c:pt>
                <c:pt idx="1">
                  <c:v>8</c:v>
                </c:pt>
                <c:pt idx="2">
                  <c:v>11</c:v>
                </c:pt>
              </c:numCache>
            </c:numRef>
          </c:val>
          <c:smooth val="0"/>
          <c:extLst>
            <c:ext xmlns:c16="http://schemas.microsoft.com/office/drawing/2014/chart" uri="{C3380CC4-5D6E-409C-BE32-E72D297353CC}">
              <c16:uniqueId val="{00000001-B9DA-4632-B754-780F97F14441}"/>
            </c:ext>
          </c:extLst>
        </c:ser>
        <c:ser>
          <c:idx val="2"/>
          <c:order val="2"/>
          <c:tx>
            <c:strRef>
              <c:f>Hoja1!$D$1</c:f>
              <c:strCache>
                <c:ptCount val="1"/>
                <c:pt idx="0">
                  <c:v>Actualizacones</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cat>
            <c:strRef>
              <c:f>Hoja1!$A$2:$A$4</c:f>
              <c:strCache>
                <c:ptCount val="3"/>
                <c:pt idx="0">
                  <c:v>Mínimo</c:v>
                </c:pt>
                <c:pt idx="1">
                  <c:v>Promedio</c:v>
                </c:pt>
                <c:pt idx="2">
                  <c:v>Máximo</c:v>
                </c:pt>
              </c:strCache>
            </c:strRef>
          </c:cat>
          <c:val>
            <c:numRef>
              <c:f>Hoja1!$D$2:$D$4</c:f>
              <c:numCache>
                <c:formatCode>General</c:formatCode>
                <c:ptCount val="3"/>
                <c:pt idx="0">
                  <c:v>4</c:v>
                </c:pt>
                <c:pt idx="1">
                  <c:v>5</c:v>
                </c:pt>
                <c:pt idx="2">
                  <c:v>6</c:v>
                </c:pt>
              </c:numCache>
            </c:numRef>
          </c:val>
          <c:smooth val="0"/>
          <c:extLst>
            <c:ext xmlns:c16="http://schemas.microsoft.com/office/drawing/2014/chart" uri="{C3380CC4-5D6E-409C-BE32-E72D297353CC}">
              <c16:uniqueId val="{00000002-B9DA-4632-B754-780F97F14441}"/>
            </c:ext>
          </c:extLst>
        </c:ser>
        <c:dLbls>
          <c:showLegendKey val="0"/>
          <c:showVal val="0"/>
          <c:showCatName val="0"/>
          <c:showSerName val="0"/>
          <c:showPercent val="0"/>
          <c:showBubbleSize val="0"/>
        </c:dLbls>
        <c:marker val="1"/>
        <c:smooth val="0"/>
        <c:axId val="415817792"/>
        <c:axId val="2076075488"/>
      </c:lineChart>
      <c:catAx>
        <c:axId val="4158177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s-MX"/>
          </a:p>
        </c:txPr>
        <c:crossAx val="2076075488"/>
        <c:crosses val="autoZero"/>
        <c:auto val="1"/>
        <c:lblAlgn val="ctr"/>
        <c:lblOffset val="100"/>
        <c:noMultiLvlLbl val="0"/>
      </c:catAx>
      <c:valAx>
        <c:axId val="207607548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s-MX"/>
          </a:p>
        </c:txPr>
        <c:crossAx val="41581779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s-MX"/>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s-MX"/>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Hoja1!$B$1</c:f>
              <c:strCache>
                <c:ptCount val="1"/>
                <c:pt idx="0">
                  <c:v>Administración</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strRef>
              <c:f>Hoja1!$A$2:$A$7</c:f>
              <c:strCache>
                <c:ptCount val="6"/>
                <c:pt idx="0">
                  <c:v>Fundamentación</c:v>
                </c:pt>
                <c:pt idx="1">
                  <c:v>Visión</c:v>
                </c:pt>
                <c:pt idx="2">
                  <c:v>Misión</c:v>
                </c:pt>
                <c:pt idx="3">
                  <c:v>Ideario</c:v>
                </c:pt>
                <c:pt idx="4">
                  <c:v>Objetivos</c:v>
                </c:pt>
                <c:pt idx="5">
                  <c:v>Estructura curricular</c:v>
                </c:pt>
              </c:strCache>
            </c:strRef>
          </c:cat>
          <c:val>
            <c:numRef>
              <c:f>Hoja1!$B$2:$B$7</c:f>
              <c:numCache>
                <c:formatCode>General</c:formatCode>
                <c:ptCount val="6"/>
                <c:pt idx="0">
                  <c:v>1</c:v>
                </c:pt>
                <c:pt idx="1">
                  <c:v>0.2</c:v>
                </c:pt>
                <c:pt idx="2">
                  <c:v>0.1</c:v>
                </c:pt>
                <c:pt idx="3">
                  <c:v>0.2</c:v>
                </c:pt>
                <c:pt idx="4">
                  <c:v>0.5</c:v>
                </c:pt>
                <c:pt idx="5">
                  <c:v>4</c:v>
                </c:pt>
              </c:numCache>
            </c:numRef>
          </c:val>
          <c:smooth val="0"/>
          <c:extLst>
            <c:ext xmlns:c16="http://schemas.microsoft.com/office/drawing/2014/chart" uri="{C3380CC4-5D6E-409C-BE32-E72D297353CC}">
              <c16:uniqueId val="{00000000-B9DA-4632-B754-780F97F14441}"/>
            </c:ext>
          </c:extLst>
        </c:ser>
        <c:ser>
          <c:idx val="1"/>
          <c:order val="1"/>
          <c:tx>
            <c:strRef>
              <c:f>Hoja1!$C$1</c:f>
              <c:strCache>
                <c:ptCount val="1"/>
                <c:pt idx="0">
                  <c:v>Contaduría</c:v>
                </c:pt>
              </c:strCache>
            </c:strRef>
          </c:tx>
          <c:spPr>
            <a:ln w="28575" cap="rnd">
              <a:solidFill>
                <a:schemeClr val="accent4"/>
              </a:solidFill>
              <a:round/>
            </a:ln>
            <a:effectLst/>
          </c:spPr>
          <c:marker>
            <c:symbol val="circle"/>
            <c:size val="5"/>
            <c:spPr>
              <a:solidFill>
                <a:schemeClr val="accent4"/>
              </a:solidFill>
              <a:ln w="9525">
                <a:solidFill>
                  <a:schemeClr val="accent4"/>
                </a:solidFill>
              </a:ln>
              <a:effectLst/>
            </c:spPr>
          </c:marker>
          <c:cat>
            <c:strRef>
              <c:f>Hoja1!$A$2:$A$7</c:f>
              <c:strCache>
                <c:ptCount val="6"/>
                <c:pt idx="0">
                  <c:v>Fundamentación</c:v>
                </c:pt>
                <c:pt idx="1">
                  <c:v>Visión</c:v>
                </c:pt>
                <c:pt idx="2">
                  <c:v>Misión</c:v>
                </c:pt>
                <c:pt idx="3">
                  <c:v>Ideario</c:v>
                </c:pt>
                <c:pt idx="4">
                  <c:v>Objetivos</c:v>
                </c:pt>
                <c:pt idx="5">
                  <c:v>Estructura curricular</c:v>
                </c:pt>
              </c:strCache>
            </c:strRef>
          </c:cat>
          <c:val>
            <c:numRef>
              <c:f>Hoja1!$C$2:$C$7</c:f>
              <c:numCache>
                <c:formatCode>General</c:formatCode>
                <c:ptCount val="6"/>
                <c:pt idx="0">
                  <c:v>2</c:v>
                </c:pt>
                <c:pt idx="1">
                  <c:v>0.5</c:v>
                </c:pt>
                <c:pt idx="2">
                  <c:v>0.5</c:v>
                </c:pt>
                <c:pt idx="3">
                  <c:v>0.1</c:v>
                </c:pt>
                <c:pt idx="4">
                  <c:v>0.8</c:v>
                </c:pt>
                <c:pt idx="5">
                  <c:v>4</c:v>
                </c:pt>
              </c:numCache>
            </c:numRef>
          </c:val>
          <c:smooth val="0"/>
          <c:extLst>
            <c:ext xmlns:c16="http://schemas.microsoft.com/office/drawing/2014/chart" uri="{C3380CC4-5D6E-409C-BE32-E72D297353CC}">
              <c16:uniqueId val="{00000001-B9DA-4632-B754-780F97F14441}"/>
            </c:ext>
          </c:extLst>
        </c:ser>
        <c:ser>
          <c:idx val="2"/>
          <c:order val="2"/>
          <c:tx>
            <c:strRef>
              <c:f>Hoja1!$D$1</c:f>
              <c:strCache>
                <c:ptCount val="1"/>
                <c:pt idx="0">
                  <c:v>Ing. De Software</c:v>
                </c:pt>
              </c:strCache>
            </c:strRef>
          </c:tx>
          <c:spPr>
            <a:ln w="28575" cap="rnd">
              <a:solidFill>
                <a:schemeClr val="accent6"/>
              </a:solidFill>
              <a:round/>
            </a:ln>
            <a:effectLst/>
          </c:spPr>
          <c:marker>
            <c:symbol val="circle"/>
            <c:size val="5"/>
            <c:spPr>
              <a:solidFill>
                <a:schemeClr val="accent6"/>
              </a:solidFill>
              <a:ln w="9525">
                <a:solidFill>
                  <a:schemeClr val="accent6"/>
                </a:solidFill>
              </a:ln>
              <a:effectLst/>
            </c:spPr>
          </c:marker>
          <c:cat>
            <c:strRef>
              <c:f>Hoja1!$A$2:$A$7</c:f>
              <c:strCache>
                <c:ptCount val="6"/>
                <c:pt idx="0">
                  <c:v>Fundamentación</c:v>
                </c:pt>
                <c:pt idx="1">
                  <c:v>Visión</c:v>
                </c:pt>
                <c:pt idx="2">
                  <c:v>Misión</c:v>
                </c:pt>
                <c:pt idx="3">
                  <c:v>Ideario</c:v>
                </c:pt>
                <c:pt idx="4">
                  <c:v>Objetivos</c:v>
                </c:pt>
                <c:pt idx="5">
                  <c:v>Estructura curricular</c:v>
                </c:pt>
              </c:strCache>
            </c:strRef>
          </c:cat>
          <c:val>
            <c:numRef>
              <c:f>Hoja1!$D$2:$D$7</c:f>
              <c:numCache>
                <c:formatCode>General</c:formatCode>
                <c:ptCount val="6"/>
                <c:pt idx="0">
                  <c:v>0.8</c:v>
                </c:pt>
                <c:pt idx="1">
                  <c:v>0.1</c:v>
                </c:pt>
                <c:pt idx="2">
                  <c:v>0.1</c:v>
                </c:pt>
                <c:pt idx="3">
                  <c:v>0.8</c:v>
                </c:pt>
                <c:pt idx="4">
                  <c:v>1</c:v>
                </c:pt>
                <c:pt idx="5">
                  <c:v>8</c:v>
                </c:pt>
              </c:numCache>
            </c:numRef>
          </c:val>
          <c:smooth val="0"/>
          <c:extLst>
            <c:ext xmlns:c16="http://schemas.microsoft.com/office/drawing/2014/chart" uri="{C3380CC4-5D6E-409C-BE32-E72D297353CC}">
              <c16:uniqueId val="{00000002-B9DA-4632-B754-780F97F14441}"/>
            </c:ext>
          </c:extLst>
        </c:ser>
        <c:dLbls>
          <c:showLegendKey val="0"/>
          <c:showVal val="0"/>
          <c:showCatName val="0"/>
          <c:showSerName val="0"/>
          <c:showPercent val="0"/>
          <c:showBubbleSize val="0"/>
        </c:dLbls>
        <c:marker val="1"/>
        <c:smooth val="0"/>
        <c:axId val="415817792"/>
        <c:axId val="2076075488"/>
      </c:lineChart>
      <c:catAx>
        <c:axId val="4158177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s-MX"/>
          </a:p>
        </c:txPr>
        <c:crossAx val="2076075488"/>
        <c:crosses val="autoZero"/>
        <c:auto val="1"/>
        <c:lblAlgn val="ctr"/>
        <c:lblOffset val="100"/>
        <c:noMultiLvlLbl val="0"/>
      </c:catAx>
      <c:valAx>
        <c:axId val="207607548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s-MX"/>
          </a:p>
        </c:txPr>
        <c:crossAx val="41581779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s-MX"/>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s-MX"/>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MX"/>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894FE87-F167-4367-A4F7-B7E839CCD993}" type="datetimeFigureOut">
              <a:rPr lang="es-MX" smtClean="0"/>
              <a:t>23/10/2019</a:t>
            </a:fld>
            <a:endParaRPr lang="es-MX"/>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MX"/>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MX"/>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184CA1D-282D-44F9-8FB5-5E5DE34D9B36}" type="slidenum">
              <a:rPr lang="es-MX" smtClean="0"/>
              <a:t>‹Nº›</a:t>
            </a:fld>
            <a:endParaRPr lang="es-MX"/>
          </a:p>
        </p:txBody>
      </p:sp>
    </p:spTree>
    <p:extLst>
      <p:ext uri="{BB962C8B-B14F-4D97-AF65-F5344CB8AC3E}">
        <p14:creationId xmlns:p14="http://schemas.microsoft.com/office/powerpoint/2010/main" val="10420301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3" Type="http://schemas.openxmlformats.org/officeDocument/2006/relationships/slide" Target="../slides/slide45.xml"/><Relationship Id="rId2" Type="http://schemas.openxmlformats.org/officeDocument/2006/relationships/notesMaster" Target="../notesMasters/notesMaster1.xml"/><Relationship Id="rId1" Type="http://schemas.openxmlformats.org/officeDocument/2006/relationships/customXml" Target="../../customXml/item1780.xml"/></Relationships>
</file>

<file path=ppt/notesSlides/_rels/notesSlide42.xml.rels><?xml version="1.0" encoding="UTF-8" standalone="yes"?>
<Relationships xmlns="http://schemas.openxmlformats.org/package/2006/relationships"><Relationship Id="rId3" Type="http://schemas.openxmlformats.org/officeDocument/2006/relationships/slide" Target="../slides/slide46.xml"/><Relationship Id="rId2" Type="http://schemas.openxmlformats.org/officeDocument/2006/relationships/notesMaster" Target="../notesMasters/notesMaster1.xml"/><Relationship Id="rId1" Type="http://schemas.openxmlformats.org/officeDocument/2006/relationships/customXml" Target="../../customXml/item2060.xml"/></Relationships>
</file>

<file path=ppt/notesSlides/_rels/notesSlide43.xml.rels><?xml version="1.0" encoding="UTF-8" standalone="yes"?>
<Relationships xmlns="http://schemas.openxmlformats.org/package/2006/relationships"><Relationship Id="rId3" Type="http://schemas.openxmlformats.org/officeDocument/2006/relationships/slide" Target="../slides/slide47.xml"/><Relationship Id="rId2" Type="http://schemas.openxmlformats.org/officeDocument/2006/relationships/notesMaster" Target="../notesMasters/notesMaster1.xml"/><Relationship Id="rId1" Type="http://schemas.openxmlformats.org/officeDocument/2006/relationships/customXml" Target="../../customXml/item326.xml"/></Relationships>
</file>

<file path=ppt/notesSlides/_rels/notesSlide44.xml.rels><?xml version="1.0" encoding="UTF-8" standalone="yes"?>
<Relationships xmlns="http://schemas.openxmlformats.org/package/2006/relationships"><Relationship Id="rId3" Type="http://schemas.openxmlformats.org/officeDocument/2006/relationships/slide" Target="../slides/slide48.xml"/><Relationship Id="rId2" Type="http://schemas.openxmlformats.org/officeDocument/2006/relationships/notesMaster" Target="../notesMasters/notesMaster1.xml"/><Relationship Id="rId1" Type="http://schemas.openxmlformats.org/officeDocument/2006/relationships/customXml" Target="../../customXml/item29.xml"/></Relationships>
</file>

<file path=ppt/notesSlides/_rels/notesSlide45.xml.rels><?xml version="1.0" encoding="UTF-8" standalone="yes"?>
<Relationships xmlns="http://schemas.openxmlformats.org/package/2006/relationships"><Relationship Id="rId3" Type="http://schemas.openxmlformats.org/officeDocument/2006/relationships/slide" Target="../slides/slide49.xml"/><Relationship Id="rId2" Type="http://schemas.openxmlformats.org/officeDocument/2006/relationships/notesMaster" Target="../notesMasters/notesMaster1.xml"/><Relationship Id="rId1" Type="http://schemas.openxmlformats.org/officeDocument/2006/relationships/customXml" Target="../../customXml/item2620.xml"/></Relationships>
</file>

<file path=ppt/notesSlides/_rels/notesSlide46.xml.rels><?xml version="1.0" encoding="UTF-8" standalone="yes"?>
<Relationships xmlns="http://schemas.openxmlformats.org/package/2006/relationships"><Relationship Id="rId3" Type="http://schemas.openxmlformats.org/officeDocument/2006/relationships/slide" Target="../slides/slide50.xml"/><Relationship Id="rId2" Type="http://schemas.openxmlformats.org/officeDocument/2006/relationships/notesMaster" Target="../notesMasters/notesMaster1.xml"/><Relationship Id="rId1" Type="http://schemas.openxmlformats.org/officeDocument/2006/relationships/customXml" Target="../../customXml/item894.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Inicio de sesión.</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1</a:t>
            </a:fld>
            <a:endParaRPr lang="es-MX"/>
          </a:p>
        </p:txBody>
      </p:sp>
    </p:spTree>
    <p:extLst>
      <p:ext uri="{BB962C8B-B14F-4D97-AF65-F5344CB8AC3E}">
        <p14:creationId xmlns:p14="http://schemas.microsoft.com/office/powerpoint/2010/main" val="3344560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Solicitud de asesoría. Se muestra el repositorio de documentos para el paso (ícono de archivo en cada paso) donde se encuentran todos los formatos, insumos y documentos requeridos (como acta de junta académica en este paso). Se contempló en reunión la adición de un espacio para agregar comentarios/retroalimentación a cada documento, así como una autenticación visible para documentos aprobados (última versión).</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10</a:t>
            </a:fld>
            <a:endParaRPr lang="es-MX"/>
          </a:p>
        </p:txBody>
      </p:sp>
    </p:spTree>
    <p:extLst>
      <p:ext uri="{BB962C8B-B14F-4D97-AF65-F5344CB8AC3E}">
        <p14:creationId xmlns:p14="http://schemas.microsoft.com/office/powerpoint/2010/main" val="41969188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Solicitud de asesoría. Se muestra el repositorio de documentos para el paso (ícono de archivo en cada paso) donde se encuentran todos los formatos, insumos y documentos requeridos (como acta de junta académica en este paso). Se contempló en reunión la adición de un espacio para agregar comentarios/retroalimentación a cada documento, así como una autenticación visible para documentos aprobados (última versión).</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11</a:t>
            </a:fld>
            <a:endParaRPr lang="es-MX"/>
          </a:p>
        </p:txBody>
      </p:sp>
    </p:spTree>
    <p:extLst>
      <p:ext uri="{BB962C8B-B14F-4D97-AF65-F5344CB8AC3E}">
        <p14:creationId xmlns:p14="http://schemas.microsoft.com/office/powerpoint/2010/main" val="26506820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Solicitud de asesoría. Se muestra el repositorio de documentos para el paso (ícono de archivo en cada paso) donde se encuentran todos los formatos, insumos y documentos requeridos (como acta de junta académica en este paso). Se contempló en reunión la adición de un espacio para agregar comentarios/retroalimentación a cada documento, así como una autenticación visible para documentos aprobados (última versión).</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12</a:t>
            </a:fld>
            <a:endParaRPr lang="es-MX"/>
          </a:p>
        </p:txBody>
      </p:sp>
    </p:spTree>
    <p:extLst>
      <p:ext uri="{BB962C8B-B14F-4D97-AF65-F5344CB8AC3E}">
        <p14:creationId xmlns:p14="http://schemas.microsoft.com/office/powerpoint/2010/main" val="22963927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Asignación de asesor curricular (nombre anterior: asesor técnico pedagógico). Se muestran opciones para buscar asesores, seleccionar uno, deseleccionar y consultar carga.</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13</a:t>
            </a:fld>
            <a:endParaRPr lang="es-MX"/>
          </a:p>
        </p:txBody>
      </p:sp>
    </p:spTree>
    <p:extLst>
      <p:ext uri="{BB962C8B-B14F-4D97-AF65-F5344CB8AC3E}">
        <p14:creationId xmlns:p14="http://schemas.microsoft.com/office/powerpoint/2010/main" val="40937246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5"/>
          </p:nvPr>
        </p:nvSpPr>
        <p:spPr/>
        <p:txBody>
          <a:bodyPr/>
          <a:lstStyle/>
          <a:p>
            <a:fld id="{A184CA1D-282D-44F9-8FB5-5E5DE34D9B36}" type="slidenum">
              <a:rPr lang="es-MX" smtClean="0"/>
              <a:t>14</a:t>
            </a:fld>
            <a:endParaRPr lang="es-MX"/>
          </a:p>
        </p:txBody>
      </p:sp>
    </p:spTree>
    <p:extLst>
      <p:ext uri="{BB962C8B-B14F-4D97-AF65-F5344CB8AC3E}">
        <p14:creationId xmlns:p14="http://schemas.microsoft.com/office/powerpoint/2010/main" val="34714229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Asignación de asesor curricular (nombre anterior: asesor técnico pedagógico). Se muestra la carga de un asesor curricular.</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15</a:t>
            </a:fld>
            <a:endParaRPr lang="es-MX"/>
          </a:p>
        </p:txBody>
      </p:sp>
    </p:spTree>
    <p:extLst>
      <p:ext uri="{BB962C8B-B14F-4D97-AF65-F5344CB8AC3E}">
        <p14:creationId xmlns:p14="http://schemas.microsoft.com/office/powerpoint/2010/main" val="19602875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Alta de involucrados (comisión(es)). Se muestran opciones para buscar, añadir, y quitar miembros de la(s) comisión(es).</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16</a:t>
            </a:fld>
            <a:endParaRPr lang="es-MX"/>
          </a:p>
        </p:txBody>
      </p:sp>
    </p:spTree>
    <p:extLst>
      <p:ext uri="{BB962C8B-B14F-4D97-AF65-F5344CB8AC3E}">
        <p14:creationId xmlns:p14="http://schemas.microsoft.com/office/powerpoint/2010/main" val="7406375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Alta de involucrados (comisión(es)). Se muestran opciones para buscar, añadir, y quitar miembros de la(s) comisión(es).</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17</a:t>
            </a:fld>
            <a:endParaRPr lang="es-MX"/>
          </a:p>
        </p:txBody>
      </p:sp>
    </p:spTree>
    <p:extLst>
      <p:ext uri="{BB962C8B-B14F-4D97-AF65-F5344CB8AC3E}">
        <p14:creationId xmlns:p14="http://schemas.microsoft.com/office/powerpoint/2010/main" val="16381553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Propuesta de trabajo (cronograma). Se muestra un espacio para la consulta y realización de una propuesta de trabajo inicial, y se muestra una opción para registrar nuevas actividades. Se contempló en reunión la utilización de colores que indiquen distintos estados de retraso/avance para cada actividad.</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19</a:t>
            </a:fld>
            <a:endParaRPr lang="es-MX"/>
          </a:p>
        </p:txBody>
      </p:sp>
    </p:spTree>
    <p:extLst>
      <p:ext uri="{BB962C8B-B14F-4D97-AF65-F5344CB8AC3E}">
        <p14:creationId xmlns:p14="http://schemas.microsoft.com/office/powerpoint/2010/main" val="34597273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Propuesta de trabajo (cronograma). Se muestran opciones para registrar una nueva actividad, contemplando, nombre, descripción, inicio y fin de la misma. ¿debería relacionarse con actividades/pasos del proceso DC?</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21</a:t>
            </a:fld>
            <a:endParaRPr lang="es-MX"/>
          </a:p>
        </p:txBody>
      </p:sp>
    </p:spTree>
    <p:extLst>
      <p:ext uri="{BB962C8B-B14F-4D97-AF65-F5344CB8AC3E}">
        <p14:creationId xmlns:p14="http://schemas.microsoft.com/office/powerpoint/2010/main" val="30712949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Estadísticas generales. Gráfica muestra valores mínimo, promedio y máximo de tiempo que se emplea para los rediseños/actualizaciones y diseños, en general.</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2</a:t>
            </a:fld>
            <a:endParaRPr lang="es-MX"/>
          </a:p>
        </p:txBody>
      </p:sp>
    </p:spTree>
    <p:extLst>
      <p:ext uri="{BB962C8B-B14F-4D97-AF65-F5344CB8AC3E}">
        <p14:creationId xmlns:p14="http://schemas.microsoft.com/office/powerpoint/2010/main" val="19357614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Evaluación del plan de estudios (etapa de evaluación para el caso de rediseños/actualizaciones). Se presenta un espacio para la redacción de observaciones para cada elemento del plan de estudios (se muestra por default datos generales). Se contempló en reunión una vista en cascada o por bloques para consultar y redactar observaciones de cada uno de los elementos con la posibilidad de observar los demás.</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22</a:t>
            </a:fld>
            <a:endParaRPr lang="es-MX"/>
          </a:p>
        </p:txBody>
      </p:sp>
    </p:spTree>
    <p:extLst>
      <p:ext uri="{BB962C8B-B14F-4D97-AF65-F5344CB8AC3E}">
        <p14:creationId xmlns:p14="http://schemas.microsoft.com/office/powerpoint/2010/main" val="14574299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Evaluación del plan de estudios (etapa de evaluación para el caso de rediseños/actualizaciones). Se presenta un espacio para la redacción de observaciones de programas de la experiencia educativa por academia, y se presenta una opción (ícono de lista) para consultar los programas de la academia seleccionada (se muestra contabilidad por default).</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24</a:t>
            </a:fld>
            <a:endParaRPr lang="es-MX"/>
          </a:p>
        </p:txBody>
      </p:sp>
    </p:spTree>
    <p:extLst>
      <p:ext uri="{BB962C8B-B14F-4D97-AF65-F5344CB8AC3E}">
        <p14:creationId xmlns:p14="http://schemas.microsoft.com/office/powerpoint/2010/main" val="185497443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Vista previa de informe del estado actual del plan de estudios (documento generado automáticamente con la redacción de las observaciones de la evaluación del plan de estudios y </a:t>
            </a:r>
            <a:r>
              <a:rPr lang="es-MX" dirty="0" err="1"/>
              <a:t>PEE’s</a:t>
            </a:r>
            <a:r>
              <a:rPr lang="es-MX" dirty="0"/>
              <a:t>).</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26</a:t>
            </a:fld>
            <a:endParaRPr lang="es-MX"/>
          </a:p>
        </p:txBody>
      </p:sp>
    </p:spTree>
    <p:extLst>
      <p:ext uri="{BB962C8B-B14F-4D97-AF65-F5344CB8AC3E}">
        <p14:creationId xmlns:p14="http://schemas.microsoft.com/office/powerpoint/2010/main" val="41073154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Evaluación del plan de estudios (etapa de evaluación para el caso de rediseños/actualizaciones). Se presenta un espacio para la redacción de observaciones para cada elemento del plan de estudios (se muestra por default datos generales). Se contempló en reunión una vista en cascada o por bloques para consultar y redactar observaciones de cada uno de los elementos con la posibilidad de observar los demás.</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27</a:t>
            </a:fld>
            <a:endParaRPr lang="es-MX"/>
          </a:p>
        </p:txBody>
      </p:sp>
    </p:spTree>
    <p:extLst>
      <p:ext uri="{BB962C8B-B14F-4D97-AF65-F5344CB8AC3E}">
        <p14:creationId xmlns:p14="http://schemas.microsoft.com/office/powerpoint/2010/main" val="89778766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Fundamentación. Se muestra un espacio para la redacción de cada uno de los análisis (se muestra por default análisis de necesidades sociales), y una opción para la alta del responsable de análisis.</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28</a:t>
            </a:fld>
            <a:endParaRPr lang="es-MX"/>
          </a:p>
        </p:txBody>
      </p:sp>
    </p:spTree>
    <p:extLst>
      <p:ext uri="{BB962C8B-B14F-4D97-AF65-F5344CB8AC3E}">
        <p14:creationId xmlns:p14="http://schemas.microsoft.com/office/powerpoint/2010/main" val="426127981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Fundamentación. Se muestra un espacio (cuadro de información) para consultar información y ejemplos acerca del paso del proceso DC en cuestión.</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29</a:t>
            </a:fld>
            <a:endParaRPr lang="es-MX"/>
          </a:p>
        </p:txBody>
      </p:sp>
    </p:spTree>
    <p:extLst>
      <p:ext uri="{BB962C8B-B14F-4D97-AF65-F5344CB8AC3E}">
        <p14:creationId xmlns:p14="http://schemas.microsoft.com/office/powerpoint/2010/main" val="362072616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Alta de responsable de análisis. Se muestran opciones para buscar, seleccionar y deseleccionar a un responsable de análisis (por default se muestra análisis de necesidades sociales).</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30</a:t>
            </a:fld>
            <a:endParaRPr lang="es-MX"/>
          </a:p>
        </p:txBody>
      </p:sp>
    </p:spTree>
    <p:extLst>
      <p:ext uri="{BB962C8B-B14F-4D97-AF65-F5344CB8AC3E}">
        <p14:creationId xmlns:p14="http://schemas.microsoft.com/office/powerpoint/2010/main" val="312180662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Fundamentación. Se muestra una tabla (por default para el análisis de necesidades sociales), misma que sería especificada en la definición de la fundamentación en el proceso DC. Se contempló en reunión la división de esta tabla en 3 para no ser un trabajo lineal.</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31</a:t>
            </a:fld>
            <a:endParaRPr lang="es-MX"/>
          </a:p>
        </p:txBody>
      </p:sp>
    </p:spTree>
    <p:extLst>
      <p:ext uri="{BB962C8B-B14F-4D97-AF65-F5344CB8AC3E}">
        <p14:creationId xmlns:p14="http://schemas.microsoft.com/office/powerpoint/2010/main" val="230144015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Fundamentación. Se muestra una línea del tiempo (por default para el análisis de fundamentos disciplinares), misma que sería especificada en la definición de la fundamentación en el proceso DC.</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32</a:t>
            </a:fld>
            <a:endParaRPr lang="es-MX"/>
          </a:p>
        </p:txBody>
      </p:sp>
    </p:spTree>
    <p:extLst>
      <p:ext uri="{BB962C8B-B14F-4D97-AF65-F5344CB8AC3E}">
        <p14:creationId xmlns:p14="http://schemas.microsoft.com/office/powerpoint/2010/main" val="353211329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Fundamentación. Se muestra un espacio para la redacción de cada uno de los análisis (se muestra por default el análisis de fundamentos disciplinares).</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33</a:t>
            </a:fld>
            <a:endParaRPr lang="es-MX"/>
          </a:p>
        </p:txBody>
      </p:sp>
    </p:spTree>
    <p:extLst>
      <p:ext uri="{BB962C8B-B14F-4D97-AF65-F5344CB8AC3E}">
        <p14:creationId xmlns:p14="http://schemas.microsoft.com/office/powerpoint/2010/main" val="38070422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Estadísticas por proyecto. Gráfica que muestra el tiempo empleado en los rediseños/actualizaciones y diseños por proyecto. Se contempló en reunión la adición de filtros o ajustes para la gráfica tales como proyectos por área académica, región, sede y sistema.</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3</a:t>
            </a:fld>
            <a:endParaRPr lang="es-MX"/>
          </a:p>
        </p:txBody>
      </p:sp>
    </p:spTree>
    <p:extLst>
      <p:ext uri="{BB962C8B-B14F-4D97-AF65-F5344CB8AC3E}">
        <p14:creationId xmlns:p14="http://schemas.microsoft.com/office/powerpoint/2010/main" val="130660338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Visión. Se muestra un espacio para la redacción de la visión, incluyendo preguntas clave previas al campo de texto e información base guía dentro del cuadro de texto (aparte de la información completa en el cuadro de información (ícono de ?)), así como una opción para consultar/enviar comentarios acerca del paso.</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34</a:t>
            </a:fld>
            <a:endParaRPr lang="es-MX"/>
          </a:p>
        </p:txBody>
      </p:sp>
    </p:spTree>
    <p:extLst>
      <p:ext uri="{BB962C8B-B14F-4D97-AF65-F5344CB8AC3E}">
        <p14:creationId xmlns:p14="http://schemas.microsoft.com/office/powerpoint/2010/main" val="27876149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Cuadro de comentarios. Se muestra un espacio para consultar/enviar comentarios acerca del paso en cuestión.</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35</a:t>
            </a:fld>
            <a:endParaRPr lang="es-MX"/>
          </a:p>
        </p:txBody>
      </p:sp>
    </p:spTree>
    <p:extLst>
      <p:ext uri="{BB962C8B-B14F-4D97-AF65-F5344CB8AC3E}">
        <p14:creationId xmlns:p14="http://schemas.microsoft.com/office/powerpoint/2010/main" val="158097097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Misión. Se muestra un espacio para la redacción de la misión, incluyendo preguntas clave previas al campo de texto e información base guía dentro del cuadro de texto (aparte de la información completa en el cuadro de información (ícono de ?)).</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36</a:t>
            </a:fld>
            <a:endParaRPr lang="es-MX"/>
          </a:p>
        </p:txBody>
      </p:sp>
    </p:spTree>
    <p:extLst>
      <p:ext uri="{BB962C8B-B14F-4D97-AF65-F5344CB8AC3E}">
        <p14:creationId xmlns:p14="http://schemas.microsoft.com/office/powerpoint/2010/main" val="201603055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Objetivos. Se muestra un espacio para la redacción de los objetivos (se muestra por default general), incluyendo preguntas clave previas al campo de texto e información base guía dentro del cuadro de texto (aparte de la información completa en el cuadro de información (ícono de ?)), </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37</a:t>
            </a:fld>
            <a:endParaRPr lang="es-MX"/>
          </a:p>
        </p:txBody>
      </p:sp>
    </p:spTree>
    <p:extLst>
      <p:ext uri="{BB962C8B-B14F-4D97-AF65-F5344CB8AC3E}">
        <p14:creationId xmlns:p14="http://schemas.microsoft.com/office/powerpoint/2010/main" val="99843972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Ideario. Se muestra una tabla, misma que será especificada en la definición del ideario en el proceso DC.</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38</a:t>
            </a:fld>
            <a:endParaRPr lang="es-MX"/>
          </a:p>
        </p:txBody>
      </p:sp>
    </p:spTree>
    <p:extLst>
      <p:ext uri="{BB962C8B-B14F-4D97-AF65-F5344CB8AC3E}">
        <p14:creationId xmlns:p14="http://schemas.microsoft.com/office/powerpoint/2010/main" val="169404722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Ideario. Se muestra un espacio para la redacción del ideario, incluyendo preguntas clave previas al campo de texto e información base guía dentro del cuadro de texto (aparte de la información completa en el cuadro de información (ícono de ?)), </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39</a:t>
            </a:fld>
            <a:endParaRPr lang="es-MX"/>
          </a:p>
        </p:txBody>
      </p:sp>
    </p:spTree>
    <p:extLst>
      <p:ext uri="{BB962C8B-B14F-4D97-AF65-F5344CB8AC3E}">
        <p14:creationId xmlns:p14="http://schemas.microsoft.com/office/powerpoint/2010/main" val="87573507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Ideario. Se muestra un espacio para la redacción del ideario, incluyendo preguntas clave previas al campo de texto e información base guía dentro del cuadro de texto (aparte de la información completa en el cuadro de información (ícono de ?)), </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40</a:t>
            </a:fld>
            <a:endParaRPr lang="es-MX"/>
          </a:p>
        </p:txBody>
      </p:sp>
    </p:spTree>
    <p:extLst>
      <p:ext uri="{BB962C8B-B14F-4D97-AF65-F5344CB8AC3E}">
        <p14:creationId xmlns:p14="http://schemas.microsoft.com/office/powerpoint/2010/main" val="298222662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Ideario. Se muestra un espacio para la redacción del ideario, incluyendo preguntas clave previas al campo de texto e información base guía dentro del cuadro de texto (aparte de la información completa en el cuadro de información (ícono de ?)), </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41</a:t>
            </a:fld>
            <a:endParaRPr lang="es-MX"/>
          </a:p>
        </p:txBody>
      </p:sp>
    </p:spTree>
    <p:extLst>
      <p:ext uri="{BB962C8B-B14F-4D97-AF65-F5344CB8AC3E}">
        <p14:creationId xmlns:p14="http://schemas.microsoft.com/office/powerpoint/2010/main" val="55293864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Ideario. Se muestra un espacio para la redacción del ideario, incluyendo preguntas clave previas al campo de texto e información base guía dentro del cuadro de texto (aparte de la información completa en el cuadro de información (ícono de ?)), </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42</a:t>
            </a:fld>
            <a:endParaRPr lang="es-MX"/>
          </a:p>
        </p:txBody>
      </p:sp>
    </p:spTree>
    <p:extLst>
      <p:ext uri="{BB962C8B-B14F-4D97-AF65-F5344CB8AC3E}">
        <p14:creationId xmlns:p14="http://schemas.microsoft.com/office/powerpoint/2010/main" val="219085921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Ideario. Se muestra un espacio para la redacción del ideario, incluyendo preguntas clave previas al campo de texto e información base guía dentro del cuadro de texto (aparte de la información completa en el cuadro de información (ícono de ?)), </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43</a:t>
            </a:fld>
            <a:endParaRPr lang="es-MX"/>
          </a:p>
        </p:txBody>
      </p:sp>
    </p:spTree>
    <p:extLst>
      <p:ext uri="{BB962C8B-B14F-4D97-AF65-F5344CB8AC3E}">
        <p14:creationId xmlns:p14="http://schemas.microsoft.com/office/powerpoint/2010/main" val="29437637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Proyectos curriculares por área académica (vista de programas de acuerdo a permisos de usuario), ventana principal. Listado de programas de experiencias educativas por área académica. Se contempló en reunión la adición de filtros/ajustes para mostrar programas por área académica, región, sede y sistema, entre otros, así como el establecimiento de colores/íconos para reconocer los distintos tipos de programas.</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4</a:t>
            </a:fld>
            <a:endParaRPr lang="es-MX"/>
          </a:p>
        </p:txBody>
      </p:sp>
    </p:spTree>
    <p:extLst>
      <p:ext uri="{BB962C8B-B14F-4D97-AF65-F5344CB8AC3E}">
        <p14:creationId xmlns:p14="http://schemas.microsoft.com/office/powerpoint/2010/main" val="146825401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Ideario. Se muestra un espacio para la redacción del ideario, incluyendo preguntas clave previas al campo de texto e información base guía dentro del cuadro de texto (aparte de la información completa en el cuadro de información (ícono de ?)), </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44</a:t>
            </a:fld>
            <a:endParaRPr lang="es-MX"/>
          </a:p>
        </p:txBody>
      </p:sp>
    </p:spTree>
    <p:extLst>
      <p:ext uri="{BB962C8B-B14F-4D97-AF65-F5344CB8AC3E}">
        <p14:creationId xmlns:p14="http://schemas.microsoft.com/office/powerpoint/2010/main" val="290801982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custDataLst>
              <p:custData r:id="rId1"/>
            </p:custDataLst>
          </p:nvPr>
        </p:nvSpPr>
        <p:spPr/>
      </p:sp>
      <p:sp>
        <p:nvSpPr>
          <p:cNvPr id="3" name="Marcador de notas 2"/>
          <p:cNvSpPr>
            <a:spLocks noGrp="1"/>
          </p:cNvSpPr>
          <p:nvPr>
            <p:ph type="body" idx="1"/>
          </p:nvPr>
        </p:nvSpPr>
        <p:spPr/>
        <p:txBody>
          <a:bodyPr/>
          <a:lstStyle/>
          <a:p>
            <a:r>
              <a:rPr lang="es-MX" dirty="0"/>
              <a:t>Ideario. Se muestra un espacio para la redacción del ideario, incluyendo preguntas clave previas al campo de texto e información base guía dentro del cuadro de texto (aparte de la información completa en el cuadro de información (ícono de ?)), </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45</a:t>
            </a:fld>
            <a:endParaRPr lang="es-MX"/>
          </a:p>
        </p:txBody>
      </p:sp>
    </p:spTree>
    <p:extLst>
      <p:ext uri="{BB962C8B-B14F-4D97-AF65-F5344CB8AC3E}">
        <p14:creationId xmlns:p14="http://schemas.microsoft.com/office/powerpoint/2010/main" val="172428788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custDataLst>
              <p:custData r:id="rId1"/>
            </p:custDataLst>
          </p:nvPr>
        </p:nvSpPr>
        <p:spPr/>
      </p:sp>
      <p:sp>
        <p:nvSpPr>
          <p:cNvPr id="3" name="Marcador de notas 2"/>
          <p:cNvSpPr>
            <a:spLocks noGrp="1"/>
          </p:cNvSpPr>
          <p:nvPr>
            <p:ph type="body" idx="1"/>
          </p:nvPr>
        </p:nvSpPr>
        <p:spPr/>
        <p:txBody>
          <a:bodyPr/>
          <a:lstStyle/>
          <a:p>
            <a:r>
              <a:rPr lang="es-MX" dirty="0"/>
              <a:t>Ideario. Se muestra un espacio para la redacción del ideario, incluyendo preguntas clave previas al campo de texto e información base guía dentro del cuadro de texto (aparte de la información completa en el cuadro de información (ícono de ?)), </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46</a:t>
            </a:fld>
            <a:endParaRPr lang="es-MX"/>
          </a:p>
        </p:txBody>
      </p:sp>
    </p:spTree>
    <p:extLst>
      <p:ext uri="{BB962C8B-B14F-4D97-AF65-F5344CB8AC3E}">
        <p14:creationId xmlns:p14="http://schemas.microsoft.com/office/powerpoint/2010/main" val="73064361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custDataLst>
              <p:custData r:id="rId1"/>
            </p:custDataLst>
          </p:nvPr>
        </p:nvSpPr>
        <p:spPr/>
      </p:sp>
      <p:sp>
        <p:nvSpPr>
          <p:cNvPr id="3" name="Marcador de notas 2"/>
          <p:cNvSpPr>
            <a:spLocks noGrp="1"/>
          </p:cNvSpPr>
          <p:nvPr>
            <p:ph type="body" idx="1"/>
          </p:nvPr>
        </p:nvSpPr>
        <p:spPr/>
        <p:txBody>
          <a:bodyPr/>
          <a:lstStyle/>
          <a:p>
            <a:r>
              <a:rPr lang="es-MX" dirty="0"/>
              <a:t>Ideario. Se muestra un espacio para la redacción del ideario, incluyendo preguntas clave previas al campo de texto e información base guía dentro del cuadro de texto (aparte de la información completa en el cuadro de información (ícono de ?)), </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47</a:t>
            </a:fld>
            <a:endParaRPr lang="es-MX"/>
          </a:p>
        </p:txBody>
      </p:sp>
    </p:spTree>
    <p:extLst>
      <p:ext uri="{BB962C8B-B14F-4D97-AF65-F5344CB8AC3E}">
        <p14:creationId xmlns:p14="http://schemas.microsoft.com/office/powerpoint/2010/main" val="343183200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custDataLst>
              <p:custData r:id="rId1"/>
            </p:custDataLst>
          </p:nvPr>
        </p:nvSpPr>
        <p:spPr/>
      </p:sp>
      <p:sp>
        <p:nvSpPr>
          <p:cNvPr id="3" name="Marcador de notas 2"/>
          <p:cNvSpPr>
            <a:spLocks noGrp="1"/>
          </p:cNvSpPr>
          <p:nvPr>
            <p:ph type="body" idx="1"/>
          </p:nvPr>
        </p:nvSpPr>
        <p:spPr/>
        <p:txBody>
          <a:bodyPr/>
          <a:lstStyle/>
          <a:p>
            <a:r>
              <a:rPr lang="es-MX" dirty="0"/>
              <a:t>Ideario. Se muestra un espacio para la redacción del ideario, incluyendo preguntas clave previas al campo de texto e información base guía dentro del cuadro de texto (aparte de la información completa en el cuadro de información (ícono de ?)), </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48</a:t>
            </a:fld>
            <a:endParaRPr lang="es-MX"/>
          </a:p>
        </p:txBody>
      </p:sp>
    </p:spTree>
    <p:extLst>
      <p:ext uri="{BB962C8B-B14F-4D97-AF65-F5344CB8AC3E}">
        <p14:creationId xmlns:p14="http://schemas.microsoft.com/office/powerpoint/2010/main" val="176361006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custDataLst>
              <p:custData r:id="rId1"/>
            </p:custDataLst>
          </p:nvPr>
        </p:nvSpPr>
        <p:spPr/>
      </p:sp>
      <p:sp>
        <p:nvSpPr>
          <p:cNvPr id="3" name="Marcador de notas 2"/>
          <p:cNvSpPr>
            <a:spLocks noGrp="1"/>
          </p:cNvSpPr>
          <p:nvPr>
            <p:ph type="body" idx="1"/>
          </p:nvPr>
        </p:nvSpPr>
        <p:spPr/>
        <p:txBody>
          <a:bodyPr/>
          <a:lstStyle/>
          <a:p>
            <a:r>
              <a:rPr lang="es-MX" dirty="0"/>
              <a:t>Ideario. Se muestra un espacio para la redacción del ideario, incluyendo preguntas clave previas al campo de texto e información base guía dentro del cuadro de texto (aparte de la información completa en el cuadro de información (ícono de ?)), </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49</a:t>
            </a:fld>
            <a:endParaRPr lang="es-MX"/>
          </a:p>
        </p:txBody>
      </p:sp>
    </p:spTree>
    <p:extLst>
      <p:ext uri="{BB962C8B-B14F-4D97-AF65-F5344CB8AC3E}">
        <p14:creationId xmlns:p14="http://schemas.microsoft.com/office/powerpoint/2010/main" val="370396880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custDataLst>
              <p:custData r:id="rId1"/>
            </p:custDataLst>
          </p:nvPr>
        </p:nvSpPr>
        <p:spPr/>
      </p:sp>
      <p:sp>
        <p:nvSpPr>
          <p:cNvPr id="3" name="Marcador de notas 2"/>
          <p:cNvSpPr>
            <a:spLocks noGrp="1"/>
          </p:cNvSpPr>
          <p:nvPr>
            <p:ph type="body" idx="1"/>
          </p:nvPr>
        </p:nvSpPr>
        <p:spPr/>
        <p:txBody>
          <a:bodyPr/>
          <a:lstStyle/>
          <a:p>
            <a:r>
              <a:rPr lang="es-MX" dirty="0"/>
              <a:t>Ideario. Se muestra un espacio para la redacción del ideario, incluyendo preguntas clave previas al campo de texto e información base guía dentro del cuadro de texto (aparte de la información completa en el cuadro de información (ícono de ?)), </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50</a:t>
            </a:fld>
            <a:endParaRPr lang="es-MX"/>
          </a:p>
        </p:txBody>
      </p:sp>
    </p:spTree>
    <p:extLst>
      <p:ext uri="{BB962C8B-B14F-4D97-AF65-F5344CB8AC3E}">
        <p14:creationId xmlns:p14="http://schemas.microsoft.com/office/powerpoint/2010/main" val="35018604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Misión. Se muestra un espacio para la redacción de la misión, incluyendo preguntas clave previas al campo de texto e información base guía dentro del cuadro de texto (aparte de la información completa en el cuadro de información (ícono de ?)).</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51</a:t>
            </a:fld>
            <a:endParaRPr lang="es-MX"/>
          </a:p>
        </p:txBody>
      </p:sp>
    </p:spTree>
    <p:extLst>
      <p:ext uri="{BB962C8B-B14F-4D97-AF65-F5344CB8AC3E}">
        <p14:creationId xmlns:p14="http://schemas.microsoft.com/office/powerpoint/2010/main" val="133847933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Misión. Se muestra un espacio para la redacción de la misión, incluyendo preguntas clave previas al campo de texto e información base guía dentro del cuadro de texto (aparte de la información completa en el cuadro de información (ícono de ?)).</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52</a:t>
            </a:fld>
            <a:endParaRPr lang="es-MX"/>
          </a:p>
        </p:txBody>
      </p:sp>
    </p:spTree>
    <p:extLst>
      <p:ext uri="{BB962C8B-B14F-4D97-AF65-F5344CB8AC3E}">
        <p14:creationId xmlns:p14="http://schemas.microsoft.com/office/powerpoint/2010/main" val="56114027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Misión. Se muestra un espacio para la redacción de la misión, incluyendo preguntas clave previas al campo de texto e información base guía dentro del cuadro de texto (aparte de la información completa en el cuadro de información (ícono de ?)).</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53</a:t>
            </a:fld>
            <a:endParaRPr lang="es-MX"/>
          </a:p>
        </p:txBody>
      </p:sp>
    </p:spTree>
    <p:extLst>
      <p:ext uri="{BB962C8B-B14F-4D97-AF65-F5344CB8AC3E}">
        <p14:creationId xmlns:p14="http://schemas.microsoft.com/office/powerpoint/2010/main" val="6781632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Consulta/aprobación de solicitudes de asesoría. Listado de solicitudes de asesoría para rediseños/actualizaciones y diseños, se incluyen opciones para descargar documentos (como acta de junta académica) y aprobar la solicitud. Se contempló en reunión la adición de un espacio para retroalimentar al solicitante sobre lo observado en los documentos y solicitud, así como incluir el rol de la persona que envía la solicitud.</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5</a:t>
            </a:fld>
            <a:endParaRPr lang="es-MX"/>
          </a:p>
        </p:txBody>
      </p:sp>
    </p:spTree>
    <p:extLst>
      <p:ext uri="{BB962C8B-B14F-4D97-AF65-F5344CB8AC3E}">
        <p14:creationId xmlns:p14="http://schemas.microsoft.com/office/powerpoint/2010/main" val="77590559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Misión. Se muestra un espacio para la redacción de la misión, incluyendo preguntas clave previas al campo de texto e información base guía dentro del cuadro de texto (aparte de la información completa en el cuadro de información (ícono de ?)).</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54</a:t>
            </a:fld>
            <a:endParaRPr lang="es-MX"/>
          </a:p>
        </p:txBody>
      </p:sp>
    </p:spTree>
    <p:extLst>
      <p:ext uri="{BB962C8B-B14F-4D97-AF65-F5344CB8AC3E}">
        <p14:creationId xmlns:p14="http://schemas.microsoft.com/office/powerpoint/2010/main" val="251549197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Misión. Se muestra un espacio para la redacción de la misión, incluyendo preguntas clave previas al campo de texto e información base guía dentro del cuadro de texto (aparte de la información completa en el cuadro de información (ícono de ?)).</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55</a:t>
            </a:fld>
            <a:endParaRPr lang="es-MX"/>
          </a:p>
        </p:txBody>
      </p:sp>
    </p:spTree>
    <p:extLst>
      <p:ext uri="{BB962C8B-B14F-4D97-AF65-F5344CB8AC3E}">
        <p14:creationId xmlns:p14="http://schemas.microsoft.com/office/powerpoint/2010/main" val="343906338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Misión. Se muestra un espacio para la redacción de la misión, incluyendo preguntas clave previas al campo de texto e información base guía dentro del cuadro de texto (aparte de la información completa en el cuadro de información (ícono de ?)).</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56</a:t>
            </a:fld>
            <a:endParaRPr lang="es-MX"/>
          </a:p>
        </p:txBody>
      </p:sp>
    </p:spTree>
    <p:extLst>
      <p:ext uri="{BB962C8B-B14F-4D97-AF65-F5344CB8AC3E}">
        <p14:creationId xmlns:p14="http://schemas.microsoft.com/office/powerpoint/2010/main" val="67457832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Misión. Se muestra un espacio para la redacción de la misión, incluyendo preguntas clave previas al campo de texto e información base guía dentro del cuadro de texto (aparte de la información completa en el cuadro de información (ícono de ?)).</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57</a:t>
            </a:fld>
            <a:endParaRPr lang="es-MX"/>
          </a:p>
        </p:txBody>
      </p:sp>
    </p:spTree>
    <p:extLst>
      <p:ext uri="{BB962C8B-B14F-4D97-AF65-F5344CB8AC3E}">
        <p14:creationId xmlns:p14="http://schemas.microsoft.com/office/powerpoint/2010/main" val="340464179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Misión. Se muestra un espacio para la redacción de la misión, incluyendo preguntas clave previas al campo de texto e información base guía dentro del cuadro de texto (aparte de la información completa en el cuadro de información (ícono de ?)).</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58</a:t>
            </a:fld>
            <a:endParaRPr lang="es-MX"/>
          </a:p>
        </p:txBody>
      </p:sp>
    </p:spTree>
    <p:extLst>
      <p:ext uri="{BB962C8B-B14F-4D97-AF65-F5344CB8AC3E}">
        <p14:creationId xmlns:p14="http://schemas.microsoft.com/office/powerpoint/2010/main" val="344449485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Misión. Se muestra un espacio para la redacción de la misión, incluyendo preguntas clave previas al campo de texto e información base guía dentro del cuadro de texto (aparte de la información completa en el cuadro de información (ícono de ?)).</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59</a:t>
            </a:fld>
            <a:endParaRPr lang="es-MX"/>
          </a:p>
        </p:txBody>
      </p:sp>
    </p:spTree>
    <p:extLst>
      <p:ext uri="{BB962C8B-B14F-4D97-AF65-F5344CB8AC3E}">
        <p14:creationId xmlns:p14="http://schemas.microsoft.com/office/powerpoint/2010/main" val="314264028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Misión. Se muestra un espacio para la redacción de la misión, incluyendo preguntas clave previas al campo de texto e información base guía dentro del cuadro de texto (aparte de la información completa en el cuadro de información (ícono de ?)).</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60</a:t>
            </a:fld>
            <a:endParaRPr lang="es-MX"/>
          </a:p>
        </p:txBody>
      </p:sp>
    </p:spTree>
    <p:extLst>
      <p:ext uri="{BB962C8B-B14F-4D97-AF65-F5344CB8AC3E}">
        <p14:creationId xmlns:p14="http://schemas.microsoft.com/office/powerpoint/2010/main" val="10041381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Consulta/aprobación de solicitudes de asesoría. Listado de solicitudes de asesoría para rediseños/actualizaciones y diseños, se incluyen opciones para descargar documentos (como acta de junta académica) y aprobar la solicitud. Se contempló en reunión la adición de un espacio para retroalimentar al solicitante sobre lo observado en los documentos y solicitud, así como incluir el rol de la persona que envía la solicitud.</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6</a:t>
            </a:fld>
            <a:endParaRPr lang="es-MX"/>
          </a:p>
        </p:txBody>
      </p:sp>
    </p:spTree>
    <p:extLst>
      <p:ext uri="{BB962C8B-B14F-4D97-AF65-F5344CB8AC3E}">
        <p14:creationId xmlns:p14="http://schemas.microsoft.com/office/powerpoint/2010/main" val="33536405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Menú principal, vista de director de área académica/jefe del departamento de desarrollo curricular. Se visualiza información del usuario y las opciones para consultar los programas de experiencias educativas (inicio), estadísticas, personal académico y proceso (DC).</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7</a:t>
            </a:fld>
            <a:endParaRPr lang="es-MX"/>
          </a:p>
        </p:txBody>
      </p:sp>
    </p:spTree>
    <p:extLst>
      <p:ext uri="{BB962C8B-B14F-4D97-AF65-F5344CB8AC3E}">
        <p14:creationId xmlns:p14="http://schemas.microsoft.com/office/powerpoint/2010/main" val="445466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Proyectos curriculares por área académica (vista de programas de acuerdo a permisos de usuario), solicitud de asesoría. Listado de programas de experiencias educativas por área académica, se muestra opción para solicitar asesoría.</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8</a:t>
            </a:fld>
            <a:endParaRPr lang="es-MX"/>
          </a:p>
        </p:txBody>
      </p:sp>
    </p:spTree>
    <p:extLst>
      <p:ext uri="{BB962C8B-B14F-4D97-AF65-F5344CB8AC3E}">
        <p14:creationId xmlns:p14="http://schemas.microsoft.com/office/powerpoint/2010/main" val="15241814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Solicitud de asesoría. Se muestran opciones para seleccionar si se trata de un diseño, rediseño o una actualización, y se muestra un texto descriptivo por opción. Se dudó en reunión sobre las 3 categorías, dejando solo diseños y rediseños.</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9</a:t>
            </a:fld>
            <a:endParaRPr lang="es-MX"/>
          </a:p>
        </p:txBody>
      </p:sp>
    </p:spTree>
    <p:extLst>
      <p:ext uri="{BB962C8B-B14F-4D97-AF65-F5344CB8AC3E}">
        <p14:creationId xmlns:p14="http://schemas.microsoft.com/office/powerpoint/2010/main" val="28296305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71BEB0E-C564-4B33-A2CD-EF4323800AB6}"/>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MX"/>
          </a:p>
        </p:txBody>
      </p:sp>
      <p:sp>
        <p:nvSpPr>
          <p:cNvPr id="3" name="Subtítulo 2">
            <a:extLst>
              <a:ext uri="{FF2B5EF4-FFF2-40B4-BE49-F238E27FC236}">
                <a16:creationId xmlns:a16="http://schemas.microsoft.com/office/drawing/2014/main" id="{3B676CF9-3A65-4E17-84EE-87623390216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MX"/>
          </a:p>
        </p:txBody>
      </p:sp>
      <p:sp>
        <p:nvSpPr>
          <p:cNvPr id="4" name="Marcador de fecha 3">
            <a:extLst>
              <a:ext uri="{FF2B5EF4-FFF2-40B4-BE49-F238E27FC236}">
                <a16:creationId xmlns:a16="http://schemas.microsoft.com/office/drawing/2014/main" id="{92783101-EC2B-4E13-869E-B04327E89FED}"/>
              </a:ext>
            </a:extLst>
          </p:cNvPr>
          <p:cNvSpPr>
            <a:spLocks noGrp="1"/>
          </p:cNvSpPr>
          <p:nvPr>
            <p:ph type="dt" sz="half" idx="10"/>
          </p:nvPr>
        </p:nvSpPr>
        <p:spPr/>
        <p:txBody>
          <a:bodyPr/>
          <a:lstStyle/>
          <a:p>
            <a:fld id="{C72B88E4-6665-4ECB-AF83-8D795AB1247E}" type="datetimeFigureOut">
              <a:rPr lang="es-MX" smtClean="0"/>
              <a:t>23/10/2019</a:t>
            </a:fld>
            <a:endParaRPr lang="es-MX"/>
          </a:p>
        </p:txBody>
      </p:sp>
      <p:sp>
        <p:nvSpPr>
          <p:cNvPr id="5" name="Marcador de pie de página 4">
            <a:extLst>
              <a:ext uri="{FF2B5EF4-FFF2-40B4-BE49-F238E27FC236}">
                <a16:creationId xmlns:a16="http://schemas.microsoft.com/office/drawing/2014/main" id="{0597EDBB-8D13-4C4F-9BD5-616A6187F8E7}"/>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37DC7B6C-E7F2-4410-9337-3F0A8E00FE6D}"/>
              </a:ext>
            </a:extLst>
          </p:cNvPr>
          <p:cNvSpPr>
            <a:spLocks noGrp="1"/>
          </p:cNvSpPr>
          <p:nvPr>
            <p:ph type="sldNum" sz="quarter" idx="12"/>
          </p:nvPr>
        </p:nvSpPr>
        <p:spPr/>
        <p:txBody>
          <a:bodyPr/>
          <a:lstStyle/>
          <a:p>
            <a:fld id="{46BDC663-5493-4D2F-AC93-987B287276D0}" type="slidenum">
              <a:rPr lang="es-MX" smtClean="0"/>
              <a:t>‹Nº›</a:t>
            </a:fld>
            <a:endParaRPr lang="es-MX"/>
          </a:p>
        </p:txBody>
      </p:sp>
    </p:spTree>
    <p:extLst>
      <p:ext uri="{BB962C8B-B14F-4D97-AF65-F5344CB8AC3E}">
        <p14:creationId xmlns:p14="http://schemas.microsoft.com/office/powerpoint/2010/main" val="21600693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3796B0C-99A8-4BFD-B97B-C0D494234526}"/>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texto vertical 2">
            <a:extLst>
              <a:ext uri="{FF2B5EF4-FFF2-40B4-BE49-F238E27FC236}">
                <a16:creationId xmlns:a16="http://schemas.microsoft.com/office/drawing/2014/main" id="{82CCF1FF-741C-4B55-9441-AF9EE75FB85A}"/>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F0237631-6C12-41EB-894F-760FB179A069}"/>
              </a:ext>
            </a:extLst>
          </p:cNvPr>
          <p:cNvSpPr>
            <a:spLocks noGrp="1"/>
          </p:cNvSpPr>
          <p:nvPr>
            <p:ph type="dt" sz="half" idx="10"/>
          </p:nvPr>
        </p:nvSpPr>
        <p:spPr/>
        <p:txBody>
          <a:bodyPr/>
          <a:lstStyle/>
          <a:p>
            <a:fld id="{C72B88E4-6665-4ECB-AF83-8D795AB1247E}" type="datetimeFigureOut">
              <a:rPr lang="es-MX" smtClean="0"/>
              <a:t>23/10/2019</a:t>
            </a:fld>
            <a:endParaRPr lang="es-MX"/>
          </a:p>
        </p:txBody>
      </p:sp>
      <p:sp>
        <p:nvSpPr>
          <p:cNvPr id="5" name="Marcador de pie de página 4">
            <a:extLst>
              <a:ext uri="{FF2B5EF4-FFF2-40B4-BE49-F238E27FC236}">
                <a16:creationId xmlns:a16="http://schemas.microsoft.com/office/drawing/2014/main" id="{3942CAA8-5E84-4929-A891-BD0CC8D446E3}"/>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5BB38FE8-95A4-4123-A3AB-932EBFD09CA7}"/>
              </a:ext>
            </a:extLst>
          </p:cNvPr>
          <p:cNvSpPr>
            <a:spLocks noGrp="1"/>
          </p:cNvSpPr>
          <p:nvPr>
            <p:ph type="sldNum" sz="quarter" idx="12"/>
          </p:nvPr>
        </p:nvSpPr>
        <p:spPr/>
        <p:txBody>
          <a:bodyPr/>
          <a:lstStyle/>
          <a:p>
            <a:fld id="{46BDC663-5493-4D2F-AC93-987B287276D0}" type="slidenum">
              <a:rPr lang="es-MX" smtClean="0"/>
              <a:t>‹Nº›</a:t>
            </a:fld>
            <a:endParaRPr lang="es-MX"/>
          </a:p>
        </p:txBody>
      </p:sp>
    </p:spTree>
    <p:extLst>
      <p:ext uri="{BB962C8B-B14F-4D97-AF65-F5344CB8AC3E}">
        <p14:creationId xmlns:p14="http://schemas.microsoft.com/office/powerpoint/2010/main" val="15744396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B810ABB5-6CAC-4EA1-AA11-DBFD55534902}"/>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MX"/>
          </a:p>
        </p:txBody>
      </p:sp>
      <p:sp>
        <p:nvSpPr>
          <p:cNvPr id="3" name="Marcador de texto vertical 2">
            <a:extLst>
              <a:ext uri="{FF2B5EF4-FFF2-40B4-BE49-F238E27FC236}">
                <a16:creationId xmlns:a16="http://schemas.microsoft.com/office/drawing/2014/main" id="{A4BBEF61-C8C4-4E04-A206-83FAD7B4E6DE}"/>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AE8AFBC3-0E7E-418C-A0A8-973EF92C70A1}"/>
              </a:ext>
            </a:extLst>
          </p:cNvPr>
          <p:cNvSpPr>
            <a:spLocks noGrp="1"/>
          </p:cNvSpPr>
          <p:nvPr>
            <p:ph type="dt" sz="half" idx="10"/>
          </p:nvPr>
        </p:nvSpPr>
        <p:spPr/>
        <p:txBody>
          <a:bodyPr/>
          <a:lstStyle/>
          <a:p>
            <a:fld id="{C72B88E4-6665-4ECB-AF83-8D795AB1247E}" type="datetimeFigureOut">
              <a:rPr lang="es-MX" smtClean="0"/>
              <a:t>23/10/2019</a:t>
            </a:fld>
            <a:endParaRPr lang="es-MX"/>
          </a:p>
        </p:txBody>
      </p:sp>
      <p:sp>
        <p:nvSpPr>
          <p:cNvPr id="5" name="Marcador de pie de página 4">
            <a:extLst>
              <a:ext uri="{FF2B5EF4-FFF2-40B4-BE49-F238E27FC236}">
                <a16:creationId xmlns:a16="http://schemas.microsoft.com/office/drawing/2014/main" id="{55B38E45-3772-4714-8B61-D9E922C9C3A3}"/>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00C2C973-7965-42A0-8543-EE717AB51780}"/>
              </a:ext>
            </a:extLst>
          </p:cNvPr>
          <p:cNvSpPr>
            <a:spLocks noGrp="1"/>
          </p:cNvSpPr>
          <p:nvPr>
            <p:ph type="sldNum" sz="quarter" idx="12"/>
          </p:nvPr>
        </p:nvSpPr>
        <p:spPr/>
        <p:txBody>
          <a:bodyPr/>
          <a:lstStyle/>
          <a:p>
            <a:fld id="{46BDC663-5493-4D2F-AC93-987B287276D0}" type="slidenum">
              <a:rPr lang="es-MX" smtClean="0"/>
              <a:t>‹Nº›</a:t>
            </a:fld>
            <a:endParaRPr lang="es-MX"/>
          </a:p>
        </p:txBody>
      </p:sp>
    </p:spTree>
    <p:extLst>
      <p:ext uri="{BB962C8B-B14F-4D97-AF65-F5344CB8AC3E}">
        <p14:creationId xmlns:p14="http://schemas.microsoft.com/office/powerpoint/2010/main" val="4514931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3E5EDF9-7B73-4068-BC3F-D6AF5164E95E}"/>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contenido 2">
            <a:extLst>
              <a:ext uri="{FF2B5EF4-FFF2-40B4-BE49-F238E27FC236}">
                <a16:creationId xmlns:a16="http://schemas.microsoft.com/office/drawing/2014/main" id="{C240A6AE-9124-4477-A2AE-7BF84B216FB1}"/>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6CF30B7D-04EC-4F8D-98F4-E02FC3D5943E}"/>
              </a:ext>
            </a:extLst>
          </p:cNvPr>
          <p:cNvSpPr>
            <a:spLocks noGrp="1"/>
          </p:cNvSpPr>
          <p:nvPr>
            <p:ph type="dt" sz="half" idx="10"/>
          </p:nvPr>
        </p:nvSpPr>
        <p:spPr/>
        <p:txBody>
          <a:bodyPr/>
          <a:lstStyle/>
          <a:p>
            <a:fld id="{C72B88E4-6665-4ECB-AF83-8D795AB1247E}" type="datetimeFigureOut">
              <a:rPr lang="es-MX" smtClean="0"/>
              <a:t>23/10/2019</a:t>
            </a:fld>
            <a:endParaRPr lang="es-MX"/>
          </a:p>
        </p:txBody>
      </p:sp>
      <p:sp>
        <p:nvSpPr>
          <p:cNvPr id="5" name="Marcador de pie de página 4">
            <a:extLst>
              <a:ext uri="{FF2B5EF4-FFF2-40B4-BE49-F238E27FC236}">
                <a16:creationId xmlns:a16="http://schemas.microsoft.com/office/drawing/2014/main" id="{9DC50444-F359-4E42-99AB-91F9BA5796FC}"/>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5290A36A-A309-4F84-89F4-7B34ABA45640}"/>
              </a:ext>
            </a:extLst>
          </p:cNvPr>
          <p:cNvSpPr>
            <a:spLocks noGrp="1"/>
          </p:cNvSpPr>
          <p:nvPr>
            <p:ph type="sldNum" sz="quarter" idx="12"/>
          </p:nvPr>
        </p:nvSpPr>
        <p:spPr/>
        <p:txBody>
          <a:bodyPr/>
          <a:lstStyle/>
          <a:p>
            <a:fld id="{46BDC663-5493-4D2F-AC93-987B287276D0}" type="slidenum">
              <a:rPr lang="es-MX" smtClean="0"/>
              <a:t>‹Nº›</a:t>
            </a:fld>
            <a:endParaRPr lang="es-MX"/>
          </a:p>
        </p:txBody>
      </p:sp>
    </p:spTree>
    <p:extLst>
      <p:ext uri="{BB962C8B-B14F-4D97-AF65-F5344CB8AC3E}">
        <p14:creationId xmlns:p14="http://schemas.microsoft.com/office/powerpoint/2010/main" val="25425363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0AEA04F-96A6-4DBE-9A3F-17B1A35D98DB}"/>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MX"/>
          </a:p>
        </p:txBody>
      </p:sp>
      <p:sp>
        <p:nvSpPr>
          <p:cNvPr id="3" name="Marcador de texto 2">
            <a:extLst>
              <a:ext uri="{FF2B5EF4-FFF2-40B4-BE49-F238E27FC236}">
                <a16:creationId xmlns:a16="http://schemas.microsoft.com/office/drawing/2014/main" id="{9CA4655C-7C00-4435-AA62-D4A7ECD0E00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61765544-48B3-4837-B11F-C8FB19ACB7AA}"/>
              </a:ext>
            </a:extLst>
          </p:cNvPr>
          <p:cNvSpPr>
            <a:spLocks noGrp="1"/>
          </p:cNvSpPr>
          <p:nvPr>
            <p:ph type="dt" sz="half" idx="10"/>
          </p:nvPr>
        </p:nvSpPr>
        <p:spPr/>
        <p:txBody>
          <a:bodyPr/>
          <a:lstStyle/>
          <a:p>
            <a:fld id="{C72B88E4-6665-4ECB-AF83-8D795AB1247E}" type="datetimeFigureOut">
              <a:rPr lang="es-MX" smtClean="0"/>
              <a:t>23/10/2019</a:t>
            </a:fld>
            <a:endParaRPr lang="es-MX"/>
          </a:p>
        </p:txBody>
      </p:sp>
      <p:sp>
        <p:nvSpPr>
          <p:cNvPr id="5" name="Marcador de pie de página 4">
            <a:extLst>
              <a:ext uri="{FF2B5EF4-FFF2-40B4-BE49-F238E27FC236}">
                <a16:creationId xmlns:a16="http://schemas.microsoft.com/office/drawing/2014/main" id="{783C0718-B441-4206-AE7A-52CAA145F9C0}"/>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92EE4677-749B-4D1E-A6FB-AFFD4320D938}"/>
              </a:ext>
            </a:extLst>
          </p:cNvPr>
          <p:cNvSpPr>
            <a:spLocks noGrp="1"/>
          </p:cNvSpPr>
          <p:nvPr>
            <p:ph type="sldNum" sz="quarter" idx="12"/>
          </p:nvPr>
        </p:nvSpPr>
        <p:spPr/>
        <p:txBody>
          <a:bodyPr/>
          <a:lstStyle/>
          <a:p>
            <a:fld id="{46BDC663-5493-4D2F-AC93-987B287276D0}" type="slidenum">
              <a:rPr lang="es-MX" smtClean="0"/>
              <a:t>‹Nº›</a:t>
            </a:fld>
            <a:endParaRPr lang="es-MX"/>
          </a:p>
        </p:txBody>
      </p:sp>
    </p:spTree>
    <p:extLst>
      <p:ext uri="{BB962C8B-B14F-4D97-AF65-F5344CB8AC3E}">
        <p14:creationId xmlns:p14="http://schemas.microsoft.com/office/powerpoint/2010/main" val="24895533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7F9178D-7E75-4D9C-BC76-7352D6B594B3}"/>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contenido 2">
            <a:extLst>
              <a:ext uri="{FF2B5EF4-FFF2-40B4-BE49-F238E27FC236}">
                <a16:creationId xmlns:a16="http://schemas.microsoft.com/office/drawing/2014/main" id="{01B2B58A-F112-478D-9304-744A959651B4}"/>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contenido 3">
            <a:extLst>
              <a:ext uri="{FF2B5EF4-FFF2-40B4-BE49-F238E27FC236}">
                <a16:creationId xmlns:a16="http://schemas.microsoft.com/office/drawing/2014/main" id="{BA828F6F-2D9D-4CDC-8B5D-5B24CA98351C}"/>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Marcador de fecha 4">
            <a:extLst>
              <a:ext uri="{FF2B5EF4-FFF2-40B4-BE49-F238E27FC236}">
                <a16:creationId xmlns:a16="http://schemas.microsoft.com/office/drawing/2014/main" id="{C03E7AD5-2C89-4B25-98F7-EBFA3040DB57}"/>
              </a:ext>
            </a:extLst>
          </p:cNvPr>
          <p:cNvSpPr>
            <a:spLocks noGrp="1"/>
          </p:cNvSpPr>
          <p:nvPr>
            <p:ph type="dt" sz="half" idx="10"/>
          </p:nvPr>
        </p:nvSpPr>
        <p:spPr/>
        <p:txBody>
          <a:bodyPr/>
          <a:lstStyle/>
          <a:p>
            <a:fld id="{C72B88E4-6665-4ECB-AF83-8D795AB1247E}" type="datetimeFigureOut">
              <a:rPr lang="es-MX" smtClean="0"/>
              <a:t>23/10/2019</a:t>
            </a:fld>
            <a:endParaRPr lang="es-MX"/>
          </a:p>
        </p:txBody>
      </p:sp>
      <p:sp>
        <p:nvSpPr>
          <p:cNvPr id="6" name="Marcador de pie de página 5">
            <a:extLst>
              <a:ext uri="{FF2B5EF4-FFF2-40B4-BE49-F238E27FC236}">
                <a16:creationId xmlns:a16="http://schemas.microsoft.com/office/drawing/2014/main" id="{4AE42F9A-3D3F-4E19-8103-82A9B2240BFD}"/>
              </a:ext>
            </a:extLst>
          </p:cNvPr>
          <p:cNvSpPr>
            <a:spLocks noGrp="1"/>
          </p:cNvSpPr>
          <p:nvPr>
            <p:ph type="ftr" sz="quarter" idx="11"/>
          </p:nvPr>
        </p:nvSpPr>
        <p:spPr/>
        <p:txBody>
          <a:bodyPr/>
          <a:lstStyle/>
          <a:p>
            <a:endParaRPr lang="es-MX"/>
          </a:p>
        </p:txBody>
      </p:sp>
      <p:sp>
        <p:nvSpPr>
          <p:cNvPr id="7" name="Marcador de número de diapositiva 6">
            <a:extLst>
              <a:ext uri="{FF2B5EF4-FFF2-40B4-BE49-F238E27FC236}">
                <a16:creationId xmlns:a16="http://schemas.microsoft.com/office/drawing/2014/main" id="{93F1CDDE-FE42-4907-99A5-D9BA4CA63C11}"/>
              </a:ext>
            </a:extLst>
          </p:cNvPr>
          <p:cNvSpPr>
            <a:spLocks noGrp="1"/>
          </p:cNvSpPr>
          <p:nvPr>
            <p:ph type="sldNum" sz="quarter" idx="12"/>
          </p:nvPr>
        </p:nvSpPr>
        <p:spPr/>
        <p:txBody>
          <a:bodyPr/>
          <a:lstStyle/>
          <a:p>
            <a:fld id="{46BDC663-5493-4D2F-AC93-987B287276D0}" type="slidenum">
              <a:rPr lang="es-MX" smtClean="0"/>
              <a:t>‹Nº›</a:t>
            </a:fld>
            <a:endParaRPr lang="es-MX"/>
          </a:p>
        </p:txBody>
      </p:sp>
    </p:spTree>
    <p:extLst>
      <p:ext uri="{BB962C8B-B14F-4D97-AF65-F5344CB8AC3E}">
        <p14:creationId xmlns:p14="http://schemas.microsoft.com/office/powerpoint/2010/main" val="18039651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E75088F-8CC3-45AF-830E-470F59396123}"/>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MX"/>
          </a:p>
        </p:txBody>
      </p:sp>
      <p:sp>
        <p:nvSpPr>
          <p:cNvPr id="3" name="Marcador de texto 2">
            <a:extLst>
              <a:ext uri="{FF2B5EF4-FFF2-40B4-BE49-F238E27FC236}">
                <a16:creationId xmlns:a16="http://schemas.microsoft.com/office/drawing/2014/main" id="{9661BB2B-B0B3-49DD-9B58-2F1BC457FC5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71190EA4-811B-4651-A7F3-5F6B1B6AAFF8}"/>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Marcador de texto 4">
            <a:extLst>
              <a:ext uri="{FF2B5EF4-FFF2-40B4-BE49-F238E27FC236}">
                <a16:creationId xmlns:a16="http://schemas.microsoft.com/office/drawing/2014/main" id="{120B4004-D303-441E-B1EA-E1CE10E8B10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9E3A2352-D36C-4D04-A0C2-C62AECFA4C82}"/>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7" name="Marcador de fecha 6">
            <a:extLst>
              <a:ext uri="{FF2B5EF4-FFF2-40B4-BE49-F238E27FC236}">
                <a16:creationId xmlns:a16="http://schemas.microsoft.com/office/drawing/2014/main" id="{88912598-5D60-4104-96B6-5BF346BE3947}"/>
              </a:ext>
            </a:extLst>
          </p:cNvPr>
          <p:cNvSpPr>
            <a:spLocks noGrp="1"/>
          </p:cNvSpPr>
          <p:nvPr>
            <p:ph type="dt" sz="half" idx="10"/>
          </p:nvPr>
        </p:nvSpPr>
        <p:spPr/>
        <p:txBody>
          <a:bodyPr/>
          <a:lstStyle/>
          <a:p>
            <a:fld id="{C72B88E4-6665-4ECB-AF83-8D795AB1247E}" type="datetimeFigureOut">
              <a:rPr lang="es-MX" smtClean="0"/>
              <a:t>23/10/2019</a:t>
            </a:fld>
            <a:endParaRPr lang="es-MX"/>
          </a:p>
        </p:txBody>
      </p:sp>
      <p:sp>
        <p:nvSpPr>
          <p:cNvPr id="8" name="Marcador de pie de página 7">
            <a:extLst>
              <a:ext uri="{FF2B5EF4-FFF2-40B4-BE49-F238E27FC236}">
                <a16:creationId xmlns:a16="http://schemas.microsoft.com/office/drawing/2014/main" id="{875CABBF-31EE-4B91-B39E-C25046D7CB65}"/>
              </a:ext>
            </a:extLst>
          </p:cNvPr>
          <p:cNvSpPr>
            <a:spLocks noGrp="1"/>
          </p:cNvSpPr>
          <p:nvPr>
            <p:ph type="ftr" sz="quarter" idx="11"/>
          </p:nvPr>
        </p:nvSpPr>
        <p:spPr/>
        <p:txBody>
          <a:bodyPr/>
          <a:lstStyle/>
          <a:p>
            <a:endParaRPr lang="es-MX"/>
          </a:p>
        </p:txBody>
      </p:sp>
      <p:sp>
        <p:nvSpPr>
          <p:cNvPr id="9" name="Marcador de número de diapositiva 8">
            <a:extLst>
              <a:ext uri="{FF2B5EF4-FFF2-40B4-BE49-F238E27FC236}">
                <a16:creationId xmlns:a16="http://schemas.microsoft.com/office/drawing/2014/main" id="{EB79DF84-4B76-4556-97A1-270631782906}"/>
              </a:ext>
            </a:extLst>
          </p:cNvPr>
          <p:cNvSpPr>
            <a:spLocks noGrp="1"/>
          </p:cNvSpPr>
          <p:nvPr>
            <p:ph type="sldNum" sz="quarter" idx="12"/>
          </p:nvPr>
        </p:nvSpPr>
        <p:spPr/>
        <p:txBody>
          <a:bodyPr/>
          <a:lstStyle/>
          <a:p>
            <a:fld id="{46BDC663-5493-4D2F-AC93-987B287276D0}" type="slidenum">
              <a:rPr lang="es-MX" smtClean="0"/>
              <a:t>‹Nº›</a:t>
            </a:fld>
            <a:endParaRPr lang="es-MX"/>
          </a:p>
        </p:txBody>
      </p:sp>
    </p:spTree>
    <p:extLst>
      <p:ext uri="{BB962C8B-B14F-4D97-AF65-F5344CB8AC3E}">
        <p14:creationId xmlns:p14="http://schemas.microsoft.com/office/powerpoint/2010/main" val="38332170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6129916-C85E-42B3-BE9A-F59B1489836A}"/>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fecha 2">
            <a:extLst>
              <a:ext uri="{FF2B5EF4-FFF2-40B4-BE49-F238E27FC236}">
                <a16:creationId xmlns:a16="http://schemas.microsoft.com/office/drawing/2014/main" id="{001F589D-F603-4CF1-9591-A8CECDF7200C}"/>
              </a:ext>
            </a:extLst>
          </p:cNvPr>
          <p:cNvSpPr>
            <a:spLocks noGrp="1"/>
          </p:cNvSpPr>
          <p:nvPr>
            <p:ph type="dt" sz="half" idx="10"/>
          </p:nvPr>
        </p:nvSpPr>
        <p:spPr/>
        <p:txBody>
          <a:bodyPr/>
          <a:lstStyle/>
          <a:p>
            <a:fld id="{C72B88E4-6665-4ECB-AF83-8D795AB1247E}" type="datetimeFigureOut">
              <a:rPr lang="es-MX" smtClean="0"/>
              <a:t>23/10/2019</a:t>
            </a:fld>
            <a:endParaRPr lang="es-MX"/>
          </a:p>
        </p:txBody>
      </p:sp>
      <p:sp>
        <p:nvSpPr>
          <p:cNvPr id="4" name="Marcador de pie de página 3">
            <a:extLst>
              <a:ext uri="{FF2B5EF4-FFF2-40B4-BE49-F238E27FC236}">
                <a16:creationId xmlns:a16="http://schemas.microsoft.com/office/drawing/2014/main" id="{6412F1D3-2F45-43E1-B5B7-4711552A94BE}"/>
              </a:ext>
            </a:extLst>
          </p:cNvPr>
          <p:cNvSpPr>
            <a:spLocks noGrp="1"/>
          </p:cNvSpPr>
          <p:nvPr>
            <p:ph type="ftr" sz="quarter" idx="11"/>
          </p:nvPr>
        </p:nvSpPr>
        <p:spPr/>
        <p:txBody>
          <a:bodyPr/>
          <a:lstStyle/>
          <a:p>
            <a:endParaRPr lang="es-MX"/>
          </a:p>
        </p:txBody>
      </p:sp>
      <p:sp>
        <p:nvSpPr>
          <p:cNvPr id="5" name="Marcador de número de diapositiva 4">
            <a:extLst>
              <a:ext uri="{FF2B5EF4-FFF2-40B4-BE49-F238E27FC236}">
                <a16:creationId xmlns:a16="http://schemas.microsoft.com/office/drawing/2014/main" id="{5BFC90BB-D76F-4242-9C7D-8FEA0B7BF58D}"/>
              </a:ext>
            </a:extLst>
          </p:cNvPr>
          <p:cNvSpPr>
            <a:spLocks noGrp="1"/>
          </p:cNvSpPr>
          <p:nvPr>
            <p:ph type="sldNum" sz="quarter" idx="12"/>
          </p:nvPr>
        </p:nvSpPr>
        <p:spPr/>
        <p:txBody>
          <a:bodyPr/>
          <a:lstStyle/>
          <a:p>
            <a:fld id="{46BDC663-5493-4D2F-AC93-987B287276D0}" type="slidenum">
              <a:rPr lang="es-MX" smtClean="0"/>
              <a:t>‹Nº›</a:t>
            </a:fld>
            <a:endParaRPr lang="es-MX"/>
          </a:p>
        </p:txBody>
      </p:sp>
    </p:spTree>
    <p:extLst>
      <p:ext uri="{BB962C8B-B14F-4D97-AF65-F5344CB8AC3E}">
        <p14:creationId xmlns:p14="http://schemas.microsoft.com/office/powerpoint/2010/main" val="25897910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3F3CE277-199A-4FF1-9E2A-DB5A48A91033}"/>
              </a:ext>
            </a:extLst>
          </p:cNvPr>
          <p:cNvSpPr>
            <a:spLocks noGrp="1"/>
          </p:cNvSpPr>
          <p:nvPr>
            <p:ph type="dt" sz="half" idx="10"/>
          </p:nvPr>
        </p:nvSpPr>
        <p:spPr/>
        <p:txBody>
          <a:bodyPr/>
          <a:lstStyle/>
          <a:p>
            <a:fld id="{C72B88E4-6665-4ECB-AF83-8D795AB1247E}" type="datetimeFigureOut">
              <a:rPr lang="es-MX" smtClean="0"/>
              <a:t>23/10/2019</a:t>
            </a:fld>
            <a:endParaRPr lang="es-MX"/>
          </a:p>
        </p:txBody>
      </p:sp>
      <p:sp>
        <p:nvSpPr>
          <p:cNvPr id="3" name="Marcador de pie de página 2">
            <a:extLst>
              <a:ext uri="{FF2B5EF4-FFF2-40B4-BE49-F238E27FC236}">
                <a16:creationId xmlns:a16="http://schemas.microsoft.com/office/drawing/2014/main" id="{2949643D-9128-4154-80D4-70796DDC94B8}"/>
              </a:ext>
            </a:extLst>
          </p:cNvPr>
          <p:cNvSpPr>
            <a:spLocks noGrp="1"/>
          </p:cNvSpPr>
          <p:nvPr>
            <p:ph type="ftr" sz="quarter" idx="11"/>
          </p:nvPr>
        </p:nvSpPr>
        <p:spPr/>
        <p:txBody>
          <a:bodyPr/>
          <a:lstStyle/>
          <a:p>
            <a:endParaRPr lang="es-MX"/>
          </a:p>
        </p:txBody>
      </p:sp>
      <p:sp>
        <p:nvSpPr>
          <p:cNvPr id="4" name="Marcador de número de diapositiva 3">
            <a:extLst>
              <a:ext uri="{FF2B5EF4-FFF2-40B4-BE49-F238E27FC236}">
                <a16:creationId xmlns:a16="http://schemas.microsoft.com/office/drawing/2014/main" id="{A69FF8B8-0012-4CB6-85C6-4B6186878B1A}"/>
              </a:ext>
            </a:extLst>
          </p:cNvPr>
          <p:cNvSpPr>
            <a:spLocks noGrp="1"/>
          </p:cNvSpPr>
          <p:nvPr>
            <p:ph type="sldNum" sz="quarter" idx="12"/>
          </p:nvPr>
        </p:nvSpPr>
        <p:spPr/>
        <p:txBody>
          <a:bodyPr/>
          <a:lstStyle/>
          <a:p>
            <a:fld id="{46BDC663-5493-4D2F-AC93-987B287276D0}" type="slidenum">
              <a:rPr lang="es-MX" smtClean="0"/>
              <a:t>‹Nº›</a:t>
            </a:fld>
            <a:endParaRPr lang="es-MX"/>
          </a:p>
        </p:txBody>
      </p:sp>
    </p:spTree>
    <p:extLst>
      <p:ext uri="{BB962C8B-B14F-4D97-AF65-F5344CB8AC3E}">
        <p14:creationId xmlns:p14="http://schemas.microsoft.com/office/powerpoint/2010/main" val="38644744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C16F7DF-08DC-42CC-9FF9-22412DA190A3}"/>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MX"/>
          </a:p>
        </p:txBody>
      </p:sp>
      <p:sp>
        <p:nvSpPr>
          <p:cNvPr id="3" name="Marcador de contenido 2">
            <a:extLst>
              <a:ext uri="{FF2B5EF4-FFF2-40B4-BE49-F238E27FC236}">
                <a16:creationId xmlns:a16="http://schemas.microsoft.com/office/drawing/2014/main" id="{724E3B37-152B-4E7C-A0A4-4F51FCE7388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texto 3">
            <a:extLst>
              <a:ext uri="{FF2B5EF4-FFF2-40B4-BE49-F238E27FC236}">
                <a16:creationId xmlns:a16="http://schemas.microsoft.com/office/drawing/2014/main" id="{1DD173E9-88AD-45AB-BDB9-E37C655CC7F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5A685140-94A0-4B58-9D7C-72F6F60DFFF5}"/>
              </a:ext>
            </a:extLst>
          </p:cNvPr>
          <p:cNvSpPr>
            <a:spLocks noGrp="1"/>
          </p:cNvSpPr>
          <p:nvPr>
            <p:ph type="dt" sz="half" idx="10"/>
          </p:nvPr>
        </p:nvSpPr>
        <p:spPr/>
        <p:txBody>
          <a:bodyPr/>
          <a:lstStyle/>
          <a:p>
            <a:fld id="{C72B88E4-6665-4ECB-AF83-8D795AB1247E}" type="datetimeFigureOut">
              <a:rPr lang="es-MX" smtClean="0"/>
              <a:t>23/10/2019</a:t>
            </a:fld>
            <a:endParaRPr lang="es-MX"/>
          </a:p>
        </p:txBody>
      </p:sp>
      <p:sp>
        <p:nvSpPr>
          <p:cNvPr id="6" name="Marcador de pie de página 5">
            <a:extLst>
              <a:ext uri="{FF2B5EF4-FFF2-40B4-BE49-F238E27FC236}">
                <a16:creationId xmlns:a16="http://schemas.microsoft.com/office/drawing/2014/main" id="{14AECC86-9B3F-45B8-A5E8-8BAE495BA268}"/>
              </a:ext>
            </a:extLst>
          </p:cNvPr>
          <p:cNvSpPr>
            <a:spLocks noGrp="1"/>
          </p:cNvSpPr>
          <p:nvPr>
            <p:ph type="ftr" sz="quarter" idx="11"/>
          </p:nvPr>
        </p:nvSpPr>
        <p:spPr/>
        <p:txBody>
          <a:bodyPr/>
          <a:lstStyle/>
          <a:p>
            <a:endParaRPr lang="es-MX"/>
          </a:p>
        </p:txBody>
      </p:sp>
      <p:sp>
        <p:nvSpPr>
          <p:cNvPr id="7" name="Marcador de número de diapositiva 6">
            <a:extLst>
              <a:ext uri="{FF2B5EF4-FFF2-40B4-BE49-F238E27FC236}">
                <a16:creationId xmlns:a16="http://schemas.microsoft.com/office/drawing/2014/main" id="{187084B8-FE0E-48EF-9743-48378FB3BAEC}"/>
              </a:ext>
            </a:extLst>
          </p:cNvPr>
          <p:cNvSpPr>
            <a:spLocks noGrp="1"/>
          </p:cNvSpPr>
          <p:nvPr>
            <p:ph type="sldNum" sz="quarter" idx="12"/>
          </p:nvPr>
        </p:nvSpPr>
        <p:spPr/>
        <p:txBody>
          <a:bodyPr/>
          <a:lstStyle/>
          <a:p>
            <a:fld id="{46BDC663-5493-4D2F-AC93-987B287276D0}" type="slidenum">
              <a:rPr lang="es-MX" smtClean="0"/>
              <a:t>‹Nº›</a:t>
            </a:fld>
            <a:endParaRPr lang="es-MX"/>
          </a:p>
        </p:txBody>
      </p:sp>
    </p:spTree>
    <p:extLst>
      <p:ext uri="{BB962C8B-B14F-4D97-AF65-F5344CB8AC3E}">
        <p14:creationId xmlns:p14="http://schemas.microsoft.com/office/powerpoint/2010/main" val="32808910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37AEA02-7A0A-4B4B-BE8F-04D3026A50D7}"/>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MX"/>
          </a:p>
        </p:txBody>
      </p:sp>
      <p:sp>
        <p:nvSpPr>
          <p:cNvPr id="3" name="Marcador de posición de imagen 2">
            <a:extLst>
              <a:ext uri="{FF2B5EF4-FFF2-40B4-BE49-F238E27FC236}">
                <a16:creationId xmlns:a16="http://schemas.microsoft.com/office/drawing/2014/main" id="{431A44BE-4CDA-4546-A697-AF7FE0E4A1C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MX"/>
          </a:p>
        </p:txBody>
      </p:sp>
      <p:sp>
        <p:nvSpPr>
          <p:cNvPr id="4" name="Marcador de texto 3">
            <a:extLst>
              <a:ext uri="{FF2B5EF4-FFF2-40B4-BE49-F238E27FC236}">
                <a16:creationId xmlns:a16="http://schemas.microsoft.com/office/drawing/2014/main" id="{9737CC63-16B4-42FD-979C-0E34288F52B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1BC2D05E-DA61-47A6-85FC-F4496FABF835}"/>
              </a:ext>
            </a:extLst>
          </p:cNvPr>
          <p:cNvSpPr>
            <a:spLocks noGrp="1"/>
          </p:cNvSpPr>
          <p:nvPr>
            <p:ph type="dt" sz="half" idx="10"/>
          </p:nvPr>
        </p:nvSpPr>
        <p:spPr/>
        <p:txBody>
          <a:bodyPr/>
          <a:lstStyle/>
          <a:p>
            <a:fld id="{C72B88E4-6665-4ECB-AF83-8D795AB1247E}" type="datetimeFigureOut">
              <a:rPr lang="es-MX" smtClean="0"/>
              <a:t>23/10/2019</a:t>
            </a:fld>
            <a:endParaRPr lang="es-MX"/>
          </a:p>
        </p:txBody>
      </p:sp>
      <p:sp>
        <p:nvSpPr>
          <p:cNvPr id="6" name="Marcador de pie de página 5">
            <a:extLst>
              <a:ext uri="{FF2B5EF4-FFF2-40B4-BE49-F238E27FC236}">
                <a16:creationId xmlns:a16="http://schemas.microsoft.com/office/drawing/2014/main" id="{66C30EBD-6581-4AF9-8584-048BBE60A2E5}"/>
              </a:ext>
            </a:extLst>
          </p:cNvPr>
          <p:cNvSpPr>
            <a:spLocks noGrp="1"/>
          </p:cNvSpPr>
          <p:nvPr>
            <p:ph type="ftr" sz="quarter" idx="11"/>
          </p:nvPr>
        </p:nvSpPr>
        <p:spPr/>
        <p:txBody>
          <a:bodyPr/>
          <a:lstStyle/>
          <a:p>
            <a:endParaRPr lang="es-MX"/>
          </a:p>
        </p:txBody>
      </p:sp>
      <p:sp>
        <p:nvSpPr>
          <p:cNvPr id="7" name="Marcador de número de diapositiva 6">
            <a:extLst>
              <a:ext uri="{FF2B5EF4-FFF2-40B4-BE49-F238E27FC236}">
                <a16:creationId xmlns:a16="http://schemas.microsoft.com/office/drawing/2014/main" id="{FBD970A0-CB96-408D-A0D9-A3F086316DF8}"/>
              </a:ext>
            </a:extLst>
          </p:cNvPr>
          <p:cNvSpPr>
            <a:spLocks noGrp="1"/>
          </p:cNvSpPr>
          <p:nvPr>
            <p:ph type="sldNum" sz="quarter" idx="12"/>
          </p:nvPr>
        </p:nvSpPr>
        <p:spPr/>
        <p:txBody>
          <a:bodyPr/>
          <a:lstStyle/>
          <a:p>
            <a:fld id="{46BDC663-5493-4D2F-AC93-987B287276D0}" type="slidenum">
              <a:rPr lang="es-MX" smtClean="0"/>
              <a:t>‹Nº›</a:t>
            </a:fld>
            <a:endParaRPr lang="es-MX"/>
          </a:p>
        </p:txBody>
      </p:sp>
    </p:spTree>
    <p:extLst>
      <p:ext uri="{BB962C8B-B14F-4D97-AF65-F5344CB8AC3E}">
        <p14:creationId xmlns:p14="http://schemas.microsoft.com/office/powerpoint/2010/main" val="30705555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601F8D1E-64C7-4F7E-83FF-3647CA9CA9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MX"/>
          </a:p>
        </p:txBody>
      </p:sp>
      <p:sp>
        <p:nvSpPr>
          <p:cNvPr id="3" name="Marcador de texto 2">
            <a:extLst>
              <a:ext uri="{FF2B5EF4-FFF2-40B4-BE49-F238E27FC236}">
                <a16:creationId xmlns:a16="http://schemas.microsoft.com/office/drawing/2014/main" id="{50591C64-A81B-4B07-9752-0EBA817BE46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2A2AF830-9324-47FD-8DDC-DD4A5105627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2B88E4-6665-4ECB-AF83-8D795AB1247E}" type="datetimeFigureOut">
              <a:rPr lang="es-MX" smtClean="0"/>
              <a:t>23/10/2019</a:t>
            </a:fld>
            <a:endParaRPr lang="es-MX"/>
          </a:p>
        </p:txBody>
      </p:sp>
      <p:sp>
        <p:nvSpPr>
          <p:cNvPr id="5" name="Marcador de pie de página 4">
            <a:extLst>
              <a:ext uri="{FF2B5EF4-FFF2-40B4-BE49-F238E27FC236}">
                <a16:creationId xmlns:a16="http://schemas.microsoft.com/office/drawing/2014/main" id="{BDC7A323-CE2D-415C-AD77-C25A883493C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MX"/>
          </a:p>
        </p:txBody>
      </p:sp>
      <p:sp>
        <p:nvSpPr>
          <p:cNvPr id="6" name="Marcador de número de diapositiva 5">
            <a:extLst>
              <a:ext uri="{FF2B5EF4-FFF2-40B4-BE49-F238E27FC236}">
                <a16:creationId xmlns:a16="http://schemas.microsoft.com/office/drawing/2014/main" id="{112410F4-EA4C-4F81-9C91-C8D2B830DC6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6BDC663-5493-4D2F-AC93-987B287276D0}" type="slidenum">
              <a:rPr lang="es-MX" smtClean="0"/>
              <a:t>‹Nº›</a:t>
            </a:fld>
            <a:endParaRPr lang="es-MX"/>
          </a:p>
        </p:txBody>
      </p:sp>
    </p:spTree>
    <p:extLst>
      <p:ext uri="{BB962C8B-B14F-4D97-AF65-F5344CB8AC3E}">
        <p14:creationId xmlns:p14="http://schemas.microsoft.com/office/powerpoint/2010/main" val="24866237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customXml" Target="../../customXml/item983.xml"/><Relationship Id="rId13" Type="http://schemas.openxmlformats.org/officeDocument/2006/relationships/image" Target="../media/image2.png"/><Relationship Id="rId18" Type="http://schemas.openxmlformats.org/officeDocument/2006/relationships/slide" Target="slide4.xml"/><Relationship Id="rId3" Type="http://schemas.openxmlformats.org/officeDocument/2006/relationships/customXml" Target="../../customXml/item1428.xml"/><Relationship Id="rId7" Type="http://schemas.openxmlformats.org/officeDocument/2006/relationships/customXml" Target="../../customXml/item288.xml"/><Relationship Id="rId12" Type="http://schemas.openxmlformats.org/officeDocument/2006/relationships/image" Target="../media/image1.png"/><Relationship Id="rId17" Type="http://schemas.openxmlformats.org/officeDocument/2006/relationships/image" Target="../media/image6.png"/><Relationship Id="rId2" Type="http://schemas.openxmlformats.org/officeDocument/2006/relationships/customXml" Target="../../customXml/item2294.xml"/><Relationship Id="rId16" Type="http://schemas.openxmlformats.org/officeDocument/2006/relationships/image" Target="../media/image5.png"/><Relationship Id="rId1" Type="http://schemas.openxmlformats.org/officeDocument/2006/relationships/customXml" Target="../../customXml/item1138.xml"/><Relationship Id="rId6" Type="http://schemas.openxmlformats.org/officeDocument/2006/relationships/customXml" Target="../../customXml/item712.xml"/><Relationship Id="rId11" Type="http://schemas.openxmlformats.org/officeDocument/2006/relationships/notesSlide" Target="../notesSlides/notesSlide1.xml"/><Relationship Id="rId5" Type="http://schemas.openxmlformats.org/officeDocument/2006/relationships/customXml" Target="../../customXml/item2267.xml"/><Relationship Id="rId15" Type="http://schemas.openxmlformats.org/officeDocument/2006/relationships/image" Target="../media/image4.png"/><Relationship Id="rId10" Type="http://schemas.openxmlformats.org/officeDocument/2006/relationships/slideLayout" Target="../slideLayouts/slideLayout1.xml"/><Relationship Id="rId4" Type="http://schemas.openxmlformats.org/officeDocument/2006/relationships/customXml" Target="../../customXml/item1459.xml"/><Relationship Id="rId9" Type="http://schemas.openxmlformats.org/officeDocument/2006/relationships/customXml" Target="../../customXml/item2295.xml"/><Relationship Id="rId14" Type="http://schemas.openxmlformats.org/officeDocument/2006/relationships/image" Target="../media/image3.png"/></Relationships>
</file>

<file path=ppt/slides/_rels/slide10.xml.rels><?xml version="1.0" encoding="UTF-8" standalone="yes"?>
<Relationships xmlns="http://schemas.openxmlformats.org/package/2006/relationships"><Relationship Id="rId13" Type="http://schemas.openxmlformats.org/officeDocument/2006/relationships/customXml" Target="../../customXml/item702.xml"/><Relationship Id="rId18" Type="http://schemas.openxmlformats.org/officeDocument/2006/relationships/customXml" Target="../../customXml/item1455.xml"/><Relationship Id="rId26" Type="http://schemas.openxmlformats.org/officeDocument/2006/relationships/customXml" Target="../../customXml/item2634.xml"/><Relationship Id="rId39" Type="http://schemas.openxmlformats.org/officeDocument/2006/relationships/slide" Target="slide13.xml"/><Relationship Id="rId21" Type="http://schemas.openxmlformats.org/officeDocument/2006/relationships/customXml" Target="../../customXml/item701.xml"/><Relationship Id="rId34" Type="http://schemas.openxmlformats.org/officeDocument/2006/relationships/image" Target="../media/image6.png"/><Relationship Id="rId42" Type="http://schemas.openxmlformats.org/officeDocument/2006/relationships/image" Target="../media/image40.png"/><Relationship Id="rId47" Type="http://schemas.openxmlformats.org/officeDocument/2006/relationships/image" Target="../media/image43.svg"/><Relationship Id="rId50" Type="http://schemas.openxmlformats.org/officeDocument/2006/relationships/image" Target="../media/image45.svg"/><Relationship Id="rId7" Type="http://schemas.openxmlformats.org/officeDocument/2006/relationships/customXml" Target="../../customXml/item2253.xml"/><Relationship Id="rId2" Type="http://schemas.openxmlformats.org/officeDocument/2006/relationships/customXml" Target="../../customXml/item2324.xml"/><Relationship Id="rId16" Type="http://schemas.openxmlformats.org/officeDocument/2006/relationships/customXml" Target="../../customXml/item811.xml"/><Relationship Id="rId29" Type="http://schemas.openxmlformats.org/officeDocument/2006/relationships/image" Target="../media/image1.png"/><Relationship Id="rId11" Type="http://schemas.openxmlformats.org/officeDocument/2006/relationships/customXml" Target="../../customXml/item2345.xml"/><Relationship Id="rId24" Type="http://schemas.openxmlformats.org/officeDocument/2006/relationships/customXml" Target="../../customXml/item785.xml"/><Relationship Id="rId32" Type="http://schemas.openxmlformats.org/officeDocument/2006/relationships/image" Target="../media/image4.png"/><Relationship Id="rId37" Type="http://schemas.openxmlformats.org/officeDocument/2006/relationships/image" Target="../media/image38.png"/><Relationship Id="rId40" Type="http://schemas.openxmlformats.org/officeDocument/2006/relationships/image" Target="../media/image12.png"/><Relationship Id="rId45" Type="http://schemas.openxmlformats.org/officeDocument/2006/relationships/image" Target="../media/image21.svg"/><Relationship Id="rId53" Type="http://schemas.openxmlformats.org/officeDocument/2006/relationships/image" Target="../media/image22.png"/><Relationship Id="rId5" Type="http://schemas.openxmlformats.org/officeDocument/2006/relationships/customXml" Target="../../customXml/item1989.xml"/><Relationship Id="rId10" Type="http://schemas.openxmlformats.org/officeDocument/2006/relationships/customXml" Target="../../customXml/item821.xml"/><Relationship Id="rId19" Type="http://schemas.openxmlformats.org/officeDocument/2006/relationships/customXml" Target="../../customXml/item1998.xml"/><Relationship Id="rId31" Type="http://schemas.openxmlformats.org/officeDocument/2006/relationships/image" Target="../media/image3.png"/><Relationship Id="rId44" Type="http://schemas.openxmlformats.org/officeDocument/2006/relationships/image" Target="../media/image20.png"/><Relationship Id="rId52" Type="http://schemas.openxmlformats.org/officeDocument/2006/relationships/slide" Target="slide9.xml"/><Relationship Id="rId4" Type="http://schemas.openxmlformats.org/officeDocument/2006/relationships/customXml" Target="../../customXml/item1768.xml"/><Relationship Id="rId9" Type="http://schemas.openxmlformats.org/officeDocument/2006/relationships/customXml" Target="../../customXml/item2368.xml"/><Relationship Id="rId14" Type="http://schemas.openxmlformats.org/officeDocument/2006/relationships/customXml" Target="../../customXml/item603.xml"/><Relationship Id="rId22" Type="http://schemas.openxmlformats.org/officeDocument/2006/relationships/customXml" Target="../../customXml/item46.xml"/><Relationship Id="rId27" Type="http://schemas.openxmlformats.org/officeDocument/2006/relationships/slideLayout" Target="../slideLayouts/slideLayout1.xml"/><Relationship Id="rId30" Type="http://schemas.openxmlformats.org/officeDocument/2006/relationships/image" Target="../media/image2.png"/><Relationship Id="rId35" Type="http://schemas.openxmlformats.org/officeDocument/2006/relationships/image" Target="../media/image7.png"/><Relationship Id="rId43" Type="http://schemas.openxmlformats.org/officeDocument/2006/relationships/image" Target="../media/image41.svg"/><Relationship Id="rId48" Type="http://schemas.openxmlformats.org/officeDocument/2006/relationships/slide" Target="slide11.xml"/><Relationship Id="rId8" Type="http://schemas.openxmlformats.org/officeDocument/2006/relationships/customXml" Target="../../customXml/item497.xml"/><Relationship Id="rId51" Type="http://schemas.openxmlformats.org/officeDocument/2006/relationships/slide" Target="slide12.xml"/><Relationship Id="rId3" Type="http://schemas.openxmlformats.org/officeDocument/2006/relationships/customXml" Target="../../customXml/item421.xml"/><Relationship Id="rId12" Type="http://schemas.openxmlformats.org/officeDocument/2006/relationships/customXml" Target="../../customXml/item2001.xml"/><Relationship Id="rId17" Type="http://schemas.openxmlformats.org/officeDocument/2006/relationships/customXml" Target="../../customXml/item1971.xml"/><Relationship Id="rId25" Type="http://schemas.openxmlformats.org/officeDocument/2006/relationships/customXml" Target="../../customXml/item669.xml"/><Relationship Id="rId33" Type="http://schemas.openxmlformats.org/officeDocument/2006/relationships/image" Target="../media/image5.png"/><Relationship Id="rId38" Type="http://schemas.openxmlformats.org/officeDocument/2006/relationships/image" Target="../media/image39.svg"/><Relationship Id="rId46" Type="http://schemas.openxmlformats.org/officeDocument/2006/relationships/image" Target="../media/image42.png"/><Relationship Id="rId20" Type="http://schemas.openxmlformats.org/officeDocument/2006/relationships/customXml" Target="../../customXml/item158.xml"/><Relationship Id="rId41" Type="http://schemas.openxmlformats.org/officeDocument/2006/relationships/image" Target="../media/image13.svg"/><Relationship Id="rId54" Type="http://schemas.openxmlformats.org/officeDocument/2006/relationships/image" Target="../media/image23.svg"/><Relationship Id="rId1" Type="http://schemas.openxmlformats.org/officeDocument/2006/relationships/customXml" Target="../../customXml/item1239.xml"/><Relationship Id="rId6" Type="http://schemas.openxmlformats.org/officeDocument/2006/relationships/customXml" Target="../../customXml/item959.xml"/><Relationship Id="rId15" Type="http://schemas.openxmlformats.org/officeDocument/2006/relationships/customXml" Target="../../customXml/item192.xml"/><Relationship Id="rId23" Type="http://schemas.openxmlformats.org/officeDocument/2006/relationships/customXml" Target="../../customXml/item820.xml"/><Relationship Id="rId28" Type="http://schemas.openxmlformats.org/officeDocument/2006/relationships/notesSlide" Target="../notesSlides/notesSlide10.xml"/><Relationship Id="rId36" Type="http://schemas.openxmlformats.org/officeDocument/2006/relationships/slide" Target="slide8.xml"/><Relationship Id="rId49" Type="http://schemas.openxmlformats.org/officeDocument/2006/relationships/image" Target="../media/image44.png"/></Relationships>
</file>

<file path=ppt/slides/_rels/slide11.xml.rels><?xml version="1.0" encoding="UTF-8" standalone="yes"?>
<Relationships xmlns="http://schemas.openxmlformats.org/package/2006/relationships"><Relationship Id="rId13" Type="http://schemas.openxmlformats.org/officeDocument/2006/relationships/customXml" Target="../../customXml/item1973.xml"/><Relationship Id="rId18" Type="http://schemas.openxmlformats.org/officeDocument/2006/relationships/customXml" Target="../../customXml/item193.xml"/><Relationship Id="rId26" Type="http://schemas.openxmlformats.org/officeDocument/2006/relationships/customXml" Target="../../customXml/item2536.xml"/><Relationship Id="rId39" Type="http://schemas.openxmlformats.org/officeDocument/2006/relationships/image" Target="../media/image39.svg"/><Relationship Id="rId21" Type="http://schemas.openxmlformats.org/officeDocument/2006/relationships/customXml" Target="../../customXml/item1429.xml"/><Relationship Id="rId34" Type="http://schemas.openxmlformats.org/officeDocument/2006/relationships/image" Target="../media/image5.png"/><Relationship Id="rId42" Type="http://schemas.openxmlformats.org/officeDocument/2006/relationships/image" Target="../media/image13.svg"/><Relationship Id="rId47" Type="http://schemas.openxmlformats.org/officeDocument/2006/relationships/image" Target="../media/image42.png"/><Relationship Id="rId50" Type="http://schemas.openxmlformats.org/officeDocument/2006/relationships/image" Target="../media/image45.svg"/><Relationship Id="rId55" Type="http://schemas.openxmlformats.org/officeDocument/2006/relationships/slide" Target="slide10.xml"/><Relationship Id="rId7" Type="http://schemas.openxmlformats.org/officeDocument/2006/relationships/customXml" Target="../../customXml/item1397.xml"/><Relationship Id="rId2" Type="http://schemas.openxmlformats.org/officeDocument/2006/relationships/customXml" Target="../../customXml/item485.xml"/><Relationship Id="rId16" Type="http://schemas.openxmlformats.org/officeDocument/2006/relationships/customXml" Target="../../customXml/item666.xml"/><Relationship Id="rId29" Type="http://schemas.openxmlformats.org/officeDocument/2006/relationships/notesSlide" Target="../notesSlides/notesSlide11.xml"/><Relationship Id="rId11" Type="http://schemas.openxmlformats.org/officeDocument/2006/relationships/customXml" Target="../../customXml/item228.xml"/><Relationship Id="rId24" Type="http://schemas.openxmlformats.org/officeDocument/2006/relationships/customXml" Target="../../customXml/item1688.xml"/><Relationship Id="rId32" Type="http://schemas.openxmlformats.org/officeDocument/2006/relationships/image" Target="../media/image3.png"/><Relationship Id="rId37" Type="http://schemas.openxmlformats.org/officeDocument/2006/relationships/slide" Target="slide8.xml"/><Relationship Id="rId40" Type="http://schemas.openxmlformats.org/officeDocument/2006/relationships/slide" Target="slide13.xml"/><Relationship Id="rId45" Type="http://schemas.openxmlformats.org/officeDocument/2006/relationships/image" Target="../media/image20.png"/><Relationship Id="rId53" Type="http://schemas.openxmlformats.org/officeDocument/2006/relationships/image" Target="../media/image22.png"/><Relationship Id="rId5" Type="http://schemas.openxmlformats.org/officeDocument/2006/relationships/customXml" Target="../../customXml/item1250.xml"/><Relationship Id="rId19" Type="http://schemas.openxmlformats.org/officeDocument/2006/relationships/customXml" Target="../../customXml/item859.xml"/><Relationship Id="rId4" Type="http://schemas.openxmlformats.org/officeDocument/2006/relationships/customXml" Target="../../customXml/item14.xml"/><Relationship Id="rId9" Type="http://schemas.openxmlformats.org/officeDocument/2006/relationships/customXml" Target="../../customXml/item1938.xml"/><Relationship Id="rId14" Type="http://schemas.openxmlformats.org/officeDocument/2006/relationships/customXml" Target="../../customXml/item1503.xml"/><Relationship Id="rId22" Type="http://schemas.openxmlformats.org/officeDocument/2006/relationships/customXml" Target="../../customXml/item2002.xml"/><Relationship Id="rId27" Type="http://schemas.openxmlformats.org/officeDocument/2006/relationships/customXml" Target="../../customXml/item2410.xml"/><Relationship Id="rId30" Type="http://schemas.openxmlformats.org/officeDocument/2006/relationships/image" Target="../media/image1.png"/><Relationship Id="rId35" Type="http://schemas.openxmlformats.org/officeDocument/2006/relationships/image" Target="../media/image6.png"/><Relationship Id="rId43" Type="http://schemas.openxmlformats.org/officeDocument/2006/relationships/image" Target="../media/image40.png"/><Relationship Id="rId48" Type="http://schemas.openxmlformats.org/officeDocument/2006/relationships/image" Target="../media/image43.svg"/><Relationship Id="rId56" Type="http://schemas.openxmlformats.org/officeDocument/2006/relationships/image" Target="../media/image46.png"/><Relationship Id="rId8" Type="http://schemas.openxmlformats.org/officeDocument/2006/relationships/customXml" Target="../../customXml/item1734.xml"/><Relationship Id="rId51" Type="http://schemas.openxmlformats.org/officeDocument/2006/relationships/slide" Target="slide12.xml"/><Relationship Id="rId3" Type="http://schemas.openxmlformats.org/officeDocument/2006/relationships/customXml" Target="../../customXml/item100.xml"/><Relationship Id="rId12" Type="http://schemas.openxmlformats.org/officeDocument/2006/relationships/customXml" Target="../../customXml/item1276.xml"/><Relationship Id="rId17" Type="http://schemas.openxmlformats.org/officeDocument/2006/relationships/customXml" Target="../../customXml/item97.xml"/><Relationship Id="rId25" Type="http://schemas.openxmlformats.org/officeDocument/2006/relationships/customXml" Target="../../customXml/item1296.xml"/><Relationship Id="rId33" Type="http://schemas.openxmlformats.org/officeDocument/2006/relationships/image" Target="../media/image4.png"/><Relationship Id="rId38" Type="http://schemas.openxmlformats.org/officeDocument/2006/relationships/image" Target="../media/image38.png"/><Relationship Id="rId46" Type="http://schemas.openxmlformats.org/officeDocument/2006/relationships/image" Target="../media/image21.svg"/><Relationship Id="rId20" Type="http://schemas.openxmlformats.org/officeDocument/2006/relationships/customXml" Target="../../customXml/item1773.xml"/><Relationship Id="rId41" Type="http://schemas.openxmlformats.org/officeDocument/2006/relationships/image" Target="../media/image12.png"/><Relationship Id="rId54" Type="http://schemas.openxmlformats.org/officeDocument/2006/relationships/image" Target="../media/image23.svg"/><Relationship Id="rId1" Type="http://schemas.openxmlformats.org/officeDocument/2006/relationships/customXml" Target="../../customXml/item852.xml"/><Relationship Id="rId6" Type="http://schemas.openxmlformats.org/officeDocument/2006/relationships/customXml" Target="../../customXml/item1046.xml"/><Relationship Id="rId15" Type="http://schemas.openxmlformats.org/officeDocument/2006/relationships/customXml" Target="../../customXml/item2679.xml"/><Relationship Id="rId23" Type="http://schemas.openxmlformats.org/officeDocument/2006/relationships/customXml" Target="../../customXml/item2466.xml"/><Relationship Id="rId28" Type="http://schemas.openxmlformats.org/officeDocument/2006/relationships/slideLayout" Target="../slideLayouts/slideLayout1.xml"/><Relationship Id="rId36" Type="http://schemas.openxmlformats.org/officeDocument/2006/relationships/image" Target="../media/image7.png"/><Relationship Id="rId49" Type="http://schemas.openxmlformats.org/officeDocument/2006/relationships/image" Target="../media/image44.png"/><Relationship Id="rId57" Type="http://schemas.openxmlformats.org/officeDocument/2006/relationships/image" Target="../media/image47.svg"/><Relationship Id="rId10" Type="http://schemas.openxmlformats.org/officeDocument/2006/relationships/customXml" Target="../../customXml/item431.xml"/><Relationship Id="rId31" Type="http://schemas.openxmlformats.org/officeDocument/2006/relationships/image" Target="../media/image2.png"/><Relationship Id="rId44" Type="http://schemas.openxmlformats.org/officeDocument/2006/relationships/image" Target="../media/image41.svg"/><Relationship Id="rId52" Type="http://schemas.openxmlformats.org/officeDocument/2006/relationships/slide" Target="slide9.xml"/></Relationships>
</file>

<file path=ppt/slides/_rels/slide12.xml.rels><?xml version="1.0" encoding="UTF-8" standalone="yes"?>
<Relationships xmlns="http://schemas.openxmlformats.org/package/2006/relationships"><Relationship Id="rId13" Type="http://schemas.openxmlformats.org/officeDocument/2006/relationships/customXml" Target="../../customXml/item221.xml"/><Relationship Id="rId18" Type="http://schemas.openxmlformats.org/officeDocument/2006/relationships/customXml" Target="../../customXml/item15.xml"/><Relationship Id="rId26" Type="http://schemas.openxmlformats.org/officeDocument/2006/relationships/customXml" Target="../../customXml/item35.xml"/><Relationship Id="rId39" Type="http://schemas.openxmlformats.org/officeDocument/2006/relationships/image" Target="../media/image38.png"/><Relationship Id="rId21" Type="http://schemas.openxmlformats.org/officeDocument/2006/relationships/customXml" Target="../../customXml/item2456.xml"/><Relationship Id="rId34" Type="http://schemas.openxmlformats.org/officeDocument/2006/relationships/image" Target="../media/image4.png"/><Relationship Id="rId42" Type="http://schemas.openxmlformats.org/officeDocument/2006/relationships/image" Target="../media/image12.png"/><Relationship Id="rId47" Type="http://schemas.openxmlformats.org/officeDocument/2006/relationships/image" Target="../media/image32.png"/><Relationship Id="rId7" Type="http://schemas.openxmlformats.org/officeDocument/2006/relationships/customXml" Target="../../customXml/item1507.xml"/><Relationship Id="rId2" Type="http://schemas.openxmlformats.org/officeDocument/2006/relationships/customXml" Target="../../customXml/item1320.xml"/><Relationship Id="rId16" Type="http://schemas.openxmlformats.org/officeDocument/2006/relationships/customXml" Target="../../customXml/item639.xml"/><Relationship Id="rId29" Type="http://schemas.openxmlformats.org/officeDocument/2006/relationships/slideLayout" Target="../slideLayouts/slideLayout1.xml"/><Relationship Id="rId1" Type="http://schemas.openxmlformats.org/officeDocument/2006/relationships/customXml" Target="../../customXml/item1685.xml"/><Relationship Id="rId6" Type="http://schemas.openxmlformats.org/officeDocument/2006/relationships/customXml" Target="../../customXml/item1222.xml"/><Relationship Id="rId11" Type="http://schemas.openxmlformats.org/officeDocument/2006/relationships/customXml" Target="../../customXml/item2165.xml"/><Relationship Id="rId24" Type="http://schemas.openxmlformats.org/officeDocument/2006/relationships/customXml" Target="../../customXml/item1800.xml"/><Relationship Id="rId32" Type="http://schemas.openxmlformats.org/officeDocument/2006/relationships/image" Target="../media/image2.png"/><Relationship Id="rId37" Type="http://schemas.openxmlformats.org/officeDocument/2006/relationships/image" Target="../media/image7.png"/><Relationship Id="rId40" Type="http://schemas.openxmlformats.org/officeDocument/2006/relationships/image" Target="../media/image39.svg"/><Relationship Id="rId45" Type="http://schemas.openxmlformats.org/officeDocument/2006/relationships/image" Target="../media/image41.svg"/><Relationship Id="rId5" Type="http://schemas.openxmlformats.org/officeDocument/2006/relationships/customXml" Target="../../customXml/item1159.xml"/><Relationship Id="rId15" Type="http://schemas.openxmlformats.org/officeDocument/2006/relationships/customXml" Target="../../customXml/item1709.xml"/><Relationship Id="rId23" Type="http://schemas.openxmlformats.org/officeDocument/2006/relationships/customXml" Target="../../customXml/item1346.xml"/><Relationship Id="rId28" Type="http://schemas.openxmlformats.org/officeDocument/2006/relationships/customXml" Target="../../customXml/item1220.xml"/><Relationship Id="rId36" Type="http://schemas.openxmlformats.org/officeDocument/2006/relationships/image" Target="../media/image6.png"/><Relationship Id="rId10" Type="http://schemas.openxmlformats.org/officeDocument/2006/relationships/customXml" Target="../../customXml/item1600.xml"/><Relationship Id="rId19" Type="http://schemas.openxmlformats.org/officeDocument/2006/relationships/customXml" Target="../../customXml/item1521.xml"/><Relationship Id="rId31" Type="http://schemas.openxmlformats.org/officeDocument/2006/relationships/image" Target="../media/image1.png"/><Relationship Id="rId44" Type="http://schemas.openxmlformats.org/officeDocument/2006/relationships/image" Target="../media/image40.png"/><Relationship Id="rId4" Type="http://schemas.openxmlformats.org/officeDocument/2006/relationships/customXml" Target="../../customXml/item625.xml"/><Relationship Id="rId9" Type="http://schemas.openxmlformats.org/officeDocument/2006/relationships/customXml" Target="../../customXml/item1812.xml"/><Relationship Id="rId14" Type="http://schemas.openxmlformats.org/officeDocument/2006/relationships/customXml" Target="../../customXml/item1869.xml"/><Relationship Id="rId22" Type="http://schemas.openxmlformats.org/officeDocument/2006/relationships/customXml" Target="../../customXml/item468.xml"/><Relationship Id="rId27" Type="http://schemas.openxmlformats.org/officeDocument/2006/relationships/customXml" Target="../../customXml/item1058.xml"/><Relationship Id="rId30" Type="http://schemas.openxmlformats.org/officeDocument/2006/relationships/notesSlide" Target="../notesSlides/notesSlide12.xml"/><Relationship Id="rId35" Type="http://schemas.openxmlformats.org/officeDocument/2006/relationships/image" Target="../media/image5.png"/><Relationship Id="rId43" Type="http://schemas.openxmlformats.org/officeDocument/2006/relationships/image" Target="../media/image13.svg"/><Relationship Id="rId48" Type="http://schemas.openxmlformats.org/officeDocument/2006/relationships/image" Target="../media/image33.svg"/><Relationship Id="rId8" Type="http://schemas.openxmlformats.org/officeDocument/2006/relationships/customXml" Target="../../customXml/item503.xml"/><Relationship Id="rId3" Type="http://schemas.openxmlformats.org/officeDocument/2006/relationships/customXml" Target="../../customXml/item2026.xml"/><Relationship Id="rId12" Type="http://schemas.openxmlformats.org/officeDocument/2006/relationships/customXml" Target="../../customXml/item2073.xml"/><Relationship Id="rId17" Type="http://schemas.openxmlformats.org/officeDocument/2006/relationships/customXml" Target="../../customXml/item1977.xml"/><Relationship Id="rId25" Type="http://schemas.openxmlformats.org/officeDocument/2006/relationships/customXml" Target="../../customXml/item1275.xml"/><Relationship Id="rId33" Type="http://schemas.openxmlformats.org/officeDocument/2006/relationships/image" Target="../media/image3.png"/><Relationship Id="rId38" Type="http://schemas.openxmlformats.org/officeDocument/2006/relationships/slide" Target="slide8.xml"/><Relationship Id="rId46" Type="http://schemas.openxmlformats.org/officeDocument/2006/relationships/slide" Target="slide10.xml"/><Relationship Id="rId20" Type="http://schemas.openxmlformats.org/officeDocument/2006/relationships/customXml" Target="../../customXml/item2406.xml"/><Relationship Id="rId41" Type="http://schemas.openxmlformats.org/officeDocument/2006/relationships/slide" Target="slide13.xml"/></Relationships>
</file>

<file path=ppt/slides/_rels/slide13.xml.rels><?xml version="1.0" encoding="UTF-8" standalone="yes"?>
<Relationships xmlns="http://schemas.openxmlformats.org/package/2006/relationships"><Relationship Id="rId13" Type="http://schemas.openxmlformats.org/officeDocument/2006/relationships/customXml" Target="../../customXml/item286.xml"/><Relationship Id="rId18" Type="http://schemas.openxmlformats.org/officeDocument/2006/relationships/customXml" Target="../../customXml/item801.xml"/><Relationship Id="rId26" Type="http://schemas.openxmlformats.org/officeDocument/2006/relationships/customXml" Target="../../customXml/item1821.xml"/><Relationship Id="rId39" Type="http://schemas.openxmlformats.org/officeDocument/2006/relationships/image" Target="../media/image48.png"/><Relationship Id="rId21" Type="http://schemas.openxmlformats.org/officeDocument/2006/relationships/customXml" Target="../../customXml/item2670.xml"/><Relationship Id="rId34" Type="http://schemas.openxmlformats.org/officeDocument/2006/relationships/image" Target="../media/image6.png"/><Relationship Id="rId42" Type="http://schemas.openxmlformats.org/officeDocument/2006/relationships/image" Target="../media/image23.svg"/><Relationship Id="rId47" Type="http://schemas.openxmlformats.org/officeDocument/2006/relationships/image" Target="../media/image51.svg"/><Relationship Id="rId50" Type="http://schemas.openxmlformats.org/officeDocument/2006/relationships/image" Target="../media/image37.svg"/><Relationship Id="rId7" Type="http://schemas.openxmlformats.org/officeDocument/2006/relationships/customXml" Target="../../customXml/item1966.xml"/><Relationship Id="rId2" Type="http://schemas.openxmlformats.org/officeDocument/2006/relationships/customXml" Target="../../customXml/item2487.xml"/><Relationship Id="rId16" Type="http://schemas.openxmlformats.org/officeDocument/2006/relationships/customXml" Target="../../customXml/item101.xml"/><Relationship Id="rId29" Type="http://schemas.openxmlformats.org/officeDocument/2006/relationships/image" Target="../media/image1.png"/><Relationship Id="rId11" Type="http://schemas.openxmlformats.org/officeDocument/2006/relationships/customXml" Target="../../customXml/item1126.xml"/><Relationship Id="rId24" Type="http://schemas.openxmlformats.org/officeDocument/2006/relationships/customXml" Target="../../customXml/item530.xml"/><Relationship Id="rId32" Type="http://schemas.openxmlformats.org/officeDocument/2006/relationships/image" Target="../media/image4.png"/><Relationship Id="rId37" Type="http://schemas.openxmlformats.org/officeDocument/2006/relationships/image" Target="../media/image38.png"/><Relationship Id="rId40" Type="http://schemas.openxmlformats.org/officeDocument/2006/relationships/image" Target="../media/image49.svg"/><Relationship Id="rId45" Type="http://schemas.openxmlformats.org/officeDocument/2006/relationships/slide" Target="slide15.xml"/><Relationship Id="rId5" Type="http://schemas.openxmlformats.org/officeDocument/2006/relationships/customXml" Target="../../customXml/item338.xml"/><Relationship Id="rId15" Type="http://schemas.openxmlformats.org/officeDocument/2006/relationships/customXml" Target="../../customXml/item2600.xml"/><Relationship Id="rId23" Type="http://schemas.openxmlformats.org/officeDocument/2006/relationships/customXml" Target="../../customXml/item334.xml"/><Relationship Id="rId28" Type="http://schemas.openxmlformats.org/officeDocument/2006/relationships/notesSlide" Target="../notesSlides/notesSlide13.xml"/><Relationship Id="rId36" Type="http://schemas.openxmlformats.org/officeDocument/2006/relationships/slide" Target="slide14.xml"/><Relationship Id="rId49" Type="http://schemas.openxmlformats.org/officeDocument/2006/relationships/image" Target="../media/image36.png"/><Relationship Id="rId10" Type="http://schemas.openxmlformats.org/officeDocument/2006/relationships/customXml" Target="../../customXml/item672.xml"/><Relationship Id="rId19" Type="http://schemas.openxmlformats.org/officeDocument/2006/relationships/customXml" Target="../../customXml/item784.xml"/><Relationship Id="rId31" Type="http://schemas.openxmlformats.org/officeDocument/2006/relationships/image" Target="../media/image3.png"/><Relationship Id="rId44" Type="http://schemas.openxmlformats.org/officeDocument/2006/relationships/image" Target="../media/image25.svg"/><Relationship Id="rId4" Type="http://schemas.openxmlformats.org/officeDocument/2006/relationships/customXml" Target="../../customXml/item1368.xml"/><Relationship Id="rId9" Type="http://schemas.openxmlformats.org/officeDocument/2006/relationships/customXml" Target="../../customXml/item893.xml"/><Relationship Id="rId14" Type="http://schemas.openxmlformats.org/officeDocument/2006/relationships/customXml" Target="../../customXml/item731.xml"/><Relationship Id="rId22" Type="http://schemas.openxmlformats.org/officeDocument/2006/relationships/customXml" Target="../../customXml/item1534.xml"/><Relationship Id="rId27" Type="http://schemas.openxmlformats.org/officeDocument/2006/relationships/slideLayout" Target="../slideLayouts/slideLayout1.xml"/><Relationship Id="rId30" Type="http://schemas.openxmlformats.org/officeDocument/2006/relationships/image" Target="../media/image2.png"/><Relationship Id="rId35" Type="http://schemas.openxmlformats.org/officeDocument/2006/relationships/image" Target="../media/image7.png"/><Relationship Id="rId43" Type="http://schemas.openxmlformats.org/officeDocument/2006/relationships/image" Target="../media/image24.png"/><Relationship Id="rId48" Type="http://schemas.openxmlformats.org/officeDocument/2006/relationships/slide" Target="slide16.xml"/><Relationship Id="rId8" Type="http://schemas.openxmlformats.org/officeDocument/2006/relationships/customXml" Target="../../customXml/item647.xml"/><Relationship Id="rId3" Type="http://schemas.openxmlformats.org/officeDocument/2006/relationships/customXml" Target="../../customXml/item2232.xml"/><Relationship Id="rId12" Type="http://schemas.openxmlformats.org/officeDocument/2006/relationships/customXml" Target="../../customXml/item1563.xml"/><Relationship Id="rId17" Type="http://schemas.openxmlformats.org/officeDocument/2006/relationships/customXml" Target="../../customXml/item6.xml"/><Relationship Id="rId25" Type="http://schemas.openxmlformats.org/officeDocument/2006/relationships/customXml" Target="../../customXml/item1994.xml"/><Relationship Id="rId33" Type="http://schemas.openxmlformats.org/officeDocument/2006/relationships/image" Target="../media/image5.png"/><Relationship Id="rId38" Type="http://schemas.openxmlformats.org/officeDocument/2006/relationships/image" Target="../media/image39.svg"/><Relationship Id="rId46" Type="http://schemas.openxmlformats.org/officeDocument/2006/relationships/image" Target="../media/image50.png"/><Relationship Id="rId20" Type="http://schemas.openxmlformats.org/officeDocument/2006/relationships/customXml" Target="../../customXml/item2056.xml"/><Relationship Id="rId41" Type="http://schemas.openxmlformats.org/officeDocument/2006/relationships/image" Target="../media/image22.png"/><Relationship Id="rId1" Type="http://schemas.openxmlformats.org/officeDocument/2006/relationships/customXml" Target="../../customXml/item1484.xml"/><Relationship Id="rId6" Type="http://schemas.openxmlformats.org/officeDocument/2006/relationships/customXml" Target="../../customXml/item1539.xml"/></Relationships>
</file>

<file path=ppt/slides/_rels/slide14.xml.rels><?xml version="1.0" encoding="UTF-8" standalone="yes"?>
<Relationships xmlns="http://schemas.openxmlformats.org/package/2006/relationships"><Relationship Id="rId13" Type="http://schemas.openxmlformats.org/officeDocument/2006/relationships/customXml" Target="../../customXml/item2356.xml"/><Relationship Id="rId18" Type="http://schemas.openxmlformats.org/officeDocument/2006/relationships/customXml" Target="../../customXml/item2179.xml"/><Relationship Id="rId26" Type="http://schemas.openxmlformats.org/officeDocument/2006/relationships/customXml" Target="../../customXml/item1242.xml"/><Relationship Id="rId39" Type="http://schemas.openxmlformats.org/officeDocument/2006/relationships/image" Target="../media/image4.png"/><Relationship Id="rId21" Type="http://schemas.openxmlformats.org/officeDocument/2006/relationships/customXml" Target="../../customXml/item69.xml"/><Relationship Id="rId34" Type="http://schemas.openxmlformats.org/officeDocument/2006/relationships/slideLayout" Target="../slideLayouts/slideLayout1.xml"/><Relationship Id="rId42" Type="http://schemas.openxmlformats.org/officeDocument/2006/relationships/image" Target="../media/image7.png"/><Relationship Id="rId47" Type="http://schemas.openxmlformats.org/officeDocument/2006/relationships/image" Target="../media/image22.png"/><Relationship Id="rId50" Type="http://schemas.openxmlformats.org/officeDocument/2006/relationships/image" Target="../media/image25.svg"/><Relationship Id="rId55" Type="http://schemas.openxmlformats.org/officeDocument/2006/relationships/image" Target="../media/image42.png"/><Relationship Id="rId7" Type="http://schemas.openxmlformats.org/officeDocument/2006/relationships/customXml" Target="../../customXml/item1491.xml"/><Relationship Id="rId2" Type="http://schemas.openxmlformats.org/officeDocument/2006/relationships/customXml" Target="../../customXml/item1153.xml"/><Relationship Id="rId16" Type="http://schemas.openxmlformats.org/officeDocument/2006/relationships/customXml" Target="../../customXml/item707.xml"/><Relationship Id="rId29" Type="http://schemas.openxmlformats.org/officeDocument/2006/relationships/customXml" Target="../../customXml/item2040.xml"/><Relationship Id="rId11" Type="http://schemas.openxmlformats.org/officeDocument/2006/relationships/customXml" Target="../../customXml/item2067.xml"/><Relationship Id="rId24" Type="http://schemas.openxmlformats.org/officeDocument/2006/relationships/customXml" Target="../../customXml/item1378.xml"/><Relationship Id="rId32" Type="http://schemas.openxmlformats.org/officeDocument/2006/relationships/customXml" Target="../../customXml/item1185.xml"/><Relationship Id="rId37" Type="http://schemas.openxmlformats.org/officeDocument/2006/relationships/image" Target="../media/image2.png"/><Relationship Id="rId40" Type="http://schemas.openxmlformats.org/officeDocument/2006/relationships/image" Target="../media/image5.png"/><Relationship Id="rId45" Type="http://schemas.openxmlformats.org/officeDocument/2006/relationships/image" Target="../media/image48.png"/><Relationship Id="rId53" Type="http://schemas.openxmlformats.org/officeDocument/2006/relationships/image" Target="../media/image20.png"/><Relationship Id="rId58" Type="http://schemas.openxmlformats.org/officeDocument/2006/relationships/image" Target="../media/image45.svg"/><Relationship Id="rId5" Type="http://schemas.openxmlformats.org/officeDocument/2006/relationships/customXml" Target="../../customXml/item1857.xml"/><Relationship Id="rId19" Type="http://schemas.openxmlformats.org/officeDocument/2006/relationships/customXml" Target="../../customXml/item1864.xml"/><Relationship Id="rId4" Type="http://schemas.openxmlformats.org/officeDocument/2006/relationships/customXml" Target="../../customXml/item881.xml"/><Relationship Id="rId9" Type="http://schemas.openxmlformats.org/officeDocument/2006/relationships/customXml" Target="../../customXml/item1104.xml"/><Relationship Id="rId14" Type="http://schemas.openxmlformats.org/officeDocument/2006/relationships/customXml" Target="../../customXml/item2425.xml"/><Relationship Id="rId22" Type="http://schemas.openxmlformats.org/officeDocument/2006/relationships/customXml" Target="../../customXml/item1927.xml"/><Relationship Id="rId27" Type="http://schemas.openxmlformats.org/officeDocument/2006/relationships/customXml" Target="../../customXml/item37.xml"/><Relationship Id="rId30" Type="http://schemas.openxmlformats.org/officeDocument/2006/relationships/customXml" Target="../../customXml/item637.xml"/><Relationship Id="rId35" Type="http://schemas.openxmlformats.org/officeDocument/2006/relationships/notesSlide" Target="../notesSlides/notesSlide14.xml"/><Relationship Id="rId43" Type="http://schemas.openxmlformats.org/officeDocument/2006/relationships/image" Target="../media/image38.png"/><Relationship Id="rId48" Type="http://schemas.openxmlformats.org/officeDocument/2006/relationships/image" Target="../media/image23.svg"/><Relationship Id="rId56" Type="http://schemas.openxmlformats.org/officeDocument/2006/relationships/image" Target="../media/image43.svg"/><Relationship Id="rId8" Type="http://schemas.openxmlformats.org/officeDocument/2006/relationships/customXml" Target="../../customXml/item27.xml"/><Relationship Id="rId51" Type="http://schemas.openxmlformats.org/officeDocument/2006/relationships/image" Target="../media/image50.png"/><Relationship Id="rId3" Type="http://schemas.openxmlformats.org/officeDocument/2006/relationships/customXml" Target="../../customXml/item1372.xml"/><Relationship Id="rId12" Type="http://schemas.openxmlformats.org/officeDocument/2006/relationships/customXml" Target="../../customXml/item1682.xml"/><Relationship Id="rId17" Type="http://schemas.openxmlformats.org/officeDocument/2006/relationships/customXml" Target="../../customXml/item211.xml"/><Relationship Id="rId25" Type="http://schemas.openxmlformats.org/officeDocument/2006/relationships/customXml" Target="../../customXml/item272.xml"/><Relationship Id="rId33" Type="http://schemas.openxmlformats.org/officeDocument/2006/relationships/customXml" Target="../../customXml/item910.xml"/><Relationship Id="rId38" Type="http://schemas.openxmlformats.org/officeDocument/2006/relationships/image" Target="../media/image3.png"/><Relationship Id="rId46" Type="http://schemas.openxmlformats.org/officeDocument/2006/relationships/image" Target="../media/image49.svg"/><Relationship Id="rId59" Type="http://schemas.openxmlformats.org/officeDocument/2006/relationships/slide" Target="slide13.xml"/><Relationship Id="rId20" Type="http://schemas.openxmlformats.org/officeDocument/2006/relationships/customXml" Target="../../customXml/item2091.xml"/><Relationship Id="rId41" Type="http://schemas.openxmlformats.org/officeDocument/2006/relationships/image" Target="../media/image6.png"/><Relationship Id="rId54" Type="http://schemas.openxmlformats.org/officeDocument/2006/relationships/image" Target="../media/image21.svg"/><Relationship Id="rId1" Type="http://schemas.openxmlformats.org/officeDocument/2006/relationships/customXml" Target="../../customXml/item429.xml"/><Relationship Id="rId6" Type="http://schemas.openxmlformats.org/officeDocument/2006/relationships/customXml" Target="../../customXml/item1584.xml"/><Relationship Id="rId15" Type="http://schemas.openxmlformats.org/officeDocument/2006/relationships/customXml" Target="../../customXml/item457.xml"/><Relationship Id="rId23" Type="http://schemas.openxmlformats.org/officeDocument/2006/relationships/customXml" Target="../../customXml/item187.xml"/><Relationship Id="rId28" Type="http://schemas.openxmlformats.org/officeDocument/2006/relationships/customXml" Target="../../customXml/item1769.xml"/><Relationship Id="rId36" Type="http://schemas.openxmlformats.org/officeDocument/2006/relationships/image" Target="../media/image1.png"/><Relationship Id="rId49" Type="http://schemas.openxmlformats.org/officeDocument/2006/relationships/image" Target="../media/image24.png"/><Relationship Id="rId57" Type="http://schemas.openxmlformats.org/officeDocument/2006/relationships/image" Target="../media/image44.png"/><Relationship Id="rId10" Type="http://schemas.openxmlformats.org/officeDocument/2006/relationships/customXml" Target="../../customXml/item268.xml"/><Relationship Id="rId31" Type="http://schemas.openxmlformats.org/officeDocument/2006/relationships/customXml" Target="../../customXml/item550.xml"/><Relationship Id="rId44" Type="http://schemas.openxmlformats.org/officeDocument/2006/relationships/image" Target="../media/image39.svg"/><Relationship Id="rId52" Type="http://schemas.openxmlformats.org/officeDocument/2006/relationships/image" Target="../media/image51.svg"/></Relationships>
</file>

<file path=ppt/slides/_rels/slide15.xml.rels><?xml version="1.0" encoding="UTF-8" standalone="yes"?>
<Relationships xmlns="http://schemas.openxmlformats.org/package/2006/relationships"><Relationship Id="rId13" Type="http://schemas.openxmlformats.org/officeDocument/2006/relationships/customXml" Target="../../customXml/item539.xml"/><Relationship Id="rId18" Type="http://schemas.openxmlformats.org/officeDocument/2006/relationships/customXml" Target="../../customXml/item1408.xml"/><Relationship Id="rId26" Type="http://schemas.openxmlformats.org/officeDocument/2006/relationships/customXml" Target="../../customXml/item671.xml"/><Relationship Id="rId39" Type="http://schemas.openxmlformats.org/officeDocument/2006/relationships/slideLayout" Target="../slideLayouts/slideLayout1.xml"/><Relationship Id="rId21" Type="http://schemas.openxmlformats.org/officeDocument/2006/relationships/customXml" Target="../../customXml/item2394.xml"/><Relationship Id="rId34" Type="http://schemas.openxmlformats.org/officeDocument/2006/relationships/customXml" Target="../../customXml/item756.xml"/><Relationship Id="rId42" Type="http://schemas.openxmlformats.org/officeDocument/2006/relationships/image" Target="../media/image2.png"/><Relationship Id="rId47" Type="http://schemas.openxmlformats.org/officeDocument/2006/relationships/image" Target="../media/image7.png"/><Relationship Id="rId50" Type="http://schemas.openxmlformats.org/officeDocument/2006/relationships/image" Target="../media/image39.svg"/><Relationship Id="rId55" Type="http://schemas.openxmlformats.org/officeDocument/2006/relationships/image" Target="../media/image24.png"/><Relationship Id="rId7" Type="http://schemas.openxmlformats.org/officeDocument/2006/relationships/customXml" Target="../../customXml/item732.xml"/><Relationship Id="rId2" Type="http://schemas.openxmlformats.org/officeDocument/2006/relationships/customXml" Target="../../customXml/item2501.xml"/><Relationship Id="rId16" Type="http://schemas.openxmlformats.org/officeDocument/2006/relationships/customXml" Target="../../customXml/item290.xml"/><Relationship Id="rId29" Type="http://schemas.openxmlformats.org/officeDocument/2006/relationships/customXml" Target="../../customXml/item1434.xml"/><Relationship Id="rId11" Type="http://schemas.openxmlformats.org/officeDocument/2006/relationships/customXml" Target="../../customXml/item955.xml"/><Relationship Id="rId24" Type="http://schemas.openxmlformats.org/officeDocument/2006/relationships/customXml" Target="../../customXml/item1438.xml"/><Relationship Id="rId32" Type="http://schemas.openxmlformats.org/officeDocument/2006/relationships/customXml" Target="../../customXml/item636.xml"/><Relationship Id="rId37" Type="http://schemas.openxmlformats.org/officeDocument/2006/relationships/customXml" Target="../../customXml/item2306.xml"/><Relationship Id="rId40" Type="http://schemas.openxmlformats.org/officeDocument/2006/relationships/notesSlide" Target="../notesSlides/notesSlide15.xml"/><Relationship Id="rId45" Type="http://schemas.openxmlformats.org/officeDocument/2006/relationships/image" Target="../media/image5.png"/><Relationship Id="rId53" Type="http://schemas.openxmlformats.org/officeDocument/2006/relationships/image" Target="../media/image22.png"/><Relationship Id="rId58" Type="http://schemas.openxmlformats.org/officeDocument/2006/relationships/image" Target="../media/image51.svg"/><Relationship Id="rId5" Type="http://schemas.openxmlformats.org/officeDocument/2006/relationships/customXml" Target="../../customXml/item1068.xml"/><Relationship Id="rId61" Type="http://schemas.openxmlformats.org/officeDocument/2006/relationships/image" Target="../media/image13.svg"/><Relationship Id="rId19" Type="http://schemas.openxmlformats.org/officeDocument/2006/relationships/customXml" Target="../../customXml/item155.xml"/><Relationship Id="rId14" Type="http://schemas.openxmlformats.org/officeDocument/2006/relationships/customXml" Target="../../customXml/item593.xml"/><Relationship Id="rId22" Type="http://schemas.openxmlformats.org/officeDocument/2006/relationships/customXml" Target="../../customXml/item1993.xml"/><Relationship Id="rId27" Type="http://schemas.openxmlformats.org/officeDocument/2006/relationships/customXml" Target="../../customXml/item1886.xml"/><Relationship Id="rId30" Type="http://schemas.openxmlformats.org/officeDocument/2006/relationships/customXml" Target="../../customXml/item1134.xml"/><Relationship Id="rId35" Type="http://schemas.openxmlformats.org/officeDocument/2006/relationships/customXml" Target="../../customXml/item589.xml"/><Relationship Id="rId43" Type="http://schemas.openxmlformats.org/officeDocument/2006/relationships/image" Target="../media/image3.png"/><Relationship Id="rId48" Type="http://schemas.openxmlformats.org/officeDocument/2006/relationships/slide" Target="slide14.xml"/><Relationship Id="rId56" Type="http://schemas.openxmlformats.org/officeDocument/2006/relationships/image" Target="../media/image25.svg"/><Relationship Id="rId8" Type="http://schemas.openxmlformats.org/officeDocument/2006/relationships/customXml" Target="../../customXml/item1149.xml"/><Relationship Id="rId51" Type="http://schemas.openxmlformats.org/officeDocument/2006/relationships/image" Target="../media/image48.png"/><Relationship Id="rId3" Type="http://schemas.openxmlformats.org/officeDocument/2006/relationships/customXml" Target="../../customXml/item2369.xml"/><Relationship Id="rId12" Type="http://schemas.openxmlformats.org/officeDocument/2006/relationships/customXml" Target="../../customXml/item2561.xml"/><Relationship Id="rId17" Type="http://schemas.openxmlformats.org/officeDocument/2006/relationships/customXml" Target="../../customXml/item842.xml"/><Relationship Id="rId25" Type="http://schemas.openxmlformats.org/officeDocument/2006/relationships/customXml" Target="../../customXml/item1890.xml"/><Relationship Id="rId33" Type="http://schemas.openxmlformats.org/officeDocument/2006/relationships/customXml" Target="../../customXml/item492.xml"/><Relationship Id="rId38" Type="http://schemas.openxmlformats.org/officeDocument/2006/relationships/customXml" Target="../../customXml/item1623.xml"/><Relationship Id="rId46" Type="http://schemas.openxmlformats.org/officeDocument/2006/relationships/image" Target="../media/image6.png"/><Relationship Id="rId59" Type="http://schemas.openxmlformats.org/officeDocument/2006/relationships/slide" Target="slide13.xml"/><Relationship Id="rId20" Type="http://schemas.openxmlformats.org/officeDocument/2006/relationships/customXml" Target="../../customXml/item1861.xml"/><Relationship Id="rId41" Type="http://schemas.openxmlformats.org/officeDocument/2006/relationships/image" Target="../media/image1.png"/><Relationship Id="rId54" Type="http://schemas.openxmlformats.org/officeDocument/2006/relationships/image" Target="../media/image23.svg"/><Relationship Id="rId1" Type="http://schemas.openxmlformats.org/officeDocument/2006/relationships/customXml" Target="../../customXml/item438.xml"/><Relationship Id="rId6" Type="http://schemas.openxmlformats.org/officeDocument/2006/relationships/customXml" Target="../../customXml/item116.xml"/><Relationship Id="rId15" Type="http://schemas.openxmlformats.org/officeDocument/2006/relationships/customXml" Target="../../customXml/item1199.xml"/><Relationship Id="rId23" Type="http://schemas.openxmlformats.org/officeDocument/2006/relationships/customXml" Target="../../customXml/item2631.xml"/><Relationship Id="rId28" Type="http://schemas.openxmlformats.org/officeDocument/2006/relationships/customXml" Target="../../customXml/item2298.xml"/><Relationship Id="rId36" Type="http://schemas.openxmlformats.org/officeDocument/2006/relationships/customXml" Target="../../customXml/item1579.xml"/><Relationship Id="rId49" Type="http://schemas.openxmlformats.org/officeDocument/2006/relationships/image" Target="../media/image38.png"/><Relationship Id="rId57" Type="http://schemas.openxmlformats.org/officeDocument/2006/relationships/image" Target="../media/image50.png"/><Relationship Id="rId10" Type="http://schemas.openxmlformats.org/officeDocument/2006/relationships/customXml" Target="../../customXml/item1550.xml"/><Relationship Id="rId31" Type="http://schemas.openxmlformats.org/officeDocument/2006/relationships/customXml" Target="../../customXml/item896.xml"/><Relationship Id="rId44" Type="http://schemas.openxmlformats.org/officeDocument/2006/relationships/image" Target="../media/image4.png"/><Relationship Id="rId52" Type="http://schemas.openxmlformats.org/officeDocument/2006/relationships/image" Target="../media/image49.svg"/><Relationship Id="rId60" Type="http://schemas.openxmlformats.org/officeDocument/2006/relationships/image" Target="../media/image12.png"/><Relationship Id="rId4" Type="http://schemas.openxmlformats.org/officeDocument/2006/relationships/customXml" Target="../../customXml/item557.xml"/><Relationship Id="rId9" Type="http://schemas.openxmlformats.org/officeDocument/2006/relationships/customXml" Target="../../customXml/item1654.xml"/></Relationships>
</file>

<file path=ppt/slides/_rels/slide16.xml.rels><?xml version="1.0" encoding="UTF-8" standalone="yes"?>
<Relationships xmlns="http://schemas.openxmlformats.org/package/2006/relationships"><Relationship Id="rId13" Type="http://schemas.openxmlformats.org/officeDocument/2006/relationships/customXml" Target="../../customXml/item1389.xml"/><Relationship Id="rId18" Type="http://schemas.openxmlformats.org/officeDocument/2006/relationships/customXml" Target="../../customXml/item1482.xml"/><Relationship Id="rId26" Type="http://schemas.openxmlformats.org/officeDocument/2006/relationships/customXml" Target="../../customXml/item486.xml"/><Relationship Id="rId39" Type="http://schemas.openxmlformats.org/officeDocument/2006/relationships/slideLayout" Target="../slideLayouts/slideLayout1.xml"/><Relationship Id="rId21" Type="http://schemas.openxmlformats.org/officeDocument/2006/relationships/customXml" Target="../../customXml/item1806.xml"/><Relationship Id="rId34" Type="http://schemas.openxmlformats.org/officeDocument/2006/relationships/customXml" Target="../../customXml/item2323.xml"/><Relationship Id="rId42" Type="http://schemas.openxmlformats.org/officeDocument/2006/relationships/image" Target="../media/image2.png"/><Relationship Id="rId47" Type="http://schemas.openxmlformats.org/officeDocument/2006/relationships/image" Target="../media/image7.png"/><Relationship Id="rId50" Type="http://schemas.openxmlformats.org/officeDocument/2006/relationships/image" Target="../media/image39.svg"/><Relationship Id="rId55" Type="http://schemas.openxmlformats.org/officeDocument/2006/relationships/slide" Target="slide19.xml"/><Relationship Id="rId7" Type="http://schemas.openxmlformats.org/officeDocument/2006/relationships/customXml" Target="../../customXml/item1479.xml"/><Relationship Id="rId2" Type="http://schemas.openxmlformats.org/officeDocument/2006/relationships/customXml" Target="../../customXml/item2476.xml"/><Relationship Id="rId16" Type="http://schemas.openxmlformats.org/officeDocument/2006/relationships/customXml" Target="../../customXml/item2110.xml"/><Relationship Id="rId29" Type="http://schemas.openxmlformats.org/officeDocument/2006/relationships/customXml" Target="../../customXml/item1934.xml"/><Relationship Id="rId11" Type="http://schemas.openxmlformats.org/officeDocument/2006/relationships/customXml" Target="../../customXml/item2097.xml"/><Relationship Id="rId24" Type="http://schemas.openxmlformats.org/officeDocument/2006/relationships/customXml" Target="../../customXml/item2297.xml"/><Relationship Id="rId32" Type="http://schemas.openxmlformats.org/officeDocument/2006/relationships/customXml" Target="../../customXml/item2000.xml"/><Relationship Id="rId37" Type="http://schemas.openxmlformats.org/officeDocument/2006/relationships/customXml" Target="../../customXml/item1739.xml"/><Relationship Id="rId40" Type="http://schemas.openxmlformats.org/officeDocument/2006/relationships/notesSlide" Target="../notesSlides/notesSlide16.xml"/><Relationship Id="rId45" Type="http://schemas.openxmlformats.org/officeDocument/2006/relationships/image" Target="../media/image5.png"/><Relationship Id="rId53" Type="http://schemas.openxmlformats.org/officeDocument/2006/relationships/image" Target="../media/image24.png"/><Relationship Id="rId58" Type="http://schemas.openxmlformats.org/officeDocument/2006/relationships/slide" Target="slide17.xml"/><Relationship Id="rId5" Type="http://schemas.openxmlformats.org/officeDocument/2006/relationships/customXml" Target="../../customXml/item394.xml"/><Relationship Id="rId19" Type="http://schemas.openxmlformats.org/officeDocument/2006/relationships/customXml" Target="../../customXml/item2251.xml"/><Relationship Id="rId4" Type="http://schemas.openxmlformats.org/officeDocument/2006/relationships/customXml" Target="../../customXml/item1646.xml"/><Relationship Id="rId9" Type="http://schemas.openxmlformats.org/officeDocument/2006/relationships/customXml" Target="../../customXml/item352.xml"/><Relationship Id="rId14" Type="http://schemas.openxmlformats.org/officeDocument/2006/relationships/customXml" Target="../../customXml/item317.xml"/><Relationship Id="rId22" Type="http://schemas.openxmlformats.org/officeDocument/2006/relationships/customXml" Target="../../customXml/item413.xml"/><Relationship Id="rId27" Type="http://schemas.openxmlformats.org/officeDocument/2006/relationships/customXml" Target="../../customXml/item531.xml"/><Relationship Id="rId30" Type="http://schemas.openxmlformats.org/officeDocument/2006/relationships/customXml" Target="../../customXml/item76.xml"/><Relationship Id="rId35" Type="http://schemas.openxmlformats.org/officeDocument/2006/relationships/customXml" Target="../../customXml/item1526.xml"/><Relationship Id="rId43" Type="http://schemas.openxmlformats.org/officeDocument/2006/relationships/image" Target="../media/image3.png"/><Relationship Id="rId48" Type="http://schemas.openxmlformats.org/officeDocument/2006/relationships/slide" Target="slide18.xml"/><Relationship Id="rId56" Type="http://schemas.openxmlformats.org/officeDocument/2006/relationships/image" Target="../media/image48.png"/><Relationship Id="rId8" Type="http://schemas.openxmlformats.org/officeDocument/2006/relationships/customXml" Target="../../customXml/item608.xml"/><Relationship Id="rId51" Type="http://schemas.openxmlformats.org/officeDocument/2006/relationships/image" Target="../media/image10.png"/><Relationship Id="rId3" Type="http://schemas.openxmlformats.org/officeDocument/2006/relationships/customXml" Target="../../customXml/item2327.xml"/><Relationship Id="rId12" Type="http://schemas.openxmlformats.org/officeDocument/2006/relationships/customXml" Target="../../customXml/item34.xml"/><Relationship Id="rId17" Type="http://schemas.openxmlformats.org/officeDocument/2006/relationships/customXml" Target="../../customXml/item500.xml"/><Relationship Id="rId25" Type="http://schemas.openxmlformats.org/officeDocument/2006/relationships/customXml" Target="../../customXml/item1574.xml"/><Relationship Id="rId33" Type="http://schemas.openxmlformats.org/officeDocument/2006/relationships/customXml" Target="../../customXml/item1463.xml"/><Relationship Id="rId38" Type="http://schemas.openxmlformats.org/officeDocument/2006/relationships/customXml" Target="../../customXml/item1844.xml"/><Relationship Id="rId46" Type="http://schemas.openxmlformats.org/officeDocument/2006/relationships/image" Target="../media/image6.png"/><Relationship Id="rId59" Type="http://schemas.openxmlformats.org/officeDocument/2006/relationships/image" Target="../media/image26.png"/><Relationship Id="rId20" Type="http://schemas.openxmlformats.org/officeDocument/2006/relationships/customXml" Target="../../customXml/item1740.xml"/><Relationship Id="rId41" Type="http://schemas.openxmlformats.org/officeDocument/2006/relationships/image" Target="../media/image1.png"/><Relationship Id="rId54" Type="http://schemas.openxmlformats.org/officeDocument/2006/relationships/image" Target="../media/image25.svg"/><Relationship Id="rId1" Type="http://schemas.openxmlformats.org/officeDocument/2006/relationships/customXml" Target="../../customXml/item168.xml"/><Relationship Id="rId6" Type="http://schemas.openxmlformats.org/officeDocument/2006/relationships/customXml" Target="../../customXml/item940.xml"/><Relationship Id="rId15" Type="http://schemas.openxmlformats.org/officeDocument/2006/relationships/customXml" Target="../../customXml/item509.xml"/><Relationship Id="rId23" Type="http://schemas.openxmlformats.org/officeDocument/2006/relationships/customXml" Target="../../customXml/item2529.xml"/><Relationship Id="rId28" Type="http://schemas.openxmlformats.org/officeDocument/2006/relationships/customXml" Target="../../customXml/item347.xml"/><Relationship Id="rId36" Type="http://schemas.openxmlformats.org/officeDocument/2006/relationships/customXml" Target="../../customXml/item86.xml"/><Relationship Id="rId49" Type="http://schemas.openxmlformats.org/officeDocument/2006/relationships/image" Target="../media/image38.png"/><Relationship Id="rId57" Type="http://schemas.openxmlformats.org/officeDocument/2006/relationships/image" Target="../media/image49.svg"/><Relationship Id="rId10" Type="http://schemas.openxmlformats.org/officeDocument/2006/relationships/customXml" Target="../../customXml/item465.xml"/><Relationship Id="rId31" Type="http://schemas.openxmlformats.org/officeDocument/2006/relationships/customXml" Target="../../customXml/item2651.xml"/><Relationship Id="rId44" Type="http://schemas.openxmlformats.org/officeDocument/2006/relationships/image" Target="../media/image4.png"/><Relationship Id="rId52" Type="http://schemas.openxmlformats.org/officeDocument/2006/relationships/image" Target="../media/image11.svg"/><Relationship Id="rId60" Type="http://schemas.openxmlformats.org/officeDocument/2006/relationships/image" Target="../media/image27.svg"/></Relationships>
</file>

<file path=ppt/slides/_rels/slide17.xml.rels><?xml version="1.0" encoding="UTF-8" standalone="yes"?>
<Relationships xmlns="http://schemas.openxmlformats.org/package/2006/relationships"><Relationship Id="rId26" Type="http://schemas.openxmlformats.org/officeDocument/2006/relationships/customXml" Target="../../customXml/item1.xml"/><Relationship Id="rId21" Type="http://schemas.openxmlformats.org/officeDocument/2006/relationships/customXml" Target="../../customXml/item2615.xml"/><Relationship Id="rId34" Type="http://schemas.openxmlformats.org/officeDocument/2006/relationships/customXml" Target="../../customXml/item1154.xml"/><Relationship Id="rId42" Type="http://schemas.openxmlformats.org/officeDocument/2006/relationships/customXml" Target="../../customXml/item835.xml"/><Relationship Id="rId47" Type="http://schemas.openxmlformats.org/officeDocument/2006/relationships/image" Target="../media/image1.png"/><Relationship Id="rId50" Type="http://schemas.openxmlformats.org/officeDocument/2006/relationships/image" Target="../media/image4.png"/><Relationship Id="rId55" Type="http://schemas.openxmlformats.org/officeDocument/2006/relationships/image" Target="../media/image39.svg"/><Relationship Id="rId63" Type="http://schemas.openxmlformats.org/officeDocument/2006/relationships/image" Target="../media/image27.svg"/><Relationship Id="rId7" Type="http://schemas.openxmlformats.org/officeDocument/2006/relationships/customXml" Target="../../customXml/item1853.xml"/><Relationship Id="rId2" Type="http://schemas.openxmlformats.org/officeDocument/2006/relationships/customXml" Target="../../customXml/item1542.xml"/><Relationship Id="rId16" Type="http://schemas.openxmlformats.org/officeDocument/2006/relationships/customXml" Target="../../customXml/item923.xml"/><Relationship Id="rId29" Type="http://schemas.openxmlformats.org/officeDocument/2006/relationships/customXml" Target="../../customXml/item2275.xml"/><Relationship Id="rId11" Type="http://schemas.openxmlformats.org/officeDocument/2006/relationships/customXml" Target="../../customXml/item1362.xml"/><Relationship Id="rId24" Type="http://schemas.openxmlformats.org/officeDocument/2006/relationships/customXml" Target="../../customXml/item2200.xml"/><Relationship Id="rId32" Type="http://schemas.openxmlformats.org/officeDocument/2006/relationships/customXml" Target="../../customXml/item1978.xml"/><Relationship Id="rId37" Type="http://schemas.openxmlformats.org/officeDocument/2006/relationships/customXml" Target="../../customXml/item2669.xml"/><Relationship Id="rId40" Type="http://schemas.openxmlformats.org/officeDocument/2006/relationships/customXml" Target="../../customXml/item885.xml"/><Relationship Id="rId45" Type="http://schemas.openxmlformats.org/officeDocument/2006/relationships/slideLayout" Target="../slideLayouts/slideLayout1.xml"/><Relationship Id="rId53" Type="http://schemas.openxmlformats.org/officeDocument/2006/relationships/image" Target="../media/image7.png"/><Relationship Id="rId58" Type="http://schemas.openxmlformats.org/officeDocument/2006/relationships/image" Target="../media/image24.png"/><Relationship Id="rId66" Type="http://schemas.openxmlformats.org/officeDocument/2006/relationships/image" Target="../media/image33.svg"/><Relationship Id="rId5" Type="http://schemas.openxmlformats.org/officeDocument/2006/relationships/customXml" Target="../../customXml/item1576.xml"/><Relationship Id="rId61" Type="http://schemas.openxmlformats.org/officeDocument/2006/relationships/image" Target="../media/image49.svg"/><Relationship Id="rId19" Type="http://schemas.openxmlformats.org/officeDocument/2006/relationships/customXml" Target="../../customXml/item1336.xml"/><Relationship Id="rId14" Type="http://schemas.openxmlformats.org/officeDocument/2006/relationships/customXml" Target="../../customXml/item2462.xml"/><Relationship Id="rId22" Type="http://schemas.openxmlformats.org/officeDocument/2006/relationships/customXml" Target="../../customXml/item125.xml"/><Relationship Id="rId27" Type="http://schemas.openxmlformats.org/officeDocument/2006/relationships/customXml" Target="../../customXml/item746.xml"/><Relationship Id="rId30" Type="http://schemas.openxmlformats.org/officeDocument/2006/relationships/customXml" Target="../../customXml/item2676.xml"/><Relationship Id="rId35" Type="http://schemas.openxmlformats.org/officeDocument/2006/relationships/customXml" Target="../../customXml/item568.xml"/><Relationship Id="rId43" Type="http://schemas.openxmlformats.org/officeDocument/2006/relationships/customXml" Target="../../customXml/item929.xml"/><Relationship Id="rId48" Type="http://schemas.openxmlformats.org/officeDocument/2006/relationships/image" Target="../media/image2.png"/><Relationship Id="rId56" Type="http://schemas.openxmlformats.org/officeDocument/2006/relationships/image" Target="../media/image10.png"/><Relationship Id="rId64" Type="http://schemas.openxmlformats.org/officeDocument/2006/relationships/slide" Target="slide16.xml"/><Relationship Id="rId8" Type="http://schemas.openxmlformats.org/officeDocument/2006/relationships/customXml" Target="../../customXml/item1285.xml"/><Relationship Id="rId51" Type="http://schemas.openxmlformats.org/officeDocument/2006/relationships/image" Target="../media/image5.png"/><Relationship Id="rId3" Type="http://schemas.openxmlformats.org/officeDocument/2006/relationships/customXml" Target="../../customXml/item1115.xml"/><Relationship Id="rId12" Type="http://schemas.openxmlformats.org/officeDocument/2006/relationships/customXml" Target="../../customXml/item175.xml"/><Relationship Id="rId17" Type="http://schemas.openxmlformats.org/officeDocument/2006/relationships/customXml" Target="../../customXml/item2196.xml"/><Relationship Id="rId25" Type="http://schemas.openxmlformats.org/officeDocument/2006/relationships/customXml" Target="../../customXml/item544.xml"/><Relationship Id="rId33" Type="http://schemas.openxmlformats.org/officeDocument/2006/relationships/customXml" Target="../../customXml/item2632.xml"/><Relationship Id="rId38" Type="http://schemas.openxmlformats.org/officeDocument/2006/relationships/customXml" Target="../../customXml/item997.xml"/><Relationship Id="rId46" Type="http://schemas.openxmlformats.org/officeDocument/2006/relationships/notesSlide" Target="../notesSlides/notesSlide17.xml"/><Relationship Id="rId59" Type="http://schemas.openxmlformats.org/officeDocument/2006/relationships/image" Target="../media/image25.svg"/><Relationship Id="rId20" Type="http://schemas.openxmlformats.org/officeDocument/2006/relationships/customXml" Target="../../customXml/item879.xml"/><Relationship Id="rId41" Type="http://schemas.openxmlformats.org/officeDocument/2006/relationships/customXml" Target="../../customXml/item2512.xml"/><Relationship Id="rId54" Type="http://schemas.openxmlformats.org/officeDocument/2006/relationships/image" Target="../media/image38.png"/><Relationship Id="rId62" Type="http://schemas.openxmlformats.org/officeDocument/2006/relationships/image" Target="../media/image26.png"/><Relationship Id="rId1" Type="http://schemas.openxmlformats.org/officeDocument/2006/relationships/customXml" Target="../../customXml/item2355.xml"/><Relationship Id="rId6" Type="http://schemas.openxmlformats.org/officeDocument/2006/relationships/customXml" Target="../../customXml/item2635.xml"/><Relationship Id="rId15" Type="http://schemas.openxmlformats.org/officeDocument/2006/relationships/customXml" Target="../../customXml/item1668.xml"/><Relationship Id="rId23" Type="http://schemas.openxmlformats.org/officeDocument/2006/relationships/customXml" Target="../../customXml/item2211.xml"/><Relationship Id="rId28" Type="http://schemas.openxmlformats.org/officeDocument/2006/relationships/customXml" Target="../../customXml/item1832.xml"/><Relationship Id="rId36" Type="http://schemas.openxmlformats.org/officeDocument/2006/relationships/customXml" Target="../../customXml/item408.xml"/><Relationship Id="rId49" Type="http://schemas.openxmlformats.org/officeDocument/2006/relationships/image" Target="../media/image3.png"/><Relationship Id="rId57" Type="http://schemas.openxmlformats.org/officeDocument/2006/relationships/image" Target="../media/image11.svg"/><Relationship Id="rId10" Type="http://schemas.openxmlformats.org/officeDocument/2006/relationships/customXml" Target="../../customXml/item1079.xml"/><Relationship Id="rId31" Type="http://schemas.openxmlformats.org/officeDocument/2006/relationships/customXml" Target="../../customXml/item790.xml"/><Relationship Id="rId44" Type="http://schemas.openxmlformats.org/officeDocument/2006/relationships/customXml" Target="../../customXml/item2639.xml"/><Relationship Id="rId52" Type="http://schemas.openxmlformats.org/officeDocument/2006/relationships/image" Target="../media/image6.png"/><Relationship Id="rId60" Type="http://schemas.openxmlformats.org/officeDocument/2006/relationships/image" Target="../media/image48.png"/><Relationship Id="rId65" Type="http://schemas.openxmlformats.org/officeDocument/2006/relationships/image" Target="../media/image32.png"/><Relationship Id="rId4" Type="http://schemas.openxmlformats.org/officeDocument/2006/relationships/customXml" Target="../../customXml/item936.xml"/><Relationship Id="rId9" Type="http://schemas.openxmlformats.org/officeDocument/2006/relationships/customXml" Target="../../customXml/item1224.xml"/><Relationship Id="rId13" Type="http://schemas.openxmlformats.org/officeDocument/2006/relationships/customXml" Target="../../customXml/item2467.xml"/><Relationship Id="rId18" Type="http://schemas.openxmlformats.org/officeDocument/2006/relationships/customXml" Target="../../customXml/item2075.xml"/><Relationship Id="rId39" Type="http://schemas.openxmlformats.org/officeDocument/2006/relationships/customXml" Target="../../customXml/item2342.xml"/></Relationships>
</file>

<file path=ppt/slides/_rels/slide18.xml.rels><?xml version="1.0" encoding="UTF-8" standalone="yes"?>
<Relationships xmlns="http://schemas.openxmlformats.org/package/2006/relationships"><Relationship Id="rId26" Type="http://schemas.openxmlformats.org/officeDocument/2006/relationships/customXml" Target="../../customXml/item79.xml"/><Relationship Id="rId21" Type="http://schemas.openxmlformats.org/officeDocument/2006/relationships/customXml" Target="../../customXml/item742.xml"/><Relationship Id="rId34" Type="http://schemas.openxmlformats.org/officeDocument/2006/relationships/customXml" Target="../../customXml/item2231.xml"/><Relationship Id="rId42" Type="http://schemas.openxmlformats.org/officeDocument/2006/relationships/customXml" Target="../../customXml/item2270.xml"/><Relationship Id="rId47" Type="http://schemas.openxmlformats.org/officeDocument/2006/relationships/image" Target="../media/image4.png"/><Relationship Id="rId50" Type="http://schemas.openxmlformats.org/officeDocument/2006/relationships/image" Target="../media/image7.png"/><Relationship Id="rId55" Type="http://schemas.openxmlformats.org/officeDocument/2006/relationships/image" Target="../media/image24.png"/><Relationship Id="rId63" Type="http://schemas.openxmlformats.org/officeDocument/2006/relationships/image" Target="../media/image44.png"/><Relationship Id="rId7" Type="http://schemas.openxmlformats.org/officeDocument/2006/relationships/customXml" Target="../../customXml/item1050.xml"/><Relationship Id="rId2" Type="http://schemas.openxmlformats.org/officeDocument/2006/relationships/customXml" Target="../../customXml/item374.xml"/><Relationship Id="rId16" Type="http://schemas.openxmlformats.org/officeDocument/2006/relationships/customXml" Target="../../customXml/item1349.xml"/><Relationship Id="rId29" Type="http://schemas.openxmlformats.org/officeDocument/2006/relationships/customXml" Target="../../customXml/item19.xml"/><Relationship Id="rId11" Type="http://schemas.openxmlformats.org/officeDocument/2006/relationships/customXml" Target="../../customXml/item619.xml"/><Relationship Id="rId24" Type="http://schemas.openxmlformats.org/officeDocument/2006/relationships/customXml" Target="../../customXml/item1683.xml"/><Relationship Id="rId32" Type="http://schemas.openxmlformats.org/officeDocument/2006/relationships/customXml" Target="../../customXml/item1476.xml"/><Relationship Id="rId37" Type="http://schemas.openxmlformats.org/officeDocument/2006/relationships/customXml" Target="../../customXml/item2552.xml"/><Relationship Id="rId40" Type="http://schemas.openxmlformats.org/officeDocument/2006/relationships/customXml" Target="../../customXml/item1260.xml"/><Relationship Id="rId45" Type="http://schemas.openxmlformats.org/officeDocument/2006/relationships/image" Target="../media/image2.png"/><Relationship Id="rId53" Type="http://schemas.openxmlformats.org/officeDocument/2006/relationships/image" Target="../media/image10.png"/><Relationship Id="rId58" Type="http://schemas.openxmlformats.org/officeDocument/2006/relationships/image" Target="../media/image49.svg"/><Relationship Id="rId5" Type="http://schemas.openxmlformats.org/officeDocument/2006/relationships/customXml" Target="../../customXml/item1227.xml"/><Relationship Id="rId61" Type="http://schemas.openxmlformats.org/officeDocument/2006/relationships/image" Target="../media/image42.png"/><Relationship Id="rId19" Type="http://schemas.openxmlformats.org/officeDocument/2006/relationships/customXml" Target="../../customXml/item2291.xml"/><Relationship Id="rId14" Type="http://schemas.openxmlformats.org/officeDocument/2006/relationships/customXml" Target="../../customXml/item1375.xml"/><Relationship Id="rId22" Type="http://schemas.openxmlformats.org/officeDocument/2006/relationships/customXml" Target="../../customXml/item1433.xml"/><Relationship Id="rId27" Type="http://schemas.openxmlformats.org/officeDocument/2006/relationships/customXml" Target="../../customXml/item2453.xml"/><Relationship Id="rId30" Type="http://schemas.openxmlformats.org/officeDocument/2006/relationships/customXml" Target="../../customXml/item2237.xml"/><Relationship Id="rId35" Type="http://schemas.openxmlformats.org/officeDocument/2006/relationships/customXml" Target="../../customXml/item1390.xml"/><Relationship Id="rId43" Type="http://schemas.openxmlformats.org/officeDocument/2006/relationships/slideLayout" Target="../slideLayouts/slideLayout1.xml"/><Relationship Id="rId48" Type="http://schemas.openxmlformats.org/officeDocument/2006/relationships/image" Target="../media/image5.png"/><Relationship Id="rId56" Type="http://schemas.openxmlformats.org/officeDocument/2006/relationships/image" Target="../media/image25.svg"/><Relationship Id="rId64" Type="http://schemas.openxmlformats.org/officeDocument/2006/relationships/image" Target="../media/image45.svg"/><Relationship Id="rId8" Type="http://schemas.openxmlformats.org/officeDocument/2006/relationships/customXml" Target="../../customXml/item2069.xml"/><Relationship Id="rId51" Type="http://schemas.openxmlformats.org/officeDocument/2006/relationships/image" Target="../media/image38.png"/><Relationship Id="rId3" Type="http://schemas.openxmlformats.org/officeDocument/2006/relationships/customXml" Target="../../customXml/item1828.xml"/><Relationship Id="rId12" Type="http://schemas.openxmlformats.org/officeDocument/2006/relationships/customXml" Target="../../customXml/item2303.xml"/><Relationship Id="rId17" Type="http://schemas.openxmlformats.org/officeDocument/2006/relationships/customXml" Target="../../customXml/item862.xml"/><Relationship Id="rId25" Type="http://schemas.openxmlformats.org/officeDocument/2006/relationships/customXml" Target="../../customXml/item966.xml"/><Relationship Id="rId33" Type="http://schemas.openxmlformats.org/officeDocument/2006/relationships/customXml" Target="../../customXml/item1719.xml"/><Relationship Id="rId38" Type="http://schemas.openxmlformats.org/officeDocument/2006/relationships/customXml" Target="../../customXml/item1549.xml"/><Relationship Id="rId46" Type="http://schemas.openxmlformats.org/officeDocument/2006/relationships/image" Target="../media/image3.png"/><Relationship Id="rId59" Type="http://schemas.openxmlformats.org/officeDocument/2006/relationships/image" Target="../media/image20.png"/><Relationship Id="rId20" Type="http://schemas.openxmlformats.org/officeDocument/2006/relationships/customXml" Target="../../customXml/item1113.xml"/><Relationship Id="rId41" Type="http://schemas.openxmlformats.org/officeDocument/2006/relationships/customXml" Target="../../customXml/item583.xml"/><Relationship Id="rId54" Type="http://schemas.openxmlformats.org/officeDocument/2006/relationships/image" Target="../media/image11.svg"/><Relationship Id="rId62" Type="http://schemas.openxmlformats.org/officeDocument/2006/relationships/image" Target="../media/image43.svg"/><Relationship Id="rId1" Type="http://schemas.openxmlformats.org/officeDocument/2006/relationships/customXml" Target="../../customXml/item165.xml"/><Relationship Id="rId6" Type="http://schemas.openxmlformats.org/officeDocument/2006/relationships/customXml" Target="../../customXml/item281.xml"/><Relationship Id="rId15" Type="http://schemas.openxmlformats.org/officeDocument/2006/relationships/customXml" Target="../../customXml/item4.xml"/><Relationship Id="rId23" Type="http://schemas.openxmlformats.org/officeDocument/2006/relationships/customXml" Target="../../customXml/item2157.xml"/><Relationship Id="rId28" Type="http://schemas.openxmlformats.org/officeDocument/2006/relationships/customXml" Target="../../customXml/item2649.xml"/><Relationship Id="rId36" Type="http://schemas.openxmlformats.org/officeDocument/2006/relationships/customXml" Target="../../customXml/item1626.xml"/><Relationship Id="rId49" Type="http://schemas.openxmlformats.org/officeDocument/2006/relationships/image" Target="../media/image6.png"/><Relationship Id="rId57" Type="http://schemas.openxmlformats.org/officeDocument/2006/relationships/image" Target="../media/image48.png"/><Relationship Id="rId10" Type="http://schemas.openxmlformats.org/officeDocument/2006/relationships/customXml" Target="../../customXml/item1213.xml"/><Relationship Id="rId31" Type="http://schemas.openxmlformats.org/officeDocument/2006/relationships/customXml" Target="../../customXml/item169.xml"/><Relationship Id="rId44" Type="http://schemas.openxmlformats.org/officeDocument/2006/relationships/image" Target="../media/image1.png"/><Relationship Id="rId52" Type="http://schemas.openxmlformats.org/officeDocument/2006/relationships/image" Target="../media/image39.svg"/><Relationship Id="rId60" Type="http://schemas.openxmlformats.org/officeDocument/2006/relationships/image" Target="../media/image21.svg"/><Relationship Id="rId65" Type="http://schemas.openxmlformats.org/officeDocument/2006/relationships/slide" Target="slide16.xml"/><Relationship Id="rId4" Type="http://schemas.openxmlformats.org/officeDocument/2006/relationships/customXml" Target="../../customXml/item1575.xml"/><Relationship Id="rId9" Type="http://schemas.openxmlformats.org/officeDocument/2006/relationships/customXml" Target="../../customXml/item2682.xml"/><Relationship Id="rId13" Type="http://schemas.openxmlformats.org/officeDocument/2006/relationships/customXml" Target="../../customXml/item658.xml"/><Relationship Id="rId18" Type="http://schemas.openxmlformats.org/officeDocument/2006/relationships/customXml" Target="../../customXml/item751.xml"/><Relationship Id="rId39" Type="http://schemas.openxmlformats.org/officeDocument/2006/relationships/customXml" Target="../../customXml/item1443.xml"/></Relationships>
</file>

<file path=ppt/slides/_rels/slide19.xml.rels><?xml version="1.0" encoding="UTF-8" standalone="yes"?>
<Relationships xmlns="http://schemas.openxmlformats.org/package/2006/relationships"><Relationship Id="rId26" Type="http://schemas.openxmlformats.org/officeDocument/2006/relationships/customXml" Target="../../customXml/item760.xml"/><Relationship Id="rId21" Type="http://schemas.openxmlformats.org/officeDocument/2006/relationships/customXml" Target="../../customXml/item2404.xml"/><Relationship Id="rId42" Type="http://schemas.openxmlformats.org/officeDocument/2006/relationships/customXml" Target="../../customXml/item1775.xml"/><Relationship Id="rId47" Type="http://schemas.openxmlformats.org/officeDocument/2006/relationships/customXml" Target="../../customXml/item1858.xml"/><Relationship Id="rId63" Type="http://schemas.openxmlformats.org/officeDocument/2006/relationships/image" Target="../media/image6.png"/><Relationship Id="rId68" Type="http://schemas.openxmlformats.org/officeDocument/2006/relationships/slide" Target="slide22.xml"/><Relationship Id="rId2" Type="http://schemas.openxmlformats.org/officeDocument/2006/relationships/customXml" Target="../../customXml/item2233.xml"/><Relationship Id="rId16" Type="http://schemas.openxmlformats.org/officeDocument/2006/relationships/customXml" Target="../../customXml/item2131.xml"/><Relationship Id="rId29" Type="http://schemas.openxmlformats.org/officeDocument/2006/relationships/customXml" Target="../../customXml/item867.xml"/><Relationship Id="rId11" Type="http://schemas.openxmlformats.org/officeDocument/2006/relationships/customXml" Target="../../customXml/item1392.xml"/><Relationship Id="rId24" Type="http://schemas.openxmlformats.org/officeDocument/2006/relationships/customXml" Target="../../customXml/item2385.xml"/><Relationship Id="rId32" Type="http://schemas.openxmlformats.org/officeDocument/2006/relationships/customXml" Target="../../customXml/item1065.xml"/><Relationship Id="rId37" Type="http://schemas.openxmlformats.org/officeDocument/2006/relationships/customXml" Target="../../customXml/item1020.xml"/><Relationship Id="rId40" Type="http://schemas.openxmlformats.org/officeDocument/2006/relationships/customXml" Target="../../customXml/item2392.xml"/><Relationship Id="rId45" Type="http://schemas.openxmlformats.org/officeDocument/2006/relationships/customXml" Target="../../customXml/item1102.xml"/><Relationship Id="rId53" Type="http://schemas.openxmlformats.org/officeDocument/2006/relationships/customXml" Target="../../customXml/item1882.xml"/><Relationship Id="rId58" Type="http://schemas.openxmlformats.org/officeDocument/2006/relationships/image" Target="../media/image1.png"/><Relationship Id="rId66" Type="http://schemas.openxmlformats.org/officeDocument/2006/relationships/image" Target="../media/image38.png"/><Relationship Id="rId5" Type="http://schemas.openxmlformats.org/officeDocument/2006/relationships/customXml" Target="../../customXml/item857.xml"/><Relationship Id="rId61" Type="http://schemas.openxmlformats.org/officeDocument/2006/relationships/image" Target="../media/image4.png"/><Relationship Id="rId19" Type="http://schemas.openxmlformats.org/officeDocument/2006/relationships/customXml" Target="../../customXml/item822.xml"/><Relationship Id="rId14" Type="http://schemas.openxmlformats.org/officeDocument/2006/relationships/customXml" Target="../../customXml/item521.xml"/><Relationship Id="rId22" Type="http://schemas.openxmlformats.org/officeDocument/2006/relationships/customXml" Target="../../customXml/item1963.xml"/><Relationship Id="rId27" Type="http://schemas.openxmlformats.org/officeDocument/2006/relationships/customXml" Target="../../customXml/item444.xml"/><Relationship Id="rId30" Type="http://schemas.openxmlformats.org/officeDocument/2006/relationships/customXml" Target="../../customXml/item1518.xml"/><Relationship Id="rId35" Type="http://schemas.openxmlformats.org/officeDocument/2006/relationships/customXml" Target="../../customXml/item2547.xml"/><Relationship Id="rId43" Type="http://schemas.openxmlformats.org/officeDocument/2006/relationships/customXml" Target="../../customXml/item448.xml"/><Relationship Id="rId48" Type="http://schemas.openxmlformats.org/officeDocument/2006/relationships/customXml" Target="../../customXml/item2571.xml"/><Relationship Id="rId56" Type="http://schemas.openxmlformats.org/officeDocument/2006/relationships/slideLayout" Target="../slideLayouts/slideLayout1.xml"/><Relationship Id="rId64" Type="http://schemas.openxmlformats.org/officeDocument/2006/relationships/image" Target="../media/image7.png"/><Relationship Id="rId69" Type="http://schemas.openxmlformats.org/officeDocument/2006/relationships/image" Target="../media/image8.png"/><Relationship Id="rId8" Type="http://schemas.openxmlformats.org/officeDocument/2006/relationships/customXml" Target="../../customXml/item122.xml"/><Relationship Id="rId51" Type="http://schemas.openxmlformats.org/officeDocument/2006/relationships/customXml" Target="../../customXml/item678.xml"/><Relationship Id="rId72" Type="http://schemas.openxmlformats.org/officeDocument/2006/relationships/image" Target="../media/image10.png"/><Relationship Id="rId3" Type="http://schemas.openxmlformats.org/officeDocument/2006/relationships/customXml" Target="../../customXml/item2292.xml"/><Relationship Id="rId12" Type="http://schemas.openxmlformats.org/officeDocument/2006/relationships/customXml" Target="../../customXml/item1883.xml"/><Relationship Id="rId17" Type="http://schemas.openxmlformats.org/officeDocument/2006/relationships/customXml" Target="../../customXml/item2132.xml"/><Relationship Id="rId25" Type="http://schemas.openxmlformats.org/officeDocument/2006/relationships/customXml" Target="../../customXml/item2448.xml"/><Relationship Id="rId33" Type="http://schemas.openxmlformats.org/officeDocument/2006/relationships/customXml" Target="../../customXml/item2658.xml"/><Relationship Id="rId38" Type="http://schemas.openxmlformats.org/officeDocument/2006/relationships/customXml" Target="../../customXml/item688.xml"/><Relationship Id="rId46" Type="http://schemas.openxmlformats.org/officeDocument/2006/relationships/customXml" Target="../../customXml/item1334.xml"/><Relationship Id="rId59" Type="http://schemas.openxmlformats.org/officeDocument/2006/relationships/image" Target="../media/image2.png"/><Relationship Id="rId67" Type="http://schemas.openxmlformats.org/officeDocument/2006/relationships/image" Target="../media/image39.svg"/><Relationship Id="rId20" Type="http://schemas.openxmlformats.org/officeDocument/2006/relationships/customXml" Target="../../customXml/item1103.xml"/><Relationship Id="rId41" Type="http://schemas.openxmlformats.org/officeDocument/2006/relationships/customXml" Target="../../customXml/item2373.xml"/><Relationship Id="rId54" Type="http://schemas.openxmlformats.org/officeDocument/2006/relationships/customXml" Target="../../customXml/item2463.xml"/><Relationship Id="rId62" Type="http://schemas.openxmlformats.org/officeDocument/2006/relationships/image" Target="../media/image5.png"/><Relationship Id="rId70" Type="http://schemas.openxmlformats.org/officeDocument/2006/relationships/image" Target="../media/image9.svg"/><Relationship Id="rId1" Type="http://schemas.openxmlformats.org/officeDocument/2006/relationships/customXml" Target="../../customXml/item935.xml"/><Relationship Id="rId6" Type="http://schemas.openxmlformats.org/officeDocument/2006/relationships/customXml" Target="../../customXml/item2274.xml"/><Relationship Id="rId15" Type="http://schemas.openxmlformats.org/officeDocument/2006/relationships/customXml" Target="../../customXml/item989.xml"/><Relationship Id="rId23" Type="http://schemas.openxmlformats.org/officeDocument/2006/relationships/customXml" Target="../../customXml/item1522.xml"/><Relationship Id="rId28" Type="http://schemas.openxmlformats.org/officeDocument/2006/relationships/customXml" Target="../../customXml/item2137.xml"/><Relationship Id="rId36" Type="http://schemas.openxmlformats.org/officeDocument/2006/relationships/customXml" Target="../../customXml/item396.xml"/><Relationship Id="rId49" Type="http://schemas.openxmlformats.org/officeDocument/2006/relationships/customXml" Target="../../customXml/item402.xml"/><Relationship Id="rId57" Type="http://schemas.openxmlformats.org/officeDocument/2006/relationships/notesSlide" Target="../notesSlides/notesSlide18.xml"/><Relationship Id="rId10" Type="http://schemas.openxmlformats.org/officeDocument/2006/relationships/customXml" Target="../../customXml/item2329.xml"/><Relationship Id="rId31" Type="http://schemas.openxmlformats.org/officeDocument/2006/relationships/customXml" Target="../../customXml/item1875.xml"/><Relationship Id="rId44" Type="http://schemas.openxmlformats.org/officeDocument/2006/relationships/customXml" Target="../../customXml/item2126.xml"/><Relationship Id="rId52" Type="http://schemas.openxmlformats.org/officeDocument/2006/relationships/customXml" Target="../../customXml/item1884.xml"/><Relationship Id="rId60" Type="http://schemas.openxmlformats.org/officeDocument/2006/relationships/image" Target="../media/image3.png"/><Relationship Id="rId65" Type="http://schemas.openxmlformats.org/officeDocument/2006/relationships/slide" Target="slide20.xml"/><Relationship Id="rId73" Type="http://schemas.openxmlformats.org/officeDocument/2006/relationships/image" Target="../media/image11.svg"/><Relationship Id="rId4" Type="http://schemas.openxmlformats.org/officeDocument/2006/relationships/customXml" Target="../../customXml/item1311.xml"/><Relationship Id="rId9" Type="http://schemas.openxmlformats.org/officeDocument/2006/relationships/customXml" Target="../../customXml/item1960.xml"/><Relationship Id="rId13" Type="http://schemas.openxmlformats.org/officeDocument/2006/relationships/customXml" Target="../../customXml/item427.xml"/><Relationship Id="rId18" Type="http://schemas.openxmlformats.org/officeDocument/2006/relationships/customXml" Target="../../customXml/item280.xml"/><Relationship Id="rId39" Type="http://schemas.openxmlformats.org/officeDocument/2006/relationships/customXml" Target="../../customXml/item358.xml"/><Relationship Id="rId34" Type="http://schemas.openxmlformats.org/officeDocument/2006/relationships/customXml" Target="../../customXml/item154.xml"/><Relationship Id="rId50" Type="http://schemas.openxmlformats.org/officeDocument/2006/relationships/customXml" Target="../../customXml/item92.xml"/><Relationship Id="rId55" Type="http://schemas.openxmlformats.org/officeDocument/2006/relationships/customXml" Target="../../customXml/item887.xml"/><Relationship Id="rId7" Type="http://schemas.openxmlformats.org/officeDocument/2006/relationships/customXml" Target="../../customXml/item837.xml"/><Relationship Id="rId71" Type="http://schemas.openxmlformats.org/officeDocument/2006/relationships/slide" Target="slide21.xml"/></Relationships>
</file>

<file path=ppt/slides/_rels/slide2.xml.rels><?xml version="1.0" encoding="UTF-8" standalone="yes"?>
<Relationships xmlns="http://schemas.openxmlformats.org/package/2006/relationships"><Relationship Id="rId8" Type="http://schemas.openxmlformats.org/officeDocument/2006/relationships/image" Target="../media/image3.png"/><Relationship Id="rId13" Type="http://schemas.openxmlformats.org/officeDocument/2006/relationships/image" Target="../media/image7.png"/><Relationship Id="rId3" Type="http://schemas.openxmlformats.org/officeDocument/2006/relationships/customXml" Target="../../customXml/item276.xml"/><Relationship Id="rId7" Type="http://schemas.openxmlformats.org/officeDocument/2006/relationships/image" Target="../media/image2.png"/><Relationship Id="rId12" Type="http://schemas.openxmlformats.org/officeDocument/2006/relationships/slide" Target="slide7.xml"/><Relationship Id="rId2" Type="http://schemas.openxmlformats.org/officeDocument/2006/relationships/customXml" Target="../../customXml/item1208.xml"/><Relationship Id="rId16" Type="http://schemas.openxmlformats.org/officeDocument/2006/relationships/image" Target="../media/image9.svg"/><Relationship Id="rId1" Type="http://schemas.openxmlformats.org/officeDocument/2006/relationships/customXml" Target="../../customXml/item1401.xml"/><Relationship Id="rId6" Type="http://schemas.openxmlformats.org/officeDocument/2006/relationships/image" Target="../media/image1.png"/><Relationship Id="rId11" Type="http://schemas.openxmlformats.org/officeDocument/2006/relationships/image" Target="../media/image6.png"/><Relationship Id="rId5" Type="http://schemas.openxmlformats.org/officeDocument/2006/relationships/notesSlide" Target="../notesSlides/notesSlide2.xml"/><Relationship Id="rId15" Type="http://schemas.openxmlformats.org/officeDocument/2006/relationships/image" Target="../media/image8.png"/><Relationship Id="rId10" Type="http://schemas.openxmlformats.org/officeDocument/2006/relationships/image" Target="../media/image5.png"/><Relationship Id="rId4" Type="http://schemas.openxmlformats.org/officeDocument/2006/relationships/slideLayout" Target="../slideLayouts/slideLayout2.xml"/><Relationship Id="rId9" Type="http://schemas.openxmlformats.org/officeDocument/2006/relationships/image" Target="../media/image4.png"/><Relationship Id="rId14" Type="http://schemas.openxmlformats.org/officeDocument/2006/relationships/chart" Target="../charts/chart1.xml"/></Relationships>
</file>

<file path=ppt/slides/_rels/slide20.xml.rels><?xml version="1.0" encoding="UTF-8" standalone="yes"?>
<Relationships xmlns="http://schemas.openxmlformats.org/package/2006/relationships"><Relationship Id="rId26" Type="http://schemas.openxmlformats.org/officeDocument/2006/relationships/customXml" Target="../../customXml/item657.xml"/><Relationship Id="rId21" Type="http://schemas.openxmlformats.org/officeDocument/2006/relationships/customXml" Target="../../customXml/item888.xml"/><Relationship Id="rId42" Type="http://schemas.openxmlformats.org/officeDocument/2006/relationships/customXml" Target="../../customXml/item1667.xml"/><Relationship Id="rId47" Type="http://schemas.openxmlformats.org/officeDocument/2006/relationships/customXml" Target="../../customXml/item1637.xml"/><Relationship Id="rId63" Type="http://schemas.openxmlformats.org/officeDocument/2006/relationships/image" Target="../media/image1.png"/><Relationship Id="rId68" Type="http://schemas.openxmlformats.org/officeDocument/2006/relationships/image" Target="../media/image6.png"/><Relationship Id="rId16" Type="http://schemas.openxmlformats.org/officeDocument/2006/relationships/customXml" Target="../../customXml/item1396.xml"/><Relationship Id="rId11" Type="http://schemas.openxmlformats.org/officeDocument/2006/relationships/customXml" Target="../../customXml/item1866.xml"/><Relationship Id="rId24" Type="http://schemas.openxmlformats.org/officeDocument/2006/relationships/customXml" Target="../../customXml/item1495.xml"/><Relationship Id="rId32" Type="http://schemas.openxmlformats.org/officeDocument/2006/relationships/customXml" Target="../../customXml/item1874.xml"/><Relationship Id="rId37" Type="http://schemas.openxmlformats.org/officeDocument/2006/relationships/customXml" Target="../../customXml/item996.xml"/><Relationship Id="rId40" Type="http://schemas.openxmlformats.org/officeDocument/2006/relationships/customXml" Target="../../customXml/item1292.xml"/><Relationship Id="rId45" Type="http://schemas.openxmlformats.org/officeDocument/2006/relationships/customXml" Target="../../customXml/item1799.xml"/><Relationship Id="rId53" Type="http://schemas.openxmlformats.org/officeDocument/2006/relationships/customXml" Target="../../customXml/item604.xml"/><Relationship Id="rId58" Type="http://schemas.openxmlformats.org/officeDocument/2006/relationships/customXml" Target="../../customXml/item1120.xml"/><Relationship Id="rId66" Type="http://schemas.openxmlformats.org/officeDocument/2006/relationships/image" Target="../media/image4.png"/><Relationship Id="rId74" Type="http://schemas.openxmlformats.org/officeDocument/2006/relationships/image" Target="../media/image20.png"/><Relationship Id="rId79" Type="http://schemas.openxmlformats.org/officeDocument/2006/relationships/image" Target="../media/image45.svg"/><Relationship Id="rId5" Type="http://schemas.openxmlformats.org/officeDocument/2006/relationships/customXml" Target="../../customXml/item648.xml"/><Relationship Id="rId61" Type="http://schemas.openxmlformats.org/officeDocument/2006/relationships/customXml" Target="../../customXml/item1979.xml"/><Relationship Id="rId19" Type="http://schemas.openxmlformats.org/officeDocument/2006/relationships/customXml" Target="../../customXml/item1981.xml"/><Relationship Id="rId14" Type="http://schemas.openxmlformats.org/officeDocument/2006/relationships/customXml" Target="../../customXml/item282.xml"/><Relationship Id="rId22" Type="http://schemas.openxmlformats.org/officeDocument/2006/relationships/customXml" Target="../../customXml/item2031.xml"/><Relationship Id="rId27" Type="http://schemas.openxmlformats.org/officeDocument/2006/relationships/customXml" Target="../../customXml/item2559.xml"/><Relationship Id="rId30" Type="http://schemas.openxmlformats.org/officeDocument/2006/relationships/customXml" Target="../../customXml/item686.xml"/><Relationship Id="rId35" Type="http://schemas.openxmlformats.org/officeDocument/2006/relationships/customXml" Target="../../customXml/item719.xml"/><Relationship Id="rId43" Type="http://schemas.openxmlformats.org/officeDocument/2006/relationships/customXml" Target="../../customXml/item1492.xml"/><Relationship Id="rId48" Type="http://schemas.openxmlformats.org/officeDocument/2006/relationships/customXml" Target="../../customXml/item73.xml"/><Relationship Id="rId56" Type="http://schemas.openxmlformats.org/officeDocument/2006/relationships/customXml" Target="../../customXml/item1105.xml"/><Relationship Id="rId64" Type="http://schemas.openxmlformats.org/officeDocument/2006/relationships/image" Target="../media/image2.png"/><Relationship Id="rId69" Type="http://schemas.openxmlformats.org/officeDocument/2006/relationships/image" Target="../media/image7.png"/><Relationship Id="rId77" Type="http://schemas.openxmlformats.org/officeDocument/2006/relationships/image" Target="../media/image43.svg"/><Relationship Id="rId8" Type="http://schemas.openxmlformats.org/officeDocument/2006/relationships/customXml" Target="../../customXml/item1403.xml"/><Relationship Id="rId51" Type="http://schemas.openxmlformats.org/officeDocument/2006/relationships/customXml" Target="../../customXml/item2641.xml"/><Relationship Id="rId72" Type="http://schemas.openxmlformats.org/officeDocument/2006/relationships/image" Target="../media/image8.png"/><Relationship Id="rId80" Type="http://schemas.openxmlformats.org/officeDocument/2006/relationships/slide" Target="slide19.xml"/><Relationship Id="rId3" Type="http://schemas.openxmlformats.org/officeDocument/2006/relationships/customXml" Target="../../customXml/item2204.xml"/><Relationship Id="rId12" Type="http://schemas.openxmlformats.org/officeDocument/2006/relationships/customXml" Target="../../customXml/item389.xml"/><Relationship Id="rId17" Type="http://schemas.openxmlformats.org/officeDocument/2006/relationships/customXml" Target="../../customXml/item883.xml"/><Relationship Id="rId25" Type="http://schemas.openxmlformats.org/officeDocument/2006/relationships/customXml" Target="../../customXml/item733.xml"/><Relationship Id="rId33" Type="http://schemas.openxmlformats.org/officeDocument/2006/relationships/customXml" Target="../../customXml/item102.xml"/><Relationship Id="rId38" Type="http://schemas.openxmlformats.org/officeDocument/2006/relationships/customXml" Target="../../customXml/item1684.xml"/><Relationship Id="rId46" Type="http://schemas.openxmlformats.org/officeDocument/2006/relationships/customXml" Target="../../customXml/item138.xml"/><Relationship Id="rId59" Type="http://schemas.openxmlformats.org/officeDocument/2006/relationships/customXml" Target="../../customXml/item377.xml"/><Relationship Id="rId67" Type="http://schemas.openxmlformats.org/officeDocument/2006/relationships/image" Target="../media/image5.png"/><Relationship Id="rId20" Type="http://schemas.openxmlformats.org/officeDocument/2006/relationships/customXml" Target="../../customXml/item1519.xml"/><Relationship Id="rId41" Type="http://schemas.openxmlformats.org/officeDocument/2006/relationships/customXml" Target="../../customXml/item683.xml"/><Relationship Id="rId54" Type="http://schemas.openxmlformats.org/officeDocument/2006/relationships/customXml" Target="../../customXml/item369.xml"/><Relationship Id="rId62" Type="http://schemas.openxmlformats.org/officeDocument/2006/relationships/slideLayout" Target="../slideLayouts/slideLayout1.xml"/><Relationship Id="rId70" Type="http://schemas.openxmlformats.org/officeDocument/2006/relationships/image" Target="../media/image38.png"/><Relationship Id="rId75" Type="http://schemas.openxmlformats.org/officeDocument/2006/relationships/image" Target="../media/image21.svg"/><Relationship Id="rId1" Type="http://schemas.openxmlformats.org/officeDocument/2006/relationships/customXml" Target="../../customXml/item1726.xml"/><Relationship Id="rId6" Type="http://schemas.openxmlformats.org/officeDocument/2006/relationships/customXml" Target="../../customXml/item1695.xml"/><Relationship Id="rId15" Type="http://schemas.openxmlformats.org/officeDocument/2006/relationships/customXml" Target="../../customXml/item1360.xml"/><Relationship Id="rId23" Type="http://schemas.openxmlformats.org/officeDocument/2006/relationships/customXml" Target="../../customXml/item1730.xml"/><Relationship Id="rId28" Type="http://schemas.openxmlformats.org/officeDocument/2006/relationships/customXml" Target="../../customXml/item1096.xml"/><Relationship Id="rId36" Type="http://schemas.openxmlformats.org/officeDocument/2006/relationships/customXml" Target="../../customXml/item428.xml"/><Relationship Id="rId49" Type="http://schemas.openxmlformats.org/officeDocument/2006/relationships/customXml" Target="../../customXml/item685.xml"/><Relationship Id="rId57" Type="http://schemas.openxmlformats.org/officeDocument/2006/relationships/customXml" Target="../../customXml/item1192.xml"/><Relationship Id="rId10" Type="http://schemas.openxmlformats.org/officeDocument/2006/relationships/customXml" Target="../../customXml/item830.xml"/><Relationship Id="rId31" Type="http://schemas.openxmlformats.org/officeDocument/2006/relationships/customXml" Target="../../customXml/item1203.xml"/><Relationship Id="rId44" Type="http://schemas.openxmlformats.org/officeDocument/2006/relationships/customXml" Target="../../customXml/item477.xml"/><Relationship Id="rId52" Type="http://schemas.openxmlformats.org/officeDocument/2006/relationships/customXml" Target="../../customXml/item2378.xml"/><Relationship Id="rId60" Type="http://schemas.openxmlformats.org/officeDocument/2006/relationships/customXml" Target="../../customXml/item1888.xml"/><Relationship Id="rId65" Type="http://schemas.openxmlformats.org/officeDocument/2006/relationships/image" Target="../media/image3.png"/><Relationship Id="rId73" Type="http://schemas.openxmlformats.org/officeDocument/2006/relationships/image" Target="../media/image9.svg"/><Relationship Id="rId78" Type="http://schemas.openxmlformats.org/officeDocument/2006/relationships/image" Target="../media/image44.png"/><Relationship Id="rId4" Type="http://schemas.openxmlformats.org/officeDocument/2006/relationships/customXml" Target="../../customXml/item745.xml"/><Relationship Id="rId9" Type="http://schemas.openxmlformats.org/officeDocument/2006/relationships/customXml" Target="../../customXml/item640.xml"/><Relationship Id="rId13" Type="http://schemas.openxmlformats.org/officeDocument/2006/relationships/customXml" Target="../../customXml/item1094.xml"/><Relationship Id="rId18" Type="http://schemas.openxmlformats.org/officeDocument/2006/relationships/customXml" Target="../../customXml/item2458.xml"/><Relationship Id="rId39" Type="http://schemas.openxmlformats.org/officeDocument/2006/relationships/customXml" Target="../../customXml/item1281.xml"/><Relationship Id="rId34" Type="http://schemas.openxmlformats.org/officeDocument/2006/relationships/customXml" Target="../../customXml/item2213.xml"/><Relationship Id="rId50" Type="http://schemas.openxmlformats.org/officeDocument/2006/relationships/customXml" Target="../../customXml/item1101.xml"/><Relationship Id="rId55" Type="http://schemas.openxmlformats.org/officeDocument/2006/relationships/customXml" Target="../../customXml/item1677.xml"/><Relationship Id="rId76" Type="http://schemas.openxmlformats.org/officeDocument/2006/relationships/image" Target="../media/image42.png"/><Relationship Id="rId7" Type="http://schemas.openxmlformats.org/officeDocument/2006/relationships/customXml" Target="../../customXml/item563.xml"/><Relationship Id="rId71" Type="http://schemas.openxmlformats.org/officeDocument/2006/relationships/image" Target="../media/image39.svg"/><Relationship Id="rId2" Type="http://schemas.openxmlformats.org/officeDocument/2006/relationships/customXml" Target="../../customXml/item2428.xml"/><Relationship Id="rId29" Type="http://schemas.openxmlformats.org/officeDocument/2006/relationships/customXml" Target="../../customXml/item2169.xml"/></Relationships>
</file>

<file path=ppt/slides/_rels/slide21.xml.rels><?xml version="1.0" encoding="UTF-8" standalone="yes"?>
<Relationships xmlns="http://schemas.openxmlformats.org/package/2006/relationships"><Relationship Id="rId26" Type="http://schemas.openxmlformats.org/officeDocument/2006/relationships/customXml" Target="../../customXml/item1515.xml"/><Relationship Id="rId21" Type="http://schemas.openxmlformats.org/officeDocument/2006/relationships/customXml" Target="../../customXml/item573.xml"/><Relationship Id="rId42" Type="http://schemas.openxmlformats.org/officeDocument/2006/relationships/customXml" Target="../../customXml/item31.xml"/><Relationship Id="rId47" Type="http://schemas.openxmlformats.org/officeDocument/2006/relationships/customXml" Target="../../customXml/item2535.xml"/><Relationship Id="rId63" Type="http://schemas.openxmlformats.org/officeDocument/2006/relationships/customXml" Target="../../customXml/item363.xml"/><Relationship Id="rId68" Type="http://schemas.openxmlformats.org/officeDocument/2006/relationships/image" Target="../media/image1.png"/><Relationship Id="rId16" Type="http://schemas.openxmlformats.org/officeDocument/2006/relationships/customXml" Target="../../customXml/item93.xml"/><Relationship Id="rId11" Type="http://schemas.openxmlformats.org/officeDocument/2006/relationships/customXml" Target="../../customXml/item2478.xml"/><Relationship Id="rId32" Type="http://schemas.openxmlformats.org/officeDocument/2006/relationships/customXml" Target="../../customXml/item2034.xml"/><Relationship Id="rId37" Type="http://schemas.openxmlformats.org/officeDocument/2006/relationships/customXml" Target="../../customXml/item2222.xml"/><Relationship Id="rId53" Type="http://schemas.openxmlformats.org/officeDocument/2006/relationships/customXml" Target="../../customXml/item1145.xml"/><Relationship Id="rId58" Type="http://schemas.openxmlformats.org/officeDocument/2006/relationships/customXml" Target="../../customXml/item2101.xml"/><Relationship Id="rId74" Type="http://schemas.openxmlformats.org/officeDocument/2006/relationships/image" Target="../media/image7.png"/><Relationship Id="rId79" Type="http://schemas.openxmlformats.org/officeDocument/2006/relationships/image" Target="../media/image10.png"/><Relationship Id="rId5" Type="http://schemas.openxmlformats.org/officeDocument/2006/relationships/customXml" Target="../../customXml/item2180.xml"/><Relationship Id="rId61" Type="http://schemas.openxmlformats.org/officeDocument/2006/relationships/customXml" Target="../../customXml/item2209.xml"/><Relationship Id="rId19" Type="http://schemas.openxmlformats.org/officeDocument/2006/relationships/customXml" Target="../../customXml/item1641.xml"/><Relationship Id="rId14" Type="http://schemas.openxmlformats.org/officeDocument/2006/relationships/customXml" Target="../../customXml/item1723.xml"/><Relationship Id="rId22" Type="http://schemas.openxmlformats.org/officeDocument/2006/relationships/customXml" Target="../../customXml/item2401.xml"/><Relationship Id="rId27" Type="http://schemas.openxmlformats.org/officeDocument/2006/relationships/customXml" Target="../../customXml/item992.xml"/><Relationship Id="rId30" Type="http://schemas.openxmlformats.org/officeDocument/2006/relationships/customXml" Target="../../customXml/item809.xml"/><Relationship Id="rId35" Type="http://schemas.openxmlformats.org/officeDocument/2006/relationships/customXml" Target="../../customXml/item2617.xml"/><Relationship Id="rId43" Type="http://schemas.openxmlformats.org/officeDocument/2006/relationships/customXml" Target="../../customXml/item1272.xml"/><Relationship Id="rId48" Type="http://schemas.openxmlformats.org/officeDocument/2006/relationships/customXml" Target="../../customXml/item969.xml"/><Relationship Id="rId56" Type="http://schemas.openxmlformats.org/officeDocument/2006/relationships/customXml" Target="../../customXml/item90.xml"/><Relationship Id="rId64" Type="http://schemas.openxmlformats.org/officeDocument/2006/relationships/customXml" Target="../../customXml/item877.xml"/><Relationship Id="rId69" Type="http://schemas.openxmlformats.org/officeDocument/2006/relationships/image" Target="../media/image2.png"/><Relationship Id="rId77" Type="http://schemas.openxmlformats.org/officeDocument/2006/relationships/image" Target="../media/image8.png"/><Relationship Id="rId8" Type="http://schemas.openxmlformats.org/officeDocument/2006/relationships/customXml" Target="../../customXml/item1010.xml"/><Relationship Id="rId51" Type="http://schemas.openxmlformats.org/officeDocument/2006/relationships/customXml" Target="../../customXml/item2102.xml"/><Relationship Id="rId72" Type="http://schemas.openxmlformats.org/officeDocument/2006/relationships/image" Target="../media/image5.png"/><Relationship Id="rId80" Type="http://schemas.openxmlformats.org/officeDocument/2006/relationships/image" Target="../media/image11.svg"/><Relationship Id="rId3" Type="http://schemas.openxmlformats.org/officeDocument/2006/relationships/customXml" Target="../../customXml/item542.xml"/><Relationship Id="rId12" Type="http://schemas.openxmlformats.org/officeDocument/2006/relationships/customXml" Target="../../customXml/item664.xml"/><Relationship Id="rId17" Type="http://schemas.openxmlformats.org/officeDocument/2006/relationships/customXml" Target="../../customXml/item1548.xml"/><Relationship Id="rId25" Type="http://schemas.openxmlformats.org/officeDocument/2006/relationships/customXml" Target="../../customXml/item556.xml"/><Relationship Id="rId33" Type="http://schemas.openxmlformats.org/officeDocument/2006/relationships/customXml" Target="../../customXml/item1846.xml"/><Relationship Id="rId38" Type="http://schemas.openxmlformats.org/officeDocument/2006/relationships/customXml" Target="../../customXml/item1318.xml"/><Relationship Id="rId46" Type="http://schemas.openxmlformats.org/officeDocument/2006/relationships/customXml" Target="../../customXml/item422.xml"/><Relationship Id="rId59" Type="http://schemas.openxmlformats.org/officeDocument/2006/relationships/customXml" Target="../../customXml/item957.xml"/><Relationship Id="rId67" Type="http://schemas.openxmlformats.org/officeDocument/2006/relationships/notesSlide" Target="../notesSlides/notesSlide19.xml"/><Relationship Id="rId20" Type="http://schemas.openxmlformats.org/officeDocument/2006/relationships/customXml" Target="../../customXml/item1100.xml"/><Relationship Id="rId41" Type="http://schemas.openxmlformats.org/officeDocument/2006/relationships/customXml" Target="../../customXml/item2382.xml"/><Relationship Id="rId54" Type="http://schemas.openxmlformats.org/officeDocument/2006/relationships/customXml" Target="../../customXml/item1629.xml"/><Relationship Id="rId62" Type="http://schemas.openxmlformats.org/officeDocument/2006/relationships/customXml" Target="../../customXml/item1497.xml"/><Relationship Id="rId70" Type="http://schemas.openxmlformats.org/officeDocument/2006/relationships/image" Target="../media/image3.png"/><Relationship Id="rId75" Type="http://schemas.openxmlformats.org/officeDocument/2006/relationships/image" Target="../media/image38.png"/><Relationship Id="rId1" Type="http://schemas.openxmlformats.org/officeDocument/2006/relationships/customXml" Target="../../customXml/item2177.xml"/><Relationship Id="rId6" Type="http://schemas.openxmlformats.org/officeDocument/2006/relationships/customXml" Target="../../customXml/item348.xml"/><Relationship Id="rId15" Type="http://schemas.openxmlformats.org/officeDocument/2006/relationships/customXml" Target="../../customXml/item1502.xml"/><Relationship Id="rId23" Type="http://schemas.openxmlformats.org/officeDocument/2006/relationships/customXml" Target="../../customXml/item843.xml"/><Relationship Id="rId28" Type="http://schemas.openxmlformats.org/officeDocument/2006/relationships/customXml" Target="../../customXml/item884.xml"/><Relationship Id="rId36" Type="http://schemas.openxmlformats.org/officeDocument/2006/relationships/customXml" Target="../../customXml/item419.xml"/><Relationship Id="rId49" Type="http://schemas.openxmlformats.org/officeDocument/2006/relationships/customXml" Target="../../customXml/item41.xml"/><Relationship Id="rId57" Type="http://schemas.openxmlformats.org/officeDocument/2006/relationships/customXml" Target="../../customXml/item2504.xml"/><Relationship Id="rId10" Type="http://schemas.openxmlformats.org/officeDocument/2006/relationships/customXml" Target="../../customXml/item777.xml"/><Relationship Id="rId31" Type="http://schemas.openxmlformats.org/officeDocument/2006/relationships/customXml" Target="../../customXml/item483.xml"/><Relationship Id="rId44" Type="http://schemas.openxmlformats.org/officeDocument/2006/relationships/customXml" Target="../../customXml/item1268.xml"/><Relationship Id="rId52" Type="http://schemas.openxmlformats.org/officeDocument/2006/relationships/customXml" Target="../../customXml/item2281.xml"/><Relationship Id="rId60" Type="http://schemas.openxmlformats.org/officeDocument/2006/relationships/customXml" Target="../../customXml/item2688.xml"/><Relationship Id="rId65" Type="http://schemas.openxmlformats.org/officeDocument/2006/relationships/customXml" Target="../../customXml/item1870.xml"/><Relationship Id="rId73" Type="http://schemas.openxmlformats.org/officeDocument/2006/relationships/image" Target="../media/image6.png"/><Relationship Id="rId78" Type="http://schemas.openxmlformats.org/officeDocument/2006/relationships/image" Target="../media/image9.svg"/><Relationship Id="rId81" Type="http://schemas.openxmlformats.org/officeDocument/2006/relationships/slide" Target="slide19.xml"/><Relationship Id="rId4" Type="http://schemas.openxmlformats.org/officeDocument/2006/relationships/customXml" Target="../../customXml/item40.xml"/><Relationship Id="rId9" Type="http://schemas.openxmlformats.org/officeDocument/2006/relationships/customXml" Target="../../customXml/item123.xml"/><Relationship Id="rId13" Type="http://schemas.openxmlformats.org/officeDocument/2006/relationships/customXml" Target="../../customXml/item620.xml"/><Relationship Id="rId18" Type="http://schemas.openxmlformats.org/officeDocument/2006/relationships/customXml" Target="../../customXml/item335.xml"/><Relationship Id="rId39" Type="http://schemas.openxmlformats.org/officeDocument/2006/relationships/customXml" Target="../../customXml/item1489.xml"/><Relationship Id="rId34" Type="http://schemas.openxmlformats.org/officeDocument/2006/relationships/customXml" Target="../../customXml/item1604.xml"/><Relationship Id="rId50" Type="http://schemas.openxmlformats.org/officeDocument/2006/relationships/customXml" Target="../../customXml/item436.xml"/><Relationship Id="rId55" Type="http://schemas.openxmlformats.org/officeDocument/2006/relationships/customXml" Target="../../customXml/item2120.xml"/><Relationship Id="rId76" Type="http://schemas.openxmlformats.org/officeDocument/2006/relationships/image" Target="../media/image39.svg"/><Relationship Id="rId7" Type="http://schemas.openxmlformats.org/officeDocument/2006/relationships/customXml" Target="../../customXml/item1593.xml"/><Relationship Id="rId71" Type="http://schemas.openxmlformats.org/officeDocument/2006/relationships/image" Target="../media/image4.png"/><Relationship Id="rId2" Type="http://schemas.openxmlformats.org/officeDocument/2006/relationships/customXml" Target="../../customXml/item1605.xml"/><Relationship Id="rId29" Type="http://schemas.openxmlformats.org/officeDocument/2006/relationships/customXml" Target="../../customXml/item1596.xml"/><Relationship Id="rId24" Type="http://schemas.openxmlformats.org/officeDocument/2006/relationships/customXml" Target="../../customXml/item2029.xml"/><Relationship Id="rId40" Type="http://schemas.openxmlformats.org/officeDocument/2006/relationships/customXml" Target="../../customXml/item407.xml"/><Relationship Id="rId45" Type="http://schemas.openxmlformats.org/officeDocument/2006/relationships/customXml" Target="../../customXml/item2483.xml"/><Relationship Id="rId66"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3" Type="http://schemas.openxmlformats.org/officeDocument/2006/relationships/customXml" Target="../../customXml/item1700.xml"/><Relationship Id="rId18" Type="http://schemas.openxmlformats.org/officeDocument/2006/relationships/image" Target="../media/image2.png"/><Relationship Id="rId26" Type="http://schemas.openxmlformats.org/officeDocument/2006/relationships/image" Target="../media/image39.svg"/><Relationship Id="rId39" Type="http://schemas.openxmlformats.org/officeDocument/2006/relationships/image" Target="../media/image61.png"/><Relationship Id="rId21" Type="http://schemas.openxmlformats.org/officeDocument/2006/relationships/image" Target="../media/image5.png"/><Relationship Id="rId34" Type="http://schemas.openxmlformats.org/officeDocument/2006/relationships/image" Target="../media/image58.png"/><Relationship Id="rId42" Type="http://schemas.openxmlformats.org/officeDocument/2006/relationships/image" Target="../media/image64.svg"/><Relationship Id="rId7" Type="http://schemas.openxmlformats.org/officeDocument/2006/relationships/customXml" Target="../../customXml/item1088.xml"/><Relationship Id="rId2" Type="http://schemas.openxmlformats.org/officeDocument/2006/relationships/customXml" Target="../../customXml/item1523.xml"/><Relationship Id="rId16" Type="http://schemas.openxmlformats.org/officeDocument/2006/relationships/notesSlide" Target="../notesSlides/notesSlide20.xml"/><Relationship Id="rId29" Type="http://schemas.openxmlformats.org/officeDocument/2006/relationships/image" Target="../media/image53.png"/><Relationship Id="rId1" Type="http://schemas.openxmlformats.org/officeDocument/2006/relationships/customXml" Target="../../customXml/item1856.xml"/><Relationship Id="rId6" Type="http://schemas.openxmlformats.org/officeDocument/2006/relationships/customXml" Target="../../customXml/item1047.xml"/><Relationship Id="rId11" Type="http://schemas.openxmlformats.org/officeDocument/2006/relationships/customXml" Target="../../customXml/item706.xml"/><Relationship Id="rId24" Type="http://schemas.openxmlformats.org/officeDocument/2006/relationships/slide" Target="slide23.xml"/><Relationship Id="rId32" Type="http://schemas.openxmlformats.org/officeDocument/2006/relationships/image" Target="../media/image56.png"/><Relationship Id="rId37" Type="http://schemas.openxmlformats.org/officeDocument/2006/relationships/image" Target="../media/image8.png"/><Relationship Id="rId40" Type="http://schemas.openxmlformats.org/officeDocument/2006/relationships/image" Target="../media/image62.svg"/><Relationship Id="rId45" Type="http://schemas.openxmlformats.org/officeDocument/2006/relationships/image" Target="../media/image67.svg"/><Relationship Id="rId5" Type="http://schemas.openxmlformats.org/officeDocument/2006/relationships/customXml" Target="../../customXml/item2403.xml"/><Relationship Id="rId15" Type="http://schemas.openxmlformats.org/officeDocument/2006/relationships/slideLayout" Target="../slideLayouts/slideLayout1.xml"/><Relationship Id="rId23" Type="http://schemas.openxmlformats.org/officeDocument/2006/relationships/image" Target="../media/image7.png"/><Relationship Id="rId28" Type="http://schemas.openxmlformats.org/officeDocument/2006/relationships/image" Target="../media/image52.png"/><Relationship Id="rId36" Type="http://schemas.openxmlformats.org/officeDocument/2006/relationships/image" Target="../media/image60.svg"/><Relationship Id="rId10" Type="http://schemas.openxmlformats.org/officeDocument/2006/relationships/customXml" Target="../../customXml/item368.xml"/><Relationship Id="rId19" Type="http://schemas.openxmlformats.org/officeDocument/2006/relationships/image" Target="../media/image3.png"/><Relationship Id="rId31" Type="http://schemas.openxmlformats.org/officeDocument/2006/relationships/image" Target="../media/image55.png"/><Relationship Id="rId44" Type="http://schemas.openxmlformats.org/officeDocument/2006/relationships/image" Target="../media/image66.png"/><Relationship Id="rId4" Type="http://schemas.openxmlformats.org/officeDocument/2006/relationships/customXml" Target="../../customXml/item962.xml"/><Relationship Id="rId9" Type="http://schemas.openxmlformats.org/officeDocument/2006/relationships/customXml" Target="../../customXml/item2607.xml"/><Relationship Id="rId14" Type="http://schemas.openxmlformats.org/officeDocument/2006/relationships/customXml" Target="../../customXml/item1818.xml"/><Relationship Id="rId22" Type="http://schemas.openxmlformats.org/officeDocument/2006/relationships/image" Target="../media/image6.png"/><Relationship Id="rId27" Type="http://schemas.openxmlformats.org/officeDocument/2006/relationships/slide" Target="slide24.xml"/><Relationship Id="rId30" Type="http://schemas.openxmlformats.org/officeDocument/2006/relationships/image" Target="../media/image54.png"/><Relationship Id="rId35" Type="http://schemas.openxmlformats.org/officeDocument/2006/relationships/image" Target="../media/image59.png"/><Relationship Id="rId43" Type="http://schemas.openxmlformats.org/officeDocument/2006/relationships/image" Target="../media/image65.png"/><Relationship Id="rId8" Type="http://schemas.openxmlformats.org/officeDocument/2006/relationships/customXml" Target="../../customXml/item559.xml"/><Relationship Id="rId3" Type="http://schemas.openxmlformats.org/officeDocument/2006/relationships/customXml" Target="../../customXml/item528.xml"/><Relationship Id="rId12" Type="http://schemas.openxmlformats.org/officeDocument/2006/relationships/customXml" Target="../../customXml/item553.xml"/><Relationship Id="rId17" Type="http://schemas.openxmlformats.org/officeDocument/2006/relationships/image" Target="../media/image1.png"/><Relationship Id="rId25" Type="http://schemas.openxmlformats.org/officeDocument/2006/relationships/image" Target="../media/image38.png"/><Relationship Id="rId33" Type="http://schemas.openxmlformats.org/officeDocument/2006/relationships/image" Target="../media/image57.png"/><Relationship Id="rId38" Type="http://schemas.openxmlformats.org/officeDocument/2006/relationships/image" Target="../media/image9.svg"/><Relationship Id="rId20" Type="http://schemas.openxmlformats.org/officeDocument/2006/relationships/image" Target="../media/image4.png"/><Relationship Id="rId41" Type="http://schemas.openxmlformats.org/officeDocument/2006/relationships/image" Target="../media/image63.png"/></Relationships>
</file>

<file path=ppt/slides/_rels/slide23.xml.rels><?xml version="1.0" encoding="UTF-8" standalone="yes"?>
<Relationships xmlns="http://schemas.openxmlformats.org/package/2006/relationships"><Relationship Id="rId13" Type="http://schemas.openxmlformats.org/officeDocument/2006/relationships/customXml" Target="../../customXml/item349.xml"/><Relationship Id="rId18" Type="http://schemas.openxmlformats.org/officeDocument/2006/relationships/customXml" Target="../../customXml/item2197.xml"/><Relationship Id="rId26" Type="http://schemas.openxmlformats.org/officeDocument/2006/relationships/customXml" Target="../../customXml/item2472.xml"/><Relationship Id="rId39" Type="http://schemas.openxmlformats.org/officeDocument/2006/relationships/image" Target="../media/image39.svg"/><Relationship Id="rId21" Type="http://schemas.openxmlformats.org/officeDocument/2006/relationships/customXml" Target="../../customXml/item1900.xml"/><Relationship Id="rId34" Type="http://schemas.openxmlformats.org/officeDocument/2006/relationships/image" Target="../media/image4.png"/><Relationship Id="rId42" Type="http://schemas.openxmlformats.org/officeDocument/2006/relationships/image" Target="../media/image54.png"/><Relationship Id="rId47" Type="http://schemas.openxmlformats.org/officeDocument/2006/relationships/image" Target="../media/image65.png"/><Relationship Id="rId50" Type="http://schemas.openxmlformats.org/officeDocument/2006/relationships/image" Target="../media/image63.png"/><Relationship Id="rId55" Type="http://schemas.openxmlformats.org/officeDocument/2006/relationships/image" Target="../media/image43.svg"/><Relationship Id="rId7" Type="http://schemas.openxmlformats.org/officeDocument/2006/relationships/customXml" Target="../../customXml/item312.xml"/><Relationship Id="rId2" Type="http://schemas.openxmlformats.org/officeDocument/2006/relationships/customXml" Target="../../customXml/item817.xml"/><Relationship Id="rId16" Type="http://schemas.openxmlformats.org/officeDocument/2006/relationships/customXml" Target="../../customXml/item505.xml"/><Relationship Id="rId29" Type="http://schemas.openxmlformats.org/officeDocument/2006/relationships/customXml" Target="../../customXml/item2599.xml"/><Relationship Id="rId11" Type="http://schemas.openxmlformats.org/officeDocument/2006/relationships/customXml" Target="../../customXml/item1178.xml"/><Relationship Id="rId24" Type="http://schemas.openxmlformats.org/officeDocument/2006/relationships/customXml" Target="../../customXml/item2638.xml"/><Relationship Id="rId32" Type="http://schemas.openxmlformats.org/officeDocument/2006/relationships/image" Target="../media/image2.png"/><Relationship Id="rId37" Type="http://schemas.openxmlformats.org/officeDocument/2006/relationships/image" Target="../media/image7.png"/><Relationship Id="rId40" Type="http://schemas.openxmlformats.org/officeDocument/2006/relationships/image" Target="../media/image52.png"/><Relationship Id="rId45" Type="http://schemas.openxmlformats.org/officeDocument/2006/relationships/image" Target="../media/image57.png"/><Relationship Id="rId53" Type="http://schemas.openxmlformats.org/officeDocument/2006/relationships/image" Target="../media/image21.svg"/><Relationship Id="rId58" Type="http://schemas.openxmlformats.org/officeDocument/2006/relationships/slide" Target="slide22.xml"/><Relationship Id="rId5" Type="http://schemas.openxmlformats.org/officeDocument/2006/relationships/customXml" Target="../../customXml/item489.xml"/><Relationship Id="rId19" Type="http://schemas.openxmlformats.org/officeDocument/2006/relationships/customXml" Target="../../customXml/item2667.xml"/><Relationship Id="rId4" Type="http://schemas.openxmlformats.org/officeDocument/2006/relationships/customXml" Target="../../customXml/item2150.xml"/><Relationship Id="rId9" Type="http://schemas.openxmlformats.org/officeDocument/2006/relationships/customXml" Target="../../customXml/item219.xml"/><Relationship Id="rId14" Type="http://schemas.openxmlformats.org/officeDocument/2006/relationships/customXml" Target="../../customXml/item55.xml"/><Relationship Id="rId22" Type="http://schemas.openxmlformats.org/officeDocument/2006/relationships/customXml" Target="../../customXml/item295.xml"/><Relationship Id="rId27" Type="http://schemas.openxmlformats.org/officeDocument/2006/relationships/customXml" Target="../../customXml/item1899.xml"/><Relationship Id="rId30" Type="http://schemas.openxmlformats.org/officeDocument/2006/relationships/slideLayout" Target="../slideLayouts/slideLayout1.xml"/><Relationship Id="rId35" Type="http://schemas.openxmlformats.org/officeDocument/2006/relationships/image" Target="../media/image5.png"/><Relationship Id="rId43" Type="http://schemas.openxmlformats.org/officeDocument/2006/relationships/image" Target="../media/image55.png"/><Relationship Id="rId48" Type="http://schemas.openxmlformats.org/officeDocument/2006/relationships/image" Target="../media/image8.png"/><Relationship Id="rId56" Type="http://schemas.openxmlformats.org/officeDocument/2006/relationships/image" Target="../media/image44.png"/><Relationship Id="rId8" Type="http://schemas.openxmlformats.org/officeDocument/2006/relationships/customXml" Target="../../customXml/item1406.xml"/><Relationship Id="rId51" Type="http://schemas.openxmlformats.org/officeDocument/2006/relationships/image" Target="../media/image64.svg"/><Relationship Id="rId3" Type="http://schemas.openxmlformats.org/officeDocument/2006/relationships/customXml" Target="../../customXml/item2689.xml"/><Relationship Id="rId12" Type="http://schemas.openxmlformats.org/officeDocument/2006/relationships/customXml" Target="../../customXml/item1880.xml"/><Relationship Id="rId17" Type="http://schemas.openxmlformats.org/officeDocument/2006/relationships/customXml" Target="../../customXml/item1008.xml"/><Relationship Id="rId25" Type="http://schemas.openxmlformats.org/officeDocument/2006/relationships/customXml" Target="../../customXml/item2249.xml"/><Relationship Id="rId33" Type="http://schemas.openxmlformats.org/officeDocument/2006/relationships/image" Target="../media/image3.png"/><Relationship Id="rId38" Type="http://schemas.openxmlformats.org/officeDocument/2006/relationships/image" Target="../media/image38.png"/><Relationship Id="rId46" Type="http://schemas.openxmlformats.org/officeDocument/2006/relationships/image" Target="../media/image58.png"/><Relationship Id="rId20" Type="http://schemas.openxmlformats.org/officeDocument/2006/relationships/customXml" Target="../../customXml/item1607.xml"/><Relationship Id="rId41" Type="http://schemas.openxmlformats.org/officeDocument/2006/relationships/image" Target="../media/image53.png"/><Relationship Id="rId54" Type="http://schemas.openxmlformats.org/officeDocument/2006/relationships/image" Target="../media/image42.png"/><Relationship Id="rId1" Type="http://schemas.openxmlformats.org/officeDocument/2006/relationships/customXml" Target="../../customXml/item255.xml"/><Relationship Id="rId6" Type="http://schemas.openxmlformats.org/officeDocument/2006/relationships/customXml" Target="../../customXml/item1609.xml"/><Relationship Id="rId15" Type="http://schemas.openxmlformats.org/officeDocument/2006/relationships/customXml" Target="../../customXml/item2260.xml"/><Relationship Id="rId23" Type="http://schemas.openxmlformats.org/officeDocument/2006/relationships/customXml" Target="../../customXml/item2560.xml"/><Relationship Id="rId28" Type="http://schemas.openxmlformats.org/officeDocument/2006/relationships/customXml" Target="../../customXml/item1771.xml"/><Relationship Id="rId36" Type="http://schemas.openxmlformats.org/officeDocument/2006/relationships/image" Target="../media/image6.png"/><Relationship Id="rId49" Type="http://schemas.openxmlformats.org/officeDocument/2006/relationships/image" Target="../media/image9.svg"/><Relationship Id="rId57" Type="http://schemas.openxmlformats.org/officeDocument/2006/relationships/image" Target="../media/image45.svg"/><Relationship Id="rId10" Type="http://schemas.openxmlformats.org/officeDocument/2006/relationships/customXml" Target="../../customXml/item181.xml"/><Relationship Id="rId31" Type="http://schemas.openxmlformats.org/officeDocument/2006/relationships/image" Target="../media/image1.png"/><Relationship Id="rId44" Type="http://schemas.openxmlformats.org/officeDocument/2006/relationships/image" Target="../media/image56.png"/><Relationship Id="rId52" Type="http://schemas.openxmlformats.org/officeDocument/2006/relationships/image" Target="../media/image20.png"/></Relationships>
</file>

<file path=ppt/slides/_rels/slide24.xml.rels><?xml version="1.0" encoding="UTF-8" standalone="yes"?>
<Relationships xmlns="http://schemas.openxmlformats.org/package/2006/relationships"><Relationship Id="rId13" Type="http://schemas.openxmlformats.org/officeDocument/2006/relationships/customXml" Target="../../customXml/item1321.xml"/><Relationship Id="rId18" Type="http://schemas.openxmlformats.org/officeDocument/2006/relationships/image" Target="../media/image2.png"/><Relationship Id="rId26" Type="http://schemas.openxmlformats.org/officeDocument/2006/relationships/image" Target="../media/image39.svg"/><Relationship Id="rId39" Type="http://schemas.openxmlformats.org/officeDocument/2006/relationships/image" Target="../media/image57.png"/><Relationship Id="rId21" Type="http://schemas.openxmlformats.org/officeDocument/2006/relationships/image" Target="../media/image5.png"/><Relationship Id="rId34" Type="http://schemas.openxmlformats.org/officeDocument/2006/relationships/image" Target="../media/image52.png"/><Relationship Id="rId42" Type="http://schemas.openxmlformats.org/officeDocument/2006/relationships/image" Target="../media/image60.svg"/><Relationship Id="rId47" Type="http://schemas.openxmlformats.org/officeDocument/2006/relationships/image" Target="../media/image67.svg"/><Relationship Id="rId7" Type="http://schemas.openxmlformats.org/officeDocument/2006/relationships/customXml" Target="../../customXml/item2648.xml"/><Relationship Id="rId2" Type="http://schemas.openxmlformats.org/officeDocument/2006/relationships/customXml" Target="../../customXml/item970.xml"/><Relationship Id="rId16" Type="http://schemas.openxmlformats.org/officeDocument/2006/relationships/notesSlide" Target="../notesSlides/notesSlide21.xml"/><Relationship Id="rId29" Type="http://schemas.openxmlformats.org/officeDocument/2006/relationships/image" Target="../media/image69.svg"/><Relationship Id="rId1" Type="http://schemas.openxmlformats.org/officeDocument/2006/relationships/customXml" Target="../../customXml/item1306.xml"/><Relationship Id="rId6" Type="http://schemas.openxmlformats.org/officeDocument/2006/relationships/customXml" Target="../../customXml/item2396.xml"/><Relationship Id="rId11" Type="http://schemas.openxmlformats.org/officeDocument/2006/relationships/customXml" Target="../../customXml/item2595.xml"/><Relationship Id="rId24" Type="http://schemas.openxmlformats.org/officeDocument/2006/relationships/slide" Target="slide25.xml"/><Relationship Id="rId32" Type="http://schemas.openxmlformats.org/officeDocument/2006/relationships/image" Target="../media/image61.png"/><Relationship Id="rId37" Type="http://schemas.openxmlformats.org/officeDocument/2006/relationships/image" Target="../media/image55.png"/><Relationship Id="rId40" Type="http://schemas.openxmlformats.org/officeDocument/2006/relationships/image" Target="../media/image58.png"/><Relationship Id="rId45" Type="http://schemas.openxmlformats.org/officeDocument/2006/relationships/image" Target="../media/image65.png"/><Relationship Id="rId5" Type="http://schemas.openxmlformats.org/officeDocument/2006/relationships/customXml" Target="../../customXml/item1461.xml"/><Relationship Id="rId15" Type="http://schemas.openxmlformats.org/officeDocument/2006/relationships/slideLayout" Target="../slideLayouts/slideLayout1.xml"/><Relationship Id="rId23" Type="http://schemas.openxmlformats.org/officeDocument/2006/relationships/image" Target="../media/image7.png"/><Relationship Id="rId28" Type="http://schemas.openxmlformats.org/officeDocument/2006/relationships/image" Target="../media/image68.png"/><Relationship Id="rId36" Type="http://schemas.openxmlformats.org/officeDocument/2006/relationships/image" Target="../media/image54.png"/><Relationship Id="rId10" Type="http://schemas.openxmlformats.org/officeDocument/2006/relationships/customXml" Target="../../customXml/item729.xml"/><Relationship Id="rId19" Type="http://schemas.openxmlformats.org/officeDocument/2006/relationships/image" Target="../media/image3.png"/><Relationship Id="rId31" Type="http://schemas.openxmlformats.org/officeDocument/2006/relationships/image" Target="../media/image9.svg"/><Relationship Id="rId44" Type="http://schemas.openxmlformats.org/officeDocument/2006/relationships/image" Target="../media/image64.svg"/><Relationship Id="rId4" Type="http://schemas.openxmlformats.org/officeDocument/2006/relationships/customXml" Target="../../customXml/item2528.xml"/><Relationship Id="rId9" Type="http://schemas.openxmlformats.org/officeDocument/2006/relationships/customXml" Target="../../customXml/item2509.xml"/><Relationship Id="rId14" Type="http://schemas.openxmlformats.org/officeDocument/2006/relationships/customXml" Target="../../customXml/item1813.xml"/><Relationship Id="rId22" Type="http://schemas.openxmlformats.org/officeDocument/2006/relationships/image" Target="../media/image6.png"/><Relationship Id="rId27" Type="http://schemas.openxmlformats.org/officeDocument/2006/relationships/slide" Target="slide27.xml"/><Relationship Id="rId30" Type="http://schemas.openxmlformats.org/officeDocument/2006/relationships/image" Target="../media/image8.png"/><Relationship Id="rId35" Type="http://schemas.openxmlformats.org/officeDocument/2006/relationships/image" Target="../media/image53.png"/><Relationship Id="rId43" Type="http://schemas.openxmlformats.org/officeDocument/2006/relationships/image" Target="../media/image63.png"/><Relationship Id="rId8" Type="http://schemas.openxmlformats.org/officeDocument/2006/relationships/customXml" Target="../../customXml/item354.xml"/><Relationship Id="rId3" Type="http://schemas.openxmlformats.org/officeDocument/2006/relationships/customXml" Target="../../customXml/item1233.xml"/><Relationship Id="rId12" Type="http://schemas.openxmlformats.org/officeDocument/2006/relationships/customXml" Target="../../customXml/item1531.xml"/><Relationship Id="rId17" Type="http://schemas.openxmlformats.org/officeDocument/2006/relationships/image" Target="../media/image1.png"/><Relationship Id="rId25" Type="http://schemas.openxmlformats.org/officeDocument/2006/relationships/image" Target="../media/image38.png"/><Relationship Id="rId33" Type="http://schemas.openxmlformats.org/officeDocument/2006/relationships/image" Target="../media/image62.svg"/><Relationship Id="rId38" Type="http://schemas.openxmlformats.org/officeDocument/2006/relationships/image" Target="../media/image56.png"/><Relationship Id="rId46" Type="http://schemas.openxmlformats.org/officeDocument/2006/relationships/image" Target="../media/image66.png"/><Relationship Id="rId20" Type="http://schemas.openxmlformats.org/officeDocument/2006/relationships/image" Target="../media/image4.png"/><Relationship Id="rId41" Type="http://schemas.openxmlformats.org/officeDocument/2006/relationships/image" Target="../media/image59.png"/></Relationships>
</file>

<file path=ppt/slides/_rels/slide25.xml.rels><?xml version="1.0" encoding="UTF-8" standalone="yes"?>
<Relationships xmlns="http://schemas.openxmlformats.org/package/2006/relationships"><Relationship Id="rId13" Type="http://schemas.openxmlformats.org/officeDocument/2006/relationships/customXml" Target="../../customXml/item140.xml"/><Relationship Id="rId18" Type="http://schemas.openxmlformats.org/officeDocument/2006/relationships/customXml" Target="../../customXml/item2566.xml"/><Relationship Id="rId26" Type="http://schemas.openxmlformats.org/officeDocument/2006/relationships/slideLayout" Target="../slideLayouts/slideLayout1.xml"/><Relationship Id="rId39" Type="http://schemas.openxmlformats.org/officeDocument/2006/relationships/image" Target="../media/image69.svg"/><Relationship Id="rId21" Type="http://schemas.openxmlformats.org/officeDocument/2006/relationships/customXml" Target="../../customXml/item2189.xml"/><Relationship Id="rId34" Type="http://schemas.openxmlformats.org/officeDocument/2006/relationships/slide" Target="slide23.xml"/><Relationship Id="rId42" Type="http://schemas.openxmlformats.org/officeDocument/2006/relationships/image" Target="../media/image52.png"/><Relationship Id="rId47" Type="http://schemas.openxmlformats.org/officeDocument/2006/relationships/image" Target="../media/image57.png"/><Relationship Id="rId50" Type="http://schemas.openxmlformats.org/officeDocument/2006/relationships/image" Target="../media/image20.png"/><Relationship Id="rId55" Type="http://schemas.openxmlformats.org/officeDocument/2006/relationships/image" Target="../media/image45.svg"/><Relationship Id="rId7" Type="http://schemas.openxmlformats.org/officeDocument/2006/relationships/customXml" Target="../../customXml/item2505.xml"/><Relationship Id="rId2" Type="http://schemas.openxmlformats.org/officeDocument/2006/relationships/customXml" Target="../../customXml/item2427.xml"/><Relationship Id="rId16" Type="http://schemas.openxmlformats.org/officeDocument/2006/relationships/customXml" Target="../../customXml/item1312.xml"/><Relationship Id="rId29" Type="http://schemas.openxmlformats.org/officeDocument/2006/relationships/image" Target="../media/image3.png"/><Relationship Id="rId11" Type="http://schemas.openxmlformats.org/officeDocument/2006/relationships/customXml" Target="../../customXml/item359.xml"/><Relationship Id="rId24" Type="http://schemas.openxmlformats.org/officeDocument/2006/relationships/customXml" Target="../../customXml/item1039.xml"/><Relationship Id="rId32" Type="http://schemas.openxmlformats.org/officeDocument/2006/relationships/image" Target="../media/image6.png"/><Relationship Id="rId37" Type="http://schemas.openxmlformats.org/officeDocument/2006/relationships/slide" Target="slide28.xml"/><Relationship Id="rId40" Type="http://schemas.openxmlformats.org/officeDocument/2006/relationships/image" Target="../media/image8.png"/><Relationship Id="rId45" Type="http://schemas.openxmlformats.org/officeDocument/2006/relationships/image" Target="../media/image55.png"/><Relationship Id="rId53" Type="http://schemas.openxmlformats.org/officeDocument/2006/relationships/image" Target="../media/image43.svg"/><Relationship Id="rId5" Type="http://schemas.openxmlformats.org/officeDocument/2006/relationships/customXml" Target="../../customXml/item1905.xml"/><Relationship Id="rId19" Type="http://schemas.openxmlformats.org/officeDocument/2006/relationships/customXml" Target="../../customXml/item1024.xml"/><Relationship Id="rId4" Type="http://schemas.openxmlformats.org/officeDocument/2006/relationships/customXml" Target="../../customXml/item2123.xml"/><Relationship Id="rId9" Type="http://schemas.openxmlformats.org/officeDocument/2006/relationships/customXml" Target="../../customXml/item2234.xml"/><Relationship Id="rId14" Type="http://schemas.openxmlformats.org/officeDocument/2006/relationships/customXml" Target="../../customXml/item208.xml"/><Relationship Id="rId22" Type="http://schemas.openxmlformats.org/officeDocument/2006/relationships/customXml" Target="../../customXml/item1350.xml"/><Relationship Id="rId27" Type="http://schemas.openxmlformats.org/officeDocument/2006/relationships/image" Target="../media/image1.png"/><Relationship Id="rId30" Type="http://schemas.openxmlformats.org/officeDocument/2006/relationships/image" Target="../media/image4.png"/><Relationship Id="rId35" Type="http://schemas.openxmlformats.org/officeDocument/2006/relationships/image" Target="../media/image38.png"/><Relationship Id="rId43" Type="http://schemas.openxmlformats.org/officeDocument/2006/relationships/image" Target="../media/image53.png"/><Relationship Id="rId48" Type="http://schemas.openxmlformats.org/officeDocument/2006/relationships/image" Target="../media/image58.png"/><Relationship Id="rId56" Type="http://schemas.openxmlformats.org/officeDocument/2006/relationships/slide" Target="slide24.xml"/><Relationship Id="rId8" Type="http://schemas.openxmlformats.org/officeDocument/2006/relationships/customXml" Target="../../customXml/item1037.xml"/><Relationship Id="rId51" Type="http://schemas.openxmlformats.org/officeDocument/2006/relationships/image" Target="../media/image21.svg"/><Relationship Id="rId3" Type="http://schemas.openxmlformats.org/officeDocument/2006/relationships/customXml" Target="../../customXml/item357.xml"/><Relationship Id="rId12" Type="http://schemas.openxmlformats.org/officeDocument/2006/relationships/customXml" Target="../../customXml/item118.xml"/><Relationship Id="rId17" Type="http://schemas.openxmlformats.org/officeDocument/2006/relationships/customXml" Target="../../customXml/item572.xml"/><Relationship Id="rId25" Type="http://schemas.openxmlformats.org/officeDocument/2006/relationships/customXml" Target="../../customXml/item2136.xml"/><Relationship Id="rId33" Type="http://schemas.openxmlformats.org/officeDocument/2006/relationships/image" Target="../media/image7.png"/><Relationship Id="rId38" Type="http://schemas.openxmlformats.org/officeDocument/2006/relationships/image" Target="../media/image68.png"/><Relationship Id="rId46" Type="http://schemas.openxmlformats.org/officeDocument/2006/relationships/image" Target="../media/image56.png"/><Relationship Id="rId20" Type="http://schemas.openxmlformats.org/officeDocument/2006/relationships/customXml" Target="../../customXml/item2362.xml"/><Relationship Id="rId41" Type="http://schemas.openxmlformats.org/officeDocument/2006/relationships/image" Target="../media/image9.svg"/><Relationship Id="rId54" Type="http://schemas.openxmlformats.org/officeDocument/2006/relationships/image" Target="../media/image44.png"/><Relationship Id="rId1" Type="http://schemas.openxmlformats.org/officeDocument/2006/relationships/customXml" Target="../../customXml/item776.xml"/><Relationship Id="rId6" Type="http://schemas.openxmlformats.org/officeDocument/2006/relationships/customXml" Target="../../customXml/item874.xml"/><Relationship Id="rId15" Type="http://schemas.openxmlformats.org/officeDocument/2006/relationships/customXml" Target="../../customXml/item2384.xml"/><Relationship Id="rId23" Type="http://schemas.openxmlformats.org/officeDocument/2006/relationships/customXml" Target="../../customXml/item2093.xml"/><Relationship Id="rId28" Type="http://schemas.openxmlformats.org/officeDocument/2006/relationships/image" Target="../media/image2.png"/><Relationship Id="rId36" Type="http://schemas.openxmlformats.org/officeDocument/2006/relationships/image" Target="../media/image39.svg"/><Relationship Id="rId49" Type="http://schemas.openxmlformats.org/officeDocument/2006/relationships/image" Target="../media/image65.png"/><Relationship Id="rId57" Type="http://schemas.openxmlformats.org/officeDocument/2006/relationships/slide" Target="slide26.xml"/><Relationship Id="rId10" Type="http://schemas.openxmlformats.org/officeDocument/2006/relationships/customXml" Target="../../customXml/item418.xml"/><Relationship Id="rId31" Type="http://schemas.openxmlformats.org/officeDocument/2006/relationships/image" Target="../media/image5.png"/><Relationship Id="rId44" Type="http://schemas.openxmlformats.org/officeDocument/2006/relationships/image" Target="../media/image54.png"/><Relationship Id="rId52" Type="http://schemas.openxmlformats.org/officeDocument/2006/relationships/image" Target="../media/image42.png"/></Relationships>
</file>

<file path=ppt/slides/_rels/slide26.xml.rels><?xml version="1.0" encoding="UTF-8" standalone="yes"?>
<Relationships xmlns="http://schemas.openxmlformats.org/package/2006/relationships"><Relationship Id="rId13" Type="http://schemas.openxmlformats.org/officeDocument/2006/relationships/slideLayout" Target="../slideLayouts/slideLayout1.xml"/><Relationship Id="rId18" Type="http://schemas.openxmlformats.org/officeDocument/2006/relationships/image" Target="../media/image4.png"/><Relationship Id="rId26" Type="http://schemas.openxmlformats.org/officeDocument/2006/relationships/image" Target="../media/image54.png"/><Relationship Id="rId3" Type="http://schemas.openxmlformats.org/officeDocument/2006/relationships/customXml" Target="../../customXml/item1520.xml"/><Relationship Id="rId21" Type="http://schemas.openxmlformats.org/officeDocument/2006/relationships/image" Target="../media/image7.png"/><Relationship Id="rId7" Type="http://schemas.openxmlformats.org/officeDocument/2006/relationships/customXml" Target="../../customXml/item1986.xml"/><Relationship Id="rId12" Type="http://schemas.openxmlformats.org/officeDocument/2006/relationships/customXml" Target="../../customXml/item2653.xml"/><Relationship Id="rId17" Type="http://schemas.openxmlformats.org/officeDocument/2006/relationships/image" Target="../media/image3.png"/><Relationship Id="rId25" Type="http://schemas.openxmlformats.org/officeDocument/2006/relationships/image" Target="../media/image53.png"/><Relationship Id="rId33" Type="http://schemas.openxmlformats.org/officeDocument/2006/relationships/image" Target="../media/image70.png"/><Relationship Id="rId2" Type="http://schemas.openxmlformats.org/officeDocument/2006/relationships/customXml" Target="../../customXml/item2332.xml"/><Relationship Id="rId16" Type="http://schemas.openxmlformats.org/officeDocument/2006/relationships/image" Target="../media/image2.png"/><Relationship Id="rId20" Type="http://schemas.openxmlformats.org/officeDocument/2006/relationships/image" Target="../media/image6.png"/><Relationship Id="rId29" Type="http://schemas.openxmlformats.org/officeDocument/2006/relationships/image" Target="../media/image57.png"/><Relationship Id="rId1" Type="http://schemas.openxmlformats.org/officeDocument/2006/relationships/customXml" Target="../../customXml/item994.xml"/><Relationship Id="rId6" Type="http://schemas.openxmlformats.org/officeDocument/2006/relationships/customXml" Target="../../customXml/item2656.xml"/><Relationship Id="rId11" Type="http://schemas.openxmlformats.org/officeDocument/2006/relationships/customXml" Target="../../customXml/item1847.xml"/><Relationship Id="rId24" Type="http://schemas.openxmlformats.org/officeDocument/2006/relationships/image" Target="../media/image52.png"/><Relationship Id="rId32" Type="http://schemas.openxmlformats.org/officeDocument/2006/relationships/slide" Target="slide23.xml"/><Relationship Id="rId5" Type="http://schemas.openxmlformats.org/officeDocument/2006/relationships/customXml" Target="../../customXml/item2059.xml"/><Relationship Id="rId15" Type="http://schemas.openxmlformats.org/officeDocument/2006/relationships/image" Target="../media/image1.png"/><Relationship Id="rId23" Type="http://schemas.openxmlformats.org/officeDocument/2006/relationships/image" Target="../media/image39.svg"/><Relationship Id="rId28" Type="http://schemas.openxmlformats.org/officeDocument/2006/relationships/image" Target="../media/image56.png"/><Relationship Id="rId10" Type="http://schemas.openxmlformats.org/officeDocument/2006/relationships/customXml" Target="../../customXml/item774.xml"/><Relationship Id="rId19" Type="http://schemas.openxmlformats.org/officeDocument/2006/relationships/image" Target="../media/image5.png"/><Relationship Id="rId31" Type="http://schemas.openxmlformats.org/officeDocument/2006/relationships/image" Target="../media/image65.png"/><Relationship Id="rId4" Type="http://schemas.openxmlformats.org/officeDocument/2006/relationships/customXml" Target="../../customXml/item1097.xml"/><Relationship Id="rId9" Type="http://schemas.openxmlformats.org/officeDocument/2006/relationships/customXml" Target="../../customXml/item1248.xml"/><Relationship Id="rId14" Type="http://schemas.openxmlformats.org/officeDocument/2006/relationships/notesSlide" Target="../notesSlides/notesSlide22.xml"/><Relationship Id="rId22" Type="http://schemas.openxmlformats.org/officeDocument/2006/relationships/image" Target="../media/image38.png"/><Relationship Id="rId27" Type="http://schemas.openxmlformats.org/officeDocument/2006/relationships/image" Target="../media/image55.png"/><Relationship Id="rId30" Type="http://schemas.openxmlformats.org/officeDocument/2006/relationships/image" Target="../media/image58.png"/><Relationship Id="rId8" Type="http://schemas.openxmlformats.org/officeDocument/2006/relationships/customXml" Target="../../customXml/item845.xml"/></Relationships>
</file>

<file path=ppt/slides/_rels/slide27.xml.rels><?xml version="1.0" encoding="UTF-8" standalone="yes"?>
<Relationships xmlns="http://schemas.openxmlformats.org/package/2006/relationships"><Relationship Id="rId13" Type="http://schemas.openxmlformats.org/officeDocument/2006/relationships/image" Target="../media/image2.png"/><Relationship Id="rId18" Type="http://schemas.openxmlformats.org/officeDocument/2006/relationships/image" Target="../media/image7.png"/><Relationship Id="rId26" Type="http://schemas.openxmlformats.org/officeDocument/2006/relationships/image" Target="../media/image56.png"/><Relationship Id="rId39" Type="http://schemas.openxmlformats.org/officeDocument/2006/relationships/image" Target="../media/image67.svg"/><Relationship Id="rId21" Type="http://schemas.openxmlformats.org/officeDocument/2006/relationships/slide" Target="slide28.xml"/><Relationship Id="rId34" Type="http://schemas.openxmlformats.org/officeDocument/2006/relationships/image" Target="../media/image62.svg"/><Relationship Id="rId7" Type="http://schemas.openxmlformats.org/officeDocument/2006/relationships/customXml" Target="../../customXml/item1297.xml"/><Relationship Id="rId12" Type="http://schemas.openxmlformats.org/officeDocument/2006/relationships/image" Target="../media/image1.png"/><Relationship Id="rId17" Type="http://schemas.openxmlformats.org/officeDocument/2006/relationships/image" Target="../media/image6.png"/><Relationship Id="rId25" Type="http://schemas.openxmlformats.org/officeDocument/2006/relationships/image" Target="../media/image55.png"/><Relationship Id="rId33" Type="http://schemas.openxmlformats.org/officeDocument/2006/relationships/image" Target="../media/image61.png"/><Relationship Id="rId38" Type="http://schemas.openxmlformats.org/officeDocument/2006/relationships/image" Target="../media/image66.png"/><Relationship Id="rId2" Type="http://schemas.openxmlformats.org/officeDocument/2006/relationships/customXml" Target="../../customXml/item1760.xml"/><Relationship Id="rId16" Type="http://schemas.openxmlformats.org/officeDocument/2006/relationships/image" Target="../media/image5.png"/><Relationship Id="rId20" Type="http://schemas.openxmlformats.org/officeDocument/2006/relationships/image" Target="../media/image39.svg"/><Relationship Id="rId29" Type="http://schemas.openxmlformats.org/officeDocument/2006/relationships/image" Target="../media/image59.png"/><Relationship Id="rId1" Type="http://schemas.openxmlformats.org/officeDocument/2006/relationships/customXml" Target="../../customXml/item1587.xml"/><Relationship Id="rId6" Type="http://schemas.openxmlformats.org/officeDocument/2006/relationships/customXml" Target="../../customXml/item1509.xml"/><Relationship Id="rId11" Type="http://schemas.openxmlformats.org/officeDocument/2006/relationships/notesSlide" Target="../notesSlides/notesSlide23.xml"/><Relationship Id="rId24" Type="http://schemas.openxmlformats.org/officeDocument/2006/relationships/image" Target="../media/image54.png"/><Relationship Id="rId32" Type="http://schemas.openxmlformats.org/officeDocument/2006/relationships/image" Target="../media/image9.svg"/><Relationship Id="rId37" Type="http://schemas.openxmlformats.org/officeDocument/2006/relationships/image" Target="../media/image65.png"/><Relationship Id="rId5" Type="http://schemas.openxmlformats.org/officeDocument/2006/relationships/customXml" Target="../../customXml/item1310.xml"/><Relationship Id="rId15" Type="http://schemas.openxmlformats.org/officeDocument/2006/relationships/image" Target="../media/image4.png"/><Relationship Id="rId23" Type="http://schemas.openxmlformats.org/officeDocument/2006/relationships/image" Target="../media/image53.png"/><Relationship Id="rId28" Type="http://schemas.openxmlformats.org/officeDocument/2006/relationships/image" Target="../media/image58.png"/><Relationship Id="rId36" Type="http://schemas.openxmlformats.org/officeDocument/2006/relationships/image" Target="../media/image64.svg"/><Relationship Id="rId10" Type="http://schemas.openxmlformats.org/officeDocument/2006/relationships/slideLayout" Target="../slideLayouts/slideLayout1.xml"/><Relationship Id="rId19" Type="http://schemas.openxmlformats.org/officeDocument/2006/relationships/image" Target="../media/image38.png"/><Relationship Id="rId31" Type="http://schemas.openxmlformats.org/officeDocument/2006/relationships/image" Target="../media/image8.png"/><Relationship Id="rId4" Type="http://schemas.openxmlformats.org/officeDocument/2006/relationships/customXml" Target="../../customXml/item1936.xml"/><Relationship Id="rId9" Type="http://schemas.openxmlformats.org/officeDocument/2006/relationships/customXml" Target="../../customXml/item1146.xml"/><Relationship Id="rId14" Type="http://schemas.openxmlformats.org/officeDocument/2006/relationships/image" Target="../media/image3.png"/><Relationship Id="rId22" Type="http://schemas.openxmlformats.org/officeDocument/2006/relationships/image" Target="../media/image52.png"/><Relationship Id="rId27" Type="http://schemas.openxmlformats.org/officeDocument/2006/relationships/image" Target="../media/image57.png"/><Relationship Id="rId30" Type="http://schemas.openxmlformats.org/officeDocument/2006/relationships/image" Target="../media/image60.svg"/><Relationship Id="rId35" Type="http://schemas.openxmlformats.org/officeDocument/2006/relationships/image" Target="../media/image63.png"/><Relationship Id="rId8" Type="http://schemas.openxmlformats.org/officeDocument/2006/relationships/customXml" Target="../../customXml/item453.xml"/><Relationship Id="rId3" Type="http://schemas.openxmlformats.org/officeDocument/2006/relationships/customXml" Target="../../customXml/item2643.xml"/></Relationships>
</file>

<file path=ppt/slides/_rels/slide28.xml.rels><?xml version="1.0" encoding="UTF-8" standalone="yes"?>
<Relationships xmlns="http://schemas.openxmlformats.org/package/2006/relationships"><Relationship Id="rId13" Type="http://schemas.openxmlformats.org/officeDocument/2006/relationships/image" Target="../media/image2.png"/><Relationship Id="rId18" Type="http://schemas.openxmlformats.org/officeDocument/2006/relationships/image" Target="../media/image7.png"/><Relationship Id="rId26" Type="http://schemas.openxmlformats.org/officeDocument/2006/relationships/image" Target="../media/image58.png"/><Relationship Id="rId39" Type="http://schemas.openxmlformats.org/officeDocument/2006/relationships/image" Target="../media/image61.png"/><Relationship Id="rId21" Type="http://schemas.openxmlformats.org/officeDocument/2006/relationships/image" Target="../media/image53.png"/><Relationship Id="rId34" Type="http://schemas.openxmlformats.org/officeDocument/2006/relationships/image" Target="../media/image38.png"/><Relationship Id="rId42" Type="http://schemas.openxmlformats.org/officeDocument/2006/relationships/image" Target="../media/image66.png"/><Relationship Id="rId7" Type="http://schemas.openxmlformats.org/officeDocument/2006/relationships/customXml" Target="../../customXml/item2.xml"/><Relationship Id="rId2" Type="http://schemas.openxmlformats.org/officeDocument/2006/relationships/customXml" Target="../../customXml/item1052.xml"/><Relationship Id="rId16" Type="http://schemas.openxmlformats.org/officeDocument/2006/relationships/image" Target="../media/image5.png"/><Relationship Id="rId20" Type="http://schemas.openxmlformats.org/officeDocument/2006/relationships/image" Target="../media/image52.png"/><Relationship Id="rId29" Type="http://schemas.openxmlformats.org/officeDocument/2006/relationships/image" Target="../media/image8.png"/><Relationship Id="rId41" Type="http://schemas.openxmlformats.org/officeDocument/2006/relationships/image" Target="../media/image65.png"/><Relationship Id="rId1" Type="http://schemas.openxmlformats.org/officeDocument/2006/relationships/customXml" Target="../../customXml/item1243.xml"/><Relationship Id="rId6" Type="http://schemas.openxmlformats.org/officeDocument/2006/relationships/customXml" Target="../../customXml/item1671.xml"/><Relationship Id="rId11" Type="http://schemas.openxmlformats.org/officeDocument/2006/relationships/notesSlide" Target="../notesSlides/notesSlide24.xml"/><Relationship Id="rId24" Type="http://schemas.openxmlformats.org/officeDocument/2006/relationships/image" Target="../media/image56.png"/><Relationship Id="rId32" Type="http://schemas.openxmlformats.org/officeDocument/2006/relationships/image" Target="../media/image71.png"/><Relationship Id="rId37" Type="http://schemas.openxmlformats.org/officeDocument/2006/relationships/image" Target="../media/image73.png"/><Relationship Id="rId40" Type="http://schemas.openxmlformats.org/officeDocument/2006/relationships/image" Target="../media/image62.svg"/><Relationship Id="rId5" Type="http://schemas.openxmlformats.org/officeDocument/2006/relationships/customXml" Target="../../customXml/item1249.xml"/><Relationship Id="rId15" Type="http://schemas.openxmlformats.org/officeDocument/2006/relationships/image" Target="../media/image4.png"/><Relationship Id="rId23" Type="http://schemas.openxmlformats.org/officeDocument/2006/relationships/image" Target="../media/image55.png"/><Relationship Id="rId28" Type="http://schemas.openxmlformats.org/officeDocument/2006/relationships/image" Target="../media/image60.svg"/><Relationship Id="rId36" Type="http://schemas.openxmlformats.org/officeDocument/2006/relationships/slide" Target="slide30.xml"/><Relationship Id="rId10" Type="http://schemas.openxmlformats.org/officeDocument/2006/relationships/slideLayout" Target="../slideLayouts/slideLayout1.xml"/><Relationship Id="rId19" Type="http://schemas.openxmlformats.org/officeDocument/2006/relationships/slide" Target="slide31.xml"/><Relationship Id="rId31" Type="http://schemas.openxmlformats.org/officeDocument/2006/relationships/slide" Target="slide29.xml"/><Relationship Id="rId4" Type="http://schemas.openxmlformats.org/officeDocument/2006/relationships/customXml" Target="../../customXml/item471.xml"/><Relationship Id="rId9" Type="http://schemas.openxmlformats.org/officeDocument/2006/relationships/customXml" Target="../../customXml/item697.xml"/><Relationship Id="rId14" Type="http://schemas.openxmlformats.org/officeDocument/2006/relationships/image" Target="../media/image3.png"/><Relationship Id="rId22" Type="http://schemas.openxmlformats.org/officeDocument/2006/relationships/image" Target="../media/image54.png"/><Relationship Id="rId27" Type="http://schemas.openxmlformats.org/officeDocument/2006/relationships/image" Target="../media/image59.png"/><Relationship Id="rId30" Type="http://schemas.openxmlformats.org/officeDocument/2006/relationships/image" Target="../media/image9.svg"/><Relationship Id="rId35" Type="http://schemas.openxmlformats.org/officeDocument/2006/relationships/image" Target="../media/image39.svg"/><Relationship Id="rId43" Type="http://schemas.openxmlformats.org/officeDocument/2006/relationships/image" Target="../media/image67.svg"/><Relationship Id="rId8" Type="http://schemas.openxmlformats.org/officeDocument/2006/relationships/customXml" Target="../../customXml/item1303.xml"/><Relationship Id="rId3" Type="http://schemas.openxmlformats.org/officeDocument/2006/relationships/customXml" Target="../../customXml/item1690.xml"/><Relationship Id="rId12" Type="http://schemas.openxmlformats.org/officeDocument/2006/relationships/image" Target="../media/image1.png"/><Relationship Id="rId17" Type="http://schemas.openxmlformats.org/officeDocument/2006/relationships/image" Target="../media/image6.png"/><Relationship Id="rId25" Type="http://schemas.openxmlformats.org/officeDocument/2006/relationships/image" Target="../media/image57.png"/><Relationship Id="rId33" Type="http://schemas.openxmlformats.org/officeDocument/2006/relationships/image" Target="../media/image72.svg"/><Relationship Id="rId38" Type="http://schemas.openxmlformats.org/officeDocument/2006/relationships/image" Target="../media/image74.svg"/></Relationships>
</file>

<file path=ppt/slides/_rels/slide29.xml.rels><?xml version="1.0" encoding="UTF-8" standalone="yes"?>
<Relationships xmlns="http://schemas.openxmlformats.org/package/2006/relationships"><Relationship Id="rId13" Type="http://schemas.openxmlformats.org/officeDocument/2006/relationships/customXml" Target="../../customXml/item1984.xml"/><Relationship Id="rId18" Type="http://schemas.openxmlformats.org/officeDocument/2006/relationships/notesSlide" Target="../notesSlides/notesSlide25.xml"/><Relationship Id="rId26" Type="http://schemas.openxmlformats.org/officeDocument/2006/relationships/slide" Target="slide31.xml"/><Relationship Id="rId39" Type="http://schemas.openxmlformats.org/officeDocument/2006/relationships/image" Target="../media/image72.svg"/><Relationship Id="rId21" Type="http://schemas.openxmlformats.org/officeDocument/2006/relationships/image" Target="../media/image3.png"/><Relationship Id="rId34" Type="http://schemas.openxmlformats.org/officeDocument/2006/relationships/image" Target="../media/image65.png"/><Relationship Id="rId42" Type="http://schemas.openxmlformats.org/officeDocument/2006/relationships/slide" Target="slide30.xml"/><Relationship Id="rId47" Type="http://schemas.openxmlformats.org/officeDocument/2006/relationships/image" Target="../media/image76.svg"/><Relationship Id="rId7" Type="http://schemas.openxmlformats.org/officeDocument/2006/relationships/customXml" Target="../../customXml/item975.xml"/><Relationship Id="rId2" Type="http://schemas.openxmlformats.org/officeDocument/2006/relationships/customXml" Target="../../customXml/item2050.xml"/><Relationship Id="rId16" Type="http://schemas.openxmlformats.org/officeDocument/2006/relationships/customXml" Target="../../customXml/item1364.xml"/><Relationship Id="rId29" Type="http://schemas.openxmlformats.org/officeDocument/2006/relationships/image" Target="../media/image54.png"/><Relationship Id="rId1" Type="http://schemas.openxmlformats.org/officeDocument/2006/relationships/customXml" Target="../../customXml/item605.xml"/><Relationship Id="rId6" Type="http://schemas.openxmlformats.org/officeDocument/2006/relationships/customXml" Target="../../customXml/item345.xml"/><Relationship Id="rId11" Type="http://schemas.openxmlformats.org/officeDocument/2006/relationships/customXml" Target="../../customXml/item898.xml"/><Relationship Id="rId24" Type="http://schemas.openxmlformats.org/officeDocument/2006/relationships/image" Target="../media/image6.png"/><Relationship Id="rId32" Type="http://schemas.openxmlformats.org/officeDocument/2006/relationships/image" Target="../media/image57.png"/><Relationship Id="rId37" Type="http://schemas.openxmlformats.org/officeDocument/2006/relationships/slide" Target="slide29.xml"/><Relationship Id="rId40" Type="http://schemas.openxmlformats.org/officeDocument/2006/relationships/image" Target="../media/image38.png"/><Relationship Id="rId45" Type="http://schemas.openxmlformats.org/officeDocument/2006/relationships/slide" Target="slide28.xml"/><Relationship Id="rId5" Type="http://schemas.openxmlformats.org/officeDocument/2006/relationships/customXml" Target="../../customXml/item1021.xml"/><Relationship Id="rId15" Type="http://schemas.openxmlformats.org/officeDocument/2006/relationships/customXml" Target="../../customXml/item2088.xml"/><Relationship Id="rId23" Type="http://schemas.openxmlformats.org/officeDocument/2006/relationships/image" Target="../media/image5.png"/><Relationship Id="rId28" Type="http://schemas.openxmlformats.org/officeDocument/2006/relationships/image" Target="../media/image53.png"/><Relationship Id="rId36" Type="http://schemas.openxmlformats.org/officeDocument/2006/relationships/image" Target="../media/image9.svg"/><Relationship Id="rId10" Type="http://schemas.openxmlformats.org/officeDocument/2006/relationships/customXml" Target="../../customXml/item337.xml"/><Relationship Id="rId19" Type="http://schemas.openxmlformats.org/officeDocument/2006/relationships/image" Target="../media/image1.png"/><Relationship Id="rId31" Type="http://schemas.openxmlformats.org/officeDocument/2006/relationships/image" Target="../media/image56.png"/><Relationship Id="rId44" Type="http://schemas.openxmlformats.org/officeDocument/2006/relationships/image" Target="../media/image74.svg"/><Relationship Id="rId4" Type="http://schemas.openxmlformats.org/officeDocument/2006/relationships/customXml" Target="../../customXml/item1485.xml"/><Relationship Id="rId9" Type="http://schemas.openxmlformats.org/officeDocument/2006/relationships/customXml" Target="../../customXml/item1004.xml"/><Relationship Id="rId14" Type="http://schemas.openxmlformats.org/officeDocument/2006/relationships/customXml" Target="../../customXml/item1163.xml"/><Relationship Id="rId22" Type="http://schemas.openxmlformats.org/officeDocument/2006/relationships/image" Target="../media/image4.png"/><Relationship Id="rId27" Type="http://schemas.openxmlformats.org/officeDocument/2006/relationships/image" Target="../media/image52.png"/><Relationship Id="rId30" Type="http://schemas.openxmlformats.org/officeDocument/2006/relationships/image" Target="../media/image55.png"/><Relationship Id="rId35" Type="http://schemas.openxmlformats.org/officeDocument/2006/relationships/image" Target="../media/image8.png"/><Relationship Id="rId43" Type="http://schemas.openxmlformats.org/officeDocument/2006/relationships/image" Target="../media/image73.png"/><Relationship Id="rId48" Type="http://schemas.openxmlformats.org/officeDocument/2006/relationships/image" Target="../media/image77.png"/><Relationship Id="rId8" Type="http://schemas.openxmlformats.org/officeDocument/2006/relationships/customXml" Target="../../customXml/item2279.xml"/><Relationship Id="rId3" Type="http://schemas.openxmlformats.org/officeDocument/2006/relationships/customXml" Target="../../customXml/item1566.xml"/><Relationship Id="rId12" Type="http://schemas.openxmlformats.org/officeDocument/2006/relationships/customXml" Target="../../customXml/item1714.xml"/><Relationship Id="rId17" Type="http://schemas.openxmlformats.org/officeDocument/2006/relationships/slideLayout" Target="../slideLayouts/slideLayout1.xml"/><Relationship Id="rId25" Type="http://schemas.openxmlformats.org/officeDocument/2006/relationships/image" Target="../media/image7.png"/><Relationship Id="rId33" Type="http://schemas.openxmlformats.org/officeDocument/2006/relationships/image" Target="../media/image58.png"/><Relationship Id="rId38" Type="http://schemas.openxmlformats.org/officeDocument/2006/relationships/image" Target="../media/image71.png"/><Relationship Id="rId46" Type="http://schemas.openxmlformats.org/officeDocument/2006/relationships/image" Target="../media/image75.png"/><Relationship Id="rId20" Type="http://schemas.openxmlformats.org/officeDocument/2006/relationships/image" Target="../media/image2.png"/><Relationship Id="rId41" Type="http://schemas.openxmlformats.org/officeDocument/2006/relationships/image" Target="../media/image39.svg"/></Relationships>
</file>

<file path=ppt/slides/_rels/slide3.xml.rels><?xml version="1.0" encoding="UTF-8" standalone="yes"?>
<Relationships xmlns="http://schemas.openxmlformats.org/package/2006/relationships"><Relationship Id="rId8" Type="http://schemas.openxmlformats.org/officeDocument/2006/relationships/image" Target="../media/image3.png"/><Relationship Id="rId13" Type="http://schemas.openxmlformats.org/officeDocument/2006/relationships/image" Target="../media/image7.png"/><Relationship Id="rId3" Type="http://schemas.openxmlformats.org/officeDocument/2006/relationships/customXml" Target="../../customXml/item1678.xml"/><Relationship Id="rId7" Type="http://schemas.openxmlformats.org/officeDocument/2006/relationships/image" Target="../media/image2.png"/><Relationship Id="rId12" Type="http://schemas.openxmlformats.org/officeDocument/2006/relationships/slide" Target="slide7.xml"/><Relationship Id="rId2" Type="http://schemas.openxmlformats.org/officeDocument/2006/relationships/customXml" Target="../../customXml/item1165.xml"/><Relationship Id="rId16" Type="http://schemas.openxmlformats.org/officeDocument/2006/relationships/image" Target="../media/image9.svg"/><Relationship Id="rId1" Type="http://schemas.openxmlformats.org/officeDocument/2006/relationships/customXml" Target="../../customXml/item297.xml"/><Relationship Id="rId6" Type="http://schemas.openxmlformats.org/officeDocument/2006/relationships/image" Target="../media/image1.png"/><Relationship Id="rId11" Type="http://schemas.openxmlformats.org/officeDocument/2006/relationships/image" Target="../media/image6.png"/><Relationship Id="rId5" Type="http://schemas.openxmlformats.org/officeDocument/2006/relationships/notesSlide" Target="../notesSlides/notesSlide3.xml"/><Relationship Id="rId15" Type="http://schemas.openxmlformats.org/officeDocument/2006/relationships/image" Target="../media/image8.png"/><Relationship Id="rId10" Type="http://schemas.openxmlformats.org/officeDocument/2006/relationships/image" Target="../media/image5.png"/><Relationship Id="rId4" Type="http://schemas.openxmlformats.org/officeDocument/2006/relationships/slideLayout" Target="../slideLayouts/slideLayout2.xml"/><Relationship Id="rId9" Type="http://schemas.openxmlformats.org/officeDocument/2006/relationships/image" Target="../media/image4.png"/><Relationship Id="rId14" Type="http://schemas.openxmlformats.org/officeDocument/2006/relationships/chart" Target="../charts/chart2.xml"/></Relationships>
</file>

<file path=ppt/slides/_rels/slide30.xml.rels><?xml version="1.0" encoding="UTF-8" standalone="yes"?>
<Relationships xmlns="http://schemas.openxmlformats.org/package/2006/relationships"><Relationship Id="rId13" Type="http://schemas.openxmlformats.org/officeDocument/2006/relationships/customXml" Target="../../customXml/item1674.xml"/><Relationship Id="rId18" Type="http://schemas.openxmlformats.org/officeDocument/2006/relationships/customXml" Target="../../customXml/item1174.xml"/><Relationship Id="rId26" Type="http://schemas.openxmlformats.org/officeDocument/2006/relationships/image" Target="../media/image4.png"/><Relationship Id="rId39" Type="http://schemas.openxmlformats.org/officeDocument/2006/relationships/image" Target="../media/image8.png"/><Relationship Id="rId21" Type="http://schemas.openxmlformats.org/officeDocument/2006/relationships/slideLayout" Target="../slideLayouts/slideLayout1.xml"/><Relationship Id="rId34" Type="http://schemas.openxmlformats.org/officeDocument/2006/relationships/image" Target="../media/image55.png"/><Relationship Id="rId42" Type="http://schemas.openxmlformats.org/officeDocument/2006/relationships/image" Target="../media/image71.png"/><Relationship Id="rId47" Type="http://schemas.openxmlformats.org/officeDocument/2006/relationships/image" Target="../media/image74.svg"/><Relationship Id="rId50" Type="http://schemas.openxmlformats.org/officeDocument/2006/relationships/image" Target="../media/image25.svg"/><Relationship Id="rId7" Type="http://schemas.openxmlformats.org/officeDocument/2006/relationships/customXml" Target="../../customXml/item1970.xml"/><Relationship Id="rId2" Type="http://schemas.openxmlformats.org/officeDocument/2006/relationships/customXml" Target="../../customXml/item96.xml"/><Relationship Id="rId16" Type="http://schemas.openxmlformats.org/officeDocument/2006/relationships/customXml" Target="../../customXml/item1912.xml"/><Relationship Id="rId29" Type="http://schemas.openxmlformats.org/officeDocument/2006/relationships/image" Target="../media/image7.png"/><Relationship Id="rId11" Type="http://schemas.openxmlformats.org/officeDocument/2006/relationships/customXml" Target="../../customXml/item2555.xml"/><Relationship Id="rId24" Type="http://schemas.openxmlformats.org/officeDocument/2006/relationships/image" Target="../media/image2.png"/><Relationship Id="rId32" Type="http://schemas.openxmlformats.org/officeDocument/2006/relationships/image" Target="../media/image53.png"/><Relationship Id="rId37" Type="http://schemas.openxmlformats.org/officeDocument/2006/relationships/image" Target="../media/image58.png"/><Relationship Id="rId40" Type="http://schemas.openxmlformats.org/officeDocument/2006/relationships/image" Target="../media/image9.svg"/><Relationship Id="rId45" Type="http://schemas.openxmlformats.org/officeDocument/2006/relationships/image" Target="../media/image39.svg"/><Relationship Id="rId53" Type="http://schemas.openxmlformats.org/officeDocument/2006/relationships/image" Target="../media/image22.png"/><Relationship Id="rId5" Type="http://schemas.openxmlformats.org/officeDocument/2006/relationships/customXml" Target="../../customXml/item1226.xml"/><Relationship Id="rId10" Type="http://schemas.openxmlformats.org/officeDocument/2006/relationships/customXml" Target="../../customXml/item595.xml"/><Relationship Id="rId19" Type="http://schemas.openxmlformats.org/officeDocument/2006/relationships/customXml" Target="../../customXml/item2293.xml"/><Relationship Id="rId31" Type="http://schemas.openxmlformats.org/officeDocument/2006/relationships/image" Target="../media/image52.png"/><Relationship Id="rId44" Type="http://schemas.openxmlformats.org/officeDocument/2006/relationships/image" Target="../media/image38.png"/><Relationship Id="rId52" Type="http://schemas.openxmlformats.org/officeDocument/2006/relationships/image" Target="../media/image49.svg"/><Relationship Id="rId4" Type="http://schemas.openxmlformats.org/officeDocument/2006/relationships/customXml" Target="../../customXml/item1333.xml"/><Relationship Id="rId9" Type="http://schemas.openxmlformats.org/officeDocument/2006/relationships/customXml" Target="../../customXml/item2692.xml"/><Relationship Id="rId14" Type="http://schemas.openxmlformats.org/officeDocument/2006/relationships/customXml" Target="../../customXml/item1357.xml"/><Relationship Id="rId22" Type="http://schemas.openxmlformats.org/officeDocument/2006/relationships/notesSlide" Target="../notesSlides/notesSlide26.xml"/><Relationship Id="rId27" Type="http://schemas.openxmlformats.org/officeDocument/2006/relationships/image" Target="../media/image5.png"/><Relationship Id="rId30" Type="http://schemas.openxmlformats.org/officeDocument/2006/relationships/slide" Target="slide31.xml"/><Relationship Id="rId35" Type="http://schemas.openxmlformats.org/officeDocument/2006/relationships/image" Target="../media/image56.png"/><Relationship Id="rId43" Type="http://schemas.openxmlformats.org/officeDocument/2006/relationships/image" Target="../media/image72.svg"/><Relationship Id="rId48" Type="http://schemas.openxmlformats.org/officeDocument/2006/relationships/slide" Target="slide28.xml"/><Relationship Id="rId8" Type="http://schemas.openxmlformats.org/officeDocument/2006/relationships/customXml" Target="../../customXml/item700.xml"/><Relationship Id="rId51" Type="http://schemas.openxmlformats.org/officeDocument/2006/relationships/image" Target="../media/image48.png"/><Relationship Id="rId3" Type="http://schemas.openxmlformats.org/officeDocument/2006/relationships/customXml" Target="../../customXml/item602.xml"/><Relationship Id="rId12" Type="http://schemas.openxmlformats.org/officeDocument/2006/relationships/customXml" Target="../../customXml/item2452.xml"/><Relationship Id="rId17" Type="http://schemas.openxmlformats.org/officeDocument/2006/relationships/customXml" Target="../../customXml/item687.xml"/><Relationship Id="rId25" Type="http://schemas.openxmlformats.org/officeDocument/2006/relationships/image" Target="../media/image3.png"/><Relationship Id="rId33" Type="http://schemas.openxmlformats.org/officeDocument/2006/relationships/image" Target="../media/image54.png"/><Relationship Id="rId38" Type="http://schemas.openxmlformats.org/officeDocument/2006/relationships/image" Target="../media/image65.png"/><Relationship Id="rId46" Type="http://schemas.openxmlformats.org/officeDocument/2006/relationships/image" Target="../media/image73.png"/><Relationship Id="rId20" Type="http://schemas.openxmlformats.org/officeDocument/2006/relationships/customXml" Target="../../customXml/item1067.xml"/><Relationship Id="rId41" Type="http://schemas.openxmlformats.org/officeDocument/2006/relationships/slide" Target="slide29.xml"/><Relationship Id="rId54" Type="http://schemas.openxmlformats.org/officeDocument/2006/relationships/image" Target="../media/image23.svg"/><Relationship Id="rId1" Type="http://schemas.openxmlformats.org/officeDocument/2006/relationships/customXml" Target="../../customXml/item1802.xml"/><Relationship Id="rId6" Type="http://schemas.openxmlformats.org/officeDocument/2006/relationships/customXml" Target="../../customXml/item2358.xml"/><Relationship Id="rId15" Type="http://schemas.openxmlformats.org/officeDocument/2006/relationships/customXml" Target="../../customXml/item1139.xml"/><Relationship Id="rId23" Type="http://schemas.openxmlformats.org/officeDocument/2006/relationships/image" Target="../media/image1.png"/><Relationship Id="rId28" Type="http://schemas.openxmlformats.org/officeDocument/2006/relationships/image" Target="../media/image6.png"/><Relationship Id="rId36" Type="http://schemas.openxmlformats.org/officeDocument/2006/relationships/image" Target="../media/image57.png"/><Relationship Id="rId49" Type="http://schemas.openxmlformats.org/officeDocument/2006/relationships/image" Target="../media/image24.png"/></Relationships>
</file>

<file path=ppt/slides/_rels/slide31.xml.rels><?xml version="1.0" encoding="UTF-8" standalone="yes"?>
<Relationships xmlns="http://schemas.openxmlformats.org/package/2006/relationships"><Relationship Id="rId8" Type="http://schemas.openxmlformats.org/officeDocument/2006/relationships/slideLayout" Target="../slideLayouts/slideLayout1.xml"/><Relationship Id="rId13" Type="http://schemas.openxmlformats.org/officeDocument/2006/relationships/image" Target="../media/image4.png"/><Relationship Id="rId18" Type="http://schemas.openxmlformats.org/officeDocument/2006/relationships/image" Target="../media/image8.png"/><Relationship Id="rId26" Type="http://schemas.openxmlformats.org/officeDocument/2006/relationships/image" Target="../media/image62.svg"/><Relationship Id="rId3" Type="http://schemas.openxmlformats.org/officeDocument/2006/relationships/customXml" Target="../../customXml/item110.xml"/><Relationship Id="rId21" Type="http://schemas.openxmlformats.org/officeDocument/2006/relationships/image" Target="../media/image71.png"/><Relationship Id="rId7" Type="http://schemas.openxmlformats.org/officeDocument/2006/relationships/customXml" Target="../../customXml/item892.xml"/><Relationship Id="rId12" Type="http://schemas.openxmlformats.org/officeDocument/2006/relationships/image" Target="../media/image3.png"/><Relationship Id="rId17" Type="http://schemas.openxmlformats.org/officeDocument/2006/relationships/slide" Target="slide32.xml"/><Relationship Id="rId25" Type="http://schemas.openxmlformats.org/officeDocument/2006/relationships/image" Target="../media/image61.png"/><Relationship Id="rId2" Type="http://schemas.openxmlformats.org/officeDocument/2006/relationships/customXml" Target="../../customXml/item2271.xml"/><Relationship Id="rId16" Type="http://schemas.openxmlformats.org/officeDocument/2006/relationships/image" Target="../media/image7.png"/><Relationship Id="rId20" Type="http://schemas.openxmlformats.org/officeDocument/2006/relationships/slide" Target="slide29.xml"/><Relationship Id="rId1" Type="http://schemas.openxmlformats.org/officeDocument/2006/relationships/customXml" Target="../../customXml/item1562.xml"/><Relationship Id="rId6" Type="http://schemas.openxmlformats.org/officeDocument/2006/relationships/customXml" Target="../../customXml/item1538.xml"/><Relationship Id="rId11" Type="http://schemas.openxmlformats.org/officeDocument/2006/relationships/image" Target="../media/image2.png"/><Relationship Id="rId24" Type="http://schemas.openxmlformats.org/officeDocument/2006/relationships/image" Target="../media/image39.svg"/><Relationship Id="rId5" Type="http://schemas.openxmlformats.org/officeDocument/2006/relationships/customXml" Target="../../customXml/item2336.xml"/><Relationship Id="rId15" Type="http://schemas.openxmlformats.org/officeDocument/2006/relationships/image" Target="../media/image6.png"/><Relationship Id="rId23" Type="http://schemas.openxmlformats.org/officeDocument/2006/relationships/image" Target="../media/image38.png"/><Relationship Id="rId28" Type="http://schemas.openxmlformats.org/officeDocument/2006/relationships/image" Target="../media/image67.svg"/><Relationship Id="rId10" Type="http://schemas.openxmlformats.org/officeDocument/2006/relationships/image" Target="../media/image1.png"/><Relationship Id="rId19" Type="http://schemas.openxmlformats.org/officeDocument/2006/relationships/image" Target="../media/image9.svg"/><Relationship Id="rId4" Type="http://schemas.openxmlformats.org/officeDocument/2006/relationships/customXml" Target="../../customXml/item1042.xml"/><Relationship Id="rId9" Type="http://schemas.openxmlformats.org/officeDocument/2006/relationships/notesSlide" Target="../notesSlides/notesSlide27.xml"/><Relationship Id="rId14" Type="http://schemas.openxmlformats.org/officeDocument/2006/relationships/image" Target="../media/image5.png"/><Relationship Id="rId22" Type="http://schemas.openxmlformats.org/officeDocument/2006/relationships/image" Target="../media/image72.svg"/><Relationship Id="rId27" Type="http://schemas.openxmlformats.org/officeDocument/2006/relationships/image" Target="../media/image66.png"/></Relationships>
</file>

<file path=ppt/slides/_rels/slide32.xml.rels><?xml version="1.0" encoding="UTF-8" standalone="yes"?>
<Relationships xmlns="http://schemas.openxmlformats.org/package/2006/relationships"><Relationship Id="rId13" Type="http://schemas.openxmlformats.org/officeDocument/2006/relationships/customXml" Target="../../customXml/item301.xml"/><Relationship Id="rId18" Type="http://schemas.openxmlformats.org/officeDocument/2006/relationships/customXml" Target="../../customXml/item1729.xml"/><Relationship Id="rId26" Type="http://schemas.openxmlformats.org/officeDocument/2006/relationships/image" Target="../media/image2.png"/><Relationship Id="rId39" Type="http://schemas.openxmlformats.org/officeDocument/2006/relationships/image" Target="../media/image39.svg"/><Relationship Id="rId21" Type="http://schemas.openxmlformats.org/officeDocument/2006/relationships/customXml" Target="../../customXml/item400.xml"/><Relationship Id="rId34" Type="http://schemas.openxmlformats.org/officeDocument/2006/relationships/image" Target="../media/image9.svg"/><Relationship Id="rId42" Type="http://schemas.openxmlformats.org/officeDocument/2006/relationships/image" Target="../media/image61.png"/><Relationship Id="rId7" Type="http://schemas.openxmlformats.org/officeDocument/2006/relationships/customXml" Target="../../customXml/item2655.xml"/><Relationship Id="rId2" Type="http://schemas.openxmlformats.org/officeDocument/2006/relationships/customXml" Target="../../customXml/item1530.xml"/><Relationship Id="rId16" Type="http://schemas.openxmlformats.org/officeDocument/2006/relationships/customXml" Target="../../customXml/item1788.xml"/><Relationship Id="rId29" Type="http://schemas.openxmlformats.org/officeDocument/2006/relationships/image" Target="../media/image5.png"/><Relationship Id="rId1" Type="http://schemas.openxmlformats.org/officeDocument/2006/relationships/customXml" Target="../../customXml/item1553.xml"/><Relationship Id="rId6" Type="http://schemas.openxmlformats.org/officeDocument/2006/relationships/customXml" Target="../../customXml/item204.xml"/><Relationship Id="rId11" Type="http://schemas.openxmlformats.org/officeDocument/2006/relationships/customXml" Target="../../customXml/item635.xml"/><Relationship Id="rId24" Type="http://schemas.openxmlformats.org/officeDocument/2006/relationships/notesSlide" Target="../notesSlides/notesSlide28.xml"/><Relationship Id="rId32" Type="http://schemas.openxmlformats.org/officeDocument/2006/relationships/slide" Target="slide33.xml"/><Relationship Id="rId37" Type="http://schemas.openxmlformats.org/officeDocument/2006/relationships/image" Target="../media/image72.svg"/><Relationship Id="rId40" Type="http://schemas.openxmlformats.org/officeDocument/2006/relationships/image" Target="../media/image10.png"/><Relationship Id="rId45" Type="http://schemas.openxmlformats.org/officeDocument/2006/relationships/image" Target="../media/image67.svg"/><Relationship Id="rId5" Type="http://schemas.openxmlformats.org/officeDocument/2006/relationships/customXml" Target="../../customXml/item1877.xml"/><Relationship Id="rId15" Type="http://schemas.openxmlformats.org/officeDocument/2006/relationships/customXml" Target="../../customXml/item1414.xml"/><Relationship Id="rId23" Type="http://schemas.openxmlformats.org/officeDocument/2006/relationships/slideLayout" Target="../slideLayouts/slideLayout1.xml"/><Relationship Id="rId28" Type="http://schemas.openxmlformats.org/officeDocument/2006/relationships/image" Target="../media/image4.png"/><Relationship Id="rId36" Type="http://schemas.openxmlformats.org/officeDocument/2006/relationships/image" Target="../media/image71.png"/><Relationship Id="rId10" Type="http://schemas.openxmlformats.org/officeDocument/2006/relationships/customXml" Target="../../customXml/item1184.xml"/><Relationship Id="rId19" Type="http://schemas.openxmlformats.org/officeDocument/2006/relationships/customXml" Target="../../customXml/item2190.xml"/><Relationship Id="rId31" Type="http://schemas.openxmlformats.org/officeDocument/2006/relationships/image" Target="../media/image7.png"/><Relationship Id="rId44" Type="http://schemas.openxmlformats.org/officeDocument/2006/relationships/image" Target="../media/image66.png"/><Relationship Id="rId4" Type="http://schemas.openxmlformats.org/officeDocument/2006/relationships/customXml" Target="../../customXml/item1692.xml"/><Relationship Id="rId9" Type="http://schemas.openxmlformats.org/officeDocument/2006/relationships/customXml" Target="../../customXml/item2659.xml"/><Relationship Id="rId14" Type="http://schemas.openxmlformats.org/officeDocument/2006/relationships/customXml" Target="../../customXml/item1658.xml"/><Relationship Id="rId22" Type="http://schemas.openxmlformats.org/officeDocument/2006/relationships/customXml" Target="../../customXml/item1967.xml"/><Relationship Id="rId27" Type="http://schemas.openxmlformats.org/officeDocument/2006/relationships/image" Target="../media/image3.png"/><Relationship Id="rId30" Type="http://schemas.openxmlformats.org/officeDocument/2006/relationships/image" Target="../media/image6.png"/><Relationship Id="rId35" Type="http://schemas.openxmlformats.org/officeDocument/2006/relationships/slide" Target="slide29.xml"/><Relationship Id="rId43" Type="http://schemas.openxmlformats.org/officeDocument/2006/relationships/image" Target="../media/image62.svg"/><Relationship Id="rId8" Type="http://schemas.openxmlformats.org/officeDocument/2006/relationships/customXml" Target="../../customXml/item1262.xml"/><Relationship Id="rId3" Type="http://schemas.openxmlformats.org/officeDocument/2006/relationships/customXml" Target="../../customXml/item2432.xml"/><Relationship Id="rId12" Type="http://schemas.openxmlformats.org/officeDocument/2006/relationships/customXml" Target="../../customXml/item2146.xml"/><Relationship Id="rId17" Type="http://schemas.openxmlformats.org/officeDocument/2006/relationships/customXml" Target="../../customXml/item1910.xml"/><Relationship Id="rId25" Type="http://schemas.openxmlformats.org/officeDocument/2006/relationships/image" Target="../media/image1.png"/><Relationship Id="rId33" Type="http://schemas.openxmlformats.org/officeDocument/2006/relationships/image" Target="../media/image8.png"/><Relationship Id="rId38" Type="http://schemas.openxmlformats.org/officeDocument/2006/relationships/image" Target="../media/image38.png"/><Relationship Id="rId20" Type="http://schemas.openxmlformats.org/officeDocument/2006/relationships/customXml" Target="../../customXml/item1460.xml"/><Relationship Id="rId41" Type="http://schemas.openxmlformats.org/officeDocument/2006/relationships/image" Target="../media/image11.svg"/></Relationships>
</file>

<file path=ppt/slides/_rels/slide33.xml.rels><?xml version="1.0" encoding="UTF-8" standalone="yes"?>
<Relationships xmlns="http://schemas.openxmlformats.org/package/2006/relationships"><Relationship Id="rId13" Type="http://schemas.openxmlformats.org/officeDocument/2006/relationships/image" Target="../media/image3.png"/><Relationship Id="rId18" Type="http://schemas.openxmlformats.org/officeDocument/2006/relationships/slide" Target="slide34.xml"/><Relationship Id="rId26" Type="http://schemas.openxmlformats.org/officeDocument/2006/relationships/image" Target="../media/image59.png"/><Relationship Id="rId39" Type="http://schemas.openxmlformats.org/officeDocument/2006/relationships/image" Target="../media/image67.svg"/><Relationship Id="rId21" Type="http://schemas.openxmlformats.org/officeDocument/2006/relationships/image" Target="../media/image54.png"/><Relationship Id="rId34" Type="http://schemas.openxmlformats.org/officeDocument/2006/relationships/image" Target="../media/image9.svg"/><Relationship Id="rId7" Type="http://schemas.openxmlformats.org/officeDocument/2006/relationships/customXml" Target="../../customXml/item617.xml"/><Relationship Id="rId12" Type="http://schemas.openxmlformats.org/officeDocument/2006/relationships/image" Target="../media/image2.png"/><Relationship Id="rId17" Type="http://schemas.openxmlformats.org/officeDocument/2006/relationships/image" Target="../media/image7.png"/><Relationship Id="rId25" Type="http://schemas.openxmlformats.org/officeDocument/2006/relationships/image" Target="../media/image58.png"/><Relationship Id="rId33" Type="http://schemas.openxmlformats.org/officeDocument/2006/relationships/image" Target="../media/image8.png"/><Relationship Id="rId38" Type="http://schemas.openxmlformats.org/officeDocument/2006/relationships/image" Target="../media/image66.png"/><Relationship Id="rId2" Type="http://schemas.openxmlformats.org/officeDocument/2006/relationships/customXml" Target="../../customXml/item2163.xml"/><Relationship Id="rId16" Type="http://schemas.openxmlformats.org/officeDocument/2006/relationships/image" Target="../media/image6.png"/><Relationship Id="rId20" Type="http://schemas.openxmlformats.org/officeDocument/2006/relationships/image" Target="../media/image53.png"/><Relationship Id="rId29" Type="http://schemas.openxmlformats.org/officeDocument/2006/relationships/image" Target="../media/image71.png"/><Relationship Id="rId1" Type="http://schemas.openxmlformats.org/officeDocument/2006/relationships/customXml" Target="../../customXml/item674.xml"/><Relationship Id="rId6" Type="http://schemas.openxmlformats.org/officeDocument/2006/relationships/customXml" Target="../../customXml/item1908.xml"/><Relationship Id="rId11" Type="http://schemas.openxmlformats.org/officeDocument/2006/relationships/image" Target="../media/image1.png"/><Relationship Id="rId24" Type="http://schemas.openxmlformats.org/officeDocument/2006/relationships/image" Target="../media/image57.png"/><Relationship Id="rId32" Type="http://schemas.openxmlformats.org/officeDocument/2006/relationships/image" Target="../media/image39.svg"/><Relationship Id="rId37" Type="http://schemas.openxmlformats.org/officeDocument/2006/relationships/image" Target="../media/image65.png"/><Relationship Id="rId5" Type="http://schemas.openxmlformats.org/officeDocument/2006/relationships/customXml" Target="../../customXml/item1894.xml"/><Relationship Id="rId15" Type="http://schemas.openxmlformats.org/officeDocument/2006/relationships/image" Target="../media/image5.png"/><Relationship Id="rId23" Type="http://schemas.openxmlformats.org/officeDocument/2006/relationships/image" Target="../media/image56.png"/><Relationship Id="rId28" Type="http://schemas.openxmlformats.org/officeDocument/2006/relationships/slide" Target="slide29.xml"/><Relationship Id="rId36" Type="http://schemas.openxmlformats.org/officeDocument/2006/relationships/image" Target="../media/image62.svg"/><Relationship Id="rId10" Type="http://schemas.openxmlformats.org/officeDocument/2006/relationships/notesSlide" Target="../notesSlides/notesSlide29.xml"/><Relationship Id="rId19" Type="http://schemas.openxmlformats.org/officeDocument/2006/relationships/image" Target="../media/image52.png"/><Relationship Id="rId31" Type="http://schemas.openxmlformats.org/officeDocument/2006/relationships/image" Target="../media/image38.png"/><Relationship Id="rId4" Type="http://schemas.openxmlformats.org/officeDocument/2006/relationships/customXml" Target="../../customXml/item1277.xml"/><Relationship Id="rId9" Type="http://schemas.openxmlformats.org/officeDocument/2006/relationships/slideLayout" Target="../slideLayouts/slideLayout1.xml"/><Relationship Id="rId14" Type="http://schemas.openxmlformats.org/officeDocument/2006/relationships/image" Target="../media/image4.png"/><Relationship Id="rId22" Type="http://schemas.openxmlformats.org/officeDocument/2006/relationships/image" Target="../media/image55.png"/><Relationship Id="rId27" Type="http://schemas.openxmlformats.org/officeDocument/2006/relationships/image" Target="../media/image60.svg"/><Relationship Id="rId30" Type="http://schemas.openxmlformats.org/officeDocument/2006/relationships/image" Target="../media/image72.svg"/><Relationship Id="rId35" Type="http://schemas.openxmlformats.org/officeDocument/2006/relationships/image" Target="../media/image61.png"/><Relationship Id="rId8" Type="http://schemas.openxmlformats.org/officeDocument/2006/relationships/customXml" Target="../../customXml/item735.xml"/><Relationship Id="rId3" Type="http://schemas.openxmlformats.org/officeDocument/2006/relationships/customXml" Target="../../customXml/item858.xml"/></Relationships>
</file>

<file path=ppt/slides/_rels/slide34.xml.rels><?xml version="1.0" encoding="UTF-8" standalone="yes"?>
<Relationships xmlns="http://schemas.openxmlformats.org/package/2006/relationships"><Relationship Id="rId13" Type="http://schemas.openxmlformats.org/officeDocument/2006/relationships/customXml" Target="../../customXml/item274.xml"/><Relationship Id="rId18" Type="http://schemas.openxmlformats.org/officeDocument/2006/relationships/image" Target="../media/image1.png"/><Relationship Id="rId26" Type="http://schemas.openxmlformats.org/officeDocument/2006/relationships/image" Target="../media/image71.png"/><Relationship Id="rId39" Type="http://schemas.openxmlformats.org/officeDocument/2006/relationships/slide" Target="slide35.xml"/><Relationship Id="rId21" Type="http://schemas.openxmlformats.org/officeDocument/2006/relationships/image" Target="../media/image4.png"/><Relationship Id="rId34" Type="http://schemas.openxmlformats.org/officeDocument/2006/relationships/image" Target="../media/image56.png"/><Relationship Id="rId42" Type="http://schemas.openxmlformats.org/officeDocument/2006/relationships/image" Target="../media/image65.png"/><Relationship Id="rId7" Type="http://schemas.openxmlformats.org/officeDocument/2006/relationships/customXml" Target="../../customXml/item1245.xml"/><Relationship Id="rId2" Type="http://schemas.openxmlformats.org/officeDocument/2006/relationships/customXml" Target="../../customXml/item1514.xml"/><Relationship Id="rId16" Type="http://schemas.openxmlformats.org/officeDocument/2006/relationships/slideLayout" Target="../slideLayouts/slideLayout1.xml"/><Relationship Id="rId20" Type="http://schemas.openxmlformats.org/officeDocument/2006/relationships/image" Target="../media/image3.png"/><Relationship Id="rId29" Type="http://schemas.openxmlformats.org/officeDocument/2006/relationships/image" Target="../media/image39.svg"/><Relationship Id="rId41" Type="http://schemas.openxmlformats.org/officeDocument/2006/relationships/image" Target="../media/image79.svg"/><Relationship Id="rId1" Type="http://schemas.openxmlformats.org/officeDocument/2006/relationships/customXml" Target="../../customXml/item2420.xml"/><Relationship Id="rId6" Type="http://schemas.openxmlformats.org/officeDocument/2006/relationships/customXml" Target="../../customXml/item939.xml"/><Relationship Id="rId11" Type="http://schemas.openxmlformats.org/officeDocument/2006/relationships/customXml" Target="../../customXml/item1842.xml"/><Relationship Id="rId24" Type="http://schemas.openxmlformats.org/officeDocument/2006/relationships/image" Target="../media/image7.png"/><Relationship Id="rId32" Type="http://schemas.openxmlformats.org/officeDocument/2006/relationships/image" Target="../media/image54.png"/><Relationship Id="rId37" Type="http://schemas.openxmlformats.org/officeDocument/2006/relationships/image" Target="../media/image59.png"/><Relationship Id="rId40" Type="http://schemas.openxmlformats.org/officeDocument/2006/relationships/image" Target="../media/image78.png"/><Relationship Id="rId5" Type="http://schemas.openxmlformats.org/officeDocument/2006/relationships/customXml" Target="../../customXml/item201.xml"/><Relationship Id="rId15" Type="http://schemas.openxmlformats.org/officeDocument/2006/relationships/customXml" Target="../../customXml/item1738.xml"/><Relationship Id="rId23" Type="http://schemas.openxmlformats.org/officeDocument/2006/relationships/image" Target="../media/image6.png"/><Relationship Id="rId28" Type="http://schemas.openxmlformats.org/officeDocument/2006/relationships/image" Target="../media/image38.png"/><Relationship Id="rId36" Type="http://schemas.openxmlformats.org/officeDocument/2006/relationships/image" Target="../media/image58.png"/><Relationship Id="rId10" Type="http://schemas.openxmlformats.org/officeDocument/2006/relationships/customXml" Target="../../customXml/item257.xml"/><Relationship Id="rId19" Type="http://schemas.openxmlformats.org/officeDocument/2006/relationships/image" Target="../media/image2.png"/><Relationship Id="rId31" Type="http://schemas.openxmlformats.org/officeDocument/2006/relationships/image" Target="../media/image53.png"/><Relationship Id="rId44" Type="http://schemas.openxmlformats.org/officeDocument/2006/relationships/image" Target="../media/image67.svg"/><Relationship Id="rId4" Type="http://schemas.openxmlformats.org/officeDocument/2006/relationships/customXml" Target="../../customXml/item1003.xml"/><Relationship Id="rId9" Type="http://schemas.openxmlformats.org/officeDocument/2006/relationships/customXml" Target="../../customXml/item99.xml"/><Relationship Id="rId14" Type="http://schemas.openxmlformats.org/officeDocument/2006/relationships/customXml" Target="../../customXml/item1804.xml"/><Relationship Id="rId22" Type="http://schemas.openxmlformats.org/officeDocument/2006/relationships/image" Target="../media/image5.png"/><Relationship Id="rId27" Type="http://schemas.openxmlformats.org/officeDocument/2006/relationships/image" Target="../media/image72.svg"/><Relationship Id="rId30" Type="http://schemas.openxmlformats.org/officeDocument/2006/relationships/image" Target="../media/image52.png"/><Relationship Id="rId35" Type="http://schemas.openxmlformats.org/officeDocument/2006/relationships/image" Target="../media/image57.png"/><Relationship Id="rId43" Type="http://schemas.openxmlformats.org/officeDocument/2006/relationships/image" Target="../media/image66.png"/><Relationship Id="rId8" Type="http://schemas.openxmlformats.org/officeDocument/2006/relationships/customXml" Target="../../customXml/item1246.xml"/><Relationship Id="rId3" Type="http://schemas.openxmlformats.org/officeDocument/2006/relationships/customXml" Target="../../customXml/item1381.xml"/><Relationship Id="rId12" Type="http://schemas.openxmlformats.org/officeDocument/2006/relationships/customXml" Target="../../customXml/item956.xml"/><Relationship Id="rId17" Type="http://schemas.openxmlformats.org/officeDocument/2006/relationships/notesSlide" Target="../notesSlides/notesSlide30.xml"/><Relationship Id="rId25" Type="http://schemas.openxmlformats.org/officeDocument/2006/relationships/slide" Target="slide36.xml"/><Relationship Id="rId33" Type="http://schemas.openxmlformats.org/officeDocument/2006/relationships/image" Target="../media/image55.png"/><Relationship Id="rId38" Type="http://schemas.openxmlformats.org/officeDocument/2006/relationships/image" Target="../media/image60.svg"/></Relationships>
</file>

<file path=ppt/slides/_rels/slide35.xml.rels><?xml version="1.0" encoding="UTF-8" standalone="yes"?>
<Relationships xmlns="http://schemas.openxmlformats.org/package/2006/relationships"><Relationship Id="rId13" Type="http://schemas.openxmlformats.org/officeDocument/2006/relationships/customXml" Target="../../customXml/item2417.xml"/><Relationship Id="rId18" Type="http://schemas.openxmlformats.org/officeDocument/2006/relationships/customXml" Target="../../customXml/item1151.xml"/><Relationship Id="rId26" Type="http://schemas.openxmlformats.org/officeDocument/2006/relationships/customXml" Target="../../customXml/item2338.xml"/><Relationship Id="rId39" Type="http://schemas.openxmlformats.org/officeDocument/2006/relationships/image" Target="../media/image71.png"/><Relationship Id="rId21" Type="http://schemas.openxmlformats.org/officeDocument/2006/relationships/customXml" Target="../../customXml/item1602.xml"/><Relationship Id="rId34" Type="http://schemas.openxmlformats.org/officeDocument/2006/relationships/image" Target="../media/image3.png"/><Relationship Id="rId42" Type="http://schemas.openxmlformats.org/officeDocument/2006/relationships/image" Target="../media/image39.svg"/><Relationship Id="rId47" Type="http://schemas.openxmlformats.org/officeDocument/2006/relationships/image" Target="../media/image56.png"/><Relationship Id="rId50" Type="http://schemas.openxmlformats.org/officeDocument/2006/relationships/image" Target="../media/image65.png"/><Relationship Id="rId55" Type="http://schemas.openxmlformats.org/officeDocument/2006/relationships/image" Target="../media/image33.svg"/><Relationship Id="rId7" Type="http://schemas.openxmlformats.org/officeDocument/2006/relationships/customXml" Target="../../customXml/item84.xml"/><Relationship Id="rId2" Type="http://schemas.openxmlformats.org/officeDocument/2006/relationships/customXml" Target="../../customXml/item2690.xml"/><Relationship Id="rId16" Type="http://schemas.openxmlformats.org/officeDocument/2006/relationships/customXml" Target="../../customXml/item2377.xml"/><Relationship Id="rId29" Type="http://schemas.openxmlformats.org/officeDocument/2006/relationships/customXml" Target="../../customXml/item618.xml"/><Relationship Id="rId11" Type="http://schemas.openxmlformats.org/officeDocument/2006/relationships/customXml" Target="../../customXml/item2593.xml"/><Relationship Id="rId24" Type="http://schemas.openxmlformats.org/officeDocument/2006/relationships/customXml" Target="../../customXml/item380.xml"/><Relationship Id="rId32" Type="http://schemas.openxmlformats.org/officeDocument/2006/relationships/image" Target="../media/image1.png"/><Relationship Id="rId37" Type="http://schemas.openxmlformats.org/officeDocument/2006/relationships/image" Target="../media/image6.png"/><Relationship Id="rId40" Type="http://schemas.openxmlformats.org/officeDocument/2006/relationships/image" Target="../media/image72.svg"/><Relationship Id="rId45" Type="http://schemas.openxmlformats.org/officeDocument/2006/relationships/image" Target="../media/image54.png"/><Relationship Id="rId53" Type="http://schemas.openxmlformats.org/officeDocument/2006/relationships/slide" Target="slide34.xml"/><Relationship Id="rId5" Type="http://schemas.openxmlformats.org/officeDocument/2006/relationships/customXml" Target="../../customXml/item1230.xml"/><Relationship Id="rId10" Type="http://schemas.openxmlformats.org/officeDocument/2006/relationships/customXml" Target="../../customXml/item1582.xml"/><Relationship Id="rId19" Type="http://schemas.openxmlformats.org/officeDocument/2006/relationships/customXml" Target="../../customXml/item1177.xml"/><Relationship Id="rId31" Type="http://schemas.openxmlformats.org/officeDocument/2006/relationships/notesSlide" Target="../notesSlides/notesSlide31.xml"/><Relationship Id="rId44" Type="http://schemas.openxmlformats.org/officeDocument/2006/relationships/image" Target="../media/image53.png"/><Relationship Id="rId52" Type="http://schemas.openxmlformats.org/officeDocument/2006/relationships/image" Target="../media/image79.svg"/><Relationship Id="rId4" Type="http://schemas.openxmlformats.org/officeDocument/2006/relationships/customXml" Target="../../customXml/item365.xml"/><Relationship Id="rId9" Type="http://schemas.openxmlformats.org/officeDocument/2006/relationships/customXml" Target="../../customXml/item1122.xml"/><Relationship Id="rId14" Type="http://schemas.openxmlformats.org/officeDocument/2006/relationships/customXml" Target="../../customXml/item945.xml"/><Relationship Id="rId22" Type="http://schemas.openxmlformats.org/officeDocument/2006/relationships/customXml" Target="../../customXml/item2044.xml"/><Relationship Id="rId27" Type="http://schemas.openxmlformats.org/officeDocument/2006/relationships/customXml" Target="../../customXml/item1561.xml"/><Relationship Id="rId30" Type="http://schemas.openxmlformats.org/officeDocument/2006/relationships/slideLayout" Target="../slideLayouts/slideLayout1.xml"/><Relationship Id="rId35" Type="http://schemas.openxmlformats.org/officeDocument/2006/relationships/image" Target="../media/image4.png"/><Relationship Id="rId43" Type="http://schemas.openxmlformats.org/officeDocument/2006/relationships/image" Target="../media/image52.png"/><Relationship Id="rId48" Type="http://schemas.openxmlformats.org/officeDocument/2006/relationships/image" Target="../media/image57.png"/><Relationship Id="rId8" Type="http://schemas.openxmlformats.org/officeDocument/2006/relationships/customXml" Target="../../customXml/item802.xml"/><Relationship Id="rId51" Type="http://schemas.openxmlformats.org/officeDocument/2006/relationships/image" Target="../media/image78.png"/><Relationship Id="rId3" Type="http://schemas.openxmlformats.org/officeDocument/2006/relationships/customXml" Target="../../customXml/item336.xml"/><Relationship Id="rId12" Type="http://schemas.openxmlformats.org/officeDocument/2006/relationships/customXml" Target="../../customXml/item2554.xml"/><Relationship Id="rId17" Type="http://schemas.openxmlformats.org/officeDocument/2006/relationships/customXml" Target="../../customXml/item1282.xml"/><Relationship Id="rId25" Type="http://schemas.openxmlformats.org/officeDocument/2006/relationships/customXml" Target="../../customXml/item863.xml"/><Relationship Id="rId33" Type="http://schemas.openxmlformats.org/officeDocument/2006/relationships/image" Target="../media/image2.png"/><Relationship Id="rId38" Type="http://schemas.openxmlformats.org/officeDocument/2006/relationships/image" Target="../media/image7.png"/><Relationship Id="rId46" Type="http://schemas.openxmlformats.org/officeDocument/2006/relationships/image" Target="../media/image55.png"/><Relationship Id="rId20" Type="http://schemas.openxmlformats.org/officeDocument/2006/relationships/customXml" Target="../../customXml/item2025.xml"/><Relationship Id="rId41" Type="http://schemas.openxmlformats.org/officeDocument/2006/relationships/image" Target="../media/image38.png"/><Relationship Id="rId54" Type="http://schemas.openxmlformats.org/officeDocument/2006/relationships/image" Target="../media/image32.png"/><Relationship Id="rId1" Type="http://schemas.openxmlformats.org/officeDocument/2006/relationships/customXml" Target="../../customXml/item1221.xml"/><Relationship Id="rId6" Type="http://schemas.openxmlformats.org/officeDocument/2006/relationships/customXml" Target="../../customXml/item132.xml"/><Relationship Id="rId15" Type="http://schemas.openxmlformats.org/officeDocument/2006/relationships/customXml" Target="../../customXml/item1711.xml"/><Relationship Id="rId23" Type="http://schemas.openxmlformats.org/officeDocument/2006/relationships/customXml" Target="../../customXml/item1843.xml"/><Relationship Id="rId28" Type="http://schemas.openxmlformats.org/officeDocument/2006/relationships/customXml" Target="../../customXml/item2348.xml"/><Relationship Id="rId36" Type="http://schemas.openxmlformats.org/officeDocument/2006/relationships/image" Target="../media/image5.png"/><Relationship Id="rId49" Type="http://schemas.openxmlformats.org/officeDocument/2006/relationships/image" Target="../media/image58.png"/></Relationships>
</file>

<file path=ppt/slides/_rels/slide36.xml.rels><?xml version="1.0" encoding="UTF-8" standalone="yes"?>
<Relationships xmlns="http://schemas.openxmlformats.org/package/2006/relationships"><Relationship Id="rId13" Type="http://schemas.openxmlformats.org/officeDocument/2006/relationships/customXml" Target="../../customXml/item2527.xml"/><Relationship Id="rId18" Type="http://schemas.openxmlformats.org/officeDocument/2006/relationships/image" Target="../media/image3.png"/><Relationship Id="rId26" Type="http://schemas.openxmlformats.org/officeDocument/2006/relationships/image" Target="../media/image38.png"/><Relationship Id="rId39" Type="http://schemas.openxmlformats.org/officeDocument/2006/relationships/image" Target="../media/image65.png"/><Relationship Id="rId21" Type="http://schemas.openxmlformats.org/officeDocument/2006/relationships/image" Target="../media/image6.png"/><Relationship Id="rId34" Type="http://schemas.openxmlformats.org/officeDocument/2006/relationships/image" Target="../media/image58.png"/><Relationship Id="rId7" Type="http://schemas.openxmlformats.org/officeDocument/2006/relationships/customXml" Target="../../customXml/item976.xml"/><Relationship Id="rId2" Type="http://schemas.openxmlformats.org/officeDocument/2006/relationships/customXml" Target="../../customXml/item1499.xml"/><Relationship Id="rId16" Type="http://schemas.openxmlformats.org/officeDocument/2006/relationships/image" Target="../media/image1.png"/><Relationship Id="rId20" Type="http://schemas.openxmlformats.org/officeDocument/2006/relationships/image" Target="../media/image5.png"/><Relationship Id="rId29" Type="http://schemas.openxmlformats.org/officeDocument/2006/relationships/image" Target="../media/image53.png"/><Relationship Id="rId41" Type="http://schemas.openxmlformats.org/officeDocument/2006/relationships/image" Target="../media/image67.svg"/><Relationship Id="rId1" Type="http://schemas.openxmlformats.org/officeDocument/2006/relationships/customXml" Target="../../customXml/item229.xml"/><Relationship Id="rId6" Type="http://schemas.openxmlformats.org/officeDocument/2006/relationships/customXml" Target="../../customXml/item224.xml"/><Relationship Id="rId11" Type="http://schemas.openxmlformats.org/officeDocument/2006/relationships/customXml" Target="../../customXml/item449.xml"/><Relationship Id="rId24" Type="http://schemas.openxmlformats.org/officeDocument/2006/relationships/image" Target="../media/image71.png"/><Relationship Id="rId32" Type="http://schemas.openxmlformats.org/officeDocument/2006/relationships/image" Target="../media/image56.png"/><Relationship Id="rId37" Type="http://schemas.openxmlformats.org/officeDocument/2006/relationships/image" Target="../media/image61.png"/><Relationship Id="rId40" Type="http://schemas.openxmlformats.org/officeDocument/2006/relationships/image" Target="../media/image66.png"/><Relationship Id="rId5" Type="http://schemas.openxmlformats.org/officeDocument/2006/relationships/customXml" Target="../../customXml/item1142.xml"/><Relationship Id="rId15" Type="http://schemas.openxmlformats.org/officeDocument/2006/relationships/notesSlide" Target="../notesSlides/notesSlide32.xml"/><Relationship Id="rId23" Type="http://schemas.openxmlformats.org/officeDocument/2006/relationships/slide" Target="slide37.xml"/><Relationship Id="rId28" Type="http://schemas.openxmlformats.org/officeDocument/2006/relationships/image" Target="../media/image52.png"/><Relationship Id="rId36" Type="http://schemas.openxmlformats.org/officeDocument/2006/relationships/image" Target="../media/image60.svg"/><Relationship Id="rId10" Type="http://schemas.openxmlformats.org/officeDocument/2006/relationships/customXml" Target="../../customXml/item1430.xml"/><Relationship Id="rId19" Type="http://schemas.openxmlformats.org/officeDocument/2006/relationships/image" Target="../media/image4.png"/><Relationship Id="rId31" Type="http://schemas.openxmlformats.org/officeDocument/2006/relationships/image" Target="../media/image55.png"/><Relationship Id="rId4" Type="http://schemas.openxmlformats.org/officeDocument/2006/relationships/customXml" Target="../../customXml/item1464.xml"/><Relationship Id="rId9" Type="http://schemas.openxmlformats.org/officeDocument/2006/relationships/customXml" Target="../../customXml/item2429.xml"/><Relationship Id="rId14" Type="http://schemas.openxmlformats.org/officeDocument/2006/relationships/slideLayout" Target="../slideLayouts/slideLayout1.xml"/><Relationship Id="rId22" Type="http://schemas.openxmlformats.org/officeDocument/2006/relationships/image" Target="../media/image7.png"/><Relationship Id="rId27" Type="http://schemas.openxmlformats.org/officeDocument/2006/relationships/image" Target="../media/image39.svg"/><Relationship Id="rId30" Type="http://schemas.openxmlformats.org/officeDocument/2006/relationships/image" Target="../media/image54.png"/><Relationship Id="rId35" Type="http://schemas.openxmlformats.org/officeDocument/2006/relationships/image" Target="../media/image59.png"/><Relationship Id="rId8" Type="http://schemas.openxmlformats.org/officeDocument/2006/relationships/customXml" Target="../../customXml/item1718.xml"/><Relationship Id="rId3" Type="http://schemas.openxmlformats.org/officeDocument/2006/relationships/customXml" Target="../../customXml/item598.xml"/><Relationship Id="rId12" Type="http://schemas.openxmlformats.org/officeDocument/2006/relationships/customXml" Target="../../customXml/item109.xml"/><Relationship Id="rId17" Type="http://schemas.openxmlformats.org/officeDocument/2006/relationships/image" Target="../media/image2.png"/><Relationship Id="rId25" Type="http://schemas.openxmlformats.org/officeDocument/2006/relationships/image" Target="../media/image72.svg"/><Relationship Id="rId33" Type="http://schemas.openxmlformats.org/officeDocument/2006/relationships/image" Target="../media/image57.png"/><Relationship Id="rId38" Type="http://schemas.openxmlformats.org/officeDocument/2006/relationships/image" Target="../media/image62.svg"/></Relationships>
</file>

<file path=ppt/slides/_rels/slide37.xml.rels><?xml version="1.0" encoding="UTF-8" standalone="yes"?>
<Relationships xmlns="http://schemas.openxmlformats.org/package/2006/relationships"><Relationship Id="rId13" Type="http://schemas.openxmlformats.org/officeDocument/2006/relationships/image" Target="../media/image1.png"/><Relationship Id="rId18" Type="http://schemas.openxmlformats.org/officeDocument/2006/relationships/image" Target="../media/image6.png"/><Relationship Id="rId26" Type="http://schemas.openxmlformats.org/officeDocument/2006/relationships/image" Target="../media/image57.png"/><Relationship Id="rId39" Type="http://schemas.openxmlformats.org/officeDocument/2006/relationships/image" Target="../media/image66.png"/><Relationship Id="rId21" Type="http://schemas.openxmlformats.org/officeDocument/2006/relationships/image" Target="../media/image52.png"/><Relationship Id="rId34" Type="http://schemas.openxmlformats.org/officeDocument/2006/relationships/image" Target="../media/image8.png"/><Relationship Id="rId7" Type="http://schemas.openxmlformats.org/officeDocument/2006/relationships/customXml" Target="../../customXml/item520.xml"/><Relationship Id="rId12" Type="http://schemas.openxmlformats.org/officeDocument/2006/relationships/notesSlide" Target="../notesSlides/notesSlide33.xml"/><Relationship Id="rId17" Type="http://schemas.openxmlformats.org/officeDocument/2006/relationships/image" Target="../media/image5.png"/><Relationship Id="rId25" Type="http://schemas.openxmlformats.org/officeDocument/2006/relationships/image" Target="../media/image56.png"/><Relationship Id="rId33" Type="http://schemas.openxmlformats.org/officeDocument/2006/relationships/image" Target="../media/image39.svg"/><Relationship Id="rId38" Type="http://schemas.openxmlformats.org/officeDocument/2006/relationships/image" Target="../media/image65.png"/><Relationship Id="rId2" Type="http://schemas.openxmlformats.org/officeDocument/2006/relationships/customXml" Target="../../customXml/item718.xml"/><Relationship Id="rId16" Type="http://schemas.openxmlformats.org/officeDocument/2006/relationships/image" Target="../media/image4.png"/><Relationship Id="rId20" Type="http://schemas.openxmlformats.org/officeDocument/2006/relationships/slide" Target="slide38.xml"/><Relationship Id="rId29" Type="http://schemas.openxmlformats.org/officeDocument/2006/relationships/image" Target="../media/image60.svg"/><Relationship Id="rId1" Type="http://schemas.openxmlformats.org/officeDocument/2006/relationships/customXml" Target="../../customXml/item1302.xml"/><Relationship Id="rId6" Type="http://schemas.openxmlformats.org/officeDocument/2006/relationships/customXml" Target="../../customXml/item1181.xml"/><Relationship Id="rId11" Type="http://schemas.openxmlformats.org/officeDocument/2006/relationships/slideLayout" Target="../slideLayouts/slideLayout1.xml"/><Relationship Id="rId24" Type="http://schemas.openxmlformats.org/officeDocument/2006/relationships/image" Target="../media/image55.png"/><Relationship Id="rId32" Type="http://schemas.openxmlformats.org/officeDocument/2006/relationships/image" Target="../media/image38.png"/><Relationship Id="rId37" Type="http://schemas.openxmlformats.org/officeDocument/2006/relationships/image" Target="../media/image62.svg"/><Relationship Id="rId40" Type="http://schemas.openxmlformats.org/officeDocument/2006/relationships/image" Target="../media/image67.svg"/><Relationship Id="rId5" Type="http://schemas.openxmlformats.org/officeDocument/2006/relationships/customXml" Target="../../customXml/item1172.xml"/><Relationship Id="rId15" Type="http://schemas.openxmlformats.org/officeDocument/2006/relationships/image" Target="../media/image3.png"/><Relationship Id="rId23" Type="http://schemas.openxmlformats.org/officeDocument/2006/relationships/image" Target="../media/image54.png"/><Relationship Id="rId28" Type="http://schemas.openxmlformats.org/officeDocument/2006/relationships/image" Target="../media/image59.png"/><Relationship Id="rId36" Type="http://schemas.openxmlformats.org/officeDocument/2006/relationships/image" Target="../media/image61.png"/><Relationship Id="rId10" Type="http://schemas.openxmlformats.org/officeDocument/2006/relationships/customXml" Target="../../customXml/item1591.xml"/><Relationship Id="rId19" Type="http://schemas.openxmlformats.org/officeDocument/2006/relationships/image" Target="../media/image7.png"/><Relationship Id="rId31" Type="http://schemas.openxmlformats.org/officeDocument/2006/relationships/image" Target="../media/image72.svg"/><Relationship Id="rId4" Type="http://schemas.openxmlformats.org/officeDocument/2006/relationships/customXml" Target="../../customXml/item694.xml"/><Relationship Id="rId9" Type="http://schemas.openxmlformats.org/officeDocument/2006/relationships/customXml" Target="../../customXml/item1679.xml"/><Relationship Id="rId14" Type="http://schemas.openxmlformats.org/officeDocument/2006/relationships/image" Target="../media/image2.png"/><Relationship Id="rId22" Type="http://schemas.openxmlformats.org/officeDocument/2006/relationships/image" Target="../media/image53.png"/><Relationship Id="rId27" Type="http://schemas.openxmlformats.org/officeDocument/2006/relationships/image" Target="../media/image58.png"/><Relationship Id="rId30" Type="http://schemas.openxmlformats.org/officeDocument/2006/relationships/image" Target="../media/image71.png"/><Relationship Id="rId35" Type="http://schemas.openxmlformats.org/officeDocument/2006/relationships/image" Target="../media/image9.svg"/><Relationship Id="rId8" Type="http://schemas.openxmlformats.org/officeDocument/2006/relationships/customXml" Target="../../customXml/item529.xml"/><Relationship Id="rId3" Type="http://schemas.openxmlformats.org/officeDocument/2006/relationships/customXml" Target="../../customXml/item2024.xml"/></Relationships>
</file>

<file path=ppt/slides/_rels/slide38.xml.rels><?xml version="1.0" encoding="UTF-8" standalone="yes"?>
<Relationships xmlns="http://schemas.openxmlformats.org/package/2006/relationships"><Relationship Id="rId8" Type="http://schemas.openxmlformats.org/officeDocument/2006/relationships/image" Target="../media/image1.png"/><Relationship Id="rId13" Type="http://schemas.openxmlformats.org/officeDocument/2006/relationships/image" Target="../media/image6.png"/><Relationship Id="rId18" Type="http://schemas.openxmlformats.org/officeDocument/2006/relationships/image" Target="../media/image38.png"/><Relationship Id="rId3" Type="http://schemas.openxmlformats.org/officeDocument/2006/relationships/customXml" Target="../../customXml/item2666.xml"/><Relationship Id="rId21" Type="http://schemas.openxmlformats.org/officeDocument/2006/relationships/image" Target="../media/image62.svg"/><Relationship Id="rId7" Type="http://schemas.openxmlformats.org/officeDocument/2006/relationships/notesSlide" Target="../notesSlides/notesSlide34.xml"/><Relationship Id="rId12" Type="http://schemas.openxmlformats.org/officeDocument/2006/relationships/image" Target="../media/image5.png"/><Relationship Id="rId17" Type="http://schemas.openxmlformats.org/officeDocument/2006/relationships/image" Target="../media/image72.svg"/><Relationship Id="rId2" Type="http://schemas.openxmlformats.org/officeDocument/2006/relationships/customXml" Target="../../customXml/item907.xml"/><Relationship Id="rId16" Type="http://schemas.openxmlformats.org/officeDocument/2006/relationships/image" Target="../media/image71.png"/><Relationship Id="rId20" Type="http://schemas.openxmlformats.org/officeDocument/2006/relationships/image" Target="../media/image61.png"/><Relationship Id="rId1" Type="http://schemas.openxmlformats.org/officeDocument/2006/relationships/customXml" Target="../../customXml/item250.xml"/><Relationship Id="rId6" Type="http://schemas.openxmlformats.org/officeDocument/2006/relationships/slideLayout" Target="../slideLayouts/slideLayout1.xml"/><Relationship Id="rId11" Type="http://schemas.openxmlformats.org/officeDocument/2006/relationships/image" Target="../media/image4.png"/><Relationship Id="rId5" Type="http://schemas.openxmlformats.org/officeDocument/2006/relationships/customXml" Target="../../customXml/item487.xml"/><Relationship Id="rId15" Type="http://schemas.openxmlformats.org/officeDocument/2006/relationships/slide" Target="slide39.xml"/><Relationship Id="rId23" Type="http://schemas.openxmlformats.org/officeDocument/2006/relationships/image" Target="../media/image67.svg"/><Relationship Id="rId10" Type="http://schemas.openxmlformats.org/officeDocument/2006/relationships/image" Target="../media/image3.png"/><Relationship Id="rId19" Type="http://schemas.openxmlformats.org/officeDocument/2006/relationships/image" Target="../media/image39.svg"/><Relationship Id="rId4" Type="http://schemas.openxmlformats.org/officeDocument/2006/relationships/customXml" Target="../../customXml/item451.xml"/><Relationship Id="rId9" Type="http://schemas.openxmlformats.org/officeDocument/2006/relationships/image" Target="../media/image2.png"/><Relationship Id="rId14" Type="http://schemas.openxmlformats.org/officeDocument/2006/relationships/image" Target="../media/image7.png"/><Relationship Id="rId22" Type="http://schemas.openxmlformats.org/officeDocument/2006/relationships/image" Target="../media/image66.png"/></Relationships>
</file>

<file path=ppt/slides/_rels/slide39.xml.rels><?xml version="1.0" encoding="UTF-8" standalone="yes"?>
<Relationships xmlns="http://schemas.openxmlformats.org/package/2006/relationships"><Relationship Id="rId13" Type="http://schemas.openxmlformats.org/officeDocument/2006/relationships/image" Target="../media/image2.png"/><Relationship Id="rId18" Type="http://schemas.openxmlformats.org/officeDocument/2006/relationships/image" Target="../media/image7.png"/><Relationship Id="rId26" Type="http://schemas.openxmlformats.org/officeDocument/2006/relationships/image" Target="../media/image58.png"/><Relationship Id="rId21" Type="http://schemas.openxmlformats.org/officeDocument/2006/relationships/image" Target="../media/image53.png"/><Relationship Id="rId34" Type="http://schemas.openxmlformats.org/officeDocument/2006/relationships/image" Target="../media/image62.svg"/><Relationship Id="rId7" Type="http://schemas.openxmlformats.org/officeDocument/2006/relationships/customXml" Target="../../customXml/item995.xml"/><Relationship Id="rId12" Type="http://schemas.openxmlformats.org/officeDocument/2006/relationships/image" Target="../media/image1.png"/><Relationship Id="rId17" Type="http://schemas.openxmlformats.org/officeDocument/2006/relationships/image" Target="../media/image6.png"/><Relationship Id="rId25" Type="http://schemas.openxmlformats.org/officeDocument/2006/relationships/image" Target="../media/image57.png"/><Relationship Id="rId33" Type="http://schemas.openxmlformats.org/officeDocument/2006/relationships/image" Target="../media/image61.png"/><Relationship Id="rId2" Type="http://schemas.openxmlformats.org/officeDocument/2006/relationships/customXml" Target="../../customXml/item1976.xml"/><Relationship Id="rId16" Type="http://schemas.openxmlformats.org/officeDocument/2006/relationships/image" Target="../media/image5.png"/><Relationship Id="rId20" Type="http://schemas.openxmlformats.org/officeDocument/2006/relationships/image" Target="../media/image52.png"/><Relationship Id="rId29" Type="http://schemas.openxmlformats.org/officeDocument/2006/relationships/image" Target="../media/image71.png"/><Relationship Id="rId1" Type="http://schemas.openxmlformats.org/officeDocument/2006/relationships/customXml" Target="../../customXml/item856.xml"/><Relationship Id="rId6" Type="http://schemas.openxmlformats.org/officeDocument/2006/relationships/customXml" Target="../../customXml/item1125.xml"/><Relationship Id="rId11" Type="http://schemas.openxmlformats.org/officeDocument/2006/relationships/notesSlide" Target="../notesSlides/notesSlide35.xml"/><Relationship Id="rId24" Type="http://schemas.openxmlformats.org/officeDocument/2006/relationships/image" Target="../media/image56.png"/><Relationship Id="rId32" Type="http://schemas.openxmlformats.org/officeDocument/2006/relationships/image" Target="../media/image39.svg"/><Relationship Id="rId37" Type="http://schemas.openxmlformats.org/officeDocument/2006/relationships/image" Target="../media/image67.svg"/><Relationship Id="rId5" Type="http://schemas.openxmlformats.org/officeDocument/2006/relationships/customXml" Target="../../customXml/item527.xml"/><Relationship Id="rId15" Type="http://schemas.openxmlformats.org/officeDocument/2006/relationships/image" Target="../media/image4.png"/><Relationship Id="rId23" Type="http://schemas.openxmlformats.org/officeDocument/2006/relationships/image" Target="../media/image55.png"/><Relationship Id="rId28" Type="http://schemas.openxmlformats.org/officeDocument/2006/relationships/image" Target="../media/image60.svg"/><Relationship Id="rId36" Type="http://schemas.openxmlformats.org/officeDocument/2006/relationships/image" Target="../media/image66.png"/><Relationship Id="rId10" Type="http://schemas.openxmlformats.org/officeDocument/2006/relationships/slideLayout" Target="../slideLayouts/slideLayout1.xml"/><Relationship Id="rId19" Type="http://schemas.openxmlformats.org/officeDocument/2006/relationships/slide" Target="slide40.xml"/><Relationship Id="rId31" Type="http://schemas.openxmlformats.org/officeDocument/2006/relationships/image" Target="../media/image38.png"/><Relationship Id="rId4" Type="http://schemas.openxmlformats.org/officeDocument/2006/relationships/customXml" Target="../../customXml/item1238.xml"/><Relationship Id="rId9" Type="http://schemas.openxmlformats.org/officeDocument/2006/relationships/customXml" Target="../../customXml/item654.xml"/><Relationship Id="rId14" Type="http://schemas.openxmlformats.org/officeDocument/2006/relationships/image" Target="../media/image3.png"/><Relationship Id="rId22" Type="http://schemas.openxmlformats.org/officeDocument/2006/relationships/image" Target="../media/image54.png"/><Relationship Id="rId27" Type="http://schemas.openxmlformats.org/officeDocument/2006/relationships/image" Target="../media/image59.png"/><Relationship Id="rId30" Type="http://schemas.openxmlformats.org/officeDocument/2006/relationships/image" Target="../media/image72.svg"/><Relationship Id="rId35" Type="http://schemas.openxmlformats.org/officeDocument/2006/relationships/image" Target="../media/image65.png"/><Relationship Id="rId8" Type="http://schemas.openxmlformats.org/officeDocument/2006/relationships/customXml" Target="../../customXml/item2238.xml"/><Relationship Id="rId3" Type="http://schemas.openxmlformats.org/officeDocument/2006/relationships/customXml" Target="../../customXml/item882.xml"/></Relationships>
</file>

<file path=ppt/slides/_rels/slide4.xml.rels><?xml version="1.0" encoding="UTF-8" standalone="yes"?>
<Relationships xmlns="http://schemas.openxmlformats.org/package/2006/relationships"><Relationship Id="rId13" Type="http://schemas.openxmlformats.org/officeDocument/2006/relationships/customXml" Target="../../customXml/item2321.xml"/><Relationship Id="rId18" Type="http://schemas.openxmlformats.org/officeDocument/2006/relationships/customXml" Target="../../customXml/item482.xml"/><Relationship Id="rId26" Type="http://schemas.openxmlformats.org/officeDocument/2006/relationships/customXml" Target="../../customXml/item2363.xml"/><Relationship Id="rId39" Type="http://schemas.openxmlformats.org/officeDocument/2006/relationships/image" Target="../media/image4.png"/><Relationship Id="rId21" Type="http://schemas.openxmlformats.org/officeDocument/2006/relationships/customXml" Target="../../customXml/item1624.xml"/><Relationship Id="rId34" Type="http://schemas.openxmlformats.org/officeDocument/2006/relationships/slideLayout" Target="../slideLayouts/slideLayout1.xml"/><Relationship Id="rId42" Type="http://schemas.openxmlformats.org/officeDocument/2006/relationships/slide" Target="slide7.xml"/><Relationship Id="rId47" Type="http://schemas.openxmlformats.org/officeDocument/2006/relationships/image" Target="../media/image12.png"/><Relationship Id="rId50" Type="http://schemas.openxmlformats.org/officeDocument/2006/relationships/image" Target="../media/image15.svg"/><Relationship Id="rId55" Type="http://schemas.openxmlformats.org/officeDocument/2006/relationships/image" Target="../media/image19.svg"/><Relationship Id="rId7" Type="http://schemas.openxmlformats.org/officeDocument/2006/relationships/customXml" Target="../../customXml/item2240.xml"/><Relationship Id="rId2" Type="http://schemas.openxmlformats.org/officeDocument/2006/relationships/customXml" Target="../../customXml/item1324.xml"/><Relationship Id="rId16" Type="http://schemas.openxmlformats.org/officeDocument/2006/relationships/customXml" Target="../../customXml/item25.xml"/><Relationship Id="rId29" Type="http://schemas.openxmlformats.org/officeDocument/2006/relationships/customXml" Target="../../customXml/item441.xml"/><Relationship Id="rId11" Type="http://schemas.openxmlformats.org/officeDocument/2006/relationships/customXml" Target="../../customXml/item1840.xml"/><Relationship Id="rId24" Type="http://schemas.openxmlformats.org/officeDocument/2006/relationships/customXml" Target="../../customXml/item2693.xml"/><Relationship Id="rId32" Type="http://schemas.openxmlformats.org/officeDocument/2006/relationships/customXml" Target="../../customXml/item951.xml"/><Relationship Id="rId37" Type="http://schemas.openxmlformats.org/officeDocument/2006/relationships/image" Target="../media/image2.png"/><Relationship Id="rId40" Type="http://schemas.openxmlformats.org/officeDocument/2006/relationships/image" Target="../media/image5.png"/><Relationship Id="rId45" Type="http://schemas.openxmlformats.org/officeDocument/2006/relationships/image" Target="../media/image11.svg"/><Relationship Id="rId53" Type="http://schemas.openxmlformats.org/officeDocument/2006/relationships/slide" Target="slide5.xml"/><Relationship Id="rId5" Type="http://schemas.openxmlformats.org/officeDocument/2006/relationships/customXml" Target="../../customXml/item1512.xml"/><Relationship Id="rId19" Type="http://schemas.openxmlformats.org/officeDocument/2006/relationships/customXml" Target="../../customXml/item1254.xml"/><Relationship Id="rId4" Type="http://schemas.openxmlformats.org/officeDocument/2006/relationships/customXml" Target="../../customXml/item990.xml"/><Relationship Id="rId9" Type="http://schemas.openxmlformats.org/officeDocument/2006/relationships/customXml" Target="../../customXml/item1878.xml"/><Relationship Id="rId14" Type="http://schemas.openxmlformats.org/officeDocument/2006/relationships/customXml" Target="../../customXml/item2409.xml"/><Relationship Id="rId22" Type="http://schemas.openxmlformats.org/officeDocument/2006/relationships/customXml" Target="../../customXml/item316.xml"/><Relationship Id="rId27" Type="http://schemas.openxmlformats.org/officeDocument/2006/relationships/customXml" Target="../../customXml/item151.xml"/><Relationship Id="rId30" Type="http://schemas.openxmlformats.org/officeDocument/2006/relationships/customXml" Target="../../customXml/item1112.xml"/><Relationship Id="rId35" Type="http://schemas.openxmlformats.org/officeDocument/2006/relationships/notesSlide" Target="../notesSlides/notesSlide4.xml"/><Relationship Id="rId43" Type="http://schemas.openxmlformats.org/officeDocument/2006/relationships/image" Target="../media/image7.png"/><Relationship Id="rId48" Type="http://schemas.openxmlformats.org/officeDocument/2006/relationships/image" Target="../media/image13.svg"/><Relationship Id="rId56" Type="http://schemas.openxmlformats.org/officeDocument/2006/relationships/image" Target="../media/image8.png"/><Relationship Id="rId8" Type="http://schemas.openxmlformats.org/officeDocument/2006/relationships/customXml" Target="../../customXml/item177.xml"/><Relationship Id="rId51" Type="http://schemas.openxmlformats.org/officeDocument/2006/relationships/image" Target="../media/image16.png"/><Relationship Id="rId3" Type="http://schemas.openxmlformats.org/officeDocument/2006/relationships/customXml" Target="../../customXml/item83.xml"/><Relationship Id="rId12" Type="http://schemas.openxmlformats.org/officeDocument/2006/relationships/customXml" Target="../../customXml/item903.xml"/><Relationship Id="rId17" Type="http://schemas.openxmlformats.org/officeDocument/2006/relationships/customXml" Target="../../customXml/item355.xml"/><Relationship Id="rId25" Type="http://schemas.openxmlformats.org/officeDocument/2006/relationships/customXml" Target="../../customXml/item2063.xml"/><Relationship Id="rId33" Type="http://schemas.openxmlformats.org/officeDocument/2006/relationships/customXml" Target="../../customXml/item909.xml"/><Relationship Id="rId38" Type="http://schemas.openxmlformats.org/officeDocument/2006/relationships/image" Target="../media/image3.png"/><Relationship Id="rId46" Type="http://schemas.openxmlformats.org/officeDocument/2006/relationships/slide" Target="slide8.xml"/><Relationship Id="rId20" Type="http://schemas.openxmlformats.org/officeDocument/2006/relationships/customXml" Target="../../customXml/item2125.xml"/><Relationship Id="rId41" Type="http://schemas.openxmlformats.org/officeDocument/2006/relationships/image" Target="../media/image6.png"/><Relationship Id="rId54" Type="http://schemas.openxmlformats.org/officeDocument/2006/relationships/image" Target="../media/image18.png"/><Relationship Id="rId1" Type="http://schemas.openxmlformats.org/officeDocument/2006/relationships/customXml" Target="../../customXml/item1293.xml"/><Relationship Id="rId6" Type="http://schemas.openxmlformats.org/officeDocument/2006/relationships/customXml" Target="../../customXml/item1258.xml"/><Relationship Id="rId15" Type="http://schemas.openxmlformats.org/officeDocument/2006/relationships/customXml" Target="../../customXml/item1601.xml"/><Relationship Id="rId23" Type="http://schemas.openxmlformats.org/officeDocument/2006/relationships/customXml" Target="../../customXml/item2671.xml"/><Relationship Id="rId28" Type="http://schemas.openxmlformats.org/officeDocument/2006/relationships/customXml" Target="../../customXml/item1862.xml"/><Relationship Id="rId36" Type="http://schemas.openxmlformats.org/officeDocument/2006/relationships/image" Target="../media/image1.png"/><Relationship Id="rId49" Type="http://schemas.openxmlformats.org/officeDocument/2006/relationships/image" Target="../media/image14.png"/><Relationship Id="rId57" Type="http://schemas.openxmlformats.org/officeDocument/2006/relationships/image" Target="../media/image9.svg"/><Relationship Id="rId10" Type="http://schemas.openxmlformats.org/officeDocument/2006/relationships/customXml" Target="../../customXml/item1733.xml"/><Relationship Id="rId31" Type="http://schemas.openxmlformats.org/officeDocument/2006/relationships/customXml" Target="../../customXml/item1118.xml"/><Relationship Id="rId44" Type="http://schemas.openxmlformats.org/officeDocument/2006/relationships/image" Target="../media/image10.png"/><Relationship Id="rId52" Type="http://schemas.openxmlformats.org/officeDocument/2006/relationships/image" Target="../media/image17.svg"/></Relationships>
</file>

<file path=ppt/slides/_rels/slide40.xml.rels><?xml version="1.0" encoding="UTF-8" standalone="yes"?>
<Relationships xmlns="http://schemas.openxmlformats.org/package/2006/relationships"><Relationship Id="rId8" Type="http://schemas.openxmlformats.org/officeDocument/2006/relationships/customXml" Target="../../customXml/item1082.xml"/><Relationship Id="rId13" Type="http://schemas.openxmlformats.org/officeDocument/2006/relationships/image" Target="../media/image2.png"/><Relationship Id="rId18" Type="http://schemas.openxmlformats.org/officeDocument/2006/relationships/image" Target="../media/image7.png"/><Relationship Id="rId26" Type="http://schemas.openxmlformats.org/officeDocument/2006/relationships/image" Target="../media/image80.png"/><Relationship Id="rId3" Type="http://schemas.openxmlformats.org/officeDocument/2006/relationships/customXml" Target="../../customXml/item2214.xml"/><Relationship Id="rId21" Type="http://schemas.openxmlformats.org/officeDocument/2006/relationships/image" Target="../media/image72.svg"/><Relationship Id="rId7" Type="http://schemas.openxmlformats.org/officeDocument/2006/relationships/customXml" Target="../../customXml/item2550.xml"/><Relationship Id="rId12" Type="http://schemas.openxmlformats.org/officeDocument/2006/relationships/image" Target="../media/image1.png"/><Relationship Id="rId17" Type="http://schemas.openxmlformats.org/officeDocument/2006/relationships/image" Target="../media/image6.png"/><Relationship Id="rId25" Type="http://schemas.openxmlformats.org/officeDocument/2006/relationships/image" Target="../media/image62.svg"/><Relationship Id="rId2" Type="http://schemas.openxmlformats.org/officeDocument/2006/relationships/customXml" Target="../../customXml/item765.xml"/><Relationship Id="rId16" Type="http://schemas.openxmlformats.org/officeDocument/2006/relationships/image" Target="../media/image5.png"/><Relationship Id="rId20" Type="http://schemas.openxmlformats.org/officeDocument/2006/relationships/image" Target="../media/image71.png"/><Relationship Id="rId29" Type="http://schemas.openxmlformats.org/officeDocument/2006/relationships/image" Target="../media/image29.svg"/><Relationship Id="rId1" Type="http://schemas.openxmlformats.org/officeDocument/2006/relationships/customXml" Target="../../customXml/item2070.xml"/><Relationship Id="rId6" Type="http://schemas.openxmlformats.org/officeDocument/2006/relationships/customXml" Target="../../customXml/item844.xml"/><Relationship Id="rId11" Type="http://schemas.openxmlformats.org/officeDocument/2006/relationships/notesSlide" Target="../notesSlides/notesSlide36.xml"/><Relationship Id="rId24" Type="http://schemas.openxmlformats.org/officeDocument/2006/relationships/image" Target="../media/image61.png"/><Relationship Id="rId5" Type="http://schemas.openxmlformats.org/officeDocument/2006/relationships/customXml" Target="../../customXml/item2685.xml"/><Relationship Id="rId15" Type="http://schemas.openxmlformats.org/officeDocument/2006/relationships/image" Target="../media/image4.png"/><Relationship Id="rId23" Type="http://schemas.openxmlformats.org/officeDocument/2006/relationships/image" Target="../media/image39.svg"/><Relationship Id="rId28" Type="http://schemas.openxmlformats.org/officeDocument/2006/relationships/image" Target="../media/image28.png"/><Relationship Id="rId10" Type="http://schemas.openxmlformats.org/officeDocument/2006/relationships/slideLayout" Target="../slideLayouts/slideLayout1.xml"/><Relationship Id="rId19" Type="http://schemas.openxmlformats.org/officeDocument/2006/relationships/slide" Target="slide41.xml"/><Relationship Id="rId31" Type="http://schemas.openxmlformats.org/officeDocument/2006/relationships/image" Target="../media/image67.svg"/><Relationship Id="rId4" Type="http://schemas.openxmlformats.org/officeDocument/2006/relationships/customXml" Target="../../customXml/item582.xml"/><Relationship Id="rId9" Type="http://schemas.openxmlformats.org/officeDocument/2006/relationships/customXml" Target="../../customXml/item1644.xml"/><Relationship Id="rId14" Type="http://schemas.openxmlformats.org/officeDocument/2006/relationships/image" Target="../media/image3.png"/><Relationship Id="rId22" Type="http://schemas.openxmlformats.org/officeDocument/2006/relationships/image" Target="../media/image38.png"/><Relationship Id="rId27" Type="http://schemas.openxmlformats.org/officeDocument/2006/relationships/image" Target="../media/image81.svg"/><Relationship Id="rId30" Type="http://schemas.openxmlformats.org/officeDocument/2006/relationships/image" Target="../media/image66.png"/></Relationships>
</file>

<file path=ppt/slides/_rels/slide41.xml.rels><?xml version="1.0" encoding="UTF-8" standalone="yes"?>
<Relationships xmlns="http://schemas.openxmlformats.org/package/2006/relationships"><Relationship Id="rId13" Type="http://schemas.openxmlformats.org/officeDocument/2006/relationships/customXml" Target="../../customXml/item1340.xml"/><Relationship Id="rId18" Type="http://schemas.openxmlformats.org/officeDocument/2006/relationships/slideLayout" Target="../slideLayouts/slideLayout1.xml"/><Relationship Id="rId26" Type="http://schemas.openxmlformats.org/officeDocument/2006/relationships/image" Target="../media/image7.png"/><Relationship Id="rId3" Type="http://schemas.openxmlformats.org/officeDocument/2006/relationships/customXml" Target="../../customXml/item2100.xml"/><Relationship Id="rId21" Type="http://schemas.openxmlformats.org/officeDocument/2006/relationships/image" Target="../media/image2.png"/><Relationship Id="rId34" Type="http://schemas.openxmlformats.org/officeDocument/2006/relationships/image" Target="../media/image66.png"/><Relationship Id="rId7" Type="http://schemas.openxmlformats.org/officeDocument/2006/relationships/customXml" Target="../../customXml/item1169.xml"/><Relationship Id="rId12" Type="http://schemas.openxmlformats.org/officeDocument/2006/relationships/customXml" Target="../../customXml/item533.xml"/><Relationship Id="rId17" Type="http://schemas.openxmlformats.org/officeDocument/2006/relationships/customXml" Target="../../customXml/item1164.xml"/><Relationship Id="rId25" Type="http://schemas.openxmlformats.org/officeDocument/2006/relationships/image" Target="../media/image6.png"/><Relationship Id="rId33" Type="http://schemas.openxmlformats.org/officeDocument/2006/relationships/image" Target="../media/image62.svg"/><Relationship Id="rId2" Type="http://schemas.openxmlformats.org/officeDocument/2006/relationships/customXml" Target="../../customXml/item1776.xml"/><Relationship Id="rId16" Type="http://schemas.openxmlformats.org/officeDocument/2006/relationships/customXml" Target="../../customXml/item1441.xml"/><Relationship Id="rId20" Type="http://schemas.openxmlformats.org/officeDocument/2006/relationships/image" Target="../media/image1.png"/><Relationship Id="rId29" Type="http://schemas.openxmlformats.org/officeDocument/2006/relationships/image" Target="../media/image72.svg"/><Relationship Id="rId1" Type="http://schemas.openxmlformats.org/officeDocument/2006/relationships/customXml" Target="../../customXml/item1307.xml"/><Relationship Id="rId6" Type="http://schemas.openxmlformats.org/officeDocument/2006/relationships/customXml" Target="../../customXml/item2115.xml"/><Relationship Id="rId11" Type="http://schemas.openxmlformats.org/officeDocument/2006/relationships/customXml" Target="../../customXml/item2675.xml"/><Relationship Id="rId24" Type="http://schemas.openxmlformats.org/officeDocument/2006/relationships/image" Target="../media/image5.png"/><Relationship Id="rId32" Type="http://schemas.openxmlformats.org/officeDocument/2006/relationships/image" Target="../media/image61.png"/><Relationship Id="rId5" Type="http://schemas.openxmlformats.org/officeDocument/2006/relationships/customXml" Target="../../customXml/item28.xml"/><Relationship Id="rId15" Type="http://schemas.openxmlformats.org/officeDocument/2006/relationships/customXml" Target="../../customXml/item1541.xml"/><Relationship Id="rId23" Type="http://schemas.openxmlformats.org/officeDocument/2006/relationships/image" Target="../media/image4.png"/><Relationship Id="rId28" Type="http://schemas.openxmlformats.org/officeDocument/2006/relationships/image" Target="../media/image71.png"/><Relationship Id="rId10" Type="http://schemas.openxmlformats.org/officeDocument/2006/relationships/customXml" Target="../../customXml/item222.xml"/><Relationship Id="rId19" Type="http://schemas.openxmlformats.org/officeDocument/2006/relationships/notesSlide" Target="../notesSlides/notesSlide37.xml"/><Relationship Id="rId31" Type="http://schemas.openxmlformats.org/officeDocument/2006/relationships/image" Target="../media/image39.svg"/><Relationship Id="rId4" Type="http://schemas.openxmlformats.org/officeDocument/2006/relationships/customXml" Target="../../customXml/item89.xml"/><Relationship Id="rId9" Type="http://schemas.openxmlformats.org/officeDocument/2006/relationships/customXml" Target="../../customXml/item1968.xml"/><Relationship Id="rId14" Type="http://schemas.openxmlformats.org/officeDocument/2006/relationships/customXml" Target="../../customXml/item45.xml"/><Relationship Id="rId22" Type="http://schemas.openxmlformats.org/officeDocument/2006/relationships/image" Target="../media/image3.png"/><Relationship Id="rId27" Type="http://schemas.openxmlformats.org/officeDocument/2006/relationships/slide" Target="slide42.xml"/><Relationship Id="rId30" Type="http://schemas.openxmlformats.org/officeDocument/2006/relationships/image" Target="../media/image38.png"/><Relationship Id="rId35" Type="http://schemas.openxmlformats.org/officeDocument/2006/relationships/image" Target="../media/image67.svg"/><Relationship Id="rId8" Type="http://schemas.openxmlformats.org/officeDocument/2006/relationships/customXml" Target="../../customXml/item709.xml"/></Relationships>
</file>

<file path=ppt/slides/_rels/slide42.xml.rels><?xml version="1.0" encoding="UTF-8" standalone="yes"?>
<Relationships xmlns="http://schemas.openxmlformats.org/package/2006/relationships"><Relationship Id="rId8" Type="http://schemas.openxmlformats.org/officeDocument/2006/relationships/slideLayout" Target="../slideLayouts/slideLayout1.xml"/><Relationship Id="rId13" Type="http://schemas.openxmlformats.org/officeDocument/2006/relationships/image" Target="../media/image4.png"/><Relationship Id="rId18" Type="http://schemas.openxmlformats.org/officeDocument/2006/relationships/image" Target="../media/image71.png"/><Relationship Id="rId3" Type="http://schemas.openxmlformats.org/officeDocument/2006/relationships/customXml" Target="../../customXml/item1944.xml"/><Relationship Id="rId21" Type="http://schemas.openxmlformats.org/officeDocument/2006/relationships/image" Target="../media/image39.svg"/><Relationship Id="rId7" Type="http://schemas.openxmlformats.org/officeDocument/2006/relationships/customXml" Target="../../customXml/item2673.xml"/><Relationship Id="rId12" Type="http://schemas.openxmlformats.org/officeDocument/2006/relationships/image" Target="../media/image3.png"/><Relationship Id="rId17" Type="http://schemas.openxmlformats.org/officeDocument/2006/relationships/slide" Target="slide43.xml"/><Relationship Id="rId25" Type="http://schemas.openxmlformats.org/officeDocument/2006/relationships/image" Target="../media/image67.svg"/><Relationship Id="rId2" Type="http://schemas.openxmlformats.org/officeDocument/2006/relationships/customXml" Target="../../customXml/item386.xml"/><Relationship Id="rId16" Type="http://schemas.openxmlformats.org/officeDocument/2006/relationships/image" Target="../media/image7.png"/><Relationship Id="rId20" Type="http://schemas.openxmlformats.org/officeDocument/2006/relationships/image" Target="../media/image38.png"/><Relationship Id="rId1" Type="http://schemas.openxmlformats.org/officeDocument/2006/relationships/customXml" Target="../../customXml/item1703.xml"/><Relationship Id="rId6" Type="http://schemas.openxmlformats.org/officeDocument/2006/relationships/customXml" Target="../../customXml/item1756.xml"/><Relationship Id="rId11" Type="http://schemas.openxmlformats.org/officeDocument/2006/relationships/image" Target="../media/image2.png"/><Relationship Id="rId24" Type="http://schemas.openxmlformats.org/officeDocument/2006/relationships/image" Target="../media/image66.png"/><Relationship Id="rId5" Type="http://schemas.openxmlformats.org/officeDocument/2006/relationships/customXml" Target="../../customXml/item1446.xml"/><Relationship Id="rId15" Type="http://schemas.openxmlformats.org/officeDocument/2006/relationships/image" Target="../media/image6.png"/><Relationship Id="rId23" Type="http://schemas.openxmlformats.org/officeDocument/2006/relationships/image" Target="../media/image62.svg"/><Relationship Id="rId10" Type="http://schemas.openxmlformats.org/officeDocument/2006/relationships/image" Target="../media/image1.png"/><Relationship Id="rId19" Type="http://schemas.openxmlformats.org/officeDocument/2006/relationships/image" Target="../media/image72.svg"/><Relationship Id="rId4" Type="http://schemas.openxmlformats.org/officeDocument/2006/relationships/customXml" Target="../../customXml/item9.xml"/><Relationship Id="rId9" Type="http://schemas.openxmlformats.org/officeDocument/2006/relationships/notesSlide" Target="../notesSlides/notesSlide38.xml"/><Relationship Id="rId14" Type="http://schemas.openxmlformats.org/officeDocument/2006/relationships/image" Target="../media/image5.png"/><Relationship Id="rId22" Type="http://schemas.openxmlformats.org/officeDocument/2006/relationships/image" Target="../media/image61.png"/></Relationships>
</file>

<file path=ppt/slides/_rels/slide43.xml.rels><?xml version="1.0" encoding="UTF-8" standalone="yes"?>
<Relationships xmlns="http://schemas.openxmlformats.org/package/2006/relationships"><Relationship Id="rId26" Type="http://schemas.openxmlformats.org/officeDocument/2006/relationships/customXml" Target="../../customXml/item2259.xml"/><Relationship Id="rId21" Type="http://schemas.openxmlformats.org/officeDocument/2006/relationships/customXml" Target="../../customXml/item144.xml"/><Relationship Id="rId42" Type="http://schemas.openxmlformats.org/officeDocument/2006/relationships/customXml" Target="../../customXml/item1525.xml"/><Relationship Id="rId47" Type="http://schemas.openxmlformats.org/officeDocument/2006/relationships/customXml" Target="../../customXml/item782.xml"/><Relationship Id="rId63" Type="http://schemas.openxmlformats.org/officeDocument/2006/relationships/customXml" Target="../../customXml/item1006.xml"/><Relationship Id="rId68" Type="http://schemas.openxmlformats.org/officeDocument/2006/relationships/customXml" Target="../../customXml/item998.xml"/><Relationship Id="rId84" Type="http://schemas.openxmlformats.org/officeDocument/2006/relationships/customXml" Target="../../customXml/item318.xml"/><Relationship Id="rId89" Type="http://schemas.openxmlformats.org/officeDocument/2006/relationships/customXml" Target="../../customXml/item600.xml"/><Relationship Id="rId112" Type="http://schemas.openxmlformats.org/officeDocument/2006/relationships/image" Target="../media/image28.png"/><Relationship Id="rId16" Type="http://schemas.openxmlformats.org/officeDocument/2006/relationships/customXml" Target="../../customXml/item1636.xml"/><Relationship Id="rId107" Type="http://schemas.openxmlformats.org/officeDocument/2006/relationships/image" Target="../media/image62.svg"/><Relationship Id="rId11" Type="http://schemas.openxmlformats.org/officeDocument/2006/relationships/customXml" Target="../../customXml/item364.xml"/><Relationship Id="rId32" Type="http://schemas.openxmlformats.org/officeDocument/2006/relationships/customXml" Target="../../customXml/item1628.xml"/><Relationship Id="rId37" Type="http://schemas.openxmlformats.org/officeDocument/2006/relationships/customXml" Target="../../customXml/item415.xml"/><Relationship Id="rId53" Type="http://schemas.openxmlformats.org/officeDocument/2006/relationships/customXml" Target="../../customXml/item1054.xml"/><Relationship Id="rId58" Type="http://schemas.openxmlformats.org/officeDocument/2006/relationships/customXml" Target="../../customXml/item258.xml"/><Relationship Id="rId74" Type="http://schemas.openxmlformats.org/officeDocument/2006/relationships/customXml" Target="../../customXml/item943.xml"/><Relationship Id="rId79" Type="http://schemas.openxmlformats.org/officeDocument/2006/relationships/customXml" Target="../../customXml/item1379.xml"/><Relationship Id="rId102" Type="http://schemas.openxmlformats.org/officeDocument/2006/relationships/image" Target="../media/image71.png"/><Relationship Id="rId5" Type="http://schemas.openxmlformats.org/officeDocument/2006/relationships/customXml" Target="../../customXml/item1189.xml"/><Relationship Id="rId90" Type="http://schemas.openxmlformats.org/officeDocument/2006/relationships/customXml" Target="../../customXml/item340.xml"/><Relationship Id="rId95" Type="http://schemas.openxmlformats.org/officeDocument/2006/relationships/image" Target="../media/image2.png"/><Relationship Id="rId22" Type="http://schemas.openxmlformats.org/officeDocument/2006/relationships/customXml" Target="../../customXml/item1872.xml"/><Relationship Id="rId27" Type="http://schemas.openxmlformats.org/officeDocument/2006/relationships/customXml" Target="../../customXml/item569.xml"/><Relationship Id="rId43" Type="http://schemas.openxmlformats.org/officeDocument/2006/relationships/customXml" Target="../../customXml/item1848.xml"/><Relationship Id="rId48" Type="http://schemas.openxmlformats.org/officeDocument/2006/relationships/customXml" Target="../../customXml/item149.xml"/><Relationship Id="rId64" Type="http://schemas.openxmlformats.org/officeDocument/2006/relationships/customXml" Target="../../customXml/item2616.xml"/><Relationship Id="rId69" Type="http://schemas.openxmlformats.org/officeDocument/2006/relationships/customXml" Target="../../customXml/item82.xml"/><Relationship Id="rId113" Type="http://schemas.openxmlformats.org/officeDocument/2006/relationships/image" Target="../media/image29.svg"/><Relationship Id="rId80" Type="http://schemas.openxmlformats.org/officeDocument/2006/relationships/customXml" Target="../../customXml/item1948.xml"/><Relationship Id="rId85" Type="http://schemas.openxmlformats.org/officeDocument/2006/relationships/customXml" Target="../../customXml/item2135.xml"/><Relationship Id="rId12" Type="http://schemas.openxmlformats.org/officeDocument/2006/relationships/customXml" Target="../../customXml/item2603.xml"/><Relationship Id="rId17" Type="http://schemas.openxmlformats.org/officeDocument/2006/relationships/customXml" Target="../../customXml/item163.xml"/><Relationship Id="rId33" Type="http://schemas.openxmlformats.org/officeDocument/2006/relationships/customXml" Target="../../customXml/item1945.xml"/><Relationship Id="rId38" Type="http://schemas.openxmlformats.org/officeDocument/2006/relationships/customXml" Target="../../customXml/item1867.xml"/><Relationship Id="rId59" Type="http://schemas.openxmlformats.org/officeDocument/2006/relationships/customXml" Target="../../customXml/item104.xml"/><Relationship Id="rId103" Type="http://schemas.openxmlformats.org/officeDocument/2006/relationships/image" Target="../media/image72.svg"/><Relationship Id="rId108" Type="http://schemas.openxmlformats.org/officeDocument/2006/relationships/image" Target="../media/image10.png"/><Relationship Id="rId54" Type="http://schemas.openxmlformats.org/officeDocument/2006/relationships/customXml" Target="../../customXml/item2455.xml"/><Relationship Id="rId70" Type="http://schemas.openxmlformats.org/officeDocument/2006/relationships/customXml" Target="../../customXml/item1795.xml"/><Relationship Id="rId75" Type="http://schemas.openxmlformats.org/officeDocument/2006/relationships/customXml" Target="../../customXml/item2255.xml"/><Relationship Id="rId91" Type="http://schemas.openxmlformats.org/officeDocument/2006/relationships/customXml" Target="../../customXml/item2282.xml"/><Relationship Id="rId96" Type="http://schemas.openxmlformats.org/officeDocument/2006/relationships/image" Target="../media/image3.png"/><Relationship Id="rId1" Type="http://schemas.openxmlformats.org/officeDocument/2006/relationships/customXml" Target="../../customXml/item2434.xml"/><Relationship Id="rId6" Type="http://schemas.openxmlformats.org/officeDocument/2006/relationships/customXml" Target="../../customXml/item1371.xml"/><Relationship Id="rId15" Type="http://schemas.openxmlformats.org/officeDocument/2006/relationships/customXml" Target="../../customXml/item2441.xml"/><Relationship Id="rId23" Type="http://schemas.openxmlformats.org/officeDocument/2006/relationships/customXml" Target="../../customXml/item1421.xml"/><Relationship Id="rId28" Type="http://schemas.openxmlformats.org/officeDocument/2006/relationships/customXml" Target="../../customXml/item626.xml"/><Relationship Id="rId36" Type="http://schemas.openxmlformats.org/officeDocument/2006/relationships/customXml" Target="../../customXml/item2464.xml"/><Relationship Id="rId49" Type="http://schemas.openxmlformats.org/officeDocument/2006/relationships/customXml" Target="../../customXml/item51.xml"/><Relationship Id="rId57" Type="http://schemas.openxmlformats.org/officeDocument/2006/relationships/customXml" Target="../../customXml/item1965.xml"/><Relationship Id="rId106" Type="http://schemas.openxmlformats.org/officeDocument/2006/relationships/image" Target="../media/image61.png"/><Relationship Id="rId114" Type="http://schemas.openxmlformats.org/officeDocument/2006/relationships/image" Target="../media/image66.png"/><Relationship Id="rId10" Type="http://schemas.openxmlformats.org/officeDocument/2006/relationships/customXml" Target="../../customXml/item1772.xml"/><Relationship Id="rId31" Type="http://schemas.openxmlformats.org/officeDocument/2006/relationships/customXml" Target="../../customXml/item2053.xml"/><Relationship Id="rId44" Type="http://schemas.openxmlformats.org/officeDocument/2006/relationships/customXml" Target="../../customXml/item1019.xml"/><Relationship Id="rId52" Type="http://schemas.openxmlformats.org/officeDocument/2006/relationships/customXml" Target="../../customXml/item1315.xml"/><Relationship Id="rId60" Type="http://schemas.openxmlformats.org/officeDocument/2006/relationships/customXml" Target="../../customXml/item902.xml"/><Relationship Id="rId65" Type="http://schemas.openxmlformats.org/officeDocument/2006/relationships/customXml" Target="../../customXml/item1577.xml"/><Relationship Id="rId73" Type="http://schemas.openxmlformats.org/officeDocument/2006/relationships/customXml" Target="../../customXml/item1547.xml"/><Relationship Id="rId78" Type="http://schemas.openxmlformats.org/officeDocument/2006/relationships/customXml" Target="../../customXml/item1048.xml"/><Relationship Id="rId81" Type="http://schemas.openxmlformats.org/officeDocument/2006/relationships/customXml" Target="../../customXml/item1117.xml"/><Relationship Id="rId86" Type="http://schemas.openxmlformats.org/officeDocument/2006/relationships/customXml" Target="../../customXml/item965.xml"/><Relationship Id="rId94" Type="http://schemas.openxmlformats.org/officeDocument/2006/relationships/image" Target="../media/image1.png"/><Relationship Id="rId99" Type="http://schemas.openxmlformats.org/officeDocument/2006/relationships/image" Target="../media/image6.png"/><Relationship Id="rId101" Type="http://schemas.openxmlformats.org/officeDocument/2006/relationships/slide" Target="slide44.xml"/><Relationship Id="rId4" Type="http://schemas.openxmlformats.org/officeDocument/2006/relationships/customXml" Target="../../customXml/item2346.xml"/><Relationship Id="rId9" Type="http://schemas.openxmlformats.org/officeDocument/2006/relationships/customXml" Target="../../customXml/item2264.xml"/><Relationship Id="rId13" Type="http://schemas.openxmlformats.org/officeDocument/2006/relationships/customXml" Target="../../customXml/item393.xml"/><Relationship Id="rId18" Type="http://schemas.openxmlformats.org/officeDocument/2006/relationships/customXml" Target="../../customXml/item1569.xml"/><Relationship Id="rId39" Type="http://schemas.openxmlformats.org/officeDocument/2006/relationships/customXml" Target="../../customXml/item246.xml"/><Relationship Id="rId109" Type="http://schemas.openxmlformats.org/officeDocument/2006/relationships/image" Target="../media/image11.svg"/><Relationship Id="rId34" Type="http://schemas.openxmlformats.org/officeDocument/2006/relationships/customXml" Target="../../customXml/item2065.xml"/><Relationship Id="rId50" Type="http://schemas.openxmlformats.org/officeDocument/2006/relationships/customXml" Target="../../customXml/item2609.xml"/><Relationship Id="rId55" Type="http://schemas.openxmlformats.org/officeDocument/2006/relationships/customXml" Target="../../customXml/item399.xml"/><Relationship Id="rId76" Type="http://schemas.openxmlformats.org/officeDocument/2006/relationships/customXml" Target="../../customXml/item2637.xml"/><Relationship Id="rId97" Type="http://schemas.openxmlformats.org/officeDocument/2006/relationships/image" Target="../media/image4.png"/><Relationship Id="rId104" Type="http://schemas.openxmlformats.org/officeDocument/2006/relationships/image" Target="../media/image38.png"/><Relationship Id="rId7" Type="http://schemas.openxmlformats.org/officeDocument/2006/relationships/customXml" Target="../../customXml/item330.xml"/><Relationship Id="rId71" Type="http://schemas.openxmlformats.org/officeDocument/2006/relationships/customXml" Target="../../customXml/item795.xml"/><Relationship Id="rId92" Type="http://schemas.openxmlformats.org/officeDocument/2006/relationships/slideLayout" Target="../slideLayouts/slideLayout1.xml"/><Relationship Id="rId2" Type="http://schemas.openxmlformats.org/officeDocument/2006/relationships/customXml" Target="../../customXml/item1721.xml"/><Relationship Id="rId29" Type="http://schemas.openxmlformats.org/officeDocument/2006/relationships/customXml" Target="../../customXml/item1313.xml"/><Relationship Id="rId24" Type="http://schemas.openxmlformats.org/officeDocument/2006/relationships/customXml" Target="../../customXml/item2277.xml"/><Relationship Id="rId40" Type="http://schemas.openxmlformats.org/officeDocument/2006/relationships/customXml" Target="../../customXml/item2331.xml"/><Relationship Id="rId45" Type="http://schemas.openxmlformats.org/officeDocument/2006/relationships/customXml" Target="../../customXml/item2498.xml"/><Relationship Id="rId66" Type="http://schemas.openxmlformats.org/officeDocument/2006/relationships/customXml" Target="../../customXml/item1592.xml"/><Relationship Id="rId87" Type="http://schemas.openxmlformats.org/officeDocument/2006/relationships/customXml" Target="../../customXml/item1496.xml"/><Relationship Id="rId110" Type="http://schemas.openxmlformats.org/officeDocument/2006/relationships/image" Target="../media/image8.png"/><Relationship Id="rId115" Type="http://schemas.openxmlformats.org/officeDocument/2006/relationships/image" Target="../media/image67.svg"/><Relationship Id="rId61" Type="http://schemas.openxmlformats.org/officeDocument/2006/relationships/customXml" Target="../../customXml/item1932.xml"/><Relationship Id="rId82" Type="http://schemas.openxmlformats.org/officeDocument/2006/relationships/customXml" Target="../../customXml/item2551.xml"/><Relationship Id="rId19" Type="http://schemas.openxmlformats.org/officeDocument/2006/relationships/customXml" Target="../../customXml/item1295.xml"/><Relationship Id="rId14" Type="http://schemas.openxmlformats.org/officeDocument/2006/relationships/customXml" Target="../../customXml/item536.xml"/><Relationship Id="rId30" Type="http://schemas.openxmlformats.org/officeDocument/2006/relationships/customXml" Target="../../customXml/item299.xml"/><Relationship Id="rId35" Type="http://schemas.openxmlformats.org/officeDocument/2006/relationships/customXml" Target="../../customXml/item1437.xml"/><Relationship Id="rId56" Type="http://schemas.openxmlformats.org/officeDocument/2006/relationships/customXml" Target="../../customXml/item1080.xml"/><Relationship Id="rId77" Type="http://schemas.openxmlformats.org/officeDocument/2006/relationships/customXml" Target="../../customXml/item1785.xml"/><Relationship Id="rId100" Type="http://schemas.openxmlformats.org/officeDocument/2006/relationships/image" Target="../media/image7.png"/><Relationship Id="rId105" Type="http://schemas.openxmlformats.org/officeDocument/2006/relationships/image" Target="../media/image39.svg"/><Relationship Id="rId8" Type="http://schemas.openxmlformats.org/officeDocument/2006/relationships/customXml" Target="../../customXml/item1782.xml"/><Relationship Id="rId51" Type="http://schemas.openxmlformats.org/officeDocument/2006/relationships/customXml" Target="../../customXml/item2572.xml"/><Relationship Id="rId72" Type="http://schemas.openxmlformats.org/officeDocument/2006/relationships/customXml" Target="../../customXml/item1214.xml"/><Relationship Id="rId93" Type="http://schemas.openxmlformats.org/officeDocument/2006/relationships/notesSlide" Target="../notesSlides/notesSlide39.xml"/><Relationship Id="rId98" Type="http://schemas.openxmlformats.org/officeDocument/2006/relationships/image" Target="../media/image5.png"/><Relationship Id="rId3" Type="http://schemas.openxmlformats.org/officeDocument/2006/relationships/customXml" Target="../../customXml/item2286.xml"/><Relationship Id="rId25" Type="http://schemas.openxmlformats.org/officeDocument/2006/relationships/customXml" Target="../../customXml/item1891.xml"/><Relationship Id="rId46" Type="http://schemas.openxmlformats.org/officeDocument/2006/relationships/customXml" Target="../../customXml/item2314.xml"/><Relationship Id="rId67" Type="http://schemas.openxmlformats.org/officeDocument/2006/relationships/customXml" Target="../../customXml/item1191.xml"/><Relationship Id="rId20" Type="http://schemas.openxmlformats.org/officeDocument/2006/relationships/customXml" Target="../../customXml/item2482.xml"/><Relationship Id="rId41" Type="http://schemas.openxmlformats.org/officeDocument/2006/relationships/customXml" Target="../../customXml/item454.xml"/><Relationship Id="rId62" Type="http://schemas.openxmlformats.org/officeDocument/2006/relationships/customXml" Target="../../customXml/item2484.xml"/><Relationship Id="rId83" Type="http://schemas.openxmlformats.org/officeDocument/2006/relationships/customXml" Target="../../customXml/item1156.xml"/><Relationship Id="rId88" Type="http://schemas.openxmlformats.org/officeDocument/2006/relationships/customXml" Target="../../customXml/item1155.xml"/><Relationship Id="rId111" Type="http://schemas.openxmlformats.org/officeDocument/2006/relationships/image" Target="../media/image9.svg"/></Relationships>
</file>

<file path=ppt/slides/_rels/slide44.xml.rels><?xml version="1.0" encoding="UTF-8" standalone="yes"?>
<Relationships xmlns="http://schemas.openxmlformats.org/package/2006/relationships"><Relationship Id="rId26" Type="http://schemas.openxmlformats.org/officeDocument/2006/relationships/customXml" Target="../../customXml/item889.xml"/><Relationship Id="rId21" Type="http://schemas.openxmlformats.org/officeDocument/2006/relationships/customXml" Target="../../customXml/item601.xml"/><Relationship Id="rId42" Type="http://schemas.openxmlformats.org/officeDocument/2006/relationships/customXml" Target="../../customXml/item1025.xml"/><Relationship Id="rId47" Type="http://schemas.openxmlformats.org/officeDocument/2006/relationships/customXml" Target="../../customXml/item1210.xml"/><Relationship Id="rId63" Type="http://schemas.openxmlformats.org/officeDocument/2006/relationships/image" Target="../media/image71.png"/><Relationship Id="rId68" Type="http://schemas.openxmlformats.org/officeDocument/2006/relationships/image" Target="../media/image62.svg"/><Relationship Id="rId2" Type="http://schemas.openxmlformats.org/officeDocument/2006/relationships/customXml" Target="../../customXml/item1645.xml"/><Relationship Id="rId16" Type="http://schemas.openxmlformats.org/officeDocument/2006/relationships/customXml" Target="../../customXml/item220.xml"/><Relationship Id="rId29" Type="http://schemas.openxmlformats.org/officeDocument/2006/relationships/customXml" Target="../../customXml/item948.xml"/><Relationship Id="rId11" Type="http://schemas.openxmlformats.org/officeDocument/2006/relationships/customXml" Target="../../customXml/item1720.xml"/><Relationship Id="rId24" Type="http://schemas.openxmlformats.org/officeDocument/2006/relationships/customXml" Target="../../customXml/item999.xml"/><Relationship Id="rId32" Type="http://schemas.openxmlformats.org/officeDocument/2006/relationships/customXml" Target="../../customXml/item2539.xml"/><Relationship Id="rId37" Type="http://schemas.openxmlformats.org/officeDocument/2006/relationships/customXml" Target="../../customXml/item1201.xml"/><Relationship Id="rId40" Type="http://schemas.openxmlformats.org/officeDocument/2006/relationships/customXml" Target="../../customXml/item2502.xml"/><Relationship Id="rId45" Type="http://schemas.openxmlformats.org/officeDocument/2006/relationships/customXml" Target="../../customXml/item390.xml"/><Relationship Id="rId53" Type="http://schemas.openxmlformats.org/officeDocument/2006/relationships/slideLayout" Target="../slideLayouts/slideLayout1.xml"/><Relationship Id="rId58" Type="http://schemas.openxmlformats.org/officeDocument/2006/relationships/image" Target="../media/image4.png"/><Relationship Id="rId66" Type="http://schemas.openxmlformats.org/officeDocument/2006/relationships/image" Target="../media/image39.svg"/><Relationship Id="rId74" Type="http://schemas.openxmlformats.org/officeDocument/2006/relationships/image" Target="../media/image67.svg"/><Relationship Id="rId5" Type="http://schemas.openxmlformats.org/officeDocument/2006/relationships/customXml" Target="../../customXml/item853.xml"/><Relationship Id="rId61" Type="http://schemas.openxmlformats.org/officeDocument/2006/relationships/image" Target="../media/image7.png"/><Relationship Id="rId19" Type="http://schemas.openxmlformats.org/officeDocument/2006/relationships/customXml" Target="../../customXml/item263.xml"/><Relationship Id="rId14" Type="http://schemas.openxmlformats.org/officeDocument/2006/relationships/customXml" Target="../../customXml/item2652.xml"/><Relationship Id="rId22" Type="http://schemas.openxmlformats.org/officeDocument/2006/relationships/customXml" Target="../../customXml/item1179.xml"/><Relationship Id="rId27" Type="http://schemas.openxmlformats.org/officeDocument/2006/relationships/customXml" Target="../../customXml/item1190.xml"/><Relationship Id="rId30" Type="http://schemas.openxmlformats.org/officeDocument/2006/relationships/customXml" Target="../../customXml/item2205.xml"/><Relationship Id="rId35" Type="http://schemas.openxmlformats.org/officeDocument/2006/relationships/customXml" Target="../../customXml/item230.xml"/><Relationship Id="rId43" Type="http://schemas.openxmlformats.org/officeDocument/2006/relationships/customXml" Target="../../customXml/item1086.xml"/><Relationship Id="rId48" Type="http://schemas.openxmlformats.org/officeDocument/2006/relationships/customXml" Target="../../customXml/item2437.xml"/><Relationship Id="rId56" Type="http://schemas.openxmlformats.org/officeDocument/2006/relationships/image" Target="../media/image2.png"/><Relationship Id="rId64" Type="http://schemas.openxmlformats.org/officeDocument/2006/relationships/image" Target="../media/image72.svg"/><Relationship Id="rId69" Type="http://schemas.openxmlformats.org/officeDocument/2006/relationships/image" Target="../media/image8.png"/><Relationship Id="rId8" Type="http://schemas.openxmlformats.org/officeDocument/2006/relationships/customXml" Target="../../customXml/item159.xml"/><Relationship Id="rId51" Type="http://schemas.openxmlformats.org/officeDocument/2006/relationships/customXml" Target="../../customXml/item146.xml"/><Relationship Id="rId72" Type="http://schemas.openxmlformats.org/officeDocument/2006/relationships/image" Target="../media/image83.svg"/><Relationship Id="rId3" Type="http://schemas.openxmlformats.org/officeDocument/2006/relationships/customXml" Target="../../customXml/item931.xml"/><Relationship Id="rId12" Type="http://schemas.openxmlformats.org/officeDocument/2006/relationships/customXml" Target="../../customXml/item1590.xml"/><Relationship Id="rId17" Type="http://schemas.openxmlformats.org/officeDocument/2006/relationships/customXml" Target="../../customXml/item16.xml"/><Relationship Id="rId25" Type="http://schemas.openxmlformats.org/officeDocument/2006/relationships/customXml" Target="../../customXml/item1131.xml"/><Relationship Id="rId33" Type="http://schemas.openxmlformats.org/officeDocument/2006/relationships/customXml" Target="../../customXml/item2008.xml"/><Relationship Id="rId38" Type="http://schemas.openxmlformats.org/officeDocument/2006/relationships/customXml" Target="../../customXml/item1649.xml"/><Relationship Id="rId46" Type="http://schemas.openxmlformats.org/officeDocument/2006/relationships/customXml" Target="../../customXml/item1407.xml"/><Relationship Id="rId59" Type="http://schemas.openxmlformats.org/officeDocument/2006/relationships/image" Target="../media/image5.png"/><Relationship Id="rId67" Type="http://schemas.openxmlformats.org/officeDocument/2006/relationships/image" Target="../media/image61.png"/><Relationship Id="rId20" Type="http://schemas.openxmlformats.org/officeDocument/2006/relationships/customXml" Target="../../customXml/item2493.xml"/><Relationship Id="rId41" Type="http://schemas.openxmlformats.org/officeDocument/2006/relationships/customXml" Target="../../customXml/item871.xml"/><Relationship Id="rId54" Type="http://schemas.openxmlformats.org/officeDocument/2006/relationships/notesSlide" Target="../notesSlides/notesSlide40.xml"/><Relationship Id="rId62" Type="http://schemas.openxmlformats.org/officeDocument/2006/relationships/slide" Target="slide45.xml"/><Relationship Id="rId70" Type="http://schemas.openxmlformats.org/officeDocument/2006/relationships/image" Target="../media/image9.svg"/><Relationship Id="rId1" Type="http://schemas.openxmlformats.org/officeDocument/2006/relationships/customXml" Target="../../customXml/item1681.xml"/><Relationship Id="rId6" Type="http://schemas.openxmlformats.org/officeDocument/2006/relationships/customXml" Target="../../customXml/item878.xml"/><Relationship Id="rId15" Type="http://schemas.openxmlformats.org/officeDocument/2006/relationships/customXml" Target="../../customXml/item2058.xml"/><Relationship Id="rId23" Type="http://schemas.openxmlformats.org/officeDocument/2006/relationships/customXml" Target="../../customXml/item1824.xml"/><Relationship Id="rId28" Type="http://schemas.openxmlformats.org/officeDocument/2006/relationships/customXml" Target="../../customXml/item2122.xml"/><Relationship Id="rId36" Type="http://schemas.openxmlformats.org/officeDocument/2006/relationships/customXml" Target="../../customXml/item2155.xml"/><Relationship Id="rId49" Type="http://schemas.openxmlformats.org/officeDocument/2006/relationships/customXml" Target="../../customXml/item727.xml"/><Relationship Id="rId57" Type="http://schemas.openxmlformats.org/officeDocument/2006/relationships/image" Target="../media/image3.png"/><Relationship Id="rId10" Type="http://schemas.openxmlformats.org/officeDocument/2006/relationships/customXml" Target="../../customXml/item475.xml"/><Relationship Id="rId31" Type="http://schemas.openxmlformats.org/officeDocument/2006/relationships/customXml" Target="../../customXml/item2460.xml"/><Relationship Id="rId44" Type="http://schemas.openxmlformats.org/officeDocument/2006/relationships/customXml" Target="../../customXml/item1713.xml"/><Relationship Id="rId52" Type="http://schemas.openxmlformats.org/officeDocument/2006/relationships/customXml" Target="../../customXml/item803.xml"/><Relationship Id="rId60" Type="http://schemas.openxmlformats.org/officeDocument/2006/relationships/image" Target="../media/image6.png"/><Relationship Id="rId65" Type="http://schemas.openxmlformats.org/officeDocument/2006/relationships/image" Target="../media/image38.png"/><Relationship Id="rId73" Type="http://schemas.openxmlformats.org/officeDocument/2006/relationships/image" Target="../media/image66.png"/><Relationship Id="rId4" Type="http://schemas.openxmlformats.org/officeDocument/2006/relationships/customXml" Target="../../customXml/item2508.xml"/><Relationship Id="rId9" Type="http://schemas.openxmlformats.org/officeDocument/2006/relationships/customXml" Target="../../customXml/item2171.xml"/><Relationship Id="rId13" Type="http://schemas.openxmlformats.org/officeDocument/2006/relationships/customXml" Target="../../customXml/item1501.xml"/><Relationship Id="rId18" Type="http://schemas.openxmlformats.org/officeDocument/2006/relationships/customXml" Target="../../customXml/item346.xml"/><Relationship Id="rId39" Type="http://schemas.openxmlformats.org/officeDocument/2006/relationships/customXml" Target="../../customXml/item2400.xml"/><Relationship Id="rId34" Type="http://schemas.openxmlformats.org/officeDocument/2006/relationships/customXml" Target="../../customXml/item1417.xml"/><Relationship Id="rId50" Type="http://schemas.openxmlformats.org/officeDocument/2006/relationships/customXml" Target="../../customXml/item2678.xml"/><Relationship Id="rId55" Type="http://schemas.openxmlformats.org/officeDocument/2006/relationships/image" Target="../media/image1.png"/><Relationship Id="rId7" Type="http://schemas.openxmlformats.org/officeDocument/2006/relationships/customXml" Target="../../customXml/item662.xml"/><Relationship Id="rId71" Type="http://schemas.openxmlformats.org/officeDocument/2006/relationships/image" Target="../media/image82.png"/></Relationships>
</file>

<file path=ppt/slides/_rels/slide45.xml.rels><?xml version="1.0" encoding="UTF-8" standalone="yes"?>
<Relationships xmlns="http://schemas.openxmlformats.org/package/2006/relationships"><Relationship Id="rId26" Type="http://schemas.openxmlformats.org/officeDocument/2006/relationships/customXml" Target="../../customXml/item145.xml"/><Relationship Id="rId21" Type="http://schemas.openxmlformats.org/officeDocument/2006/relationships/customXml" Target="../../customXml/item918.xml"/><Relationship Id="rId42" Type="http://schemas.openxmlformats.org/officeDocument/2006/relationships/customXml" Target="../../customXml/item596.xml"/><Relationship Id="rId47" Type="http://schemas.openxmlformats.org/officeDocument/2006/relationships/customXml" Target="../../customXml/item1941.xml"/><Relationship Id="rId63" Type="http://schemas.openxmlformats.org/officeDocument/2006/relationships/customXml" Target="../../customXml/item1583.xml"/><Relationship Id="rId68" Type="http://schemas.openxmlformats.org/officeDocument/2006/relationships/notesSlide" Target="../notesSlides/notesSlide41.xml"/><Relationship Id="rId84" Type="http://schemas.openxmlformats.org/officeDocument/2006/relationships/image" Target="../media/image9.svg"/><Relationship Id="rId89" Type="http://schemas.openxmlformats.org/officeDocument/2006/relationships/image" Target="../media/image66.png"/><Relationship Id="rId16" Type="http://schemas.openxmlformats.org/officeDocument/2006/relationships/customXml" Target="../../customXml/item321.xml"/><Relationship Id="rId11" Type="http://schemas.openxmlformats.org/officeDocument/2006/relationships/customXml" Target="../../customXml/item2143.xml"/><Relationship Id="rId32" Type="http://schemas.openxmlformats.org/officeDocument/2006/relationships/customXml" Target="../../customXml/item2039.xml"/><Relationship Id="rId37" Type="http://schemas.openxmlformats.org/officeDocument/2006/relationships/customXml" Target="../../customXml/item56.xml"/><Relationship Id="rId53" Type="http://schemas.openxmlformats.org/officeDocument/2006/relationships/customXml" Target="../../customXml/item120.xml"/><Relationship Id="rId58" Type="http://schemas.openxmlformats.org/officeDocument/2006/relationships/customXml" Target="../../customXml/item2219.xml"/><Relationship Id="rId74" Type="http://schemas.openxmlformats.org/officeDocument/2006/relationships/image" Target="../media/image6.png"/><Relationship Id="rId79" Type="http://schemas.openxmlformats.org/officeDocument/2006/relationships/image" Target="../media/image38.png"/><Relationship Id="rId5" Type="http://schemas.openxmlformats.org/officeDocument/2006/relationships/customXml" Target="../../customXml/item218.xml"/><Relationship Id="rId90" Type="http://schemas.openxmlformats.org/officeDocument/2006/relationships/image" Target="../media/image67.svg"/><Relationship Id="rId14" Type="http://schemas.openxmlformats.org/officeDocument/2006/relationships/customXml" Target="../../customXml/item548.xml"/><Relationship Id="rId22" Type="http://schemas.openxmlformats.org/officeDocument/2006/relationships/customXml" Target="../../customXml/item223.xml"/><Relationship Id="rId27" Type="http://schemas.openxmlformats.org/officeDocument/2006/relationships/customXml" Target="../../customXml/item1640.xml"/><Relationship Id="rId30" Type="http://schemas.openxmlformats.org/officeDocument/2006/relationships/customXml" Target="../../customXml/item1373.xml"/><Relationship Id="rId35" Type="http://schemas.openxmlformats.org/officeDocument/2006/relationships/customXml" Target="../../customXml/item7.xml"/><Relationship Id="rId43" Type="http://schemas.openxmlformats.org/officeDocument/2006/relationships/customXml" Target="../../customXml/item432.xml"/><Relationship Id="rId48" Type="http://schemas.openxmlformats.org/officeDocument/2006/relationships/customXml" Target="../../customXml/item1956.xml"/><Relationship Id="rId56" Type="http://schemas.openxmlformats.org/officeDocument/2006/relationships/customXml" Target="../../customXml/item166.xml"/><Relationship Id="rId64" Type="http://schemas.openxmlformats.org/officeDocument/2006/relationships/customXml" Target="../../customXml/item160.xml"/><Relationship Id="rId69" Type="http://schemas.openxmlformats.org/officeDocument/2006/relationships/image" Target="../media/image1.png"/><Relationship Id="rId77" Type="http://schemas.openxmlformats.org/officeDocument/2006/relationships/image" Target="../media/image71.png"/><Relationship Id="rId8" Type="http://schemas.openxmlformats.org/officeDocument/2006/relationships/customXml" Target="../../customXml/item133.xml"/><Relationship Id="rId51" Type="http://schemas.openxmlformats.org/officeDocument/2006/relationships/customXml" Target="../../customXml/item1028.xml"/><Relationship Id="rId72" Type="http://schemas.openxmlformats.org/officeDocument/2006/relationships/image" Target="../media/image4.png"/><Relationship Id="rId80" Type="http://schemas.openxmlformats.org/officeDocument/2006/relationships/image" Target="../media/image39.svg"/><Relationship Id="rId85" Type="http://schemas.openxmlformats.org/officeDocument/2006/relationships/image" Target="../media/image82.png"/><Relationship Id="rId3" Type="http://schemas.openxmlformats.org/officeDocument/2006/relationships/customXml" Target="../../customXml/item1926.xml"/><Relationship Id="rId12" Type="http://schemas.openxmlformats.org/officeDocument/2006/relationships/customXml" Target="../../customXml/item434.xml"/><Relationship Id="rId17" Type="http://schemas.openxmlformats.org/officeDocument/2006/relationships/customXml" Target="../../customXml/item2087.xml"/><Relationship Id="rId25" Type="http://schemas.openxmlformats.org/officeDocument/2006/relationships/customXml" Target="../../customXml/item523.xml"/><Relationship Id="rId33" Type="http://schemas.openxmlformats.org/officeDocument/2006/relationships/customXml" Target="../../customXml/item2011.xml"/><Relationship Id="rId38" Type="http://schemas.openxmlformats.org/officeDocument/2006/relationships/customXml" Target="../../customXml/item2133.xml"/><Relationship Id="rId46" Type="http://schemas.openxmlformats.org/officeDocument/2006/relationships/customXml" Target="../../customXml/item2612.xml"/><Relationship Id="rId59" Type="http://schemas.openxmlformats.org/officeDocument/2006/relationships/customXml" Target="../../customXml/item1691.xml"/><Relationship Id="rId67" Type="http://schemas.openxmlformats.org/officeDocument/2006/relationships/slideLayout" Target="../slideLayouts/slideLayout1.xml"/><Relationship Id="rId20" Type="http://schemas.openxmlformats.org/officeDocument/2006/relationships/customXml" Target="../../customXml/item371.xml"/><Relationship Id="rId41" Type="http://schemas.openxmlformats.org/officeDocument/2006/relationships/customXml" Target="../../customXml/item2395.xml"/><Relationship Id="rId54" Type="http://schemas.openxmlformats.org/officeDocument/2006/relationships/customXml" Target="../../customXml/item1811.xml"/><Relationship Id="rId62" Type="http://schemas.openxmlformats.org/officeDocument/2006/relationships/customXml" Target="../../customXml/item767.xml"/><Relationship Id="rId70" Type="http://schemas.openxmlformats.org/officeDocument/2006/relationships/image" Target="../media/image2.png"/><Relationship Id="rId75" Type="http://schemas.openxmlformats.org/officeDocument/2006/relationships/image" Target="../media/image7.png"/><Relationship Id="rId83" Type="http://schemas.openxmlformats.org/officeDocument/2006/relationships/image" Target="../media/image8.png"/><Relationship Id="rId88" Type="http://schemas.openxmlformats.org/officeDocument/2006/relationships/image" Target="../media/image29.svg"/><Relationship Id="rId1" Type="http://schemas.openxmlformats.org/officeDocument/2006/relationships/customXml" Target="../../customXml/item333.xml"/><Relationship Id="rId6" Type="http://schemas.openxmlformats.org/officeDocument/2006/relationships/customXml" Target="../../customXml/item2333.xml"/><Relationship Id="rId15" Type="http://schemas.openxmlformats.org/officeDocument/2006/relationships/customXml" Target="../../customXml/item524.xml"/><Relationship Id="rId23" Type="http://schemas.openxmlformats.org/officeDocument/2006/relationships/customXml" Target="../../customXml/item2216.xml"/><Relationship Id="rId28" Type="http://schemas.openxmlformats.org/officeDocument/2006/relationships/customXml" Target="../../customXml/item2038.xml"/><Relationship Id="rId36" Type="http://schemas.openxmlformats.org/officeDocument/2006/relationships/customXml" Target="../../customXml/item2618.xml"/><Relationship Id="rId49" Type="http://schemas.openxmlformats.org/officeDocument/2006/relationships/customXml" Target="../../customXml/item1983.xml"/><Relationship Id="rId57" Type="http://schemas.openxmlformats.org/officeDocument/2006/relationships/customXml" Target="../../customXml/item1610.xml"/><Relationship Id="rId10" Type="http://schemas.openxmlformats.org/officeDocument/2006/relationships/customXml" Target="../../customXml/item2228.xml"/><Relationship Id="rId31" Type="http://schemas.openxmlformats.org/officeDocument/2006/relationships/customXml" Target="../../customXml/item1288.xml"/><Relationship Id="rId44" Type="http://schemas.openxmlformats.org/officeDocument/2006/relationships/customXml" Target="../../customXml/item2158.xml"/><Relationship Id="rId52" Type="http://schemas.openxmlformats.org/officeDocument/2006/relationships/customXml" Target="../../customXml/item214.xml"/><Relationship Id="rId60" Type="http://schemas.openxmlformats.org/officeDocument/2006/relationships/customXml" Target="../../customXml/item562.xml"/><Relationship Id="rId65" Type="http://schemas.openxmlformats.org/officeDocument/2006/relationships/customXml" Target="../../customXml/item2318.xml"/><Relationship Id="rId73" Type="http://schemas.openxmlformats.org/officeDocument/2006/relationships/image" Target="../media/image5.png"/><Relationship Id="rId78" Type="http://schemas.openxmlformats.org/officeDocument/2006/relationships/image" Target="../media/image72.svg"/><Relationship Id="rId81" Type="http://schemas.openxmlformats.org/officeDocument/2006/relationships/image" Target="../media/image61.png"/><Relationship Id="rId86" Type="http://schemas.openxmlformats.org/officeDocument/2006/relationships/image" Target="../media/image83.svg"/><Relationship Id="rId4" Type="http://schemas.openxmlformats.org/officeDocument/2006/relationships/customXml" Target="../../customXml/item607.xml"/><Relationship Id="rId9" Type="http://schemas.openxmlformats.org/officeDocument/2006/relationships/customXml" Target="../../customXml/item534.xml"/><Relationship Id="rId13" Type="http://schemas.openxmlformats.org/officeDocument/2006/relationships/customXml" Target="../../customXml/item289.xml"/><Relationship Id="rId18" Type="http://schemas.openxmlformats.org/officeDocument/2006/relationships/customXml" Target="../../customXml/item2181.xml"/><Relationship Id="rId39" Type="http://schemas.openxmlformats.org/officeDocument/2006/relationships/customXml" Target="../../customXml/item446.xml"/><Relationship Id="rId34" Type="http://schemas.openxmlformats.org/officeDocument/2006/relationships/customXml" Target="../../customXml/item1889.xml"/><Relationship Id="rId50" Type="http://schemas.openxmlformats.org/officeDocument/2006/relationships/customXml" Target="../../customXml/item1186.xml"/><Relationship Id="rId55" Type="http://schemas.openxmlformats.org/officeDocument/2006/relationships/customXml" Target="../../customXml/item2446.xml"/><Relationship Id="rId76" Type="http://schemas.openxmlformats.org/officeDocument/2006/relationships/slide" Target="slide46.xml"/><Relationship Id="rId7" Type="http://schemas.openxmlformats.org/officeDocument/2006/relationships/customXml" Target="../../customXml/item1837.xml"/><Relationship Id="rId71" Type="http://schemas.openxmlformats.org/officeDocument/2006/relationships/image" Target="../media/image3.png"/><Relationship Id="rId2" Type="http://schemas.openxmlformats.org/officeDocument/2006/relationships/customXml" Target="../../customXml/item2506.xml"/><Relationship Id="rId29" Type="http://schemas.openxmlformats.org/officeDocument/2006/relationships/customXml" Target="../../customXml/item1736.xml"/><Relationship Id="rId24" Type="http://schemas.openxmlformats.org/officeDocument/2006/relationships/customXml" Target="../../customXml/item2071.xml"/><Relationship Id="rId40" Type="http://schemas.openxmlformats.org/officeDocument/2006/relationships/customXml" Target="../../customXml/item2052.xml"/><Relationship Id="rId45" Type="http://schemas.openxmlformats.org/officeDocument/2006/relationships/customXml" Target="../../customXml/item1816.xml"/><Relationship Id="rId66" Type="http://schemas.openxmlformats.org/officeDocument/2006/relationships/customXml" Target="../../customXml/item370.xml"/><Relationship Id="rId87" Type="http://schemas.openxmlformats.org/officeDocument/2006/relationships/image" Target="../media/image28.png"/><Relationship Id="rId61" Type="http://schemas.openxmlformats.org/officeDocument/2006/relationships/customXml" Target="../../customXml/item763.xml"/><Relationship Id="rId82" Type="http://schemas.openxmlformats.org/officeDocument/2006/relationships/image" Target="../media/image62.svg"/><Relationship Id="rId19" Type="http://schemas.openxmlformats.org/officeDocument/2006/relationships/customXml" Target="../../customXml/item675.xml"/></Relationships>
</file>

<file path=ppt/slides/_rels/slide46.xml.rels><?xml version="1.0" encoding="UTF-8" standalone="yes"?>
<Relationships xmlns="http://schemas.openxmlformats.org/package/2006/relationships"><Relationship Id="rId26" Type="http://schemas.openxmlformats.org/officeDocument/2006/relationships/customXml" Target="../../customXml/item1552.xml"/><Relationship Id="rId21" Type="http://schemas.openxmlformats.org/officeDocument/2006/relationships/customXml" Target="../../customXml/item692.xml"/><Relationship Id="rId42" Type="http://schemas.openxmlformats.org/officeDocument/2006/relationships/customXml" Target="../../customXml/item2154.xml"/><Relationship Id="rId47" Type="http://schemas.openxmlformats.org/officeDocument/2006/relationships/customXml" Target="../../customXml/item1114.xml"/><Relationship Id="rId63" Type="http://schemas.openxmlformats.org/officeDocument/2006/relationships/slideLayout" Target="../slideLayouts/slideLayout1.xml"/><Relationship Id="rId68" Type="http://schemas.openxmlformats.org/officeDocument/2006/relationships/image" Target="../media/image4.png"/><Relationship Id="rId84" Type="http://schemas.openxmlformats.org/officeDocument/2006/relationships/image" Target="../media/image67.svg"/><Relationship Id="rId16" Type="http://schemas.openxmlformats.org/officeDocument/2006/relationships/customXml" Target="../../customXml/item2027.xml"/><Relationship Id="rId11" Type="http://schemas.openxmlformats.org/officeDocument/2006/relationships/customXml" Target="../../customXml/item1018.xml"/><Relationship Id="rId32" Type="http://schemas.openxmlformats.org/officeDocument/2006/relationships/customXml" Target="../../customXml/item130.xml"/><Relationship Id="rId37" Type="http://schemas.openxmlformats.org/officeDocument/2006/relationships/customXml" Target="../../customXml/item1801.xml"/><Relationship Id="rId53" Type="http://schemas.openxmlformats.org/officeDocument/2006/relationships/customXml" Target="../../customXml/item1789.xml"/><Relationship Id="rId58" Type="http://schemas.openxmlformats.org/officeDocument/2006/relationships/customXml" Target="../../customXml/item2416.xml"/><Relationship Id="rId74" Type="http://schemas.openxmlformats.org/officeDocument/2006/relationships/image" Target="../media/image72.svg"/><Relationship Id="rId79" Type="http://schemas.openxmlformats.org/officeDocument/2006/relationships/image" Target="../media/image8.png"/><Relationship Id="rId5" Type="http://schemas.openxmlformats.org/officeDocument/2006/relationships/customXml" Target="../../customXml/item1036.xml"/><Relationship Id="rId61" Type="http://schemas.openxmlformats.org/officeDocument/2006/relationships/customXml" Target="../../customXml/item826.xml"/><Relationship Id="rId82" Type="http://schemas.openxmlformats.org/officeDocument/2006/relationships/image" Target="../media/image83.svg"/><Relationship Id="rId19" Type="http://schemas.openxmlformats.org/officeDocument/2006/relationships/customXml" Target="../../customXml/item661.xml"/><Relationship Id="rId14" Type="http://schemas.openxmlformats.org/officeDocument/2006/relationships/customXml" Target="../../customXml/item150.xml"/><Relationship Id="rId22" Type="http://schemas.openxmlformats.org/officeDocument/2006/relationships/customXml" Target="../../customXml/item954.xml"/><Relationship Id="rId27" Type="http://schemas.openxmlformats.org/officeDocument/2006/relationships/customXml" Target="../../customXml/item1914.xml"/><Relationship Id="rId30" Type="http://schemas.openxmlformats.org/officeDocument/2006/relationships/customXml" Target="../../customXml/item2208.xml"/><Relationship Id="rId35" Type="http://schemas.openxmlformats.org/officeDocument/2006/relationships/customXml" Target="../../customXml/item1885.xml"/><Relationship Id="rId43" Type="http://schemas.openxmlformats.org/officeDocument/2006/relationships/customXml" Target="../../customXml/item1001.xml"/><Relationship Id="rId48" Type="http://schemas.openxmlformats.org/officeDocument/2006/relationships/customXml" Target="../../customXml/item1836.xml"/><Relationship Id="rId56" Type="http://schemas.openxmlformats.org/officeDocument/2006/relationships/customXml" Target="../../customXml/item724.xml"/><Relationship Id="rId64" Type="http://schemas.openxmlformats.org/officeDocument/2006/relationships/notesSlide" Target="../notesSlides/notesSlide42.xml"/><Relationship Id="rId69" Type="http://schemas.openxmlformats.org/officeDocument/2006/relationships/image" Target="../media/image5.png"/><Relationship Id="rId77" Type="http://schemas.openxmlformats.org/officeDocument/2006/relationships/image" Target="../media/image61.png"/><Relationship Id="rId8" Type="http://schemas.openxmlformats.org/officeDocument/2006/relationships/customXml" Target="../../customXml/item382.xml"/><Relationship Id="rId51" Type="http://schemas.openxmlformats.org/officeDocument/2006/relationships/customXml" Target="../../customXml/item684.xml"/><Relationship Id="rId72" Type="http://schemas.openxmlformats.org/officeDocument/2006/relationships/slide" Target="slide47.xml"/><Relationship Id="rId80" Type="http://schemas.openxmlformats.org/officeDocument/2006/relationships/image" Target="../media/image9.svg"/><Relationship Id="rId3" Type="http://schemas.openxmlformats.org/officeDocument/2006/relationships/customXml" Target="../../customXml/item1991.xml"/><Relationship Id="rId12" Type="http://schemas.openxmlformats.org/officeDocument/2006/relationships/customXml" Target="../../customXml/item11.xml"/><Relationship Id="rId17" Type="http://schemas.openxmlformats.org/officeDocument/2006/relationships/customXml" Target="../../customXml/item1917.xml"/><Relationship Id="rId25" Type="http://schemas.openxmlformats.org/officeDocument/2006/relationships/customXml" Target="../../customXml/item927.xml"/><Relationship Id="rId33" Type="http://schemas.openxmlformats.org/officeDocument/2006/relationships/customXml" Target="../../customXml/item2361.xml"/><Relationship Id="rId38" Type="http://schemas.openxmlformats.org/officeDocument/2006/relationships/customXml" Target="../../customXml/item2236.xml"/><Relationship Id="rId46" Type="http://schemas.openxmlformats.org/officeDocument/2006/relationships/customXml" Target="../../customXml/item1929.xml"/><Relationship Id="rId59" Type="http://schemas.openxmlformats.org/officeDocument/2006/relationships/customXml" Target="../../customXml/item1399.xml"/><Relationship Id="rId67" Type="http://schemas.openxmlformats.org/officeDocument/2006/relationships/image" Target="../media/image3.png"/><Relationship Id="rId20" Type="http://schemas.openxmlformats.org/officeDocument/2006/relationships/customXml" Target="../../customXml/item488.xml"/><Relationship Id="rId41" Type="http://schemas.openxmlformats.org/officeDocument/2006/relationships/customXml" Target="../../customXml/item1339.xml"/><Relationship Id="rId54" Type="http://schemas.openxmlformats.org/officeDocument/2006/relationships/customXml" Target="../../customXml/item513.xml"/><Relationship Id="rId62" Type="http://schemas.openxmlformats.org/officeDocument/2006/relationships/customXml" Target="../../customXml/item1988.xml"/><Relationship Id="rId70" Type="http://schemas.openxmlformats.org/officeDocument/2006/relationships/image" Target="../media/image6.png"/><Relationship Id="rId75" Type="http://schemas.openxmlformats.org/officeDocument/2006/relationships/image" Target="../media/image38.png"/><Relationship Id="rId83" Type="http://schemas.openxmlformats.org/officeDocument/2006/relationships/image" Target="../media/image66.png"/><Relationship Id="rId1" Type="http://schemas.openxmlformats.org/officeDocument/2006/relationships/customXml" Target="../../customXml/item2109.xml"/><Relationship Id="rId6" Type="http://schemas.openxmlformats.org/officeDocument/2006/relationships/customXml" Target="../../customXml/item1040.xml"/><Relationship Id="rId15" Type="http://schemas.openxmlformats.org/officeDocument/2006/relationships/customXml" Target="../../customXml/item242.xml"/><Relationship Id="rId23" Type="http://schemas.openxmlformats.org/officeDocument/2006/relationships/customXml" Target="../../customXml/item1182.xml"/><Relationship Id="rId28" Type="http://schemas.openxmlformats.org/officeDocument/2006/relationships/customXml" Target="../../customXml/item105.xml"/><Relationship Id="rId36" Type="http://schemas.openxmlformats.org/officeDocument/2006/relationships/customXml" Target="../../customXml/item463.xml"/><Relationship Id="rId49" Type="http://schemas.openxmlformats.org/officeDocument/2006/relationships/customXml" Target="../../customXml/item1725.xml"/><Relationship Id="rId57" Type="http://schemas.openxmlformats.org/officeDocument/2006/relationships/customXml" Target="../../customXml/item1627.xml"/><Relationship Id="rId10" Type="http://schemas.openxmlformats.org/officeDocument/2006/relationships/customXml" Target="../../customXml/item1436.xml"/><Relationship Id="rId31" Type="http://schemas.openxmlformats.org/officeDocument/2006/relationships/customXml" Target="../../customXml/item2532.xml"/><Relationship Id="rId44" Type="http://schemas.openxmlformats.org/officeDocument/2006/relationships/customXml" Target="../../customXml/item1053.xml"/><Relationship Id="rId52" Type="http://schemas.openxmlformats.org/officeDocument/2006/relationships/customXml" Target="../../customXml/item2596.xml"/><Relationship Id="rId60" Type="http://schemas.openxmlformats.org/officeDocument/2006/relationships/customXml" Target="../../customXml/item183.xml"/><Relationship Id="rId65" Type="http://schemas.openxmlformats.org/officeDocument/2006/relationships/image" Target="../media/image1.png"/><Relationship Id="rId73" Type="http://schemas.openxmlformats.org/officeDocument/2006/relationships/image" Target="../media/image71.png"/><Relationship Id="rId78" Type="http://schemas.openxmlformats.org/officeDocument/2006/relationships/image" Target="../media/image62.svg"/><Relationship Id="rId81" Type="http://schemas.openxmlformats.org/officeDocument/2006/relationships/image" Target="../media/image82.png"/><Relationship Id="rId4" Type="http://schemas.openxmlformats.org/officeDocument/2006/relationships/customXml" Target="../../customXml/item787.xml"/><Relationship Id="rId9" Type="http://schemas.openxmlformats.org/officeDocument/2006/relationships/customXml" Target="../../customXml/item1777.xml"/><Relationship Id="rId13" Type="http://schemas.openxmlformats.org/officeDocument/2006/relationships/customXml" Target="../../customXml/item2391.xml"/><Relationship Id="rId18" Type="http://schemas.openxmlformats.org/officeDocument/2006/relationships/customXml" Target="../../customXml/item1571.xml"/><Relationship Id="rId39" Type="http://schemas.openxmlformats.org/officeDocument/2006/relationships/customXml" Target="../../customXml/item356.xml"/><Relationship Id="rId34" Type="http://schemas.openxmlformats.org/officeDocument/2006/relationships/customXml" Target="../../customXml/item1197.xml"/><Relationship Id="rId50" Type="http://schemas.openxmlformats.org/officeDocument/2006/relationships/customXml" Target="../../customXml/item1702.xml"/><Relationship Id="rId55" Type="http://schemas.openxmlformats.org/officeDocument/2006/relationships/customXml" Target="../../customXml/item840.xml"/><Relationship Id="rId76" Type="http://schemas.openxmlformats.org/officeDocument/2006/relationships/image" Target="../media/image39.svg"/><Relationship Id="rId7" Type="http://schemas.openxmlformats.org/officeDocument/2006/relationships/customXml" Target="../../customXml/item1779.xml"/><Relationship Id="rId71" Type="http://schemas.openxmlformats.org/officeDocument/2006/relationships/image" Target="../media/image7.png"/><Relationship Id="rId2" Type="http://schemas.openxmlformats.org/officeDocument/2006/relationships/customXml" Target="../../customXml/item1263.xml"/><Relationship Id="rId29" Type="http://schemas.openxmlformats.org/officeDocument/2006/relationships/customXml" Target="../../customXml/item2106.xml"/><Relationship Id="rId24" Type="http://schemas.openxmlformats.org/officeDocument/2006/relationships/customXml" Target="../../customXml/item2636.xml"/><Relationship Id="rId40" Type="http://schemas.openxmlformats.org/officeDocument/2006/relationships/customXml" Target="../../customXml/item1413.xml"/><Relationship Id="rId45" Type="http://schemas.openxmlformats.org/officeDocument/2006/relationships/customXml" Target="../../customXml/item412.xml"/><Relationship Id="rId66" Type="http://schemas.openxmlformats.org/officeDocument/2006/relationships/image" Target="../media/image2.png"/></Relationships>
</file>

<file path=ppt/slides/_rels/slide47.xml.rels><?xml version="1.0" encoding="UTF-8" standalone="yes"?>
<Relationships xmlns="http://schemas.openxmlformats.org/package/2006/relationships"><Relationship Id="rId13" Type="http://schemas.openxmlformats.org/officeDocument/2006/relationships/customXml" Target="../../customXml/item2695.xml"/><Relationship Id="rId18" Type="http://schemas.openxmlformats.org/officeDocument/2006/relationships/customXml" Target="../../customXml/item404.xml"/><Relationship Id="rId26" Type="http://schemas.openxmlformats.org/officeDocument/2006/relationships/customXml" Target="../../customXml/item757.xml"/><Relationship Id="rId39" Type="http://schemas.openxmlformats.org/officeDocument/2006/relationships/customXml" Target="../../customXml/item1670.xml"/><Relationship Id="rId21" Type="http://schemas.openxmlformats.org/officeDocument/2006/relationships/customXml" Target="../../customXml/item1817.xml"/><Relationship Id="rId34" Type="http://schemas.openxmlformats.org/officeDocument/2006/relationships/customXml" Target="../../customXml/item1167.xml"/><Relationship Id="rId42" Type="http://schemas.openxmlformats.org/officeDocument/2006/relationships/notesSlide" Target="../notesSlides/notesSlide43.xml"/><Relationship Id="rId47" Type="http://schemas.openxmlformats.org/officeDocument/2006/relationships/image" Target="../media/image5.png"/><Relationship Id="rId50" Type="http://schemas.openxmlformats.org/officeDocument/2006/relationships/slide" Target="slide48.xml"/><Relationship Id="rId55" Type="http://schemas.openxmlformats.org/officeDocument/2006/relationships/image" Target="../media/image61.png"/><Relationship Id="rId7" Type="http://schemas.openxmlformats.org/officeDocument/2006/relationships/customXml" Target="../../customXml/item1573.xml"/><Relationship Id="rId2" Type="http://schemas.openxmlformats.org/officeDocument/2006/relationships/customXml" Target="../../customXml/item1442.xml"/><Relationship Id="rId16" Type="http://schemas.openxmlformats.org/officeDocument/2006/relationships/customXml" Target="../../customXml/item203.xml"/><Relationship Id="rId29" Type="http://schemas.openxmlformats.org/officeDocument/2006/relationships/customXml" Target="../../customXml/item2450.xml"/><Relationship Id="rId11" Type="http://schemas.openxmlformats.org/officeDocument/2006/relationships/customXml" Target="../../customXml/item980.xml"/><Relationship Id="rId24" Type="http://schemas.openxmlformats.org/officeDocument/2006/relationships/customXml" Target="../../customXml/item1418.xml"/><Relationship Id="rId32" Type="http://schemas.openxmlformats.org/officeDocument/2006/relationships/customXml" Target="../../customXml/item2497.xml"/><Relationship Id="rId37" Type="http://schemas.openxmlformats.org/officeDocument/2006/relationships/customXml" Target="../../customXml/item499.xml"/><Relationship Id="rId40" Type="http://schemas.openxmlformats.org/officeDocument/2006/relationships/customXml" Target="../../customXml/item1022.xml"/><Relationship Id="rId45" Type="http://schemas.openxmlformats.org/officeDocument/2006/relationships/image" Target="../media/image3.png"/><Relationship Id="rId53" Type="http://schemas.openxmlformats.org/officeDocument/2006/relationships/image" Target="../media/image38.png"/><Relationship Id="rId58" Type="http://schemas.openxmlformats.org/officeDocument/2006/relationships/image" Target="../media/image9.svg"/><Relationship Id="rId5" Type="http://schemas.openxmlformats.org/officeDocument/2006/relationships/customXml" Target="../../customXml/item2151.xml"/><Relationship Id="rId61" Type="http://schemas.openxmlformats.org/officeDocument/2006/relationships/image" Target="../media/image66.png"/><Relationship Id="rId19" Type="http://schemas.openxmlformats.org/officeDocument/2006/relationships/customXml" Target="../../customXml/item1928.xml"/><Relationship Id="rId14" Type="http://schemas.openxmlformats.org/officeDocument/2006/relationships/customXml" Target="../../customXml/item1898.xml"/><Relationship Id="rId22" Type="http://schemas.openxmlformats.org/officeDocument/2006/relationships/customXml" Target="../../customXml/item375.xml"/><Relationship Id="rId27" Type="http://schemas.openxmlformats.org/officeDocument/2006/relationships/customXml" Target="../../customXml/item577.xml"/><Relationship Id="rId30" Type="http://schemas.openxmlformats.org/officeDocument/2006/relationships/customXml" Target="../../customXml/item440.xml"/><Relationship Id="rId35" Type="http://schemas.openxmlformats.org/officeDocument/2006/relationships/customXml" Target="../../customXml/item437.xml"/><Relationship Id="rId43" Type="http://schemas.openxmlformats.org/officeDocument/2006/relationships/image" Target="../media/image1.png"/><Relationship Id="rId48" Type="http://schemas.openxmlformats.org/officeDocument/2006/relationships/image" Target="../media/image6.png"/><Relationship Id="rId56" Type="http://schemas.openxmlformats.org/officeDocument/2006/relationships/image" Target="../media/image62.svg"/><Relationship Id="rId8" Type="http://schemas.openxmlformats.org/officeDocument/2006/relationships/customXml" Target="../../customXml/item1815.xml"/><Relationship Id="rId51" Type="http://schemas.openxmlformats.org/officeDocument/2006/relationships/image" Target="../media/image71.png"/><Relationship Id="rId3" Type="http://schemas.openxmlformats.org/officeDocument/2006/relationships/customXml" Target="../../customXml/item2517.xml"/><Relationship Id="rId12" Type="http://schemas.openxmlformats.org/officeDocument/2006/relationships/customXml" Target="../../customXml/item2375.xml"/><Relationship Id="rId17" Type="http://schemas.openxmlformats.org/officeDocument/2006/relationships/customXml" Target="../../customXml/item1506.xml"/><Relationship Id="rId25" Type="http://schemas.openxmlformats.org/officeDocument/2006/relationships/customXml" Target="../../customXml/item170.xml"/><Relationship Id="rId33" Type="http://schemas.openxmlformats.org/officeDocument/2006/relationships/customXml" Target="../../customXml/item202.xml"/><Relationship Id="rId38" Type="http://schemas.openxmlformats.org/officeDocument/2006/relationships/customXml" Target="../../customXml/item469.xml"/><Relationship Id="rId46" Type="http://schemas.openxmlformats.org/officeDocument/2006/relationships/image" Target="../media/image4.png"/><Relationship Id="rId59" Type="http://schemas.openxmlformats.org/officeDocument/2006/relationships/image" Target="../media/image82.png"/><Relationship Id="rId20" Type="http://schemas.openxmlformats.org/officeDocument/2006/relationships/customXml" Target="../../customXml/item886.xml"/><Relationship Id="rId41" Type="http://schemas.openxmlformats.org/officeDocument/2006/relationships/slideLayout" Target="../slideLayouts/slideLayout1.xml"/><Relationship Id="rId54" Type="http://schemas.openxmlformats.org/officeDocument/2006/relationships/image" Target="../media/image39.svg"/><Relationship Id="rId62" Type="http://schemas.openxmlformats.org/officeDocument/2006/relationships/image" Target="../media/image67.svg"/><Relationship Id="rId1" Type="http://schemas.openxmlformats.org/officeDocument/2006/relationships/customXml" Target="../../customXml/item119.xml"/><Relationship Id="rId6" Type="http://schemas.openxmlformats.org/officeDocument/2006/relationships/customXml" Target="../../customXml/item714.xml"/><Relationship Id="rId15" Type="http://schemas.openxmlformats.org/officeDocument/2006/relationships/customXml" Target="../../customXml/item1796.xml"/><Relationship Id="rId23" Type="http://schemas.openxmlformats.org/officeDocument/2006/relationships/customXml" Target="../../customXml/item2510.xml"/><Relationship Id="rId28" Type="http://schemas.openxmlformats.org/officeDocument/2006/relationships/customXml" Target="../../customXml/item2080.xml"/><Relationship Id="rId36" Type="http://schemas.openxmlformats.org/officeDocument/2006/relationships/customXml" Target="../../customXml/item960.xml"/><Relationship Id="rId49" Type="http://schemas.openxmlformats.org/officeDocument/2006/relationships/image" Target="../media/image7.png"/><Relationship Id="rId57" Type="http://schemas.openxmlformats.org/officeDocument/2006/relationships/image" Target="../media/image8.png"/><Relationship Id="rId10" Type="http://schemas.openxmlformats.org/officeDocument/2006/relationships/customXml" Target="../../customXml/item459.xml"/><Relationship Id="rId31" Type="http://schemas.openxmlformats.org/officeDocument/2006/relationships/customXml" Target="../../customXml/item1588.xml"/><Relationship Id="rId44" Type="http://schemas.openxmlformats.org/officeDocument/2006/relationships/image" Target="../media/image2.png"/><Relationship Id="rId52" Type="http://schemas.openxmlformats.org/officeDocument/2006/relationships/image" Target="../media/image72.svg"/><Relationship Id="rId60" Type="http://schemas.openxmlformats.org/officeDocument/2006/relationships/image" Target="../media/image83.svg"/><Relationship Id="rId4" Type="http://schemas.openxmlformats.org/officeDocument/2006/relationships/customXml" Target="../../customXml/item331.xml"/><Relationship Id="rId9" Type="http://schemas.openxmlformats.org/officeDocument/2006/relationships/customXml" Target="../../customXml/item2064.xml"/></Relationships>
</file>

<file path=ppt/slides/_rels/slide48.xml.rels><?xml version="1.0" encoding="UTF-8" standalone="yes"?>
<Relationships xmlns="http://schemas.openxmlformats.org/package/2006/relationships"><Relationship Id="rId26" Type="http://schemas.openxmlformats.org/officeDocument/2006/relationships/customXml" Target="../../customXml/item1424.xml"/><Relationship Id="rId21" Type="http://schemas.openxmlformats.org/officeDocument/2006/relationships/customXml" Target="../../customXml/item769.xml"/><Relationship Id="rId42" Type="http://schemas.openxmlformats.org/officeDocument/2006/relationships/customXml" Target="../../customXml/item2431.xml"/><Relationship Id="rId47" Type="http://schemas.openxmlformats.org/officeDocument/2006/relationships/customXml" Target="../../customXml/item1901.xml"/><Relationship Id="rId63" Type="http://schemas.openxmlformats.org/officeDocument/2006/relationships/customXml" Target="../../customXml/item2521.xml"/><Relationship Id="rId68" Type="http://schemas.openxmlformats.org/officeDocument/2006/relationships/customXml" Target="../../customXml/item2544.xml"/><Relationship Id="rId84" Type="http://schemas.openxmlformats.org/officeDocument/2006/relationships/image" Target="../media/image62.svg"/><Relationship Id="rId89" Type="http://schemas.openxmlformats.org/officeDocument/2006/relationships/image" Target="../media/image11.svg"/><Relationship Id="rId16" Type="http://schemas.openxmlformats.org/officeDocument/2006/relationships/customXml" Target="../../customXml/item743.xml"/><Relationship Id="rId11" Type="http://schemas.openxmlformats.org/officeDocument/2006/relationships/customXml" Target="../../customXml/item1219.xml"/><Relationship Id="rId32" Type="http://schemas.openxmlformats.org/officeDocument/2006/relationships/customXml" Target="../../customXml/item2588.xml"/><Relationship Id="rId37" Type="http://schemas.openxmlformats.org/officeDocument/2006/relationships/customXml" Target="../../customXml/item1130.xml"/><Relationship Id="rId53" Type="http://schemas.openxmlformats.org/officeDocument/2006/relationships/customXml" Target="../../customXml/item2265.xml"/><Relationship Id="rId58" Type="http://schemas.openxmlformats.org/officeDocument/2006/relationships/customXml" Target="../../customXml/item1820.xml"/><Relationship Id="rId74" Type="http://schemas.openxmlformats.org/officeDocument/2006/relationships/image" Target="../media/image4.png"/><Relationship Id="rId79" Type="http://schemas.openxmlformats.org/officeDocument/2006/relationships/image" Target="../media/image71.png"/><Relationship Id="rId5" Type="http://schemas.openxmlformats.org/officeDocument/2006/relationships/customXml" Target="../../customXml/item1652.xml"/><Relationship Id="rId90" Type="http://schemas.openxmlformats.org/officeDocument/2006/relationships/slide" Target="slide8.xml"/><Relationship Id="rId22" Type="http://schemas.openxmlformats.org/officeDocument/2006/relationships/customXml" Target="../../customXml/item2276.xml"/><Relationship Id="rId27" Type="http://schemas.openxmlformats.org/officeDocument/2006/relationships/customXml" Target="../../customXml/item2592.xml"/><Relationship Id="rId43" Type="http://schemas.openxmlformats.org/officeDocument/2006/relationships/customXml" Target="../../customXml/item2153.xml"/><Relationship Id="rId48" Type="http://schemas.openxmlformats.org/officeDocument/2006/relationships/customXml" Target="../../customXml/item77.xml"/><Relationship Id="rId64" Type="http://schemas.openxmlformats.org/officeDocument/2006/relationships/customXml" Target="../../customXml/item501.xml"/><Relationship Id="rId69" Type="http://schemas.openxmlformats.org/officeDocument/2006/relationships/slideLayout" Target="../slideLayouts/slideLayout1.xml"/><Relationship Id="rId8" Type="http://schemas.openxmlformats.org/officeDocument/2006/relationships/customXml" Target="../../customXml/item1135.xml"/><Relationship Id="rId51" Type="http://schemas.openxmlformats.org/officeDocument/2006/relationships/customXml" Target="../../customXml/item2140.xml"/><Relationship Id="rId72" Type="http://schemas.openxmlformats.org/officeDocument/2006/relationships/image" Target="../media/image2.png"/><Relationship Id="rId80" Type="http://schemas.openxmlformats.org/officeDocument/2006/relationships/image" Target="../media/image72.svg"/><Relationship Id="rId85" Type="http://schemas.openxmlformats.org/officeDocument/2006/relationships/image" Target="../media/image8.png"/><Relationship Id="rId93" Type="http://schemas.openxmlformats.org/officeDocument/2006/relationships/image" Target="../media/image67.svg"/><Relationship Id="rId3" Type="http://schemas.openxmlformats.org/officeDocument/2006/relationships/customXml" Target="../../customXml/item313.xml"/><Relationship Id="rId12" Type="http://schemas.openxmlformats.org/officeDocument/2006/relationships/customXml" Target="../../customXml/item588.xml"/><Relationship Id="rId17" Type="http://schemas.openxmlformats.org/officeDocument/2006/relationships/customXml" Target="../../customXml/item1643.xml"/><Relationship Id="rId25" Type="http://schemas.openxmlformats.org/officeDocument/2006/relationships/customXml" Target="../../customXml/item2041.xml"/><Relationship Id="rId33" Type="http://schemas.openxmlformats.org/officeDocument/2006/relationships/customXml" Target="../../customXml/item98.xml"/><Relationship Id="rId38" Type="http://schemas.openxmlformats.org/officeDocument/2006/relationships/customXml" Target="../../customXml/item1294.xml"/><Relationship Id="rId46" Type="http://schemas.openxmlformats.org/officeDocument/2006/relationships/customXml" Target="../../customXml/item792.xml"/><Relationship Id="rId59" Type="http://schemas.openxmlformats.org/officeDocument/2006/relationships/customXml" Target="../../customXml/item2359.xml"/><Relationship Id="rId67" Type="http://schemas.openxmlformats.org/officeDocument/2006/relationships/customXml" Target="../../customXml/item1996.xml"/><Relationship Id="rId20" Type="http://schemas.openxmlformats.org/officeDocument/2006/relationships/customXml" Target="../../customXml/item581.xml"/><Relationship Id="rId41" Type="http://schemas.openxmlformats.org/officeDocument/2006/relationships/customXml" Target="../../customXml/item2341.xml"/><Relationship Id="rId54" Type="http://schemas.openxmlformats.org/officeDocument/2006/relationships/customXml" Target="../../customXml/item711.xml"/><Relationship Id="rId62" Type="http://schemas.openxmlformats.org/officeDocument/2006/relationships/customXml" Target="../../customXml/item1176.xml"/><Relationship Id="rId70" Type="http://schemas.openxmlformats.org/officeDocument/2006/relationships/notesSlide" Target="../notesSlides/notesSlide44.xml"/><Relationship Id="rId75" Type="http://schemas.openxmlformats.org/officeDocument/2006/relationships/image" Target="../media/image5.png"/><Relationship Id="rId83" Type="http://schemas.openxmlformats.org/officeDocument/2006/relationships/image" Target="../media/image61.png"/><Relationship Id="rId88" Type="http://schemas.openxmlformats.org/officeDocument/2006/relationships/image" Target="../media/image10.png"/><Relationship Id="rId91" Type="http://schemas.openxmlformats.org/officeDocument/2006/relationships/slide" Target="slide49.xml"/><Relationship Id="rId1" Type="http://schemas.openxmlformats.org/officeDocument/2006/relationships/customXml" Target="../../customXml/item1672.xml"/><Relationship Id="rId6" Type="http://schemas.openxmlformats.org/officeDocument/2006/relationships/customXml" Target="../../customXml/item1557.xml"/><Relationship Id="rId15" Type="http://schemas.openxmlformats.org/officeDocument/2006/relationships/customXml" Target="../../customXml/item1488.xml"/><Relationship Id="rId23" Type="http://schemas.openxmlformats.org/officeDocument/2006/relationships/customXml" Target="../../customXml/item2049.xml"/><Relationship Id="rId28" Type="http://schemas.openxmlformats.org/officeDocument/2006/relationships/customXml" Target="../../customXml/item1180.xml"/><Relationship Id="rId36" Type="http://schemas.openxmlformats.org/officeDocument/2006/relationships/customXml" Target="../../customXml/item570.xml"/><Relationship Id="rId49" Type="http://schemas.openxmlformats.org/officeDocument/2006/relationships/customXml" Target="../../customXml/item988.xml"/><Relationship Id="rId57" Type="http://schemas.openxmlformats.org/officeDocument/2006/relationships/customXml" Target="../../customXml/item2541.xml"/><Relationship Id="rId10" Type="http://schemas.openxmlformats.org/officeDocument/2006/relationships/customXml" Target="../../customXml/item381.xml"/><Relationship Id="rId31" Type="http://schemas.openxmlformats.org/officeDocument/2006/relationships/customXml" Target="../../customXml/item1045.xml"/><Relationship Id="rId44" Type="http://schemas.openxmlformats.org/officeDocument/2006/relationships/customXml" Target="../../customXml/item1704.xml"/><Relationship Id="rId52" Type="http://schemas.openxmlformats.org/officeDocument/2006/relationships/customXml" Target="../../customXml/item703.xml"/><Relationship Id="rId60" Type="http://schemas.openxmlformats.org/officeDocument/2006/relationships/customXml" Target="../../customXml/item325.xml"/><Relationship Id="rId65" Type="http://schemas.openxmlformats.org/officeDocument/2006/relationships/customXml" Target="../../customXml/item387.xml"/><Relationship Id="rId73" Type="http://schemas.openxmlformats.org/officeDocument/2006/relationships/image" Target="../media/image3.png"/><Relationship Id="rId78" Type="http://schemas.openxmlformats.org/officeDocument/2006/relationships/slide" Target="slide51.xml"/><Relationship Id="rId81" Type="http://schemas.openxmlformats.org/officeDocument/2006/relationships/image" Target="../media/image38.png"/><Relationship Id="rId86" Type="http://schemas.openxmlformats.org/officeDocument/2006/relationships/image" Target="../media/image9.svg"/><Relationship Id="rId4" Type="http://schemas.openxmlformats.org/officeDocument/2006/relationships/customXml" Target="../../customXml/item2443.xml"/><Relationship Id="rId9" Type="http://schemas.openxmlformats.org/officeDocument/2006/relationships/customXml" Target="../../customXml/item91.xml"/><Relationship Id="rId13" Type="http://schemas.openxmlformats.org/officeDocument/2006/relationships/customXml" Target="../../customXml/item2322.xml"/><Relationship Id="rId18" Type="http://schemas.openxmlformats.org/officeDocument/2006/relationships/customXml" Target="../../customXml/item1344.xml"/><Relationship Id="rId39" Type="http://schemas.openxmlformats.org/officeDocument/2006/relationships/customXml" Target="../../customXml/item1422.xml"/><Relationship Id="rId34" Type="http://schemas.openxmlformats.org/officeDocument/2006/relationships/customXml" Target="../../customXml/item1452.xml"/><Relationship Id="rId50" Type="http://schemas.openxmlformats.org/officeDocument/2006/relationships/customXml" Target="../../customXml/item254.xml"/><Relationship Id="rId55" Type="http://schemas.openxmlformats.org/officeDocument/2006/relationships/customXml" Target="../../customXml/item366.xml"/><Relationship Id="rId76" Type="http://schemas.openxmlformats.org/officeDocument/2006/relationships/image" Target="../media/image6.png"/><Relationship Id="rId7" Type="http://schemas.openxmlformats.org/officeDocument/2006/relationships/customXml" Target="../../customXml/item1394.xml"/><Relationship Id="rId71" Type="http://schemas.openxmlformats.org/officeDocument/2006/relationships/image" Target="../media/image1.png"/><Relationship Id="rId92" Type="http://schemas.openxmlformats.org/officeDocument/2006/relationships/image" Target="../media/image66.png"/><Relationship Id="rId2" Type="http://schemas.openxmlformats.org/officeDocument/2006/relationships/customXml" Target="../../customXml/item2055.xml"/><Relationship Id="rId29" Type="http://schemas.openxmlformats.org/officeDocument/2006/relationships/customXml" Target="../../customXml/item1748.xml"/><Relationship Id="rId24" Type="http://schemas.openxmlformats.org/officeDocument/2006/relationships/customXml" Target="../../customXml/item1206.xml"/><Relationship Id="rId40" Type="http://schemas.openxmlformats.org/officeDocument/2006/relationships/customXml" Target="../../customXml/item2309.xml"/><Relationship Id="rId45" Type="http://schemas.openxmlformats.org/officeDocument/2006/relationships/customXml" Target="../../customXml/item1472.xml"/><Relationship Id="rId66" Type="http://schemas.openxmlformats.org/officeDocument/2006/relationships/customXml" Target="../../customXml/item1661.xml"/><Relationship Id="rId87" Type="http://schemas.openxmlformats.org/officeDocument/2006/relationships/slide" Target="slide50.xml"/><Relationship Id="rId61" Type="http://schemas.openxmlformats.org/officeDocument/2006/relationships/customXml" Target="../../customXml/item1030.xml"/><Relationship Id="rId82" Type="http://schemas.openxmlformats.org/officeDocument/2006/relationships/image" Target="../media/image39.svg"/><Relationship Id="rId19" Type="http://schemas.openxmlformats.org/officeDocument/2006/relationships/customXml" Target="../../customXml/item516.xml"/><Relationship Id="rId14" Type="http://schemas.openxmlformats.org/officeDocument/2006/relationships/customXml" Target="../../customXml/item1300.xml"/><Relationship Id="rId30" Type="http://schemas.openxmlformats.org/officeDocument/2006/relationships/customXml" Target="../../customXml/item928.xml"/><Relationship Id="rId35" Type="http://schemas.openxmlformats.org/officeDocument/2006/relationships/customXml" Target="../../customXml/item2142.xml"/><Relationship Id="rId56" Type="http://schemas.openxmlformats.org/officeDocument/2006/relationships/customXml" Target="../../customXml/item2147.xml"/><Relationship Id="rId77" Type="http://schemas.openxmlformats.org/officeDocument/2006/relationships/image" Target="../media/image7.png"/></Relationships>
</file>

<file path=ppt/slides/_rels/slide49.xml.rels><?xml version="1.0" encoding="UTF-8" standalone="yes"?>
<Relationships xmlns="http://schemas.openxmlformats.org/package/2006/relationships"><Relationship Id="rId26" Type="http://schemas.openxmlformats.org/officeDocument/2006/relationships/customXml" Target="../../customXml/item189.xml"/><Relationship Id="rId21" Type="http://schemas.openxmlformats.org/officeDocument/2006/relationships/customXml" Target="../../customXml/item111.xml"/><Relationship Id="rId42" Type="http://schemas.openxmlformats.org/officeDocument/2006/relationships/customXml" Target="../../customXml/item1508.xml"/><Relationship Id="rId47" Type="http://schemas.openxmlformats.org/officeDocument/2006/relationships/customXml" Target="../../customXml/item930.xml"/><Relationship Id="rId63" Type="http://schemas.openxmlformats.org/officeDocument/2006/relationships/customXml" Target="../../customXml/item1432.xml"/><Relationship Id="rId68" Type="http://schemas.openxmlformats.org/officeDocument/2006/relationships/customXml" Target="../../customXml/item278.xml"/><Relationship Id="rId84" Type="http://schemas.openxmlformats.org/officeDocument/2006/relationships/image" Target="../media/image3.png"/><Relationship Id="rId89" Type="http://schemas.openxmlformats.org/officeDocument/2006/relationships/image" Target="../media/image71.png"/><Relationship Id="rId16" Type="http://schemas.openxmlformats.org/officeDocument/2006/relationships/customXml" Target="../../customXml/item2485.xml"/><Relationship Id="rId11" Type="http://schemas.openxmlformats.org/officeDocument/2006/relationships/customXml" Target="../../customXml/item926.xml"/><Relationship Id="rId32" Type="http://schemas.openxmlformats.org/officeDocument/2006/relationships/customXml" Target="../../customXml/item172.xml"/><Relationship Id="rId37" Type="http://schemas.openxmlformats.org/officeDocument/2006/relationships/customXml" Target="../../customXml/item2013.xml"/><Relationship Id="rId53" Type="http://schemas.openxmlformats.org/officeDocument/2006/relationships/customXml" Target="../../customXml/item1386.xml"/><Relationship Id="rId58" Type="http://schemas.openxmlformats.org/officeDocument/2006/relationships/customXml" Target="../../customXml/item775.xml"/><Relationship Id="rId74" Type="http://schemas.openxmlformats.org/officeDocument/2006/relationships/customXml" Target="../../customXml/item240.xml"/><Relationship Id="rId79" Type="http://schemas.openxmlformats.org/officeDocument/2006/relationships/customXml" Target="../../customXml/item1240.xml"/><Relationship Id="rId102" Type="http://schemas.openxmlformats.org/officeDocument/2006/relationships/slide" Target="slide48.xml"/><Relationship Id="rId5" Type="http://schemas.openxmlformats.org/officeDocument/2006/relationships/customXml" Target="../../customXml/item2605.xml"/><Relationship Id="rId90" Type="http://schemas.openxmlformats.org/officeDocument/2006/relationships/image" Target="../media/image72.svg"/><Relationship Id="rId95" Type="http://schemas.openxmlformats.org/officeDocument/2006/relationships/image" Target="../media/image8.png"/><Relationship Id="rId22" Type="http://schemas.openxmlformats.org/officeDocument/2006/relationships/customXml" Target="../../customXml/item2423.xml"/><Relationship Id="rId27" Type="http://schemas.openxmlformats.org/officeDocument/2006/relationships/customXml" Target="../../customXml/item613.xml"/><Relationship Id="rId43" Type="http://schemas.openxmlformats.org/officeDocument/2006/relationships/customXml" Target="../../customXml/item2366.xml"/><Relationship Id="rId48" Type="http://schemas.openxmlformats.org/officeDocument/2006/relationships/customXml" Target="../../customXml/item1266.xml"/><Relationship Id="rId64" Type="http://schemas.openxmlformats.org/officeDocument/2006/relationships/customXml" Target="../../customXml/item2320.xml"/><Relationship Id="rId69" Type="http://schemas.openxmlformats.org/officeDocument/2006/relationships/customXml" Target="../../customXml/item1830.xml"/><Relationship Id="rId80" Type="http://schemas.openxmlformats.org/officeDocument/2006/relationships/slideLayout" Target="../slideLayouts/slideLayout1.xml"/><Relationship Id="rId85" Type="http://schemas.openxmlformats.org/officeDocument/2006/relationships/image" Target="../media/image4.png"/><Relationship Id="rId12" Type="http://schemas.openxmlformats.org/officeDocument/2006/relationships/customXml" Target="../../customXml/item496.xml"/><Relationship Id="rId17" Type="http://schemas.openxmlformats.org/officeDocument/2006/relationships/customXml" Target="../../customXml/item2124.xml"/><Relationship Id="rId25" Type="http://schemas.openxmlformats.org/officeDocument/2006/relationships/customXml" Target="../../customXml/item1598.xml"/><Relationship Id="rId33" Type="http://schemas.openxmlformats.org/officeDocument/2006/relationships/customXml" Target="../../customXml/item182.xml"/><Relationship Id="rId38" Type="http://schemas.openxmlformats.org/officeDocument/2006/relationships/customXml" Target="../../customXml/item2680.xml"/><Relationship Id="rId46" Type="http://schemas.openxmlformats.org/officeDocument/2006/relationships/customXml" Target="../../customXml/item952.xml"/><Relationship Id="rId59" Type="http://schemas.openxmlformats.org/officeDocument/2006/relationships/customXml" Target="../../customXml/item1957.xml"/><Relationship Id="rId67" Type="http://schemas.openxmlformats.org/officeDocument/2006/relationships/customXml" Target="../../customXml/item113.xml"/><Relationship Id="rId103" Type="http://schemas.openxmlformats.org/officeDocument/2006/relationships/image" Target="../media/image22.png"/><Relationship Id="rId20" Type="http://schemas.openxmlformats.org/officeDocument/2006/relationships/customXml" Target="../../customXml/item249.xml"/><Relationship Id="rId41" Type="http://schemas.openxmlformats.org/officeDocument/2006/relationships/customXml" Target="../../customXml/item392.xml"/><Relationship Id="rId54" Type="http://schemas.openxmlformats.org/officeDocument/2006/relationships/customXml" Target="../../customXml/item2445.xml"/><Relationship Id="rId62" Type="http://schemas.openxmlformats.org/officeDocument/2006/relationships/customXml" Target="../../customXml/item624.xml"/><Relationship Id="rId70" Type="http://schemas.openxmlformats.org/officeDocument/2006/relationships/customXml" Target="../../customXml/item1412.xml"/><Relationship Id="rId75" Type="http://schemas.openxmlformats.org/officeDocument/2006/relationships/customXml" Target="../../customXml/item749.xml"/><Relationship Id="rId83" Type="http://schemas.openxmlformats.org/officeDocument/2006/relationships/image" Target="../media/image2.png"/><Relationship Id="rId88" Type="http://schemas.openxmlformats.org/officeDocument/2006/relationships/image" Target="../media/image7.png"/><Relationship Id="rId91" Type="http://schemas.openxmlformats.org/officeDocument/2006/relationships/image" Target="../media/image38.png"/><Relationship Id="rId96" Type="http://schemas.openxmlformats.org/officeDocument/2006/relationships/image" Target="../media/image9.svg"/><Relationship Id="rId1" Type="http://schemas.openxmlformats.org/officeDocument/2006/relationships/customXml" Target="../../customXml/item2134.xml"/><Relationship Id="rId6" Type="http://schemas.openxmlformats.org/officeDocument/2006/relationships/customXml" Target="../../customXml/item1450.xml"/><Relationship Id="rId15" Type="http://schemas.openxmlformats.org/officeDocument/2006/relationships/customXml" Target="../../customXml/item95.xml"/><Relationship Id="rId23" Type="http://schemas.openxmlformats.org/officeDocument/2006/relationships/customXml" Target="../../customXml/item60.xml"/><Relationship Id="rId28" Type="http://schemas.openxmlformats.org/officeDocument/2006/relationships/customXml" Target="../../customXml/item467.xml"/><Relationship Id="rId36" Type="http://schemas.openxmlformats.org/officeDocument/2006/relationships/customXml" Target="../../customXml/item1093.xml"/><Relationship Id="rId49" Type="http://schemas.openxmlformats.org/officeDocument/2006/relationships/customXml" Target="../../customXml/item1805.xml"/><Relationship Id="rId57" Type="http://schemas.openxmlformats.org/officeDocument/2006/relationships/customXml" Target="../../customXml/item1939.xml"/><Relationship Id="rId10" Type="http://schemas.openxmlformats.org/officeDocument/2006/relationships/customXml" Target="../../customXml/item958.xml"/><Relationship Id="rId31" Type="http://schemas.openxmlformats.org/officeDocument/2006/relationships/customXml" Target="../../customXml/item2296.xml"/><Relationship Id="rId44" Type="http://schemas.openxmlformats.org/officeDocument/2006/relationships/customXml" Target="../../customXml/item728.xml"/><Relationship Id="rId52" Type="http://schemas.openxmlformats.org/officeDocument/2006/relationships/customXml" Target="../../customXml/item2622.xml"/><Relationship Id="rId60" Type="http://schemas.openxmlformats.org/officeDocument/2006/relationships/customXml" Target="../../customXml/item2558.xml"/><Relationship Id="rId65" Type="http://schemas.openxmlformats.org/officeDocument/2006/relationships/customXml" Target="../../customXml/item2280.xml"/><Relationship Id="rId73" Type="http://schemas.openxmlformats.org/officeDocument/2006/relationships/customXml" Target="../../customXml/item2307.xml"/><Relationship Id="rId78" Type="http://schemas.openxmlformats.org/officeDocument/2006/relationships/customXml" Target="../../customXml/item2553.xml"/><Relationship Id="rId81" Type="http://schemas.openxmlformats.org/officeDocument/2006/relationships/notesSlide" Target="../notesSlides/notesSlide45.xml"/><Relationship Id="rId86" Type="http://schemas.openxmlformats.org/officeDocument/2006/relationships/image" Target="../media/image5.png"/><Relationship Id="rId94" Type="http://schemas.openxmlformats.org/officeDocument/2006/relationships/image" Target="../media/image62.svg"/><Relationship Id="rId99" Type="http://schemas.openxmlformats.org/officeDocument/2006/relationships/slide" Target="slide8.xml"/><Relationship Id="rId101" Type="http://schemas.openxmlformats.org/officeDocument/2006/relationships/image" Target="../media/image67.svg"/><Relationship Id="rId4" Type="http://schemas.openxmlformats.org/officeDocument/2006/relationships/customXml" Target="../../customXml/item2178.xml"/><Relationship Id="rId9" Type="http://schemas.openxmlformats.org/officeDocument/2006/relationships/customXml" Target="../../customXml/item1475.xml"/><Relationship Id="rId13" Type="http://schemas.openxmlformats.org/officeDocument/2006/relationships/customXml" Target="../../customXml/item1953.xml"/><Relationship Id="rId18" Type="http://schemas.openxmlformats.org/officeDocument/2006/relationships/customXml" Target="../../customXml/item1660.xml"/><Relationship Id="rId39" Type="http://schemas.openxmlformats.org/officeDocument/2006/relationships/customXml" Target="../../customXml/item1466.xml"/><Relationship Id="rId34" Type="http://schemas.openxmlformats.org/officeDocument/2006/relationships/customXml" Target="../../customXml/item1391.xml"/><Relationship Id="rId50" Type="http://schemas.openxmlformats.org/officeDocument/2006/relationships/customXml" Target="../../customXml/item770.xml"/><Relationship Id="rId55" Type="http://schemas.openxmlformats.org/officeDocument/2006/relationships/customXml" Target="../../customXml/item1409.xml"/><Relationship Id="rId76" Type="http://schemas.openxmlformats.org/officeDocument/2006/relationships/customXml" Target="../../customXml/item1783.xml"/><Relationship Id="rId97" Type="http://schemas.openxmlformats.org/officeDocument/2006/relationships/image" Target="../media/image10.png"/><Relationship Id="rId104" Type="http://schemas.openxmlformats.org/officeDocument/2006/relationships/image" Target="../media/image23.svg"/><Relationship Id="rId7" Type="http://schemas.openxmlformats.org/officeDocument/2006/relationships/customXml" Target="../../customXml/item1305.xml"/><Relationship Id="rId71" Type="http://schemas.openxmlformats.org/officeDocument/2006/relationships/customXml" Target="../../customXml/item689.xml"/><Relationship Id="rId92" Type="http://schemas.openxmlformats.org/officeDocument/2006/relationships/image" Target="../media/image39.svg"/><Relationship Id="rId2" Type="http://schemas.openxmlformats.org/officeDocument/2006/relationships/customXml" Target="../../customXml/item866.xml"/><Relationship Id="rId29" Type="http://schemas.openxmlformats.org/officeDocument/2006/relationships/customXml" Target="../../customXml/item2340.xml"/><Relationship Id="rId24" Type="http://schemas.openxmlformats.org/officeDocument/2006/relationships/customXml" Target="../../customXml/item1327.xml"/><Relationship Id="rId40" Type="http://schemas.openxmlformats.org/officeDocument/2006/relationships/customXml" Target="../../customXml/item2589.xml"/><Relationship Id="rId45" Type="http://schemas.openxmlformats.org/officeDocument/2006/relationships/customXml" Target="../../customXml/item2149.xml"/><Relationship Id="rId66" Type="http://schemas.openxmlformats.org/officeDocument/2006/relationships/customXml" Target="../../customXml/item197.xml"/><Relationship Id="rId87" Type="http://schemas.openxmlformats.org/officeDocument/2006/relationships/image" Target="../media/image6.png"/><Relationship Id="rId61" Type="http://schemas.openxmlformats.org/officeDocument/2006/relationships/customXml" Target="../../customXml/item1204.xml"/><Relationship Id="rId82" Type="http://schemas.openxmlformats.org/officeDocument/2006/relationships/image" Target="../media/image1.png"/><Relationship Id="rId19" Type="http://schemas.openxmlformats.org/officeDocument/2006/relationships/customXml" Target="../../customXml/item880.xml"/><Relationship Id="rId14" Type="http://schemas.openxmlformats.org/officeDocument/2006/relationships/customXml" Target="../../customXml/item1564.xml"/><Relationship Id="rId30" Type="http://schemas.openxmlformats.org/officeDocument/2006/relationships/customXml" Target="../../customXml/item5.xml"/><Relationship Id="rId35" Type="http://schemas.openxmlformats.org/officeDocument/2006/relationships/customXml" Target="../../customXml/item287.xml"/><Relationship Id="rId56" Type="http://schemas.openxmlformats.org/officeDocument/2006/relationships/customXml" Target="../../customXml/item2173.xml"/><Relationship Id="rId77" Type="http://schemas.openxmlformats.org/officeDocument/2006/relationships/customXml" Target="../../customXml/item911.xml"/><Relationship Id="rId100" Type="http://schemas.openxmlformats.org/officeDocument/2006/relationships/image" Target="../media/image66.png"/><Relationship Id="rId8" Type="http://schemas.openxmlformats.org/officeDocument/2006/relationships/customXml" Target="../../customXml/item2250.xml"/><Relationship Id="rId51" Type="http://schemas.openxmlformats.org/officeDocument/2006/relationships/customXml" Target="../../customXml/item1924.xml"/><Relationship Id="rId72" Type="http://schemas.openxmlformats.org/officeDocument/2006/relationships/customXml" Target="../../customXml/item53.xml"/><Relationship Id="rId93" Type="http://schemas.openxmlformats.org/officeDocument/2006/relationships/image" Target="../media/image61.png"/><Relationship Id="rId98" Type="http://schemas.openxmlformats.org/officeDocument/2006/relationships/image" Target="../media/image11.svg"/><Relationship Id="rId3" Type="http://schemas.openxmlformats.org/officeDocument/2006/relationships/customXml" Target="../../customXml/item560.xml"/></Relationships>
</file>

<file path=ppt/slides/_rels/slide5.xml.rels><?xml version="1.0" encoding="UTF-8" standalone="yes"?>
<Relationships xmlns="http://schemas.openxmlformats.org/package/2006/relationships"><Relationship Id="rId26" Type="http://schemas.openxmlformats.org/officeDocument/2006/relationships/customXml" Target="../../customXml/item1000.xml"/><Relationship Id="rId21" Type="http://schemas.openxmlformats.org/officeDocument/2006/relationships/customXml" Target="../../customXml/item2439.xml"/><Relationship Id="rId42" Type="http://schemas.openxmlformats.org/officeDocument/2006/relationships/customXml" Target="../../customXml/item1354.xml"/><Relationship Id="rId47" Type="http://schemas.openxmlformats.org/officeDocument/2006/relationships/image" Target="../media/image1.png"/><Relationship Id="rId63" Type="http://schemas.openxmlformats.org/officeDocument/2006/relationships/image" Target="../media/image16.png"/><Relationship Id="rId68" Type="http://schemas.openxmlformats.org/officeDocument/2006/relationships/image" Target="../media/image20.png"/><Relationship Id="rId2" Type="http://schemas.openxmlformats.org/officeDocument/2006/relationships/customXml" Target="../../customXml/item148.xml"/><Relationship Id="rId16" Type="http://schemas.openxmlformats.org/officeDocument/2006/relationships/customXml" Target="../../customXml/item1807.xml"/><Relationship Id="rId29" Type="http://schemas.openxmlformats.org/officeDocument/2006/relationships/customXml" Target="../../customXml/item825.xml"/><Relationship Id="rId11" Type="http://schemas.openxmlformats.org/officeDocument/2006/relationships/customXml" Target="../../customXml/item868.xml"/><Relationship Id="rId24" Type="http://schemas.openxmlformats.org/officeDocument/2006/relationships/customXml" Target="../../customXml/item1999.xml"/><Relationship Id="rId32" Type="http://schemas.openxmlformats.org/officeDocument/2006/relationships/customXml" Target="../../customXml/item75.xml"/><Relationship Id="rId37" Type="http://schemas.openxmlformats.org/officeDocument/2006/relationships/customXml" Target="../../customXml/item291.xml"/><Relationship Id="rId40" Type="http://schemas.openxmlformats.org/officeDocument/2006/relationships/customXml" Target="../../customXml/item1447.xml"/><Relationship Id="rId45" Type="http://schemas.openxmlformats.org/officeDocument/2006/relationships/slideLayout" Target="../slideLayouts/slideLayout1.xml"/><Relationship Id="rId53" Type="http://schemas.openxmlformats.org/officeDocument/2006/relationships/slide" Target="slide7.xml"/><Relationship Id="rId58" Type="http://schemas.openxmlformats.org/officeDocument/2006/relationships/image" Target="../media/image9.svg"/><Relationship Id="rId66" Type="http://schemas.openxmlformats.org/officeDocument/2006/relationships/image" Target="../media/image19.svg"/><Relationship Id="rId74" Type="http://schemas.openxmlformats.org/officeDocument/2006/relationships/slide" Target="slide6.xml"/><Relationship Id="rId5" Type="http://schemas.openxmlformats.org/officeDocument/2006/relationships/customXml" Target="../../customXml/item1831.xml"/><Relationship Id="rId61" Type="http://schemas.openxmlformats.org/officeDocument/2006/relationships/image" Target="../media/image14.png"/><Relationship Id="rId19" Type="http://schemas.openxmlformats.org/officeDocument/2006/relationships/customXml" Target="../../customXml/item2304.xml"/><Relationship Id="rId14" Type="http://schemas.openxmlformats.org/officeDocument/2006/relationships/customXml" Target="../../customXml/item1440.xml"/><Relationship Id="rId22" Type="http://schemas.openxmlformats.org/officeDocument/2006/relationships/customXml" Target="../../customXml/item1556.xml"/><Relationship Id="rId27" Type="http://schemas.openxmlformats.org/officeDocument/2006/relationships/customXml" Target="../../customXml/item49.xml"/><Relationship Id="rId30" Type="http://schemas.openxmlformats.org/officeDocument/2006/relationships/customXml" Target="../../customXml/item1123.xml"/><Relationship Id="rId35" Type="http://schemas.openxmlformats.org/officeDocument/2006/relationships/customXml" Target="../../customXml/item303.xml"/><Relationship Id="rId43" Type="http://schemas.openxmlformats.org/officeDocument/2006/relationships/customXml" Target="../../customXml/item810.xml"/><Relationship Id="rId48" Type="http://schemas.openxmlformats.org/officeDocument/2006/relationships/image" Target="../media/image2.png"/><Relationship Id="rId56" Type="http://schemas.openxmlformats.org/officeDocument/2006/relationships/image" Target="../media/image11.svg"/><Relationship Id="rId64" Type="http://schemas.openxmlformats.org/officeDocument/2006/relationships/image" Target="../media/image17.svg"/><Relationship Id="rId69" Type="http://schemas.openxmlformats.org/officeDocument/2006/relationships/image" Target="../media/image21.svg"/><Relationship Id="rId8" Type="http://schemas.openxmlformats.org/officeDocument/2006/relationships/customXml" Target="../../customXml/item1834.xml"/><Relationship Id="rId51" Type="http://schemas.openxmlformats.org/officeDocument/2006/relationships/image" Target="../media/image5.png"/><Relationship Id="rId72" Type="http://schemas.openxmlformats.org/officeDocument/2006/relationships/image" Target="../media/image24.png"/><Relationship Id="rId3" Type="http://schemas.openxmlformats.org/officeDocument/2006/relationships/customXml" Target="../../customXml/item2461.xml"/><Relationship Id="rId12" Type="http://schemas.openxmlformats.org/officeDocument/2006/relationships/customXml" Target="../../customXml/item1958.xml"/><Relationship Id="rId17" Type="http://schemas.openxmlformats.org/officeDocument/2006/relationships/customXml" Target="../../customXml/item1207.xml"/><Relationship Id="rId25" Type="http://schemas.openxmlformats.org/officeDocument/2006/relationships/customXml" Target="../../customXml/item865.xml"/><Relationship Id="rId33" Type="http://schemas.openxmlformats.org/officeDocument/2006/relationships/customXml" Target="../../customXml/item108.xml"/><Relationship Id="rId38" Type="http://schemas.openxmlformats.org/officeDocument/2006/relationships/customXml" Target="../../customXml/item2095.xml"/><Relationship Id="rId46" Type="http://schemas.openxmlformats.org/officeDocument/2006/relationships/notesSlide" Target="../notesSlides/notesSlide5.xml"/><Relationship Id="rId59" Type="http://schemas.openxmlformats.org/officeDocument/2006/relationships/image" Target="../media/image12.png"/><Relationship Id="rId67" Type="http://schemas.openxmlformats.org/officeDocument/2006/relationships/slide" Target="slide4.xml"/><Relationship Id="rId20" Type="http://schemas.openxmlformats.org/officeDocument/2006/relationships/customXml" Target="../../customXml/item361.xml"/><Relationship Id="rId41" Type="http://schemas.openxmlformats.org/officeDocument/2006/relationships/customXml" Target="../../customXml/item1458.xml"/><Relationship Id="rId54" Type="http://schemas.openxmlformats.org/officeDocument/2006/relationships/image" Target="../media/image7.png"/><Relationship Id="rId62" Type="http://schemas.openxmlformats.org/officeDocument/2006/relationships/image" Target="../media/image15.svg"/><Relationship Id="rId70" Type="http://schemas.openxmlformats.org/officeDocument/2006/relationships/image" Target="../media/image22.png"/><Relationship Id="rId75" Type="http://schemas.openxmlformats.org/officeDocument/2006/relationships/image" Target="../media/image26.png"/><Relationship Id="rId1" Type="http://schemas.openxmlformats.org/officeDocument/2006/relationships/customXml" Target="../../customXml/item2226.xml"/><Relationship Id="rId6" Type="http://schemas.openxmlformats.org/officeDocument/2006/relationships/customXml" Target="../../customXml/item2650.xml"/><Relationship Id="rId15" Type="http://schemas.openxmlformats.org/officeDocument/2006/relationships/customXml" Target="../../customXml/item1361.xml"/><Relationship Id="rId23" Type="http://schemas.openxmlformats.org/officeDocument/2006/relationships/customXml" Target="../../customXml/item1257.xml"/><Relationship Id="rId28" Type="http://schemas.openxmlformats.org/officeDocument/2006/relationships/customXml" Target="../../customXml/item1279.xml"/><Relationship Id="rId36" Type="http://schemas.openxmlformats.org/officeDocument/2006/relationships/customXml" Target="../../customXml/item632.xml"/><Relationship Id="rId49" Type="http://schemas.openxmlformats.org/officeDocument/2006/relationships/image" Target="../media/image3.png"/><Relationship Id="rId57" Type="http://schemas.openxmlformats.org/officeDocument/2006/relationships/image" Target="../media/image8.png"/><Relationship Id="rId10" Type="http://schemas.openxmlformats.org/officeDocument/2006/relationships/customXml" Target="../../customXml/item1746.xml"/><Relationship Id="rId31" Type="http://schemas.openxmlformats.org/officeDocument/2006/relationships/customXml" Target="../../customXml/item1092.xml"/><Relationship Id="rId44" Type="http://schemas.openxmlformats.org/officeDocument/2006/relationships/customXml" Target="../../customXml/item1330.xml"/><Relationship Id="rId52" Type="http://schemas.openxmlformats.org/officeDocument/2006/relationships/image" Target="../media/image6.png"/><Relationship Id="rId60" Type="http://schemas.openxmlformats.org/officeDocument/2006/relationships/image" Target="../media/image13.svg"/><Relationship Id="rId65" Type="http://schemas.openxmlformats.org/officeDocument/2006/relationships/image" Target="../media/image18.png"/><Relationship Id="rId73" Type="http://schemas.openxmlformats.org/officeDocument/2006/relationships/image" Target="../media/image25.svg"/><Relationship Id="rId4" Type="http://schemas.openxmlformats.org/officeDocument/2006/relationships/customXml" Target="../../customXml/item2581.xml"/><Relationship Id="rId9" Type="http://schemas.openxmlformats.org/officeDocument/2006/relationships/customXml" Target="../../customXml/item2691.xml"/><Relationship Id="rId13" Type="http://schemas.openxmlformats.org/officeDocument/2006/relationships/customXml" Target="../../customXml/item1232.xml"/><Relationship Id="rId18" Type="http://schemas.openxmlformats.org/officeDocument/2006/relationships/customXml" Target="../../customXml/item30.xml"/><Relationship Id="rId39" Type="http://schemas.openxmlformats.org/officeDocument/2006/relationships/customXml" Target="../../customXml/item922.xml"/><Relationship Id="rId34" Type="http://schemas.openxmlformats.org/officeDocument/2006/relationships/customXml" Target="../../customXml/item1057.xml"/><Relationship Id="rId50" Type="http://schemas.openxmlformats.org/officeDocument/2006/relationships/image" Target="../media/image4.png"/><Relationship Id="rId55" Type="http://schemas.openxmlformats.org/officeDocument/2006/relationships/image" Target="../media/image10.png"/><Relationship Id="rId76" Type="http://schemas.openxmlformats.org/officeDocument/2006/relationships/image" Target="../media/image27.svg"/><Relationship Id="rId7" Type="http://schemas.openxmlformats.org/officeDocument/2006/relationships/customXml" Target="../../customXml/item47.xml"/><Relationship Id="rId71" Type="http://schemas.openxmlformats.org/officeDocument/2006/relationships/image" Target="../media/image23.svg"/></Relationships>
</file>

<file path=ppt/slides/_rels/slide50.xml.rels><?xml version="1.0" encoding="UTF-8" standalone="yes"?>
<Relationships xmlns="http://schemas.openxmlformats.org/package/2006/relationships"><Relationship Id="rId26" Type="http://schemas.openxmlformats.org/officeDocument/2006/relationships/customXml" Target="../../customXml/item2019.xml"/><Relationship Id="rId21" Type="http://schemas.openxmlformats.org/officeDocument/2006/relationships/customXml" Target="../../customXml/item981.xml"/><Relationship Id="rId42" Type="http://schemas.openxmlformats.org/officeDocument/2006/relationships/customXml" Target="../../customXml/item1095.xml"/><Relationship Id="rId47" Type="http://schemas.openxmlformats.org/officeDocument/2006/relationships/customXml" Target="../../customXml/item1376.xml"/><Relationship Id="rId63" Type="http://schemas.openxmlformats.org/officeDocument/2006/relationships/customXml" Target="../../customXml/item2221.xml"/><Relationship Id="rId68" Type="http://schemas.openxmlformats.org/officeDocument/2006/relationships/customXml" Target="../../customXml/item2365.xml"/><Relationship Id="rId84" Type="http://schemas.openxmlformats.org/officeDocument/2006/relationships/slideLayout" Target="../slideLayouts/slideLayout1.xml"/><Relationship Id="rId89" Type="http://schemas.openxmlformats.org/officeDocument/2006/relationships/image" Target="../media/image4.png"/><Relationship Id="rId16" Type="http://schemas.openxmlformats.org/officeDocument/2006/relationships/customXml" Target="../../customXml/item350.xml"/><Relationship Id="rId11" Type="http://schemas.openxmlformats.org/officeDocument/2006/relationships/customXml" Target="../../customXml/item373.xml"/><Relationship Id="rId32" Type="http://schemas.openxmlformats.org/officeDocument/2006/relationships/customXml" Target="../../customXml/item2302.xml"/><Relationship Id="rId37" Type="http://schemas.openxmlformats.org/officeDocument/2006/relationships/customXml" Target="../../customXml/item633.xml"/><Relationship Id="rId53" Type="http://schemas.openxmlformats.org/officeDocument/2006/relationships/customXml" Target="../../customXml/item124.xml"/><Relationship Id="rId58" Type="http://schemas.openxmlformats.org/officeDocument/2006/relationships/customXml" Target="../../customXml/item1630.xml"/><Relationship Id="rId74" Type="http://schemas.openxmlformats.org/officeDocument/2006/relationships/customXml" Target="../../customXml/item2531.xml"/><Relationship Id="rId79" Type="http://schemas.openxmlformats.org/officeDocument/2006/relationships/customXml" Target="../../customXml/item1823.xml"/><Relationship Id="rId102" Type="http://schemas.openxmlformats.org/officeDocument/2006/relationships/image" Target="../media/image10.png"/><Relationship Id="rId5" Type="http://schemas.openxmlformats.org/officeDocument/2006/relationships/customXml" Target="../../customXml/item1585.xml"/><Relationship Id="rId90" Type="http://schemas.openxmlformats.org/officeDocument/2006/relationships/image" Target="../media/image5.png"/><Relationship Id="rId95" Type="http://schemas.openxmlformats.org/officeDocument/2006/relationships/image" Target="../media/image72.svg"/><Relationship Id="rId22" Type="http://schemas.openxmlformats.org/officeDocument/2006/relationships/customXml" Target="../../customXml/item2201.xml"/><Relationship Id="rId27" Type="http://schemas.openxmlformats.org/officeDocument/2006/relationships/customXml" Target="../../customXml/item641.xml"/><Relationship Id="rId43" Type="http://schemas.openxmlformats.org/officeDocument/2006/relationships/customXml" Target="../../customXml/item2475.xml"/><Relationship Id="rId48" Type="http://schemas.openxmlformats.org/officeDocument/2006/relationships/customXml" Target="../../customXml/item391.xml"/><Relationship Id="rId64" Type="http://schemas.openxmlformats.org/officeDocument/2006/relationships/customXml" Target="../../customXml/item1056.xml"/><Relationship Id="rId69" Type="http://schemas.openxmlformats.org/officeDocument/2006/relationships/customXml" Target="../../customXml/item1620.xml"/><Relationship Id="rId80" Type="http://schemas.openxmlformats.org/officeDocument/2006/relationships/customXml" Target="../../customXml/item2145.xml"/><Relationship Id="rId85" Type="http://schemas.openxmlformats.org/officeDocument/2006/relationships/notesSlide" Target="../notesSlides/notesSlide46.xml"/><Relationship Id="rId12" Type="http://schemas.openxmlformats.org/officeDocument/2006/relationships/customXml" Target="../../customXml/item1002.xml"/><Relationship Id="rId17" Type="http://schemas.openxmlformats.org/officeDocument/2006/relationships/customXml" Target="../../customXml/item1108.xml"/><Relationship Id="rId33" Type="http://schemas.openxmlformats.org/officeDocument/2006/relationships/customXml" Target="../../customXml/item64.xml"/><Relationship Id="rId38" Type="http://schemas.openxmlformats.org/officeDocument/2006/relationships/customXml" Target="../../customXml/item622.xml"/><Relationship Id="rId59" Type="http://schemas.openxmlformats.org/officeDocument/2006/relationships/customXml" Target="../../customXml/item2246.xml"/><Relationship Id="rId103" Type="http://schemas.openxmlformats.org/officeDocument/2006/relationships/image" Target="../media/image11.svg"/><Relationship Id="rId20" Type="http://schemas.openxmlformats.org/officeDocument/2006/relationships/customXml" Target="../../customXml/item50.xml"/><Relationship Id="rId41" Type="http://schemas.openxmlformats.org/officeDocument/2006/relationships/customXml" Target="../../customXml/item834.xml"/><Relationship Id="rId54" Type="http://schemas.openxmlformats.org/officeDocument/2006/relationships/customXml" Target="../../customXml/item1388.xml"/><Relationship Id="rId62" Type="http://schemas.openxmlformats.org/officeDocument/2006/relationships/customXml" Target="../../customXml/item974.xml"/><Relationship Id="rId70" Type="http://schemas.openxmlformats.org/officeDocument/2006/relationships/customXml" Target="../../customXml/item233.xml"/><Relationship Id="rId75" Type="http://schemas.openxmlformats.org/officeDocument/2006/relationships/customXml" Target="../../customXml/item682.xml"/><Relationship Id="rId83" Type="http://schemas.openxmlformats.org/officeDocument/2006/relationships/customXml" Target="../../customXml/item2533.xml"/><Relationship Id="rId88" Type="http://schemas.openxmlformats.org/officeDocument/2006/relationships/image" Target="../media/image3.png"/><Relationship Id="rId91" Type="http://schemas.openxmlformats.org/officeDocument/2006/relationships/image" Target="../media/image6.png"/><Relationship Id="rId96" Type="http://schemas.openxmlformats.org/officeDocument/2006/relationships/image" Target="../media/image38.png"/><Relationship Id="rId1" Type="http://schemas.openxmlformats.org/officeDocument/2006/relationships/customXml" Target="../../customXml/item1871.xml"/><Relationship Id="rId6" Type="http://schemas.openxmlformats.org/officeDocument/2006/relationships/customXml" Target="../../customXml/item1943.xml"/><Relationship Id="rId15" Type="http://schemas.openxmlformats.org/officeDocument/2006/relationships/customXml" Target="../../customXml/item2045.xml"/><Relationship Id="rId23" Type="http://schemas.openxmlformats.org/officeDocument/2006/relationships/customXml" Target="../../customXml/item502.xml"/><Relationship Id="rId28" Type="http://schemas.openxmlformats.org/officeDocument/2006/relationships/customXml" Target="../../customXml/item547.xml"/><Relationship Id="rId36" Type="http://schemas.openxmlformats.org/officeDocument/2006/relationships/customXml" Target="../../customXml/item1273.xml"/><Relationship Id="rId49" Type="http://schemas.openxmlformats.org/officeDocument/2006/relationships/customXml" Target="../../customXml/item2390.xml"/><Relationship Id="rId57" Type="http://schemas.openxmlformats.org/officeDocument/2006/relationships/customXml" Target="../../customXml/item1356.xml"/><Relationship Id="rId10" Type="http://schemas.openxmlformats.org/officeDocument/2006/relationships/customXml" Target="../../customXml/item1066.xml"/><Relationship Id="rId31" Type="http://schemas.openxmlformats.org/officeDocument/2006/relationships/customXml" Target="../../customXml/item248.xml"/><Relationship Id="rId44" Type="http://schemas.openxmlformats.org/officeDocument/2006/relationships/customXml" Target="../../customXml/item1411.xml"/><Relationship Id="rId52" Type="http://schemas.openxmlformats.org/officeDocument/2006/relationships/customXml" Target="../../customXml/item1632.xml"/><Relationship Id="rId60" Type="http://schemas.openxmlformats.org/officeDocument/2006/relationships/customXml" Target="../../customXml/item2642.xml"/><Relationship Id="rId65" Type="http://schemas.openxmlformats.org/officeDocument/2006/relationships/customXml" Target="../../customXml/item870.xml"/><Relationship Id="rId73" Type="http://schemas.openxmlformats.org/officeDocument/2006/relationships/customXml" Target="../../customXml/item1415.xml"/><Relationship Id="rId78" Type="http://schemas.openxmlformats.org/officeDocument/2006/relationships/customXml" Target="../../customXml/item768.xml"/><Relationship Id="rId81" Type="http://schemas.openxmlformats.org/officeDocument/2006/relationships/customXml" Target="../../customXml/item1568.xml"/><Relationship Id="rId86" Type="http://schemas.openxmlformats.org/officeDocument/2006/relationships/image" Target="../media/image1.png"/><Relationship Id="rId94" Type="http://schemas.openxmlformats.org/officeDocument/2006/relationships/image" Target="../media/image71.png"/><Relationship Id="rId99" Type="http://schemas.openxmlformats.org/officeDocument/2006/relationships/image" Target="../media/image62.svg"/><Relationship Id="rId101" Type="http://schemas.openxmlformats.org/officeDocument/2006/relationships/image" Target="../media/image9.svg"/><Relationship Id="rId4" Type="http://schemas.openxmlformats.org/officeDocument/2006/relationships/customXml" Target="../../customXml/item514.xml"/><Relationship Id="rId9" Type="http://schemas.openxmlformats.org/officeDocument/2006/relationships/customXml" Target="../../customXml/item13.xml"/><Relationship Id="rId13" Type="http://schemas.openxmlformats.org/officeDocument/2006/relationships/customXml" Target="../../customXml/item2186.xml"/><Relationship Id="rId18" Type="http://schemas.openxmlformats.org/officeDocument/2006/relationships/customXml" Target="../../customXml/item716.xml"/><Relationship Id="rId39" Type="http://schemas.openxmlformats.org/officeDocument/2006/relationships/customXml" Target="../../customXml/item398.xml"/><Relationship Id="rId34" Type="http://schemas.openxmlformats.org/officeDocument/2006/relationships/customXml" Target="../../customXml/item2537.xml"/><Relationship Id="rId50" Type="http://schemas.openxmlformats.org/officeDocument/2006/relationships/customXml" Target="../../customXml/item1741.xml"/><Relationship Id="rId55" Type="http://schemas.openxmlformats.org/officeDocument/2006/relationships/customXml" Target="../../customXml/item411.xml"/><Relationship Id="rId76" Type="http://schemas.openxmlformats.org/officeDocument/2006/relationships/customXml" Target="../../customXml/item1453.xml"/><Relationship Id="rId97" Type="http://schemas.openxmlformats.org/officeDocument/2006/relationships/image" Target="../media/image39.svg"/><Relationship Id="rId104" Type="http://schemas.openxmlformats.org/officeDocument/2006/relationships/slide" Target="slide8.xml"/><Relationship Id="rId7" Type="http://schemas.openxmlformats.org/officeDocument/2006/relationships/customXml" Target="../../customXml/item395.xml"/><Relationship Id="rId71" Type="http://schemas.openxmlformats.org/officeDocument/2006/relationships/customXml" Target="../../customXml/item265.xml"/><Relationship Id="rId92" Type="http://schemas.openxmlformats.org/officeDocument/2006/relationships/image" Target="../media/image7.png"/><Relationship Id="rId2" Type="http://schemas.openxmlformats.org/officeDocument/2006/relationships/customXml" Target="../../customXml/item1975.xml"/><Relationship Id="rId29" Type="http://schemas.openxmlformats.org/officeDocument/2006/relationships/customXml" Target="../../customXml/item2152.xml"/><Relationship Id="rId24" Type="http://schemas.openxmlformats.org/officeDocument/2006/relationships/customXml" Target="../../customXml/item1737.xml"/><Relationship Id="rId40" Type="http://schemas.openxmlformats.org/officeDocument/2006/relationships/customXml" Target="../../customXml/item1794.xml"/><Relationship Id="rId45" Type="http://schemas.openxmlformats.org/officeDocument/2006/relationships/customXml" Target="../../customXml/item452.xml"/><Relationship Id="rId66" Type="http://schemas.openxmlformats.org/officeDocument/2006/relationships/customXml" Target="../../customXml/item2684.xml"/><Relationship Id="rId87" Type="http://schemas.openxmlformats.org/officeDocument/2006/relationships/image" Target="../media/image2.png"/><Relationship Id="rId61" Type="http://schemas.openxmlformats.org/officeDocument/2006/relationships/customXml" Target="../../customXml/item1613.xml"/><Relationship Id="rId82" Type="http://schemas.openxmlformats.org/officeDocument/2006/relationships/customXml" Target="../../customXml/item715.xml"/><Relationship Id="rId19" Type="http://schemas.openxmlformats.org/officeDocument/2006/relationships/customXml" Target="../../customXml/item2035.xml"/><Relationship Id="rId14" Type="http://schemas.openxmlformats.org/officeDocument/2006/relationships/customXml" Target="../../customXml/item2217.xml"/><Relationship Id="rId30" Type="http://schemas.openxmlformats.org/officeDocument/2006/relationships/customXml" Target="../../customXml/item1200.xml"/><Relationship Id="rId35" Type="http://schemas.openxmlformats.org/officeDocument/2006/relationships/customXml" Target="../../customXml/item1535.xml"/><Relationship Id="rId56" Type="http://schemas.openxmlformats.org/officeDocument/2006/relationships/customXml" Target="../../customXml/item2492.xml"/><Relationship Id="rId77" Type="http://schemas.openxmlformats.org/officeDocument/2006/relationships/customXml" Target="../../customXml/item277.xml"/><Relationship Id="rId100" Type="http://schemas.openxmlformats.org/officeDocument/2006/relationships/image" Target="../media/image8.png"/><Relationship Id="rId105" Type="http://schemas.openxmlformats.org/officeDocument/2006/relationships/slide" Target="slide48.xml"/><Relationship Id="rId8" Type="http://schemas.openxmlformats.org/officeDocument/2006/relationships/customXml" Target="../../customXml/item127.xml"/><Relationship Id="rId51" Type="http://schemas.openxmlformats.org/officeDocument/2006/relationships/customXml" Target="../../customXml/item532.xml"/><Relationship Id="rId72" Type="http://schemas.openxmlformats.org/officeDocument/2006/relationships/customXml" Target="../../customXml/item167.xml"/><Relationship Id="rId93" Type="http://schemas.openxmlformats.org/officeDocument/2006/relationships/slide" Target="slide51.xml"/><Relationship Id="rId98" Type="http://schemas.openxmlformats.org/officeDocument/2006/relationships/image" Target="../media/image61.png"/><Relationship Id="rId3" Type="http://schemas.openxmlformats.org/officeDocument/2006/relationships/customXml" Target="../../customXml/item722.xml"/><Relationship Id="rId25" Type="http://schemas.openxmlformats.org/officeDocument/2006/relationships/customXml" Target="../../customXml/item781.xml"/><Relationship Id="rId46" Type="http://schemas.openxmlformats.org/officeDocument/2006/relationships/customXml" Target="../../customXml/item1474.xml"/><Relationship Id="rId67" Type="http://schemas.openxmlformats.org/officeDocument/2006/relationships/customXml" Target="../../customXml/item270.xml"/></Relationships>
</file>

<file path=ppt/slides/_rels/slide51.xml.rels><?xml version="1.0" encoding="UTF-8" standalone="yes"?>
<Relationships xmlns="http://schemas.openxmlformats.org/package/2006/relationships"><Relationship Id="rId13" Type="http://schemas.openxmlformats.org/officeDocument/2006/relationships/customXml" Target="../../customXml/item1826.xml"/><Relationship Id="rId18" Type="http://schemas.openxmlformats.org/officeDocument/2006/relationships/image" Target="../media/image3.png"/><Relationship Id="rId26" Type="http://schemas.openxmlformats.org/officeDocument/2006/relationships/image" Target="../media/image38.png"/><Relationship Id="rId39" Type="http://schemas.openxmlformats.org/officeDocument/2006/relationships/image" Target="../media/image65.png"/><Relationship Id="rId21" Type="http://schemas.openxmlformats.org/officeDocument/2006/relationships/image" Target="../media/image6.png"/><Relationship Id="rId34" Type="http://schemas.openxmlformats.org/officeDocument/2006/relationships/image" Target="../media/image56.png"/><Relationship Id="rId7" Type="http://schemas.openxmlformats.org/officeDocument/2006/relationships/customXml" Target="../../customXml/item1504.xml"/><Relationship Id="rId2" Type="http://schemas.openxmlformats.org/officeDocument/2006/relationships/customXml" Target="../../customXml/item2357.xml"/><Relationship Id="rId16" Type="http://schemas.openxmlformats.org/officeDocument/2006/relationships/image" Target="../media/image1.png"/><Relationship Id="rId20" Type="http://schemas.openxmlformats.org/officeDocument/2006/relationships/image" Target="../media/image5.png"/><Relationship Id="rId29" Type="http://schemas.openxmlformats.org/officeDocument/2006/relationships/image" Target="../media/image62.svg"/><Relationship Id="rId41" Type="http://schemas.openxmlformats.org/officeDocument/2006/relationships/image" Target="../media/image67.svg"/><Relationship Id="rId1" Type="http://schemas.openxmlformats.org/officeDocument/2006/relationships/customXml" Target="../../customXml/item1098.xml"/><Relationship Id="rId6" Type="http://schemas.openxmlformats.org/officeDocument/2006/relationships/customXml" Target="../../customXml/item2545.xml"/><Relationship Id="rId11" Type="http://schemas.openxmlformats.org/officeDocument/2006/relationships/customXml" Target="../../customXml/item2192.xml"/><Relationship Id="rId24" Type="http://schemas.openxmlformats.org/officeDocument/2006/relationships/image" Target="../media/image71.png"/><Relationship Id="rId32" Type="http://schemas.openxmlformats.org/officeDocument/2006/relationships/image" Target="../media/image54.png"/><Relationship Id="rId37" Type="http://schemas.openxmlformats.org/officeDocument/2006/relationships/image" Target="../media/image59.png"/><Relationship Id="rId40" Type="http://schemas.openxmlformats.org/officeDocument/2006/relationships/image" Target="../media/image66.png"/><Relationship Id="rId5" Type="http://schemas.openxmlformats.org/officeDocument/2006/relationships/customXml" Target="../../customXml/item2350.xml"/><Relationship Id="rId15" Type="http://schemas.openxmlformats.org/officeDocument/2006/relationships/notesSlide" Target="../notesSlides/notesSlide47.xml"/><Relationship Id="rId23" Type="http://schemas.openxmlformats.org/officeDocument/2006/relationships/slide" Target="slide52.xml"/><Relationship Id="rId28" Type="http://schemas.openxmlformats.org/officeDocument/2006/relationships/image" Target="../media/image61.png"/><Relationship Id="rId36" Type="http://schemas.openxmlformats.org/officeDocument/2006/relationships/image" Target="../media/image58.png"/><Relationship Id="rId10" Type="http://schemas.openxmlformats.org/officeDocument/2006/relationships/customXml" Target="../../customXml/item508.xml"/><Relationship Id="rId19" Type="http://schemas.openxmlformats.org/officeDocument/2006/relationships/image" Target="../media/image4.png"/><Relationship Id="rId31" Type="http://schemas.openxmlformats.org/officeDocument/2006/relationships/image" Target="../media/image53.png"/><Relationship Id="rId4" Type="http://schemas.openxmlformats.org/officeDocument/2006/relationships/customXml" Target="../../customXml/item2239.xml"/><Relationship Id="rId9" Type="http://schemas.openxmlformats.org/officeDocument/2006/relationships/customXml" Target="../../customXml/item708.xml"/><Relationship Id="rId14" Type="http://schemas.openxmlformats.org/officeDocument/2006/relationships/slideLayout" Target="../slideLayouts/slideLayout1.xml"/><Relationship Id="rId22" Type="http://schemas.openxmlformats.org/officeDocument/2006/relationships/image" Target="../media/image7.png"/><Relationship Id="rId27" Type="http://schemas.openxmlformats.org/officeDocument/2006/relationships/image" Target="../media/image39.svg"/><Relationship Id="rId30" Type="http://schemas.openxmlformats.org/officeDocument/2006/relationships/image" Target="../media/image52.png"/><Relationship Id="rId35" Type="http://schemas.openxmlformats.org/officeDocument/2006/relationships/image" Target="../media/image57.png"/><Relationship Id="rId8" Type="http://schemas.openxmlformats.org/officeDocument/2006/relationships/customXml" Target="../../customXml/item551.xml"/><Relationship Id="rId3" Type="http://schemas.openxmlformats.org/officeDocument/2006/relationships/customXml" Target="../../customXml/item587.xml"/><Relationship Id="rId12" Type="http://schemas.openxmlformats.org/officeDocument/2006/relationships/customXml" Target="../../customXml/item136.xml"/><Relationship Id="rId17" Type="http://schemas.openxmlformats.org/officeDocument/2006/relationships/image" Target="../media/image2.png"/><Relationship Id="rId25" Type="http://schemas.openxmlformats.org/officeDocument/2006/relationships/image" Target="../media/image72.svg"/><Relationship Id="rId33" Type="http://schemas.openxmlformats.org/officeDocument/2006/relationships/image" Target="../media/image55.png"/><Relationship Id="rId38" Type="http://schemas.openxmlformats.org/officeDocument/2006/relationships/image" Target="../media/image60.svg"/></Relationships>
</file>

<file path=ppt/slides/_rels/slide52.xml.rels><?xml version="1.0" encoding="UTF-8" standalone="yes"?>
<Relationships xmlns="http://schemas.openxmlformats.org/package/2006/relationships"><Relationship Id="rId13" Type="http://schemas.openxmlformats.org/officeDocument/2006/relationships/image" Target="../media/image2.png"/><Relationship Id="rId18" Type="http://schemas.openxmlformats.org/officeDocument/2006/relationships/image" Target="../media/image7.png"/><Relationship Id="rId26" Type="http://schemas.openxmlformats.org/officeDocument/2006/relationships/image" Target="../media/image52.png"/><Relationship Id="rId21" Type="http://schemas.openxmlformats.org/officeDocument/2006/relationships/image" Target="../media/image72.svg"/><Relationship Id="rId34" Type="http://schemas.openxmlformats.org/officeDocument/2006/relationships/image" Target="../media/image60.svg"/><Relationship Id="rId7" Type="http://schemas.openxmlformats.org/officeDocument/2006/relationships/customXml" Target="../../customXml/item630.xml"/><Relationship Id="rId12" Type="http://schemas.openxmlformats.org/officeDocument/2006/relationships/image" Target="../media/image1.png"/><Relationship Id="rId17" Type="http://schemas.openxmlformats.org/officeDocument/2006/relationships/image" Target="../media/image6.png"/><Relationship Id="rId25" Type="http://schemas.openxmlformats.org/officeDocument/2006/relationships/image" Target="../media/image62.svg"/><Relationship Id="rId33" Type="http://schemas.openxmlformats.org/officeDocument/2006/relationships/image" Target="../media/image59.png"/><Relationship Id="rId2" Type="http://schemas.openxmlformats.org/officeDocument/2006/relationships/customXml" Target="../../customXml/item720.xml"/><Relationship Id="rId16" Type="http://schemas.openxmlformats.org/officeDocument/2006/relationships/image" Target="../media/image5.png"/><Relationship Id="rId20" Type="http://schemas.openxmlformats.org/officeDocument/2006/relationships/image" Target="../media/image71.png"/><Relationship Id="rId29" Type="http://schemas.openxmlformats.org/officeDocument/2006/relationships/image" Target="../media/image55.png"/><Relationship Id="rId1" Type="http://schemas.openxmlformats.org/officeDocument/2006/relationships/customXml" Target="../../customXml/item2036.xml"/><Relationship Id="rId6" Type="http://schemas.openxmlformats.org/officeDocument/2006/relationships/customXml" Target="../../customXml/item409.xml"/><Relationship Id="rId11" Type="http://schemas.openxmlformats.org/officeDocument/2006/relationships/notesSlide" Target="../notesSlides/notesSlide48.xml"/><Relationship Id="rId24" Type="http://schemas.openxmlformats.org/officeDocument/2006/relationships/image" Target="../media/image61.png"/><Relationship Id="rId32" Type="http://schemas.openxmlformats.org/officeDocument/2006/relationships/image" Target="../media/image58.png"/><Relationship Id="rId37" Type="http://schemas.openxmlformats.org/officeDocument/2006/relationships/image" Target="../media/image67.svg"/><Relationship Id="rId5" Type="http://schemas.openxmlformats.org/officeDocument/2006/relationships/customXml" Target="../../customXml/item171.xml"/><Relationship Id="rId15" Type="http://schemas.openxmlformats.org/officeDocument/2006/relationships/image" Target="../media/image4.png"/><Relationship Id="rId23" Type="http://schemas.openxmlformats.org/officeDocument/2006/relationships/image" Target="../media/image39.svg"/><Relationship Id="rId28" Type="http://schemas.openxmlformats.org/officeDocument/2006/relationships/image" Target="../media/image54.png"/><Relationship Id="rId36" Type="http://schemas.openxmlformats.org/officeDocument/2006/relationships/image" Target="../media/image66.png"/><Relationship Id="rId10" Type="http://schemas.openxmlformats.org/officeDocument/2006/relationships/slideLayout" Target="../slideLayouts/slideLayout1.xml"/><Relationship Id="rId19" Type="http://schemas.openxmlformats.org/officeDocument/2006/relationships/slide" Target="slide53.xml"/><Relationship Id="rId31" Type="http://schemas.openxmlformats.org/officeDocument/2006/relationships/image" Target="../media/image57.png"/><Relationship Id="rId4" Type="http://schemas.openxmlformats.org/officeDocument/2006/relationships/customXml" Target="../../customXml/item628.xml"/><Relationship Id="rId9" Type="http://schemas.openxmlformats.org/officeDocument/2006/relationships/customXml" Target="../../customXml/item1863.xml"/><Relationship Id="rId14" Type="http://schemas.openxmlformats.org/officeDocument/2006/relationships/image" Target="../media/image3.png"/><Relationship Id="rId22" Type="http://schemas.openxmlformats.org/officeDocument/2006/relationships/image" Target="../media/image38.png"/><Relationship Id="rId27" Type="http://schemas.openxmlformats.org/officeDocument/2006/relationships/image" Target="../media/image53.png"/><Relationship Id="rId30" Type="http://schemas.openxmlformats.org/officeDocument/2006/relationships/image" Target="../media/image56.png"/><Relationship Id="rId35" Type="http://schemas.openxmlformats.org/officeDocument/2006/relationships/image" Target="../media/image65.png"/><Relationship Id="rId8" Type="http://schemas.openxmlformats.org/officeDocument/2006/relationships/customXml" Target="../../customXml/item2343.xml"/><Relationship Id="rId3" Type="http://schemas.openxmlformats.org/officeDocument/2006/relationships/customXml" Target="../../customXml/item18.xml"/></Relationships>
</file>

<file path=ppt/slides/_rels/slide53.xml.rels><?xml version="1.0" encoding="UTF-8" standalone="yes"?>
<Relationships xmlns="http://schemas.openxmlformats.org/package/2006/relationships"><Relationship Id="rId13" Type="http://schemas.openxmlformats.org/officeDocument/2006/relationships/image" Target="../media/image2.png"/><Relationship Id="rId18" Type="http://schemas.openxmlformats.org/officeDocument/2006/relationships/image" Target="../media/image7.png"/><Relationship Id="rId26" Type="http://schemas.openxmlformats.org/officeDocument/2006/relationships/image" Target="../media/image53.png"/><Relationship Id="rId3" Type="http://schemas.openxmlformats.org/officeDocument/2006/relationships/customXml" Target="../../customXml/item2683.xml"/><Relationship Id="rId21" Type="http://schemas.openxmlformats.org/officeDocument/2006/relationships/image" Target="../media/image38.png"/><Relationship Id="rId34" Type="http://schemas.openxmlformats.org/officeDocument/2006/relationships/image" Target="../media/image65.png"/><Relationship Id="rId7" Type="http://schemas.openxmlformats.org/officeDocument/2006/relationships/customXml" Target="../../customXml/item2557.xml"/><Relationship Id="rId12" Type="http://schemas.openxmlformats.org/officeDocument/2006/relationships/image" Target="../media/image1.png"/><Relationship Id="rId17" Type="http://schemas.openxmlformats.org/officeDocument/2006/relationships/image" Target="../media/image6.png"/><Relationship Id="rId25" Type="http://schemas.openxmlformats.org/officeDocument/2006/relationships/image" Target="../media/image52.png"/><Relationship Id="rId33" Type="http://schemas.openxmlformats.org/officeDocument/2006/relationships/image" Target="../media/image60.svg"/><Relationship Id="rId2" Type="http://schemas.openxmlformats.org/officeDocument/2006/relationships/customXml" Target="../../customXml/item1449.xml"/><Relationship Id="rId16" Type="http://schemas.openxmlformats.org/officeDocument/2006/relationships/image" Target="../media/image5.png"/><Relationship Id="rId20" Type="http://schemas.openxmlformats.org/officeDocument/2006/relationships/image" Target="../media/image72.svg"/><Relationship Id="rId29" Type="http://schemas.openxmlformats.org/officeDocument/2006/relationships/image" Target="../media/image56.png"/><Relationship Id="rId1" Type="http://schemas.openxmlformats.org/officeDocument/2006/relationships/customXml" Target="../../customXml/item1319.xml"/><Relationship Id="rId6" Type="http://schemas.openxmlformats.org/officeDocument/2006/relationships/customXml" Target="../../customXml/item2187.xml"/><Relationship Id="rId11" Type="http://schemas.openxmlformats.org/officeDocument/2006/relationships/notesSlide" Target="../notesSlides/notesSlide49.xml"/><Relationship Id="rId24" Type="http://schemas.openxmlformats.org/officeDocument/2006/relationships/image" Target="../media/image62.svg"/><Relationship Id="rId32" Type="http://schemas.openxmlformats.org/officeDocument/2006/relationships/image" Target="../media/image59.png"/><Relationship Id="rId5" Type="http://schemas.openxmlformats.org/officeDocument/2006/relationships/customXml" Target="../../customXml/item2344.xml"/><Relationship Id="rId15" Type="http://schemas.openxmlformats.org/officeDocument/2006/relationships/image" Target="../media/image4.png"/><Relationship Id="rId23" Type="http://schemas.openxmlformats.org/officeDocument/2006/relationships/image" Target="../media/image61.png"/><Relationship Id="rId28" Type="http://schemas.openxmlformats.org/officeDocument/2006/relationships/image" Target="../media/image55.png"/><Relationship Id="rId36" Type="http://schemas.openxmlformats.org/officeDocument/2006/relationships/image" Target="../media/image67.svg"/><Relationship Id="rId10" Type="http://schemas.openxmlformats.org/officeDocument/2006/relationships/slideLayout" Target="../slideLayouts/slideLayout1.xml"/><Relationship Id="rId19" Type="http://schemas.openxmlformats.org/officeDocument/2006/relationships/image" Target="../media/image71.png"/><Relationship Id="rId31" Type="http://schemas.openxmlformats.org/officeDocument/2006/relationships/image" Target="../media/image58.png"/><Relationship Id="rId4" Type="http://schemas.openxmlformats.org/officeDocument/2006/relationships/customXml" Target="../../customXml/item2468.xml"/><Relationship Id="rId9" Type="http://schemas.openxmlformats.org/officeDocument/2006/relationships/customXml" Target="../../customXml/item1696.xml"/><Relationship Id="rId14" Type="http://schemas.openxmlformats.org/officeDocument/2006/relationships/image" Target="../media/image3.png"/><Relationship Id="rId22" Type="http://schemas.openxmlformats.org/officeDocument/2006/relationships/image" Target="../media/image39.svg"/><Relationship Id="rId27" Type="http://schemas.openxmlformats.org/officeDocument/2006/relationships/image" Target="../media/image54.png"/><Relationship Id="rId30" Type="http://schemas.openxmlformats.org/officeDocument/2006/relationships/image" Target="../media/image57.png"/><Relationship Id="rId35" Type="http://schemas.openxmlformats.org/officeDocument/2006/relationships/image" Target="../media/image66.png"/><Relationship Id="rId8" Type="http://schemas.openxmlformats.org/officeDocument/2006/relationships/customXml" Target="../../customXml/item137.xml"/></Relationships>
</file>

<file path=ppt/slides/_rels/slide54.xml.rels><?xml version="1.0" encoding="UTF-8" standalone="yes"?>
<Relationships xmlns="http://schemas.openxmlformats.org/package/2006/relationships"><Relationship Id="rId8" Type="http://schemas.openxmlformats.org/officeDocument/2006/relationships/slideLayout" Target="../slideLayouts/slideLayout1.xml"/><Relationship Id="rId13" Type="http://schemas.openxmlformats.org/officeDocument/2006/relationships/image" Target="../media/image4.png"/><Relationship Id="rId18" Type="http://schemas.openxmlformats.org/officeDocument/2006/relationships/slide" Target="slide55.xml"/><Relationship Id="rId3" Type="http://schemas.openxmlformats.org/officeDocument/2006/relationships/customXml" Target="../../customXml/item476.xml"/><Relationship Id="rId7" Type="http://schemas.openxmlformats.org/officeDocument/2006/relationships/customXml" Target="../../customXml/item828.xml"/><Relationship Id="rId12" Type="http://schemas.openxmlformats.org/officeDocument/2006/relationships/image" Target="../media/image3.png"/><Relationship Id="rId17" Type="http://schemas.openxmlformats.org/officeDocument/2006/relationships/slide" Target="slide4.xml"/><Relationship Id="rId2" Type="http://schemas.openxmlformats.org/officeDocument/2006/relationships/customXml" Target="../../customXml/item968.xml"/><Relationship Id="rId16" Type="http://schemas.openxmlformats.org/officeDocument/2006/relationships/image" Target="../media/image7.png"/><Relationship Id="rId20" Type="http://schemas.openxmlformats.org/officeDocument/2006/relationships/image" Target="../media/image11.svg"/><Relationship Id="rId1" Type="http://schemas.openxmlformats.org/officeDocument/2006/relationships/customXml" Target="../../customXml/item1974.xml"/><Relationship Id="rId6" Type="http://schemas.openxmlformats.org/officeDocument/2006/relationships/customXml" Target="../../customXml/item1786.xml"/><Relationship Id="rId11" Type="http://schemas.openxmlformats.org/officeDocument/2006/relationships/image" Target="../media/image2.png"/><Relationship Id="rId5" Type="http://schemas.openxmlformats.org/officeDocument/2006/relationships/customXml" Target="../../customXml/item2645.xml"/><Relationship Id="rId15" Type="http://schemas.openxmlformats.org/officeDocument/2006/relationships/image" Target="../media/image6.png"/><Relationship Id="rId10" Type="http://schemas.openxmlformats.org/officeDocument/2006/relationships/image" Target="../media/image1.png"/><Relationship Id="rId19" Type="http://schemas.openxmlformats.org/officeDocument/2006/relationships/image" Target="../media/image10.png"/><Relationship Id="rId4" Type="http://schemas.openxmlformats.org/officeDocument/2006/relationships/customXml" Target="../../customXml/item1420.xml"/><Relationship Id="rId9" Type="http://schemas.openxmlformats.org/officeDocument/2006/relationships/notesSlide" Target="../notesSlides/notesSlide50.xml"/><Relationship Id="rId14" Type="http://schemas.openxmlformats.org/officeDocument/2006/relationships/image" Target="../media/image5.png"/></Relationships>
</file>

<file path=ppt/slides/_rels/slide55.xml.rels><?xml version="1.0" encoding="UTF-8" standalone="yes"?>
<Relationships xmlns="http://schemas.openxmlformats.org/package/2006/relationships"><Relationship Id="rId26" Type="http://schemas.openxmlformats.org/officeDocument/2006/relationships/customXml" Target="../../customXml/item2371.xml"/><Relationship Id="rId21" Type="http://schemas.openxmlformats.org/officeDocument/2006/relationships/customXml" Target="../../customXml/item1187.xml"/><Relationship Id="rId42" Type="http://schemas.openxmlformats.org/officeDocument/2006/relationships/customXml" Target="../../customXml/item621.xml"/><Relationship Id="rId47" Type="http://schemas.openxmlformats.org/officeDocument/2006/relationships/customXml" Target="../../customXml/item2085.xml"/><Relationship Id="rId63" Type="http://schemas.openxmlformats.org/officeDocument/2006/relationships/image" Target="../media/image37.svg"/><Relationship Id="rId68" Type="http://schemas.openxmlformats.org/officeDocument/2006/relationships/image" Target="../media/image87.svg"/><Relationship Id="rId7" Type="http://schemas.openxmlformats.org/officeDocument/2006/relationships/customXml" Target="../../customXml/item1990.xml"/><Relationship Id="rId2" Type="http://schemas.openxmlformats.org/officeDocument/2006/relationships/customXml" Target="../../customXml/item1309.xml"/><Relationship Id="rId16" Type="http://schemas.openxmlformats.org/officeDocument/2006/relationships/customXml" Target="../../customXml/item815.xml"/><Relationship Id="rId29" Type="http://schemas.openxmlformats.org/officeDocument/2006/relationships/customXml" Target="../../customXml/item2351.xml"/><Relationship Id="rId11" Type="http://schemas.openxmlformats.org/officeDocument/2006/relationships/customXml" Target="../../customXml/item1127.xml"/><Relationship Id="rId24" Type="http://schemas.openxmlformats.org/officeDocument/2006/relationships/customXml" Target="../../customXml/item1329.xml"/><Relationship Id="rId32" Type="http://schemas.openxmlformats.org/officeDocument/2006/relationships/customXml" Target="../../customXml/item1879.xml"/><Relationship Id="rId37" Type="http://schemas.openxmlformats.org/officeDocument/2006/relationships/customXml" Target="../../customXml/item2543.xml"/><Relationship Id="rId40" Type="http://schemas.openxmlformats.org/officeDocument/2006/relationships/customXml" Target="../../customXml/item670.xml"/><Relationship Id="rId45" Type="http://schemas.openxmlformats.org/officeDocument/2006/relationships/customXml" Target="../../customXml/item747.xml"/><Relationship Id="rId53" Type="http://schemas.openxmlformats.org/officeDocument/2006/relationships/image" Target="../media/image4.png"/><Relationship Id="rId58" Type="http://schemas.openxmlformats.org/officeDocument/2006/relationships/image" Target="../media/image82.png"/><Relationship Id="rId66" Type="http://schemas.openxmlformats.org/officeDocument/2006/relationships/slide" Target="slide56.xml"/><Relationship Id="rId5" Type="http://schemas.openxmlformats.org/officeDocument/2006/relationships/customXml" Target="../../customXml/item723.xml"/><Relationship Id="rId61" Type="http://schemas.openxmlformats.org/officeDocument/2006/relationships/image" Target="../media/image11.svg"/><Relationship Id="rId19" Type="http://schemas.openxmlformats.org/officeDocument/2006/relationships/customXml" Target="../../customXml/item1622.xml"/><Relationship Id="rId14" Type="http://schemas.openxmlformats.org/officeDocument/2006/relationships/customXml" Target="../../customXml/item2633.xml"/><Relationship Id="rId22" Type="http://schemas.openxmlformats.org/officeDocument/2006/relationships/customXml" Target="../../customXml/item1625.xml"/><Relationship Id="rId27" Type="http://schemas.openxmlformats.org/officeDocument/2006/relationships/customXml" Target="../../customXml/item1060.xml"/><Relationship Id="rId30" Type="http://schemas.openxmlformats.org/officeDocument/2006/relationships/customXml" Target="../../customXml/item1527.xml"/><Relationship Id="rId35" Type="http://schemas.openxmlformats.org/officeDocument/2006/relationships/customXml" Target="../../customXml/item2313.xml"/><Relationship Id="rId43" Type="http://schemas.openxmlformats.org/officeDocument/2006/relationships/customXml" Target="../../customXml/item2076.xml"/><Relationship Id="rId48" Type="http://schemas.openxmlformats.org/officeDocument/2006/relationships/slideLayout" Target="../slideLayouts/slideLayout1.xml"/><Relationship Id="rId56" Type="http://schemas.openxmlformats.org/officeDocument/2006/relationships/image" Target="../media/image7.png"/><Relationship Id="rId64" Type="http://schemas.openxmlformats.org/officeDocument/2006/relationships/image" Target="../media/image84.png"/><Relationship Id="rId69" Type="http://schemas.openxmlformats.org/officeDocument/2006/relationships/image" Target="../media/image88.png"/><Relationship Id="rId8" Type="http://schemas.openxmlformats.org/officeDocument/2006/relationships/customXml" Target="../../customXml/item2159.xml"/><Relationship Id="rId51" Type="http://schemas.openxmlformats.org/officeDocument/2006/relationships/image" Target="../media/image2.png"/><Relationship Id="rId3" Type="http://schemas.openxmlformats.org/officeDocument/2006/relationships/customXml" Target="../../customXml/item234.xml"/><Relationship Id="rId12" Type="http://schemas.openxmlformats.org/officeDocument/2006/relationships/customXml" Target="../../customXml/item351.xml"/><Relationship Id="rId17" Type="http://schemas.openxmlformats.org/officeDocument/2006/relationships/customXml" Target="../../customXml/item506.xml"/><Relationship Id="rId25" Type="http://schemas.openxmlformats.org/officeDocument/2006/relationships/customXml" Target="../../customXml/item1013.xml"/><Relationship Id="rId33" Type="http://schemas.openxmlformats.org/officeDocument/2006/relationships/customXml" Target="../../customXml/item2459.xml"/><Relationship Id="rId38" Type="http://schemas.openxmlformats.org/officeDocument/2006/relationships/customXml" Target="../../customXml/item426.xml"/><Relationship Id="rId46" Type="http://schemas.openxmlformats.org/officeDocument/2006/relationships/customXml" Target="../../customXml/item2640.xml"/><Relationship Id="rId59" Type="http://schemas.openxmlformats.org/officeDocument/2006/relationships/image" Target="../media/image83.svg"/><Relationship Id="rId67" Type="http://schemas.openxmlformats.org/officeDocument/2006/relationships/image" Target="../media/image86.png"/><Relationship Id="rId20" Type="http://schemas.openxmlformats.org/officeDocument/2006/relationships/customXml" Target="../../customXml/item2646.xml"/><Relationship Id="rId41" Type="http://schemas.openxmlformats.org/officeDocument/2006/relationships/customXml" Target="../../customXml/item2647.xml"/><Relationship Id="rId54" Type="http://schemas.openxmlformats.org/officeDocument/2006/relationships/image" Target="../media/image5.png"/><Relationship Id="rId62" Type="http://schemas.openxmlformats.org/officeDocument/2006/relationships/image" Target="../media/image36.png"/><Relationship Id="rId70" Type="http://schemas.openxmlformats.org/officeDocument/2006/relationships/image" Target="../media/image89.svg"/><Relationship Id="rId1" Type="http://schemas.openxmlformats.org/officeDocument/2006/relationships/customXml" Target="../../customXml/item1619.xml"/><Relationship Id="rId6" Type="http://schemas.openxmlformats.org/officeDocument/2006/relationships/customXml" Target="../../customXml/item474.xml"/><Relationship Id="rId15" Type="http://schemas.openxmlformats.org/officeDocument/2006/relationships/customXml" Target="../../customXml/item1634.xml"/><Relationship Id="rId23" Type="http://schemas.openxmlformats.org/officeDocument/2006/relationships/customXml" Target="../../customXml/item376.xml"/><Relationship Id="rId28" Type="http://schemas.openxmlformats.org/officeDocument/2006/relationships/customXml" Target="../../customXml/item1090.xml"/><Relationship Id="rId36" Type="http://schemas.openxmlformats.org/officeDocument/2006/relationships/customXml" Target="../../customXml/item737.xml"/><Relationship Id="rId49" Type="http://schemas.openxmlformats.org/officeDocument/2006/relationships/notesSlide" Target="../notesSlides/notesSlide51.xml"/><Relationship Id="rId57" Type="http://schemas.openxmlformats.org/officeDocument/2006/relationships/slide" Target="slide57.xml"/><Relationship Id="rId10" Type="http://schemas.openxmlformats.org/officeDocument/2006/relationships/customXml" Target="../../customXml/item2604.xml"/><Relationship Id="rId31" Type="http://schemas.openxmlformats.org/officeDocument/2006/relationships/customXml" Target="../../customXml/item1716.xml"/><Relationship Id="rId44" Type="http://schemas.openxmlformats.org/officeDocument/2006/relationships/customXml" Target="../../customXml/item900.xml"/><Relationship Id="rId52" Type="http://schemas.openxmlformats.org/officeDocument/2006/relationships/image" Target="../media/image3.png"/><Relationship Id="rId60" Type="http://schemas.openxmlformats.org/officeDocument/2006/relationships/image" Target="../media/image10.png"/><Relationship Id="rId65" Type="http://schemas.openxmlformats.org/officeDocument/2006/relationships/image" Target="../media/image85.svg"/><Relationship Id="rId4" Type="http://schemas.openxmlformats.org/officeDocument/2006/relationships/customXml" Target="../../customXml/item1933.xml"/><Relationship Id="rId9" Type="http://schemas.openxmlformats.org/officeDocument/2006/relationships/customXml" Target="../../customXml/item2195.xml"/><Relationship Id="rId13" Type="http://schemas.openxmlformats.org/officeDocument/2006/relationships/customXml" Target="../../customXml/item2381.xml"/><Relationship Id="rId18" Type="http://schemas.openxmlformats.org/officeDocument/2006/relationships/customXml" Target="../../customXml/item567.xml"/><Relationship Id="rId39" Type="http://schemas.openxmlformats.org/officeDocument/2006/relationships/customXml" Target="../../customXml/item2284.xml"/><Relationship Id="rId34" Type="http://schemas.openxmlformats.org/officeDocument/2006/relationships/customXml" Target="../../customXml/item791.xml"/><Relationship Id="rId50" Type="http://schemas.openxmlformats.org/officeDocument/2006/relationships/image" Target="../media/image1.png"/><Relationship Id="rId55" Type="http://schemas.openxmlformats.org/officeDocument/2006/relationships/image" Target="../media/image6.png"/></Relationships>
</file>

<file path=ppt/slides/_rels/slide56.xml.rels><?xml version="1.0" encoding="UTF-8" standalone="yes"?>
<Relationships xmlns="http://schemas.openxmlformats.org/package/2006/relationships"><Relationship Id="rId26" Type="http://schemas.openxmlformats.org/officeDocument/2006/relationships/customXml" Target="../../customXml/item285.xml"/><Relationship Id="rId21" Type="http://schemas.openxmlformats.org/officeDocument/2006/relationships/customXml" Target="../../customXml/item1171.xml"/><Relationship Id="rId42" Type="http://schemas.openxmlformats.org/officeDocument/2006/relationships/customXml" Target="../../customXml/item1524.xml"/><Relationship Id="rId47" Type="http://schemas.openxmlformats.org/officeDocument/2006/relationships/customXml" Target="../../customXml/item555.xml"/><Relationship Id="rId63" Type="http://schemas.openxmlformats.org/officeDocument/2006/relationships/image" Target="../media/image6.png"/><Relationship Id="rId68" Type="http://schemas.openxmlformats.org/officeDocument/2006/relationships/image" Target="../media/image11.svg"/><Relationship Id="rId16" Type="http://schemas.openxmlformats.org/officeDocument/2006/relationships/customXml" Target="../../customXml/item2288.xml"/><Relationship Id="rId11" Type="http://schemas.openxmlformats.org/officeDocument/2006/relationships/customXml" Target="../../customXml/item2388.xml"/><Relationship Id="rId24" Type="http://schemas.openxmlformats.org/officeDocument/2006/relationships/customXml" Target="../../customXml/item1599.xml"/><Relationship Id="rId32" Type="http://schemas.openxmlformats.org/officeDocument/2006/relationships/customXml" Target="../../customXml/item515.xml"/><Relationship Id="rId37" Type="http://schemas.openxmlformats.org/officeDocument/2006/relationships/customXml" Target="../../customXml/item1982.xml"/><Relationship Id="rId40" Type="http://schemas.openxmlformats.org/officeDocument/2006/relationships/customXml" Target="../../customXml/item2624.xml"/><Relationship Id="rId45" Type="http://schemas.openxmlformats.org/officeDocument/2006/relationships/customXml" Target="../../customXml/item1790.xml"/><Relationship Id="rId53" Type="http://schemas.openxmlformats.org/officeDocument/2006/relationships/customXml" Target="../../customXml/item2263.xml"/><Relationship Id="rId58" Type="http://schemas.openxmlformats.org/officeDocument/2006/relationships/image" Target="../media/image1.png"/><Relationship Id="rId66" Type="http://schemas.openxmlformats.org/officeDocument/2006/relationships/image" Target="../media/image83.svg"/><Relationship Id="rId74" Type="http://schemas.openxmlformats.org/officeDocument/2006/relationships/image" Target="../media/image87.svg"/><Relationship Id="rId5" Type="http://schemas.openxmlformats.org/officeDocument/2006/relationships/customXml" Target="../../customXml/item1225.xml"/><Relationship Id="rId61" Type="http://schemas.openxmlformats.org/officeDocument/2006/relationships/image" Target="../media/image4.png"/><Relationship Id="rId19" Type="http://schemas.openxmlformats.org/officeDocument/2006/relationships/customXml" Target="../../customXml/item891.xml"/><Relationship Id="rId14" Type="http://schemas.openxmlformats.org/officeDocument/2006/relationships/customXml" Target="../../customXml/item984.xml"/><Relationship Id="rId22" Type="http://schemas.openxmlformats.org/officeDocument/2006/relationships/customXml" Target="../../customXml/item1955.xml"/><Relationship Id="rId27" Type="http://schemas.openxmlformats.org/officeDocument/2006/relationships/customXml" Target="../../customXml/item1140.xml"/><Relationship Id="rId30" Type="http://schemas.openxmlformats.org/officeDocument/2006/relationships/customXml" Target="../../customXml/item2245.xml"/><Relationship Id="rId35" Type="http://schemas.openxmlformats.org/officeDocument/2006/relationships/customXml" Target="../../customXml/item212.xml"/><Relationship Id="rId43" Type="http://schemas.openxmlformats.org/officeDocument/2006/relationships/customXml" Target="../../customXml/item2568.xml"/><Relationship Id="rId48" Type="http://schemas.openxmlformats.org/officeDocument/2006/relationships/customXml" Target="../../customXml/item2402.xml"/><Relationship Id="rId56" Type="http://schemas.openxmlformats.org/officeDocument/2006/relationships/slideLayout" Target="../slideLayouts/slideLayout1.xml"/><Relationship Id="rId64" Type="http://schemas.openxmlformats.org/officeDocument/2006/relationships/image" Target="../media/image7.png"/><Relationship Id="rId69" Type="http://schemas.openxmlformats.org/officeDocument/2006/relationships/image" Target="../media/image36.png"/><Relationship Id="rId77" Type="http://schemas.openxmlformats.org/officeDocument/2006/relationships/slide" Target="slide55.xml"/><Relationship Id="rId8" Type="http://schemas.openxmlformats.org/officeDocument/2006/relationships/customXml" Target="../../customXml/item1859.xml"/><Relationship Id="rId51" Type="http://schemas.openxmlformats.org/officeDocument/2006/relationships/customXml" Target="../../customXml/item2021.xml"/><Relationship Id="rId72" Type="http://schemas.openxmlformats.org/officeDocument/2006/relationships/image" Target="../media/image85.svg"/><Relationship Id="rId3" Type="http://schemas.openxmlformats.org/officeDocument/2006/relationships/customXml" Target="../../customXml/item754.xml"/><Relationship Id="rId12" Type="http://schemas.openxmlformats.org/officeDocument/2006/relationships/customXml" Target="../../customXml/item1017.xml"/><Relationship Id="rId17" Type="http://schemas.openxmlformats.org/officeDocument/2006/relationships/customXml" Target="../../customXml/item2235.xml"/><Relationship Id="rId25" Type="http://schemas.openxmlformats.org/officeDocument/2006/relationships/customXml" Target="../../customXml/item1657.xml"/><Relationship Id="rId33" Type="http://schemas.openxmlformats.org/officeDocument/2006/relationships/customXml" Target="../../customXml/item1314.xml"/><Relationship Id="rId38" Type="http://schemas.openxmlformats.org/officeDocument/2006/relationships/customXml" Target="../../customXml/item493.xml"/><Relationship Id="rId46" Type="http://schemas.openxmlformats.org/officeDocument/2006/relationships/customXml" Target="../../customXml/item176.xml"/><Relationship Id="rId59" Type="http://schemas.openxmlformats.org/officeDocument/2006/relationships/image" Target="../media/image2.png"/><Relationship Id="rId67" Type="http://schemas.openxmlformats.org/officeDocument/2006/relationships/image" Target="../media/image10.png"/><Relationship Id="rId20" Type="http://schemas.openxmlformats.org/officeDocument/2006/relationships/customXml" Target="../../customXml/item2167.xml"/><Relationship Id="rId41" Type="http://schemas.openxmlformats.org/officeDocument/2006/relationships/customXml" Target="../../customXml/item2627.xml"/><Relationship Id="rId54" Type="http://schemas.openxmlformats.org/officeDocument/2006/relationships/customXml" Target="../../customXml/item2546.xml"/><Relationship Id="rId62" Type="http://schemas.openxmlformats.org/officeDocument/2006/relationships/image" Target="../media/image5.png"/><Relationship Id="rId70" Type="http://schemas.openxmlformats.org/officeDocument/2006/relationships/image" Target="../media/image37.svg"/><Relationship Id="rId75" Type="http://schemas.openxmlformats.org/officeDocument/2006/relationships/image" Target="../media/image88.png"/><Relationship Id="rId1" Type="http://schemas.openxmlformats.org/officeDocument/2006/relationships/customXml" Target="../../customXml/item1852.xml"/><Relationship Id="rId6" Type="http://schemas.openxmlformats.org/officeDocument/2006/relationships/customXml" Target="../../customXml/item2591.xml"/><Relationship Id="rId15" Type="http://schemas.openxmlformats.org/officeDocument/2006/relationships/customXml" Target="../../customXml/item1073.xml"/><Relationship Id="rId23" Type="http://schemas.openxmlformats.org/officeDocument/2006/relationships/customXml" Target="../../customXml/item2570.xml"/><Relationship Id="rId28" Type="http://schemas.openxmlformats.org/officeDocument/2006/relationships/customXml" Target="../../customXml/item901.xml"/><Relationship Id="rId36" Type="http://schemas.openxmlformats.org/officeDocument/2006/relationships/customXml" Target="../../customXml/item1543.xml"/><Relationship Id="rId49" Type="http://schemas.openxmlformats.org/officeDocument/2006/relationships/customXml" Target="../../customXml/item2644.xml"/><Relationship Id="rId57" Type="http://schemas.openxmlformats.org/officeDocument/2006/relationships/notesSlide" Target="../notesSlides/notesSlide52.xml"/><Relationship Id="rId10" Type="http://schemas.openxmlformats.org/officeDocument/2006/relationships/customXml" Target="../../customXml/item1822.xml"/><Relationship Id="rId31" Type="http://schemas.openxmlformats.org/officeDocument/2006/relationships/customXml" Target="../../customXml/item1157.xml"/><Relationship Id="rId44" Type="http://schemas.openxmlformats.org/officeDocument/2006/relationships/customXml" Target="../../customXml/item993.xml"/><Relationship Id="rId52" Type="http://schemas.openxmlformats.org/officeDocument/2006/relationships/customXml" Target="../../customXml/item1940.xml"/><Relationship Id="rId60" Type="http://schemas.openxmlformats.org/officeDocument/2006/relationships/image" Target="../media/image3.png"/><Relationship Id="rId65" Type="http://schemas.openxmlformats.org/officeDocument/2006/relationships/image" Target="../media/image82.png"/><Relationship Id="rId73" Type="http://schemas.openxmlformats.org/officeDocument/2006/relationships/image" Target="../media/image86.png"/><Relationship Id="rId4" Type="http://schemas.openxmlformats.org/officeDocument/2006/relationships/customXml" Target="../../customXml/item1745.xml"/><Relationship Id="rId9" Type="http://schemas.openxmlformats.org/officeDocument/2006/relationships/customXml" Target="../../customXml/item439.xml"/><Relationship Id="rId13" Type="http://schemas.openxmlformats.org/officeDocument/2006/relationships/customXml" Target="../../customXml/item2374.xml"/><Relationship Id="rId18" Type="http://schemas.openxmlformats.org/officeDocument/2006/relationships/customXml" Target="../../customXml/item2184.xml"/><Relationship Id="rId39" Type="http://schemas.openxmlformats.org/officeDocument/2006/relationships/customXml" Target="../../customXml/item2086.xml"/><Relationship Id="rId34" Type="http://schemas.openxmlformats.org/officeDocument/2006/relationships/customXml" Target="../../customXml/item673.xml"/><Relationship Id="rId50" Type="http://schemas.openxmlformats.org/officeDocument/2006/relationships/customXml" Target="../../customXml/item1554.xml"/><Relationship Id="rId55" Type="http://schemas.openxmlformats.org/officeDocument/2006/relationships/customXml" Target="../../customXml/item2148.xml"/><Relationship Id="rId76" Type="http://schemas.openxmlformats.org/officeDocument/2006/relationships/image" Target="../media/image89.svg"/><Relationship Id="rId7" Type="http://schemas.openxmlformats.org/officeDocument/2006/relationships/customXml" Target="../../customXml/item1570.xml"/><Relationship Id="rId71" Type="http://schemas.openxmlformats.org/officeDocument/2006/relationships/image" Target="../media/image84.png"/><Relationship Id="rId2" Type="http://schemas.openxmlformats.org/officeDocument/2006/relationships/customXml" Target="../../customXml/item267.xml"/><Relationship Id="rId29" Type="http://schemas.openxmlformats.org/officeDocument/2006/relationships/customXml" Target="../../customXml/item196.xml"/></Relationships>
</file>

<file path=ppt/slides/_rels/slide57.xml.rels><?xml version="1.0" encoding="UTF-8" standalone="yes"?>
<Relationships xmlns="http://schemas.openxmlformats.org/package/2006/relationships"><Relationship Id="rId13" Type="http://schemas.openxmlformats.org/officeDocument/2006/relationships/customXml" Target="../../customXml/item114.xml"/><Relationship Id="rId18" Type="http://schemas.openxmlformats.org/officeDocument/2006/relationships/customXml" Target="../../customXml/item271.xml"/><Relationship Id="rId26" Type="http://schemas.openxmlformats.org/officeDocument/2006/relationships/customXml" Target="../../customXml/item2330.xml"/><Relationship Id="rId39" Type="http://schemas.openxmlformats.org/officeDocument/2006/relationships/image" Target="../media/image1.png"/><Relationship Id="rId21" Type="http://schemas.openxmlformats.org/officeDocument/2006/relationships/customXml" Target="../../customXml/item1270.xml"/><Relationship Id="rId34" Type="http://schemas.openxmlformats.org/officeDocument/2006/relationships/customXml" Target="../../customXml/item1663.xml"/><Relationship Id="rId42" Type="http://schemas.openxmlformats.org/officeDocument/2006/relationships/image" Target="../media/image4.png"/><Relationship Id="rId47" Type="http://schemas.openxmlformats.org/officeDocument/2006/relationships/image" Target="../media/image10.png"/><Relationship Id="rId50" Type="http://schemas.openxmlformats.org/officeDocument/2006/relationships/image" Target="../media/image76.svg"/><Relationship Id="rId55" Type="http://schemas.openxmlformats.org/officeDocument/2006/relationships/image" Target="../media/image25.svg"/><Relationship Id="rId7" Type="http://schemas.openxmlformats.org/officeDocument/2006/relationships/customXml" Target="../../customXml/item2203.xml"/><Relationship Id="rId2" Type="http://schemas.openxmlformats.org/officeDocument/2006/relationships/customXml" Target="../../customXml/item1664.xml"/><Relationship Id="rId16" Type="http://schemas.openxmlformats.org/officeDocument/2006/relationships/customXml" Target="../../customXml/item433.xml"/><Relationship Id="rId29" Type="http://schemas.openxmlformats.org/officeDocument/2006/relationships/customXml" Target="../../customXml/item1809.xml"/><Relationship Id="rId11" Type="http://schemas.openxmlformats.org/officeDocument/2006/relationships/customXml" Target="../../customXml/item2367.xml"/><Relationship Id="rId24" Type="http://schemas.openxmlformats.org/officeDocument/2006/relationships/customXml" Target="../../customXml/item1545.xml"/><Relationship Id="rId32" Type="http://schemas.openxmlformats.org/officeDocument/2006/relationships/customXml" Target="../../customXml/item2421.xml"/><Relationship Id="rId37" Type="http://schemas.openxmlformats.org/officeDocument/2006/relationships/slideLayout" Target="../slideLayouts/slideLayout1.xml"/><Relationship Id="rId40" Type="http://schemas.openxmlformats.org/officeDocument/2006/relationships/image" Target="../media/image2.png"/><Relationship Id="rId45" Type="http://schemas.openxmlformats.org/officeDocument/2006/relationships/image" Target="../media/image7.png"/><Relationship Id="rId53" Type="http://schemas.openxmlformats.org/officeDocument/2006/relationships/image" Target="../media/image83.svg"/><Relationship Id="rId5" Type="http://schemas.openxmlformats.org/officeDocument/2006/relationships/customXml" Target="../../customXml/item2006.xml"/><Relationship Id="rId10" Type="http://schemas.openxmlformats.org/officeDocument/2006/relationships/customXml" Target="../../customXml/item614.xml"/><Relationship Id="rId19" Type="http://schemas.openxmlformats.org/officeDocument/2006/relationships/customXml" Target="../../customXml/item1012.xml"/><Relationship Id="rId31" Type="http://schemas.openxmlformats.org/officeDocument/2006/relationships/customXml" Target="../../customXml/item1892.xml"/><Relationship Id="rId44" Type="http://schemas.openxmlformats.org/officeDocument/2006/relationships/image" Target="../media/image6.png"/><Relationship Id="rId52" Type="http://schemas.openxmlformats.org/officeDocument/2006/relationships/image" Target="../media/image82.png"/><Relationship Id="rId4" Type="http://schemas.openxmlformats.org/officeDocument/2006/relationships/customXml" Target="../../customXml/item1639.xml"/><Relationship Id="rId9" Type="http://schemas.openxmlformats.org/officeDocument/2006/relationships/customXml" Target="../../customXml/item799.xml"/><Relationship Id="rId14" Type="http://schemas.openxmlformats.org/officeDocument/2006/relationships/customXml" Target="../../customXml/item1299.xml"/><Relationship Id="rId22" Type="http://schemas.openxmlformats.org/officeDocument/2006/relationships/customXml" Target="../../customXml/item147.xml"/><Relationship Id="rId27" Type="http://schemas.openxmlformats.org/officeDocument/2006/relationships/customXml" Target="../../customXml/item1007.xml"/><Relationship Id="rId30" Type="http://schemas.openxmlformats.org/officeDocument/2006/relationships/customXml" Target="../../customXml/item978.xml"/><Relationship Id="rId35" Type="http://schemas.openxmlformats.org/officeDocument/2006/relationships/customXml" Target="../../customXml/item1366.xml"/><Relationship Id="rId43" Type="http://schemas.openxmlformats.org/officeDocument/2006/relationships/image" Target="../media/image5.png"/><Relationship Id="rId48" Type="http://schemas.openxmlformats.org/officeDocument/2006/relationships/image" Target="../media/image11.svg"/><Relationship Id="rId8" Type="http://schemas.openxmlformats.org/officeDocument/2006/relationships/customXml" Target="../../customXml/item38.xml"/><Relationship Id="rId51" Type="http://schemas.openxmlformats.org/officeDocument/2006/relationships/image" Target="../media/image77.png"/><Relationship Id="rId3" Type="http://schemas.openxmlformats.org/officeDocument/2006/relationships/customXml" Target="../../customXml/item773.xml"/><Relationship Id="rId12" Type="http://schemas.openxmlformats.org/officeDocument/2006/relationships/customXml" Target="../../customXml/item2078.xml"/><Relationship Id="rId17" Type="http://schemas.openxmlformats.org/officeDocument/2006/relationships/customXml" Target="../../customXml/item403.xml"/><Relationship Id="rId25" Type="http://schemas.openxmlformats.org/officeDocument/2006/relationships/customXml" Target="../../customXml/item1839.xml"/><Relationship Id="rId33" Type="http://schemas.openxmlformats.org/officeDocument/2006/relationships/customXml" Target="../../customXml/item972.xml"/><Relationship Id="rId38" Type="http://schemas.openxmlformats.org/officeDocument/2006/relationships/notesSlide" Target="../notesSlides/notesSlide53.xml"/><Relationship Id="rId46" Type="http://schemas.openxmlformats.org/officeDocument/2006/relationships/slide" Target="slide58.xml"/><Relationship Id="rId20" Type="http://schemas.openxmlformats.org/officeDocument/2006/relationships/customXml" Target="../../customXml/item2397.xml"/><Relationship Id="rId41" Type="http://schemas.openxmlformats.org/officeDocument/2006/relationships/image" Target="../media/image3.png"/><Relationship Id="rId54" Type="http://schemas.openxmlformats.org/officeDocument/2006/relationships/image" Target="../media/image24.png"/><Relationship Id="rId1" Type="http://schemas.openxmlformats.org/officeDocument/2006/relationships/customXml" Target="../../customXml/item2569.xml"/><Relationship Id="rId6" Type="http://schemas.openxmlformats.org/officeDocument/2006/relationships/customXml" Target="../../customXml/item679.xml"/><Relationship Id="rId15" Type="http://schemas.openxmlformats.org/officeDocument/2006/relationships/customXml" Target="../../customXml/item1290.xml"/><Relationship Id="rId23" Type="http://schemas.openxmlformats.org/officeDocument/2006/relationships/customXml" Target="../../customXml/item1631.xml"/><Relationship Id="rId28" Type="http://schemas.openxmlformats.org/officeDocument/2006/relationships/customXml" Target="../../customXml/item1876.xml"/><Relationship Id="rId36" Type="http://schemas.openxmlformats.org/officeDocument/2006/relationships/customXml" Target="../../customXml/item1937.xml"/><Relationship Id="rId49" Type="http://schemas.openxmlformats.org/officeDocument/2006/relationships/image" Target="../media/image75.png"/></Relationships>
</file>

<file path=ppt/slides/_rels/slide58.xml.rels><?xml version="1.0" encoding="UTF-8" standalone="yes"?>
<Relationships xmlns="http://schemas.openxmlformats.org/package/2006/relationships"><Relationship Id="rId13" Type="http://schemas.openxmlformats.org/officeDocument/2006/relationships/customXml" Target="../../customXml/item1916.xml"/><Relationship Id="rId18" Type="http://schemas.openxmlformats.org/officeDocument/2006/relationships/customXml" Target="../../customXml/item1085.xml"/><Relationship Id="rId26" Type="http://schemas.openxmlformats.org/officeDocument/2006/relationships/customXml" Target="../../customXml/item838.xml"/><Relationship Id="rId39" Type="http://schemas.openxmlformats.org/officeDocument/2006/relationships/image" Target="../media/image1.png"/><Relationship Id="rId21" Type="http://schemas.openxmlformats.org/officeDocument/2006/relationships/customXml" Target="../../customXml/item2105.xml"/><Relationship Id="rId34" Type="http://schemas.openxmlformats.org/officeDocument/2006/relationships/customXml" Target="../../customXml/item1116.xml"/><Relationship Id="rId42" Type="http://schemas.openxmlformats.org/officeDocument/2006/relationships/image" Target="../media/image4.png"/><Relationship Id="rId47" Type="http://schemas.openxmlformats.org/officeDocument/2006/relationships/slide" Target="slide59.xml"/><Relationship Id="rId50" Type="http://schemas.openxmlformats.org/officeDocument/2006/relationships/image" Target="../media/image20.png"/><Relationship Id="rId55" Type="http://schemas.openxmlformats.org/officeDocument/2006/relationships/image" Target="../media/image91.svg"/><Relationship Id="rId7" Type="http://schemas.openxmlformats.org/officeDocument/2006/relationships/customXml" Target="../../customXml/item612.xml"/><Relationship Id="rId2" Type="http://schemas.openxmlformats.org/officeDocument/2006/relationships/customXml" Target="../../customXml/item634.xml"/><Relationship Id="rId16" Type="http://schemas.openxmlformats.org/officeDocument/2006/relationships/customXml" Target="../../customXml/item1072.xml"/><Relationship Id="rId29" Type="http://schemas.openxmlformats.org/officeDocument/2006/relationships/customXml" Target="../../customXml/item205.xml"/><Relationship Id="rId11" Type="http://schemas.openxmlformats.org/officeDocument/2006/relationships/customXml" Target="../../customXml/item1735.xml"/><Relationship Id="rId24" Type="http://schemas.openxmlformats.org/officeDocument/2006/relationships/customXml" Target="../../customXml/item1787.xml"/><Relationship Id="rId32" Type="http://schemas.openxmlformats.org/officeDocument/2006/relationships/customXml" Target="../../customXml/item353.xml"/><Relationship Id="rId37" Type="http://schemas.openxmlformats.org/officeDocument/2006/relationships/slideLayout" Target="../slideLayouts/slideLayout1.xml"/><Relationship Id="rId40" Type="http://schemas.openxmlformats.org/officeDocument/2006/relationships/image" Target="../media/image2.png"/><Relationship Id="rId45" Type="http://schemas.openxmlformats.org/officeDocument/2006/relationships/image" Target="../media/image7.png"/><Relationship Id="rId53" Type="http://schemas.openxmlformats.org/officeDocument/2006/relationships/image" Target="../media/image25.svg"/><Relationship Id="rId5" Type="http://schemas.openxmlformats.org/officeDocument/2006/relationships/customXml" Target="../../customXml/item507.xml"/><Relationship Id="rId19" Type="http://schemas.openxmlformats.org/officeDocument/2006/relationships/customXml" Target="../../customXml/item642.xml"/><Relationship Id="rId4" Type="http://schemas.openxmlformats.org/officeDocument/2006/relationships/customXml" Target="../../customXml/item2326.xml"/><Relationship Id="rId9" Type="http://schemas.openxmlformats.org/officeDocument/2006/relationships/customXml" Target="../../customXml/item2488.xml"/><Relationship Id="rId14" Type="http://schemas.openxmlformats.org/officeDocument/2006/relationships/customXml" Target="../../customXml/item1612.xml"/><Relationship Id="rId22" Type="http://schemas.openxmlformats.org/officeDocument/2006/relationships/customXml" Target="../../customXml/item1617.xml"/><Relationship Id="rId27" Type="http://schemas.openxmlformats.org/officeDocument/2006/relationships/customXml" Target="../../customXml/item2010.xml"/><Relationship Id="rId30" Type="http://schemas.openxmlformats.org/officeDocument/2006/relationships/customXml" Target="../../customXml/item571.xml"/><Relationship Id="rId35" Type="http://schemas.openxmlformats.org/officeDocument/2006/relationships/customXml" Target="../../customXml/item755.xml"/><Relationship Id="rId43" Type="http://schemas.openxmlformats.org/officeDocument/2006/relationships/image" Target="../media/image5.png"/><Relationship Id="rId48" Type="http://schemas.openxmlformats.org/officeDocument/2006/relationships/image" Target="../media/image10.png"/><Relationship Id="rId56" Type="http://schemas.openxmlformats.org/officeDocument/2006/relationships/image" Target="../media/image8.png"/><Relationship Id="rId8" Type="http://schemas.openxmlformats.org/officeDocument/2006/relationships/customXml" Target="../../customXml/item1247.xml"/><Relationship Id="rId51" Type="http://schemas.openxmlformats.org/officeDocument/2006/relationships/image" Target="../media/image21.svg"/><Relationship Id="rId3" Type="http://schemas.openxmlformats.org/officeDocument/2006/relationships/customXml" Target="../../customXml/item1597.xml"/><Relationship Id="rId12" Type="http://schemas.openxmlformats.org/officeDocument/2006/relationships/customXml" Target="../../customXml/item1921.xml"/><Relationship Id="rId17" Type="http://schemas.openxmlformats.org/officeDocument/2006/relationships/customXml" Target="../../customXml/item80.xml"/><Relationship Id="rId25" Type="http://schemas.openxmlformats.org/officeDocument/2006/relationships/customXml" Target="../../customXml/item1168.xml"/><Relationship Id="rId33" Type="http://schemas.openxmlformats.org/officeDocument/2006/relationships/customXml" Target="../../customXml/item1465.xml"/><Relationship Id="rId38" Type="http://schemas.openxmlformats.org/officeDocument/2006/relationships/notesSlide" Target="../notesSlides/notesSlide54.xml"/><Relationship Id="rId46" Type="http://schemas.openxmlformats.org/officeDocument/2006/relationships/slide" Target="slide60.xml"/><Relationship Id="rId20" Type="http://schemas.openxmlformats.org/officeDocument/2006/relationships/customXml" Target="../../customXml/item2565.xml"/><Relationship Id="rId41" Type="http://schemas.openxmlformats.org/officeDocument/2006/relationships/image" Target="../media/image3.png"/><Relationship Id="rId54" Type="http://schemas.openxmlformats.org/officeDocument/2006/relationships/image" Target="../media/image90.png"/><Relationship Id="rId1" Type="http://schemas.openxmlformats.org/officeDocument/2006/relationships/customXml" Target="../../customXml/item2614.xml"/><Relationship Id="rId6" Type="http://schemas.openxmlformats.org/officeDocument/2006/relationships/customXml" Target="../../customXml/item2290.xml"/><Relationship Id="rId15" Type="http://schemas.openxmlformats.org/officeDocument/2006/relationships/customXml" Target="../../customXml/item1023.xml"/><Relationship Id="rId23" Type="http://schemas.openxmlformats.org/officeDocument/2006/relationships/customXml" Target="../../customXml/item778.xml"/><Relationship Id="rId28" Type="http://schemas.openxmlformats.org/officeDocument/2006/relationships/customXml" Target="../../customXml/item2252.xml"/><Relationship Id="rId36" Type="http://schemas.openxmlformats.org/officeDocument/2006/relationships/customXml" Target="../../customXml/item1121.xml"/><Relationship Id="rId49" Type="http://schemas.openxmlformats.org/officeDocument/2006/relationships/image" Target="../media/image11.svg"/><Relationship Id="rId57" Type="http://schemas.openxmlformats.org/officeDocument/2006/relationships/image" Target="../media/image9.svg"/><Relationship Id="rId10" Type="http://schemas.openxmlformats.org/officeDocument/2006/relationships/customXml" Target="../../customXml/item579.xml"/><Relationship Id="rId31" Type="http://schemas.openxmlformats.org/officeDocument/2006/relationships/customXml" Target="../../customXml/item185.xml"/><Relationship Id="rId44" Type="http://schemas.openxmlformats.org/officeDocument/2006/relationships/image" Target="../media/image6.png"/><Relationship Id="rId52" Type="http://schemas.openxmlformats.org/officeDocument/2006/relationships/image" Target="../media/image24.png"/></Relationships>
</file>

<file path=ppt/slides/_rels/slide59.xml.rels><?xml version="1.0" encoding="UTF-8" standalone="yes"?>
<Relationships xmlns="http://schemas.openxmlformats.org/package/2006/relationships"><Relationship Id="rId26" Type="http://schemas.openxmlformats.org/officeDocument/2006/relationships/customXml" Target="../../customXml/item232.xml"/><Relationship Id="rId21" Type="http://schemas.openxmlformats.org/officeDocument/2006/relationships/customXml" Target="../../customXml/item905.xml"/><Relationship Id="rId34" Type="http://schemas.openxmlformats.org/officeDocument/2006/relationships/customXml" Target="../../customXml/item2556.xml"/><Relationship Id="rId42" Type="http://schemas.openxmlformats.org/officeDocument/2006/relationships/customXml" Target="../../customXml/item2418.xml"/><Relationship Id="rId47" Type="http://schemas.openxmlformats.org/officeDocument/2006/relationships/image" Target="../media/image1.png"/><Relationship Id="rId50" Type="http://schemas.openxmlformats.org/officeDocument/2006/relationships/image" Target="../media/image4.png"/><Relationship Id="rId55" Type="http://schemas.openxmlformats.org/officeDocument/2006/relationships/image" Target="../media/image11.svg"/><Relationship Id="rId63" Type="http://schemas.openxmlformats.org/officeDocument/2006/relationships/image" Target="../media/image9.svg"/><Relationship Id="rId7" Type="http://schemas.openxmlformats.org/officeDocument/2006/relationships/customXml" Target="../../customXml/item1680.xml"/><Relationship Id="rId2" Type="http://schemas.openxmlformats.org/officeDocument/2006/relationships/customXml" Target="../../customXml/item2582.xml"/><Relationship Id="rId16" Type="http://schemas.openxmlformats.org/officeDocument/2006/relationships/customXml" Target="../../customXml/item1913.xml"/><Relationship Id="rId29" Type="http://schemas.openxmlformats.org/officeDocument/2006/relationships/customXml" Target="../../customXml/item1766.xml"/><Relationship Id="rId11" Type="http://schemas.openxmlformats.org/officeDocument/2006/relationships/customXml" Target="../../customXml/item135.xml"/><Relationship Id="rId24" Type="http://schemas.openxmlformats.org/officeDocument/2006/relationships/customXml" Target="../../customXml/item2471.xml"/><Relationship Id="rId32" Type="http://schemas.openxmlformats.org/officeDocument/2006/relationships/customXml" Target="../../customXml/item1487.xml"/><Relationship Id="rId37" Type="http://schemas.openxmlformats.org/officeDocument/2006/relationships/customXml" Target="../../customXml/item2061.xml"/><Relationship Id="rId40" Type="http://schemas.openxmlformats.org/officeDocument/2006/relationships/customXml" Target="../../customXml/item1005.xml"/><Relationship Id="rId45" Type="http://schemas.openxmlformats.org/officeDocument/2006/relationships/slideLayout" Target="../slideLayouts/slideLayout1.xml"/><Relationship Id="rId53" Type="http://schemas.openxmlformats.org/officeDocument/2006/relationships/image" Target="../media/image7.png"/><Relationship Id="rId58" Type="http://schemas.openxmlformats.org/officeDocument/2006/relationships/image" Target="../media/image24.png"/><Relationship Id="rId66" Type="http://schemas.openxmlformats.org/officeDocument/2006/relationships/image" Target="../media/image33.svg"/><Relationship Id="rId5" Type="http://schemas.openxmlformats.org/officeDocument/2006/relationships/customXml" Target="../../customXml/item963.xml"/><Relationship Id="rId61" Type="http://schemas.openxmlformats.org/officeDocument/2006/relationships/image" Target="../media/image91.svg"/><Relationship Id="rId19" Type="http://schemas.openxmlformats.org/officeDocument/2006/relationships/customXml" Target="../../customXml/item1031.xml"/><Relationship Id="rId14" Type="http://schemas.openxmlformats.org/officeDocument/2006/relationships/customXml" Target="../../customXml/item2677.xml"/><Relationship Id="rId22" Type="http://schemas.openxmlformats.org/officeDocument/2006/relationships/customXml" Target="../../customXml/item1810.xml"/><Relationship Id="rId27" Type="http://schemas.openxmlformats.org/officeDocument/2006/relationships/customXml" Target="../../customXml/item269.xml"/><Relationship Id="rId30" Type="http://schemas.openxmlformats.org/officeDocument/2006/relationships/customXml" Target="../../customXml/item511.xml"/><Relationship Id="rId35" Type="http://schemas.openxmlformats.org/officeDocument/2006/relationships/customXml" Target="../../customXml/item10.xml"/><Relationship Id="rId43" Type="http://schemas.openxmlformats.org/officeDocument/2006/relationships/customXml" Target="../../customXml/item1342.xml"/><Relationship Id="rId48" Type="http://schemas.openxmlformats.org/officeDocument/2006/relationships/image" Target="../media/image2.png"/><Relationship Id="rId56" Type="http://schemas.openxmlformats.org/officeDocument/2006/relationships/image" Target="../media/image20.png"/><Relationship Id="rId64" Type="http://schemas.openxmlformats.org/officeDocument/2006/relationships/slide" Target="slide58.xml"/><Relationship Id="rId8" Type="http://schemas.openxmlformats.org/officeDocument/2006/relationships/customXml" Target="../../customXml/item873.xml"/><Relationship Id="rId51" Type="http://schemas.openxmlformats.org/officeDocument/2006/relationships/image" Target="../media/image5.png"/><Relationship Id="rId3" Type="http://schemas.openxmlformats.org/officeDocument/2006/relationships/customXml" Target="../../customXml/item2442.xml"/><Relationship Id="rId12" Type="http://schemas.openxmlformats.org/officeDocument/2006/relationships/customXml" Target="../../customXml/item1083.xml"/><Relationship Id="rId17" Type="http://schemas.openxmlformats.org/officeDocument/2006/relationships/customXml" Target="../../customXml/item1633.xml"/><Relationship Id="rId25" Type="http://schemas.openxmlformats.org/officeDocument/2006/relationships/customXml" Target="../../customXml/item1175.xml"/><Relationship Id="rId33" Type="http://schemas.openxmlformats.org/officeDocument/2006/relationships/customXml" Target="../../customXml/item1686.xml"/><Relationship Id="rId38" Type="http://schemas.openxmlformats.org/officeDocument/2006/relationships/customXml" Target="../../customXml/item308.xml"/><Relationship Id="rId46" Type="http://schemas.openxmlformats.org/officeDocument/2006/relationships/notesSlide" Target="../notesSlides/notesSlide55.xml"/><Relationship Id="rId59" Type="http://schemas.openxmlformats.org/officeDocument/2006/relationships/image" Target="../media/image25.svg"/><Relationship Id="rId20" Type="http://schemas.openxmlformats.org/officeDocument/2006/relationships/customXml" Target="../../customXml/item195.xml"/><Relationship Id="rId41" Type="http://schemas.openxmlformats.org/officeDocument/2006/relationships/customXml" Target="../../customXml/item2398.xml"/><Relationship Id="rId54" Type="http://schemas.openxmlformats.org/officeDocument/2006/relationships/image" Target="../media/image10.png"/><Relationship Id="rId62" Type="http://schemas.openxmlformats.org/officeDocument/2006/relationships/image" Target="../media/image8.png"/><Relationship Id="rId1" Type="http://schemas.openxmlformats.org/officeDocument/2006/relationships/customXml" Target="../../customXml/item848.xml"/><Relationship Id="rId6" Type="http://schemas.openxmlformats.org/officeDocument/2006/relationships/customXml" Target="../../customXml/item226.xml"/><Relationship Id="rId15" Type="http://schemas.openxmlformats.org/officeDocument/2006/relationships/customXml" Target="../../customXml/item1603.xml"/><Relationship Id="rId23" Type="http://schemas.openxmlformats.org/officeDocument/2006/relationships/customXml" Target="../../customXml/item1015.xml"/><Relationship Id="rId28" Type="http://schemas.openxmlformats.org/officeDocument/2006/relationships/customXml" Target="../../customXml/item609.xml"/><Relationship Id="rId36" Type="http://schemas.openxmlformats.org/officeDocument/2006/relationships/customXml" Target="../../customXml/item2393.xml"/><Relationship Id="rId49" Type="http://schemas.openxmlformats.org/officeDocument/2006/relationships/image" Target="../media/image3.png"/><Relationship Id="rId57" Type="http://schemas.openxmlformats.org/officeDocument/2006/relationships/image" Target="../media/image21.svg"/><Relationship Id="rId10" Type="http://schemas.openxmlformats.org/officeDocument/2006/relationships/customXml" Target="../../customXml/item309.xml"/><Relationship Id="rId31" Type="http://schemas.openxmlformats.org/officeDocument/2006/relationships/customXml" Target="../../customXml/item1468.xml"/><Relationship Id="rId44" Type="http://schemas.openxmlformats.org/officeDocument/2006/relationships/customXml" Target="../../customXml/item401.xml"/><Relationship Id="rId52" Type="http://schemas.openxmlformats.org/officeDocument/2006/relationships/image" Target="../media/image6.png"/><Relationship Id="rId60" Type="http://schemas.openxmlformats.org/officeDocument/2006/relationships/image" Target="../media/image90.png"/><Relationship Id="rId65" Type="http://schemas.openxmlformats.org/officeDocument/2006/relationships/image" Target="../media/image32.png"/><Relationship Id="rId4" Type="http://schemas.openxmlformats.org/officeDocument/2006/relationships/customXml" Target="../../customXml/item897.xml"/><Relationship Id="rId9" Type="http://schemas.openxmlformats.org/officeDocument/2006/relationships/customXml" Target="../../customXml/item2349.xml"/><Relationship Id="rId13" Type="http://schemas.openxmlformats.org/officeDocument/2006/relationships/customXml" Target="../../customXml/item1014.xml"/><Relationship Id="rId18" Type="http://schemas.openxmlformats.org/officeDocument/2006/relationships/customXml" Target="../../customXml/item1701.xml"/><Relationship Id="rId39" Type="http://schemas.openxmlformats.org/officeDocument/2006/relationships/customXml" Target="../../customXml/item491.xml"/></Relationships>
</file>

<file path=ppt/slides/_rels/slide6.xml.rels><?xml version="1.0" encoding="UTF-8" standalone="yes"?>
<Relationships xmlns="http://schemas.openxmlformats.org/package/2006/relationships"><Relationship Id="rId26" Type="http://schemas.openxmlformats.org/officeDocument/2006/relationships/customXml" Target="../../customXml/item2457.xml"/><Relationship Id="rId21" Type="http://schemas.openxmlformats.org/officeDocument/2006/relationships/customXml" Target="../../customXml/item164.xml"/><Relationship Id="rId42" Type="http://schemas.openxmlformats.org/officeDocument/2006/relationships/customXml" Target="../../customXml/item1471.xml"/><Relationship Id="rId47" Type="http://schemas.openxmlformats.org/officeDocument/2006/relationships/slideLayout" Target="../slideLayouts/slideLayout1.xml"/><Relationship Id="rId63" Type="http://schemas.openxmlformats.org/officeDocument/2006/relationships/image" Target="../media/image14.png"/><Relationship Id="rId68" Type="http://schemas.openxmlformats.org/officeDocument/2006/relationships/image" Target="../media/image19.svg"/><Relationship Id="rId16" Type="http://schemas.openxmlformats.org/officeDocument/2006/relationships/customXml" Target="../../customXml/item1516.xml"/><Relationship Id="rId11" Type="http://schemas.openxmlformats.org/officeDocument/2006/relationships/customXml" Target="../../customXml/item525.xml"/><Relationship Id="rId24" Type="http://schemas.openxmlformats.org/officeDocument/2006/relationships/customXml" Target="../../customXml/item2567.xml"/><Relationship Id="rId32" Type="http://schemas.openxmlformats.org/officeDocument/2006/relationships/customXml" Target="../../customXml/item2082.xml"/><Relationship Id="rId37" Type="http://schemas.openxmlformats.org/officeDocument/2006/relationships/customXml" Target="../../customXml/item580.xml"/><Relationship Id="rId40" Type="http://schemas.openxmlformats.org/officeDocument/2006/relationships/customXml" Target="../../customXml/item490.xml"/><Relationship Id="rId45" Type="http://schemas.openxmlformats.org/officeDocument/2006/relationships/customXml" Target="../../customXml/item864.xml"/><Relationship Id="rId53" Type="http://schemas.openxmlformats.org/officeDocument/2006/relationships/image" Target="../media/image5.png"/><Relationship Id="rId58" Type="http://schemas.openxmlformats.org/officeDocument/2006/relationships/image" Target="../media/image11.svg"/><Relationship Id="rId66" Type="http://schemas.openxmlformats.org/officeDocument/2006/relationships/image" Target="../media/image17.svg"/><Relationship Id="rId74" Type="http://schemas.openxmlformats.org/officeDocument/2006/relationships/image" Target="../media/image25.svg"/><Relationship Id="rId79" Type="http://schemas.openxmlformats.org/officeDocument/2006/relationships/image" Target="../media/image29.svg"/><Relationship Id="rId5" Type="http://schemas.openxmlformats.org/officeDocument/2006/relationships/customXml" Target="../../customXml/item455.xml"/><Relationship Id="rId61" Type="http://schemas.openxmlformats.org/officeDocument/2006/relationships/image" Target="../media/image12.png"/><Relationship Id="rId19" Type="http://schemas.openxmlformats.org/officeDocument/2006/relationships/customXml" Target="../../customXml/item385.xml"/><Relationship Id="rId14" Type="http://schemas.openxmlformats.org/officeDocument/2006/relationships/customXml" Target="../../customXml/item2477.xml"/><Relationship Id="rId22" Type="http://schemas.openxmlformats.org/officeDocument/2006/relationships/customXml" Target="../../customXml/item913.xml"/><Relationship Id="rId27" Type="http://schemas.openxmlformats.org/officeDocument/2006/relationships/customXml" Target="../../customXml/item2108.xml"/><Relationship Id="rId30" Type="http://schemas.openxmlformats.org/officeDocument/2006/relationships/customXml" Target="../../customXml/item1511.xml"/><Relationship Id="rId35" Type="http://schemas.openxmlformats.org/officeDocument/2006/relationships/customXml" Target="../../customXml/item2117.xml"/><Relationship Id="rId43" Type="http://schemas.openxmlformats.org/officeDocument/2006/relationships/customXml" Target="../../customXml/item88.xml"/><Relationship Id="rId48" Type="http://schemas.openxmlformats.org/officeDocument/2006/relationships/notesSlide" Target="../notesSlides/notesSlide6.xml"/><Relationship Id="rId56" Type="http://schemas.openxmlformats.org/officeDocument/2006/relationships/image" Target="../media/image7.png"/><Relationship Id="rId64" Type="http://schemas.openxmlformats.org/officeDocument/2006/relationships/image" Target="../media/image15.svg"/><Relationship Id="rId69" Type="http://schemas.openxmlformats.org/officeDocument/2006/relationships/image" Target="../media/image20.png"/><Relationship Id="rId77" Type="http://schemas.openxmlformats.org/officeDocument/2006/relationships/image" Target="../media/image27.svg"/><Relationship Id="rId8" Type="http://schemas.openxmlformats.org/officeDocument/2006/relationships/customXml" Target="../../customXml/item1757.xml"/><Relationship Id="rId51" Type="http://schemas.openxmlformats.org/officeDocument/2006/relationships/image" Target="../media/image3.png"/><Relationship Id="rId72" Type="http://schemas.openxmlformats.org/officeDocument/2006/relationships/image" Target="../media/image23.svg"/><Relationship Id="rId3" Type="http://schemas.openxmlformats.org/officeDocument/2006/relationships/customXml" Target="../../customXml/item1808.xml"/><Relationship Id="rId12" Type="http://schemas.openxmlformats.org/officeDocument/2006/relationships/customXml" Target="../../customXml/item2009.xml"/><Relationship Id="rId17" Type="http://schemas.openxmlformats.org/officeDocument/2006/relationships/customXml" Target="../../customXml/item2335.xml"/><Relationship Id="rId25" Type="http://schemas.openxmlformats.org/officeDocument/2006/relationships/customXml" Target="../../customXml/item129.xml"/><Relationship Id="rId33" Type="http://schemas.openxmlformats.org/officeDocument/2006/relationships/customXml" Target="../../customXml/item1744.xml"/><Relationship Id="rId38" Type="http://schemas.openxmlformats.org/officeDocument/2006/relationships/customXml" Target="../../customXml/item1922.xml"/><Relationship Id="rId46" Type="http://schemas.openxmlformats.org/officeDocument/2006/relationships/customXml" Target="../../customXml/item207.xml"/><Relationship Id="rId59" Type="http://schemas.openxmlformats.org/officeDocument/2006/relationships/image" Target="../media/image8.png"/><Relationship Id="rId67" Type="http://schemas.openxmlformats.org/officeDocument/2006/relationships/image" Target="../media/image18.png"/><Relationship Id="rId20" Type="http://schemas.openxmlformats.org/officeDocument/2006/relationships/customXml" Target="../../customXml/item410.xml"/><Relationship Id="rId41" Type="http://schemas.openxmlformats.org/officeDocument/2006/relationships/customXml" Target="../../customXml/item70.xml"/><Relationship Id="rId54" Type="http://schemas.openxmlformats.org/officeDocument/2006/relationships/image" Target="../media/image6.png"/><Relationship Id="rId62" Type="http://schemas.openxmlformats.org/officeDocument/2006/relationships/image" Target="../media/image13.svg"/><Relationship Id="rId70" Type="http://schemas.openxmlformats.org/officeDocument/2006/relationships/image" Target="../media/image21.svg"/><Relationship Id="rId75" Type="http://schemas.openxmlformats.org/officeDocument/2006/relationships/slide" Target="slide5.xml"/><Relationship Id="rId1" Type="http://schemas.openxmlformats.org/officeDocument/2006/relationships/customXml" Target="../../customXml/item217.xml"/><Relationship Id="rId6" Type="http://schemas.openxmlformats.org/officeDocument/2006/relationships/customXml" Target="../../customXml/item283.xml"/><Relationship Id="rId15" Type="http://schemas.openxmlformats.org/officeDocument/2006/relationships/customXml" Target="../../customXml/item2129.xml"/><Relationship Id="rId23" Type="http://schemas.openxmlformats.org/officeDocument/2006/relationships/customXml" Target="../../customXml/item139.xml"/><Relationship Id="rId28" Type="http://schemas.openxmlformats.org/officeDocument/2006/relationships/customXml" Target="../../customXml/item2419.xml"/><Relationship Id="rId36" Type="http://schemas.openxmlformats.org/officeDocument/2006/relationships/customXml" Target="../../customXml/item552.xml"/><Relationship Id="rId49" Type="http://schemas.openxmlformats.org/officeDocument/2006/relationships/image" Target="../media/image1.png"/><Relationship Id="rId57" Type="http://schemas.openxmlformats.org/officeDocument/2006/relationships/image" Target="../media/image10.png"/><Relationship Id="rId10" Type="http://schemas.openxmlformats.org/officeDocument/2006/relationships/customXml" Target="../../customXml/item24.xml"/><Relationship Id="rId31" Type="http://schemas.openxmlformats.org/officeDocument/2006/relationships/customXml" Target="../../customXml/item22.xml"/><Relationship Id="rId44" Type="http://schemas.openxmlformats.org/officeDocument/2006/relationships/customXml" Target="../../customXml/item1819.xml"/><Relationship Id="rId52" Type="http://schemas.openxmlformats.org/officeDocument/2006/relationships/image" Target="../media/image4.png"/><Relationship Id="rId60" Type="http://schemas.openxmlformats.org/officeDocument/2006/relationships/image" Target="../media/image9.svg"/><Relationship Id="rId65" Type="http://schemas.openxmlformats.org/officeDocument/2006/relationships/image" Target="../media/image16.png"/><Relationship Id="rId73" Type="http://schemas.openxmlformats.org/officeDocument/2006/relationships/image" Target="../media/image24.png"/><Relationship Id="rId78" Type="http://schemas.openxmlformats.org/officeDocument/2006/relationships/image" Target="../media/image28.png"/><Relationship Id="rId4" Type="http://schemas.openxmlformats.org/officeDocument/2006/relationships/customXml" Target="../../customXml/item869.xml"/><Relationship Id="rId9" Type="http://schemas.openxmlformats.org/officeDocument/2006/relationships/customXml" Target="../../customXml/item306.xml"/><Relationship Id="rId13" Type="http://schemas.openxmlformats.org/officeDocument/2006/relationships/customXml" Target="../../customXml/item209.xml"/><Relationship Id="rId18" Type="http://schemas.openxmlformats.org/officeDocument/2006/relationships/customXml" Target="../../customXml/item1044.xml"/><Relationship Id="rId39" Type="http://schemas.openxmlformats.org/officeDocument/2006/relationships/customXml" Target="../../customXml/item2534.xml"/><Relationship Id="rId34" Type="http://schemas.openxmlformats.org/officeDocument/2006/relationships/customXml" Target="../../customXml/item302.xml"/><Relationship Id="rId50" Type="http://schemas.openxmlformats.org/officeDocument/2006/relationships/image" Target="../media/image2.png"/><Relationship Id="rId55" Type="http://schemas.openxmlformats.org/officeDocument/2006/relationships/slide" Target="slide7.xml"/><Relationship Id="rId76" Type="http://schemas.openxmlformats.org/officeDocument/2006/relationships/image" Target="../media/image26.png"/><Relationship Id="rId7" Type="http://schemas.openxmlformats.org/officeDocument/2006/relationships/customXml" Target="../../customXml/item1798.xml"/><Relationship Id="rId71" Type="http://schemas.openxmlformats.org/officeDocument/2006/relationships/image" Target="../media/image22.png"/><Relationship Id="rId2" Type="http://schemas.openxmlformats.org/officeDocument/2006/relationships/customXml" Target="../../customXml/item2103.xml"/><Relationship Id="rId29" Type="http://schemas.openxmlformats.org/officeDocument/2006/relationships/customXml" Target="../../customXml/item1732.xml"/></Relationships>
</file>

<file path=ppt/slides/_rels/slide60.xml.rels><?xml version="1.0" encoding="UTF-8" standalone="yes"?>
<Relationships xmlns="http://schemas.openxmlformats.org/package/2006/relationships"><Relationship Id="rId8" Type="http://schemas.openxmlformats.org/officeDocument/2006/relationships/customXml" Target="../../customXml/item2630.xml"/><Relationship Id="rId13" Type="http://schemas.openxmlformats.org/officeDocument/2006/relationships/customXml" Target="../../customXml/item2699.xml"/><Relationship Id="rId18" Type="http://schemas.openxmlformats.org/officeDocument/2006/relationships/customXml" Target="../../customXml/item646.xml"/><Relationship Id="rId26" Type="http://schemas.openxmlformats.org/officeDocument/2006/relationships/image" Target="../media/image3.png"/><Relationship Id="rId3" Type="http://schemas.openxmlformats.org/officeDocument/2006/relationships/customXml" Target="../../customXml/item2447.xml"/><Relationship Id="rId21" Type="http://schemas.openxmlformats.org/officeDocument/2006/relationships/customXml" Target="../../customXml/item908.xml"/><Relationship Id="rId7" Type="http://schemas.openxmlformats.org/officeDocument/2006/relationships/customXml" Target="../../customXml/item1136.xml"/><Relationship Id="rId12" Type="http://schemas.openxmlformats.org/officeDocument/2006/relationships/customXml" Target="../../customXml/item2698.xml"/><Relationship Id="rId17" Type="http://schemas.openxmlformats.org/officeDocument/2006/relationships/customXml" Target="../../customXml/item1029.xml"/><Relationship Id="rId25" Type="http://schemas.openxmlformats.org/officeDocument/2006/relationships/image" Target="../media/image2.png"/><Relationship Id="rId2" Type="http://schemas.openxmlformats.org/officeDocument/2006/relationships/customXml" Target="../../customXml/item771.xml"/><Relationship Id="rId16" Type="http://schemas.openxmlformats.org/officeDocument/2006/relationships/customXml" Target="../../customXml/item2702.xml"/><Relationship Id="rId20" Type="http://schemas.openxmlformats.org/officeDocument/2006/relationships/customXml" Target="../../customXml/item2278.xml"/><Relationship Id="rId29" Type="http://schemas.openxmlformats.org/officeDocument/2006/relationships/image" Target="../media/image6.png"/><Relationship Id="rId1" Type="http://schemas.openxmlformats.org/officeDocument/2006/relationships/customXml" Target="../../customXml/item1198.xml"/><Relationship Id="rId6" Type="http://schemas.openxmlformats.org/officeDocument/2006/relationships/customXml" Target="../../customXml/item2084.xml"/><Relationship Id="rId11" Type="http://schemas.openxmlformats.org/officeDocument/2006/relationships/customXml" Target="../../customXml/item2697.xml"/><Relationship Id="rId24" Type="http://schemas.openxmlformats.org/officeDocument/2006/relationships/image" Target="../media/image1.png"/><Relationship Id="rId5" Type="http://schemas.openxmlformats.org/officeDocument/2006/relationships/customXml" Target="../../customXml/item796.xml"/><Relationship Id="rId15" Type="http://schemas.openxmlformats.org/officeDocument/2006/relationships/customXml" Target="../../customXml/item2701.xml"/><Relationship Id="rId23" Type="http://schemas.openxmlformats.org/officeDocument/2006/relationships/notesSlide" Target="../notesSlides/notesSlide56.xml"/><Relationship Id="rId28" Type="http://schemas.openxmlformats.org/officeDocument/2006/relationships/image" Target="../media/image5.png"/><Relationship Id="rId10" Type="http://schemas.openxmlformats.org/officeDocument/2006/relationships/customXml" Target="../../customXml/item1608.xml"/><Relationship Id="rId19" Type="http://schemas.openxmlformats.org/officeDocument/2006/relationships/customXml" Target="../../customXml/item1009.xml"/><Relationship Id="rId4" Type="http://schemas.openxmlformats.org/officeDocument/2006/relationships/customXml" Target="../../customXml/item2480.xml"/><Relationship Id="rId9" Type="http://schemas.openxmlformats.org/officeDocument/2006/relationships/customXml" Target="../../customXml/item1706.xml"/><Relationship Id="rId14" Type="http://schemas.openxmlformats.org/officeDocument/2006/relationships/customXml" Target="../../customXml/item2700.xml"/><Relationship Id="rId22" Type="http://schemas.openxmlformats.org/officeDocument/2006/relationships/slideLayout" Target="../slideLayouts/slideLayout1.xml"/><Relationship Id="rId27" Type="http://schemas.openxmlformats.org/officeDocument/2006/relationships/image" Target="../media/image4.png"/><Relationship Id="rId30" Type="http://schemas.openxmlformats.org/officeDocument/2006/relationships/image" Target="../media/image7.png"/></Relationships>
</file>

<file path=ppt/slides/_rels/slide7.xml.rels><?xml version="1.0" encoding="UTF-8" standalone="yes"?>
<Relationships xmlns="http://schemas.openxmlformats.org/package/2006/relationships"><Relationship Id="rId26" Type="http://schemas.openxmlformats.org/officeDocument/2006/relationships/customXml" Target="../../customXml/item2407.xml"/><Relationship Id="rId21" Type="http://schemas.openxmlformats.org/officeDocument/2006/relationships/customXml" Target="../../customXml/item1906.xml"/><Relationship Id="rId34" Type="http://schemas.openxmlformats.org/officeDocument/2006/relationships/customXml" Target="../../customXml/item247.xml"/><Relationship Id="rId42" Type="http://schemas.openxmlformats.org/officeDocument/2006/relationships/slideLayout" Target="../slideLayouts/slideLayout1.xml"/><Relationship Id="rId47" Type="http://schemas.openxmlformats.org/officeDocument/2006/relationships/image" Target="../media/image4.png"/><Relationship Id="rId50" Type="http://schemas.openxmlformats.org/officeDocument/2006/relationships/image" Target="../media/image7.png"/><Relationship Id="rId55" Type="http://schemas.openxmlformats.org/officeDocument/2006/relationships/image" Target="../media/image14.png"/><Relationship Id="rId63" Type="http://schemas.openxmlformats.org/officeDocument/2006/relationships/slide" Target="slide54.xml"/><Relationship Id="rId7" Type="http://schemas.openxmlformats.org/officeDocument/2006/relationships/customXml" Target="../../customXml/item1687.xml"/><Relationship Id="rId2" Type="http://schemas.openxmlformats.org/officeDocument/2006/relationships/customXml" Target="../../customXml/item1289.xml"/><Relationship Id="rId16" Type="http://schemas.openxmlformats.org/officeDocument/2006/relationships/customXml" Target="../../customXml/item2227.xml"/><Relationship Id="rId29" Type="http://schemas.openxmlformats.org/officeDocument/2006/relationships/customXml" Target="../../customXml/item899.xml"/><Relationship Id="rId11" Type="http://schemas.openxmlformats.org/officeDocument/2006/relationships/customXml" Target="../../customXml/item1280.xml"/><Relationship Id="rId24" Type="http://schemas.openxmlformats.org/officeDocument/2006/relationships/customXml" Target="../../customXml/item921.xml"/><Relationship Id="rId32" Type="http://schemas.openxmlformats.org/officeDocument/2006/relationships/customXml" Target="../../customXml/item690.xml"/><Relationship Id="rId37" Type="http://schemas.openxmlformats.org/officeDocument/2006/relationships/customXml" Target="../../customXml/item1170.xml"/><Relationship Id="rId40" Type="http://schemas.openxmlformats.org/officeDocument/2006/relationships/customXml" Target="../../customXml/item660.xml"/><Relationship Id="rId45" Type="http://schemas.openxmlformats.org/officeDocument/2006/relationships/image" Target="../media/image2.png"/><Relationship Id="rId53" Type="http://schemas.openxmlformats.org/officeDocument/2006/relationships/image" Target="../media/image12.png"/><Relationship Id="rId58" Type="http://schemas.openxmlformats.org/officeDocument/2006/relationships/image" Target="../media/image17.svg"/><Relationship Id="rId66" Type="http://schemas.openxmlformats.org/officeDocument/2006/relationships/image" Target="../media/image32.png"/><Relationship Id="rId5" Type="http://schemas.openxmlformats.org/officeDocument/2006/relationships/customXml" Target="../../customXml/item1833.xml"/><Relationship Id="rId61" Type="http://schemas.openxmlformats.org/officeDocument/2006/relationships/slide" Target="slide4.xml"/><Relationship Id="rId19" Type="http://schemas.openxmlformats.org/officeDocument/2006/relationships/customXml" Target="../../customXml/item2162.xml"/><Relationship Id="rId14" Type="http://schemas.openxmlformats.org/officeDocument/2006/relationships/customXml" Target="../../customXml/item2099.xml"/><Relationship Id="rId22" Type="http://schemas.openxmlformats.org/officeDocument/2006/relationships/customXml" Target="../../customXml/item311.xml"/><Relationship Id="rId27" Type="http://schemas.openxmlformats.org/officeDocument/2006/relationships/customXml" Target="../../customXml/item1931.xml"/><Relationship Id="rId30" Type="http://schemas.openxmlformats.org/officeDocument/2006/relationships/customXml" Target="../../customXml/item298.xml"/><Relationship Id="rId35" Type="http://schemas.openxmlformats.org/officeDocument/2006/relationships/customXml" Target="../../customXml/item2139.xml"/><Relationship Id="rId43" Type="http://schemas.openxmlformats.org/officeDocument/2006/relationships/notesSlide" Target="../notesSlides/notesSlide7.xml"/><Relationship Id="rId48" Type="http://schemas.openxmlformats.org/officeDocument/2006/relationships/image" Target="../media/image5.png"/><Relationship Id="rId56" Type="http://schemas.openxmlformats.org/officeDocument/2006/relationships/image" Target="../media/image15.svg"/><Relationship Id="rId64" Type="http://schemas.openxmlformats.org/officeDocument/2006/relationships/image" Target="../media/image30.png"/><Relationship Id="rId8" Type="http://schemas.openxmlformats.org/officeDocument/2006/relationships/customXml" Target="../../customXml/item659.xml"/><Relationship Id="rId51" Type="http://schemas.openxmlformats.org/officeDocument/2006/relationships/image" Target="../media/image10.png"/><Relationship Id="rId3" Type="http://schemas.openxmlformats.org/officeDocument/2006/relationships/customXml" Target="../../customXml/item1456.xml"/><Relationship Id="rId12" Type="http://schemas.openxmlformats.org/officeDocument/2006/relationships/customXml" Target="../../customXml/item594.xml"/><Relationship Id="rId17" Type="http://schemas.openxmlformats.org/officeDocument/2006/relationships/customXml" Target="../../customXml/item946.xml"/><Relationship Id="rId25" Type="http://schemas.openxmlformats.org/officeDocument/2006/relationships/customXml" Target="../../customXml/item677.xml"/><Relationship Id="rId33" Type="http://schemas.openxmlformats.org/officeDocument/2006/relationships/customXml" Target="../../customXml/item1483.xml"/><Relationship Id="rId38" Type="http://schemas.openxmlformats.org/officeDocument/2006/relationships/customXml" Target="../../customXml/item1166.xml"/><Relationship Id="rId46" Type="http://schemas.openxmlformats.org/officeDocument/2006/relationships/image" Target="../media/image3.png"/><Relationship Id="rId59" Type="http://schemas.openxmlformats.org/officeDocument/2006/relationships/image" Target="../media/image8.png"/><Relationship Id="rId67" Type="http://schemas.openxmlformats.org/officeDocument/2006/relationships/image" Target="../media/image33.svg"/><Relationship Id="rId20" Type="http://schemas.openxmlformats.org/officeDocument/2006/relationships/customXml" Target="../../customXml/item344.xml"/><Relationship Id="rId41" Type="http://schemas.openxmlformats.org/officeDocument/2006/relationships/customXml" Target="../../customXml/item906.xml"/><Relationship Id="rId54" Type="http://schemas.openxmlformats.org/officeDocument/2006/relationships/image" Target="../media/image13.svg"/><Relationship Id="rId62" Type="http://schemas.openxmlformats.org/officeDocument/2006/relationships/slide" Target="slide2.xml"/><Relationship Id="rId1" Type="http://schemas.openxmlformats.org/officeDocument/2006/relationships/customXml" Target="../../customXml/item982.xml"/><Relationship Id="rId6" Type="http://schemas.openxmlformats.org/officeDocument/2006/relationships/customXml" Target="../../customXml/item2587.xml"/><Relationship Id="rId15" Type="http://schemas.openxmlformats.org/officeDocument/2006/relationships/customXml" Target="../../customXml/item481.xml"/><Relationship Id="rId23" Type="http://schemas.openxmlformats.org/officeDocument/2006/relationships/customXml" Target="../../customXml/item372.xml"/><Relationship Id="rId28" Type="http://schemas.openxmlformats.org/officeDocument/2006/relationships/customXml" Target="../../customXml/item2490.xml"/><Relationship Id="rId36" Type="http://schemas.openxmlformats.org/officeDocument/2006/relationships/customXml" Target="../../customXml/item590.xml"/><Relationship Id="rId49" Type="http://schemas.openxmlformats.org/officeDocument/2006/relationships/image" Target="../media/image6.png"/><Relationship Id="rId57" Type="http://schemas.openxmlformats.org/officeDocument/2006/relationships/image" Target="../media/image16.png"/><Relationship Id="rId10" Type="http://schemas.openxmlformats.org/officeDocument/2006/relationships/customXml" Target="../../customXml/item1358.xml"/><Relationship Id="rId31" Type="http://schemas.openxmlformats.org/officeDocument/2006/relationships/customXml" Target="../../customXml/item2066.xml"/><Relationship Id="rId44" Type="http://schemas.openxmlformats.org/officeDocument/2006/relationships/image" Target="../media/image1.png"/><Relationship Id="rId52" Type="http://schemas.openxmlformats.org/officeDocument/2006/relationships/image" Target="../media/image11.svg"/><Relationship Id="rId60" Type="http://schemas.openxmlformats.org/officeDocument/2006/relationships/image" Target="../media/image9.svg"/><Relationship Id="rId65" Type="http://schemas.openxmlformats.org/officeDocument/2006/relationships/image" Target="../media/image31.svg"/><Relationship Id="rId4" Type="http://schemas.openxmlformats.org/officeDocument/2006/relationships/customXml" Target="../../customXml/item2156.xml"/><Relationship Id="rId9" Type="http://schemas.openxmlformats.org/officeDocument/2006/relationships/customXml" Target="../../customXml/item1676.xml"/><Relationship Id="rId13" Type="http://schemas.openxmlformats.org/officeDocument/2006/relationships/customXml" Target="../../customXml/item1920.xml"/><Relationship Id="rId18" Type="http://schemas.openxmlformats.org/officeDocument/2006/relationships/customXml" Target="../../customXml/item2494.xml"/><Relationship Id="rId39" Type="http://schemas.openxmlformats.org/officeDocument/2006/relationships/customXml" Target="../../customXml/item1078.xml"/></Relationships>
</file>

<file path=ppt/slides/_rels/slide8.xml.rels><?xml version="1.0" encoding="UTF-8" standalone="yes"?>
<Relationships xmlns="http://schemas.openxmlformats.org/package/2006/relationships"><Relationship Id="rId13" Type="http://schemas.openxmlformats.org/officeDocument/2006/relationships/customXml" Target="../../customXml/item1708.xml"/><Relationship Id="rId18" Type="http://schemas.openxmlformats.org/officeDocument/2006/relationships/customXml" Target="../../customXml/item2433.xml"/><Relationship Id="rId26" Type="http://schemas.openxmlformats.org/officeDocument/2006/relationships/customXml" Target="../../customXml/item1614.xml"/><Relationship Id="rId39" Type="http://schemas.openxmlformats.org/officeDocument/2006/relationships/image" Target="../media/image2.png"/><Relationship Id="rId21" Type="http://schemas.openxmlformats.org/officeDocument/2006/relationships/customXml" Target="../../customXml/item1032.xml"/><Relationship Id="rId34" Type="http://schemas.openxmlformats.org/officeDocument/2006/relationships/customXml" Target="../../customXml/item2018.xml"/><Relationship Id="rId42" Type="http://schemas.openxmlformats.org/officeDocument/2006/relationships/image" Target="../media/image5.png"/><Relationship Id="rId47" Type="http://schemas.openxmlformats.org/officeDocument/2006/relationships/image" Target="../media/image8.png"/><Relationship Id="rId50" Type="http://schemas.openxmlformats.org/officeDocument/2006/relationships/image" Target="../media/image12.png"/><Relationship Id="rId55" Type="http://schemas.openxmlformats.org/officeDocument/2006/relationships/image" Target="../media/image17.svg"/><Relationship Id="rId7" Type="http://schemas.openxmlformats.org/officeDocument/2006/relationships/customXml" Target="../../customXml/item2305.xml"/><Relationship Id="rId2" Type="http://schemas.openxmlformats.org/officeDocument/2006/relationships/customXml" Target="../../customXml/item1423.xml"/><Relationship Id="rId16" Type="http://schemas.openxmlformats.org/officeDocument/2006/relationships/customXml" Target="../../customXml/item191.xml"/><Relationship Id="rId29" Type="http://schemas.openxmlformats.org/officeDocument/2006/relationships/customXml" Target="../../customXml/item44.xml"/><Relationship Id="rId11" Type="http://schemas.openxmlformats.org/officeDocument/2006/relationships/customXml" Target="../../customXml/item117.xml"/><Relationship Id="rId24" Type="http://schemas.openxmlformats.org/officeDocument/2006/relationships/customXml" Target="../../customXml/item470.xml"/><Relationship Id="rId32" Type="http://schemas.openxmlformats.org/officeDocument/2006/relationships/customXml" Target="../../customXml/item850.xml"/><Relationship Id="rId37" Type="http://schemas.openxmlformats.org/officeDocument/2006/relationships/notesSlide" Target="../notesSlides/notesSlide8.xml"/><Relationship Id="rId40" Type="http://schemas.openxmlformats.org/officeDocument/2006/relationships/image" Target="../media/image3.png"/><Relationship Id="rId45" Type="http://schemas.openxmlformats.org/officeDocument/2006/relationships/image" Target="../media/image10.png"/><Relationship Id="rId53" Type="http://schemas.openxmlformats.org/officeDocument/2006/relationships/image" Target="../media/image15.svg"/><Relationship Id="rId58" Type="http://schemas.openxmlformats.org/officeDocument/2006/relationships/image" Target="../media/image35.svg"/><Relationship Id="rId5" Type="http://schemas.openxmlformats.org/officeDocument/2006/relationships/customXml" Target="../../customXml/item443.xml"/><Relationship Id="rId19" Type="http://schemas.openxmlformats.org/officeDocument/2006/relationships/customXml" Target="../../customXml/item1365.xml"/><Relationship Id="rId4" Type="http://schemas.openxmlformats.org/officeDocument/2006/relationships/customXml" Target="../../customXml/item1337.xml"/><Relationship Id="rId9" Type="http://schemas.openxmlformats.org/officeDocument/2006/relationships/customXml" Target="../../customXml/item1722.xml"/><Relationship Id="rId14" Type="http://schemas.openxmlformats.org/officeDocument/2006/relationships/customXml" Target="../../customXml/item2107.xml"/><Relationship Id="rId22" Type="http://schemas.openxmlformats.org/officeDocument/2006/relationships/customXml" Target="../../customXml/item2308.xml"/><Relationship Id="rId27" Type="http://schemas.openxmlformats.org/officeDocument/2006/relationships/customXml" Target="../../customXml/item831.xml"/><Relationship Id="rId30" Type="http://schemas.openxmlformats.org/officeDocument/2006/relationships/customXml" Target="../../customXml/item1091.xml"/><Relationship Id="rId35" Type="http://schemas.openxmlformats.org/officeDocument/2006/relationships/customXml" Target="../../customXml/item807.xml"/><Relationship Id="rId43" Type="http://schemas.openxmlformats.org/officeDocument/2006/relationships/image" Target="../media/image6.png"/><Relationship Id="rId48" Type="http://schemas.openxmlformats.org/officeDocument/2006/relationships/image" Target="../media/image9.svg"/><Relationship Id="rId56" Type="http://schemas.openxmlformats.org/officeDocument/2006/relationships/slide" Target="slide9.xml"/><Relationship Id="rId8" Type="http://schemas.openxmlformats.org/officeDocument/2006/relationships/customXml" Target="../../customXml/item1026.xml"/><Relationship Id="rId51" Type="http://schemas.openxmlformats.org/officeDocument/2006/relationships/image" Target="../media/image13.svg"/><Relationship Id="rId3" Type="http://schemas.openxmlformats.org/officeDocument/2006/relationships/customXml" Target="../../customXml/item2564.xml"/><Relationship Id="rId12" Type="http://schemas.openxmlformats.org/officeDocument/2006/relationships/customXml" Target="../../customXml/item2525.xml"/><Relationship Id="rId17" Type="http://schemas.openxmlformats.org/officeDocument/2006/relationships/customXml" Target="../../customXml/item1904.xml"/><Relationship Id="rId25" Type="http://schemas.openxmlformats.org/officeDocument/2006/relationships/customXml" Target="../../customXml/item479.xml"/><Relationship Id="rId33" Type="http://schemas.openxmlformats.org/officeDocument/2006/relationships/customXml" Target="../../customXml/item1374.xml"/><Relationship Id="rId38" Type="http://schemas.openxmlformats.org/officeDocument/2006/relationships/image" Target="../media/image1.png"/><Relationship Id="rId46" Type="http://schemas.openxmlformats.org/officeDocument/2006/relationships/image" Target="../media/image11.svg"/><Relationship Id="rId59" Type="http://schemas.openxmlformats.org/officeDocument/2006/relationships/image" Target="../media/image36.png"/><Relationship Id="rId20" Type="http://schemas.openxmlformats.org/officeDocument/2006/relationships/customXml" Target="../../customXml/item1849.xml"/><Relationship Id="rId41" Type="http://schemas.openxmlformats.org/officeDocument/2006/relationships/image" Target="../media/image4.png"/><Relationship Id="rId54" Type="http://schemas.openxmlformats.org/officeDocument/2006/relationships/image" Target="../media/image16.png"/><Relationship Id="rId1" Type="http://schemas.openxmlformats.org/officeDocument/2006/relationships/customXml" Target="../../customXml/item1451.xml"/><Relationship Id="rId6" Type="http://schemas.openxmlformats.org/officeDocument/2006/relationships/customXml" Target="../../customXml/item67.xml"/><Relationship Id="rId15" Type="http://schemas.openxmlformats.org/officeDocument/2006/relationships/customXml" Target="../../customXml/item1287.xml"/><Relationship Id="rId23" Type="http://schemas.openxmlformats.org/officeDocument/2006/relationships/customXml" Target="../../customXml/item1338.xml"/><Relationship Id="rId28" Type="http://schemas.openxmlformats.org/officeDocument/2006/relationships/customXml" Target="../../customXml/item932.xml"/><Relationship Id="rId36" Type="http://schemas.openxmlformats.org/officeDocument/2006/relationships/slideLayout" Target="../slideLayouts/slideLayout1.xml"/><Relationship Id="rId49" Type="http://schemas.openxmlformats.org/officeDocument/2006/relationships/slide" Target="slide4.xml"/><Relationship Id="rId57" Type="http://schemas.openxmlformats.org/officeDocument/2006/relationships/image" Target="../media/image34.png"/><Relationship Id="rId10" Type="http://schemas.openxmlformats.org/officeDocument/2006/relationships/customXml" Target="../../customXml/item872.xml"/><Relationship Id="rId31" Type="http://schemas.openxmlformats.org/officeDocument/2006/relationships/customXml" Target="../../customXml/item1041.xml"/><Relationship Id="rId44" Type="http://schemas.openxmlformats.org/officeDocument/2006/relationships/image" Target="../media/image7.png"/><Relationship Id="rId52" Type="http://schemas.openxmlformats.org/officeDocument/2006/relationships/image" Target="../media/image14.png"/><Relationship Id="rId60" Type="http://schemas.openxmlformats.org/officeDocument/2006/relationships/image" Target="../media/image37.svg"/></Relationships>
</file>

<file path=ppt/slides/_rels/slide9.xml.rels><?xml version="1.0" encoding="UTF-8" standalone="yes"?>
<Relationships xmlns="http://schemas.openxmlformats.org/package/2006/relationships"><Relationship Id="rId8" Type="http://schemas.openxmlformats.org/officeDocument/2006/relationships/customXml" Target="../../customXml/item186.xml"/><Relationship Id="rId13" Type="http://schemas.openxmlformats.org/officeDocument/2006/relationships/image" Target="../media/image3.png"/><Relationship Id="rId18" Type="http://schemas.openxmlformats.org/officeDocument/2006/relationships/slide" Target="slide10.xml"/><Relationship Id="rId26" Type="http://schemas.openxmlformats.org/officeDocument/2006/relationships/image" Target="../media/image41.svg"/><Relationship Id="rId3" Type="http://schemas.openxmlformats.org/officeDocument/2006/relationships/customXml" Target="../../customXml/item2092.xml"/><Relationship Id="rId21" Type="http://schemas.openxmlformats.org/officeDocument/2006/relationships/slide" Target="slide13.xml"/><Relationship Id="rId7" Type="http://schemas.openxmlformats.org/officeDocument/2006/relationships/customXml" Target="../../customXml/item629.xml"/><Relationship Id="rId12" Type="http://schemas.openxmlformats.org/officeDocument/2006/relationships/image" Target="../media/image2.png"/><Relationship Id="rId17" Type="http://schemas.openxmlformats.org/officeDocument/2006/relationships/image" Target="../media/image7.png"/><Relationship Id="rId25" Type="http://schemas.openxmlformats.org/officeDocument/2006/relationships/image" Target="../media/image40.png"/><Relationship Id="rId2" Type="http://schemas.openxmlformats.org/officeDocument/2006/relationships/customXml" Target="../../customXml/item2597.xml"/><Relationship Id="rId16" Type="http://schemas.openxmlformats.org/officeDocument/2006/relationships/image" Target="../media/image6.png"/><Relationship Id="rId20" Type="http://schemas.openxmlformats.org/officeDocument/2006/relationships/image" Target="../media/image39.svg"/><Relationship Id="rId1" Type="http://schemas.openxmlformats.org/officeDocument/2006/relationships/customXml" Target="../../customXml/item2489.xml"/><Relationship Id="rId6" Type="http://schemas.openxmlformats.org/officeDocument/2006/relationships/customXml" Target="../../customXml/item806.xml"/><Relationship Id="rId11" Type="http://schemas.openxmlformats.org/officeDocument/2006/relationships/image" Target="../media/image1.png"/><Relationship Id="rId24" Type="http://schemas.openxmlformats.org/officeDocument/2006/relationships/image" Target="../media/image13.svg"/><Relationship Id="rId5" Type="http://schemas.openxmlformats.org/officeDocument/2006/relationships/customXml" Target="../../customXml/item1298.xml"/><Relationship Id="rId15" Type="http://schemas.openxmlformats.org/officeDocument/2006/relationships/image" Target="../media/image5.png"/><Relationship Id="rId23" Type="http://schemas.openxmlformats.org/officeDocument/2006/relationships/image" Target="../media/image12.png"/><Relationship Id="rId10" Type="http://schemas.openxmlformats.org/officeDocument/2006/relationships/notesSlide" Target="../notesSlides/notesSlide9.xml"/><Relationship Id="rId19" Type="http://schemas.openxmlformats.org/officeDocument/2006/relationships/image" Target="../media/image38.png"/><Relationship Id="rId4" Type="http://schemas.openxmlformats.org/officeDocument/2006/relationships/customXml" Target="../../customXml/item2379.xml"/><Relationship Id="rId9" Type="http://schemas.openxmlformats.org/officeDocument/2006/relationships/slideLayout" Target="../slideLayouts/slideLayout1.xml"/><Relationship Id="rId14" Type="http://schemas.openxmlformats.org/officeDocument/2006/relationships/image" Target="../media/image4.png"/><Relationship Id="rId22" Type="http://schemas.openxmlformats.org/officeDocument/2006/relationships/slide" Target="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Grupo 43">
            <a:extLst>
              <a:ext uri="{FF2B5EF4-FFF2-40B4-BE49-F238E27FC236}">
                <a16:creationId xmlns:a16="http://schemas.microsoft.com/office/drawing/2014/main" id="{7DF5B5B7-5A20-4995-A39B-14950EF3D7DC}"/>
              </a:ext>
            </a:extLst>
          </p:cNvPr>
          <p:cNvGrpSpPr/>
          <p:nvPr>
            <p:custDataLst>
              <p:custData r:id="rId1"/>
            </p:custDataLst>
          </p:nvPr>
        </p:nvGrpSpPr>
        <p:grpSpPr>
          <a:xfrm>
            <a:off x="0" y="0"/>
            <a:ext cx="12192000" cy="6858000"/>
            <a:chOff x="0" y="0"/>
            <a:chExt cx="12192000" cy="6858000"/>
          </a:xfrm>
        </p:grpSpPr>
        <p:sp>
          <p:nvSpPr>
            <p:cNvPr id="46" name="Background">
              <a:extLst>
                <a:ext uri="{FF2B5EF4-FFF2-40B4-BE49-F238E27FC236}">
                  <a16:creationId xmlns:a16="http://schemas.microsoft.com/office/drawing/2014/main" id="{C16FF8C5-CE24-4130-B7F3-1AC938043FB7}"/>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48" name="WindowTitle">
              <a:extLst>
                <a:ext uri="{FF2B5EF4-FFF2-40B4-BE49-F238E27FC236}">
                  <a16:creationId xmlns:a16="http://schemas.microsoft.com/office/drawing/2014/main" id="{D25BFE5E-597F-4936-83BC-CE870E9B2B52}"/>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49" name="Group 4">
              <a:extLst>
                <a:ext uri="{FF2B5EF4-FFF2-40B4-BE49-F238E27FC236}">
                  <a16:creationId xmlns:a16="http://schemas.microsoft.com/office/drawing/2014/main" id="{4EEAF0DB-0BAA-416E-AA52-43C81568C338}"/>
                </a:ext>
              </a:extLst>
            </p:cNvPr>
            <p:cNvGrpSpPr/>
            <p:nvPr/>
          </p:nvGrpSpPr>
          <p:grpSpPr>
            <a:xfrm>
              <a:off x="102265" y="286385"/>
              <a:ext cx="320040" cy="316520"/>
              <a:chOff x="72073" y="221749"/>
              <a:chExt cx="320040" cy="316520"/>
            </a:xfrm>
          </p:grpSpPr>
          <p:sp>
            <p:nvSpPr>
              <p:cNvPr id="72" name="Oval 28">
                <a:extLst>
                  <a:ext uri="{FF2B5EF4-FFF2-40B4-BE49-F238E27FC236}">
                    <a16:creationId xmlns:a16="http://schemas.microsoft.com/office/drawing/2014/main" id="{F721D304-0F33-4489-8DED-30ECCEADEF67}"/>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73" name="Left Arrow 29">
                <a:extLst>
                  <a:ext uri="{FF2B5EF4-FFF2-40B4-BE49-F238E27FC236}">
                    <a16:creationId xmlns:a16="http://schemas.microsoft.com/office/drawing/2014/main" id="{7F65F951-78B5-4F8D-A6E3-4F8E0D5BB1BF}"/>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50" name="Group 5">
              <a:extLst>
                <a:ext uri="{FF2B5EF4-FFF2-40B4-BE49-F238E27FC236}">
                  <a16:creationId xmlns:a16="http://schemas.microsoft.com/office/drawing/2014/main" id="{6371EB7A-FD4F-4CD3-B960-786787D243D5}"/>
                </a:ext>
              </a:extLst>
            </p:cNvPr>
            <p:cNvGrpSpPr/>
            <p:nvPr/>
          </p:nvGrpSpPr>
          <p:grpSpPr>
            <a:xfrm>
              <a:off x="474338" y="286384"/>
              <a:ext cx="320040" cy="316520"/>
              <a:chOff x="444146" y="221748"/>
              <a:chExt cx="320040" cy="316520"/>
            </a:xfrm>
          </p:grpSpPr>
          <p:sp>
            <p:nvSpPr>
              <p:cNvPr id="70" name="Oval 26">
                <a:extLst>
                  <a:ext uri="{FF2B5EF4-FFF2-40B4-BE49-F238E27FC236}">
                    <a16:creationId xmlns:a16="http://schemas.microsoft.com/office/drawing/2014/main" id="{2A20F702-E61B-4EEA-8FF4-55F4F71EC666}"/>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71" name="Right Arrow 27">
                <a:extLst>
                  <a:ext uri="{FF2B5EF4-FFF2-40B4-BE49-F238E27FC236}">
                    <a16:creationId xmlns:a16="http://schemas.microsoft.com/office/drawing/2014/main" id="{32496048-925F-4812-8F27-E4C9D26D9807}"/>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51" name="Minimize - Maximize - Close">
              <a:extLst>
                <a:ext uri="{FF2B5EF4-FFF2-40B4-BE49-F238E27FC236}">
                  <a16:creationId xmlns:a16="http://schemas.microsoft.com/office/drawing/2014/main" id="{AD2F4672-63CC-453E-A3AE-51229CA83BAA}"/>
                </a:ext>
              </a:extLst>
            </p:cNvPr>
            <p:cNvGrpSpPr/>
            <p:nvPr/>
          </p:nvGrpSpPr>
          <p:grpSpPr>
            <a:xfrm>
              <a:off x="11642211" y="92599"/>
              <a:ext cx="448615" cy="78032"/>
              <a:chOff x="9347642" y="131588"/>
              <a:chExt cx="384527" cy="78032"/>
            </a:xfrm>
          </p:grpSpPr>
          <p:cxnSp>
            <p:nvCxnSpPr>
              <p:cNvPr id="65" name="Line">
                <a:extLst>
                  <a:ext uri="{FF2B5EF4-FFF2-40B4-BE49-F238E27FC236}">
                    <a16:creationId xmlns:a16="http://schemas.microsoft.com/office/drawing/2014/main" id="{0DD8894B-6B03-40BF-87BD-1AB332C1A19A}"/>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66" name="Line">
                <a:extLst>
                  <a:ext uri="{FF2B5EF4-FFF2-40B4-BE49-F238E27FC236}">
                    <a16:creationId xmlns:a16="http://schemas.microsoft.com/office/drawing/2014/main" id="{B3E72292-7A3A-49C6-8041-4A1578F69F66}"/>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67" name="Line">
                <a:extLst>
                  <a:ext uri="{FF2B5EF4-FFF2-40B4-BE49-F238E27FC236}">
                    <a16:creationId xmlns:a16="http://schemas.microsoft.com/office/drawing/2014/main" id="{65FF5F04-4986-4BFF-BA1A-432CB6134938}"/>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68" name="Line">
                <a:extLst>
                  <a:ext uri="{FF2B5EF4-FFF2-40B4-BE49-F238E27FC236}">
                    <a16:creationId xmlns:a16="http://schemas.microsoft.com/office/drawing/2014/main" id="{B5114493-4BAC-421F-BCBD-3F454DC8FE8F}"/>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69" name="Line">
                <a:extLst>
                  <a:ext uri="{FF2B5EF4-FFF2-40B4-BE49-F238E27FC236}">
                    <a16:creationId xmlns:a16="http://schemas.microsoft.com/office/drawing/2014/main" id="{8CEA9B0B-CC6B-460C-9770-9CC62E2ACF5C}"/>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52" name="WebPageBody">
              <a:extLst>
                <a:ext uri="{FF2B5EF4-FFF2-40B4-BE49-F238E27FC236}">
                  <a16:creationId xmlns:a16="http://schemas.microsoft.com/office/drawing/2014/main" id="{B99577CC-112F-4130-A363-70F6B4217DFA}"/>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53" name="Group 8">
              <a:extLst>
                <a:ext uri="{FF2B5EF4-FFF2-40B4-BE49-F238E27FC236}">
                  <a16:creationId xmlns:a16="http://schemas.microsoft.com/office/drawing/2014/main" id="{7DC6DA35-28C6-4F23-83A8-C808AD7A5004}"/>
                </a:ext>
              </a:extLst>
            </p:cNvPr>
            <p:cNvGrpSpPr/>
            <p:nvPr/>
          </p:nvGrpSpPr>
          <p:grpSpPr>
            <a:xfrm>
              <a:off x="11396235" y="360579"/>
              <a:ext cx="640645" cy="183940"/>
              <a:chOff x="8303527" y="360579"/>
              <a:chExt cx="640645" cy="183940"/>
            </a:xfrm>
          </p:grpSpPr>
          <p:pic>
            <p:nvPicPr>
              <p:cNvPr id="62" name="Picture 2" descr="C:\Users\t-dantay\Documents\Placeholders\home.png">
                <a:extLst>
                  <a:ext uri="{FF2B5EF4-FFF2-40B4-BE49-F238E27FC236}">
                    <a16:creationId xmlns:a16="http://schemas.microsoft.com/office/drawing/2014/main" id="{E11A28D6-9E05-4C23-9B4E-70C996223169}"/>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2" descr="C:\Users\t-dantay\Documents\Placeholders\setting.png">
                <a:extLst>
                  <a:ext uri="{FF2B5EF4-FFF2-40B4-BE49-F238E27FC236}">
                    <a16:creationId xmlns:a16="http://schemas.microsoft.com/office/drawing/2014/main" id="{CE9A917D-4C6E-49C7-BDAC-E17D72C37A1F}"/>
                  </a:ext>
                </a:extLst>
              </p:cNvPr>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2" descr="C:\Users\t-dantay\Documents\Placeholders\star.png">
                <a:extLst>
                  <a:ext uri="{FF2B5EF4-FFF2-40B4-BE49-F238E27FC236}">
                    <a16:creationId xmlns:a16="http://schemas.microsoft.com/office/drawing/2014/main" id="{FCBB0521-F89C-4EEB-B8BE-583BE2CB4198}"/>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54" name="UrlBar">
              <a:extLst>
                <a:ext uri="{FF2B5EF4-FFF2-40B4-BE49-F238E27FC236}">
                  <a16:creationId xmlns:a16="http://schemas.microsoft.com/office/drawing/2014/main" id="{F93CBDD9-C2C7-4432-B88E-3B7536A18AAC}"/>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http://www.uv.mx/dgdaie/dc/login</a:t>
              </a:r>
            </a:p>
          </p:txBody>
        </p:sp>
        <p:grpSp>
          <p:nvGrpSpPr>
            <p:cNvPr id="55" name="Group 11">
              <a:extLst>
                <a:ext uri="{FF2B5EF4-FFF2-40B4-BE49-F238E27FC236}">
                  <a16:creationId xmlns:a16="http://schemas.microsoft.com/office/drawing/2014/main" id="{D5DC1F55-FCDF-45E4-AF8F-AF843D3ECA2F}"/>
                </a:ext>
              </a:extLst>
            </p:cNvPr>
            <p:cNvGrpSpPr/>
            <p:nvPr/>
          </p:nvGrpSpPr>
          <p:grpSpPr>
            <a:xfrm>
              <a:off x="10430270" y="363706"/>
              <a:ext cx="744325" cy="182880"/>
              <a:chOff x="7260350" y="363706"/>
              <a:chExt cx="744325" cy="182880"/>
            </a:xfrm>
          </p:grpSpPr>
          <p:pic>
            <p:nvPicPr>
              <p:cNvPr id="56" name="Search" descr="C:\Users\t-dantay\Documents\Placeholders\search.png">
                <a:extLst>
                  <a:ext uri="{FF2B5EF4-FFF2-40B4-BE49-F238E27FC236}">
                    <a16:creationId xmlns:a16="http://schemas.microsoft.com/office/drawing/2014/main" id="{C3C01624-5348-418E-89D6-F133F1E13B07}"/>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57" name="Refresh" descr="C:\Users\t-dantay\Documents\First24\arrowrepeat1.png">
                <a:extLst>
                  <a:ext uri="{FF2B5EF4-FFF2-40B4-BE49-F238E27FC236}">
                    <a16:creationId xmlns:a16="http://schemas.microsoft.com/office/drawing/2014/main" id="{1E0884D8-B922-4D24-83E0-13413466AA98}"/>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58" name="Drop Down" descr="C:\Users\t-dantay\Documents\First24\arrowsimple1.png">
                <a:extLst>
                  <a:ext uri="{FF2B5EF4-FFF2-40B4-BE49-F238E27FC236}">
                    <a16:creationId xmlns:a16="http://schemas.microsoft.com/office/drawing/2014/main" id="{3EE0F40E-6D0D-4202-9E8F-0E1B161755C3}"/>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59" name="X">
                <a:extLst>
                  <a:ext uri="{FF2B5EF4-FFF2-40B4-BE49-F238E27FC236}">
                    <a16:creationId xmlns:a16="http://schemas.microsoft.com/office/drawing/2014/main" id="{84D1DD91-034E-4175-A6DC-8339F5B8AE11}"/>
                  </a:ext>
                </a:extLst>
              </p:cNvPr>
              <p:cNvGrpSpPr/>
              <p:nvPr/>
            </p:nvGrpSpPr>
            <p:grpSpPr>
              <a:xfrm>
                <a:off x="7913235" y="409426"/>
                <a:ext cx="91440" cy="91440"/>
                <a:chOff x="4687215" y="1739180"/>
                <a:chExt cx="91440" cy="91440"/>
              </a:xfrm>
            </p:grpSpPr>
            <p:cxnSp>
              <p:nvCxnSpPr>
                <p:cNvPr id="60" name="Straight Connector 16">
                  <a:extLst>
                    <a:ext uri="{FF2B5EF4-FFF2-40B4-BE49-F238E27FC236}">
                      <a16:creationId xmlns:a16="http://schemas.microsoft.com/office/drawing/2014/main" id="{CE33683F-115A-48FF-BFC1-952F0B792F6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61" name="Straight Connector 17">
                  <a:extLst>
                    <a:ext uri="{FF2B5EF4-FFF2-40B4-BE49-F238E27FC236}">
                      <a16:creationId xmlns:a16="http://schemas.microsoft.com/office/drawing/2014/main" id="{5F7725D6-65C4-4369-9E4D-600FDEFE7B37}"/>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grpSp>
        <p:nvGrpSpPr>
          <p:cNvPr id="3" name="Grupo 2">
            <a:extLst>
              <a:ext uri="{FF2B5EF4-FFF2-40B4-BE49-F238E27FC236}">
                <a16:creationId xmlns:a16="http://schemas.microsoft.com/office/drawing/2014/main" id="{D5E21238-B274-4F5B-A9EF-DB87A8871242}"/>
              </a:ext>
            </a:extLst>
          </p:cNvPr>
          <p:cNvGrpSpPr/>
          <p:nvPr/>
        </p:nvGrpSpPr>
        <p:grpSpPr>
          <a:xfrm>
            <a:off x="4417018" y="2176872"/>
            <a:ext cx="3347634" cy="3061556"/>
            <a:chOff x="4417018" y="2176872"/>
            <a:chExt cx="3347634" cy="3061556"/>
          </a:xfrm>
        </p:grpSpPr>
        <p:sp>
          <p:nvSpPr>
            <p:cNvPr id="47" name="Rectángulo: esquinas redondeadas 46">
              <a:extLst>
                <a:ext uri="{FF2B5EF4-FFF2-40B4-BE49-F238E27FC236}">
                  <a16:creationId xmlns:a16="http://schemas.microsoft.com/office/drawing/2014/main" id="{803E36E7-3BFB-4D97-BE8D-D46BDF2A1E5E}"/>
                </a:ext>
              </a:extLst>
            </p:cNvPr>
            <p:cNvSpPr/>
            <p:nvPr/>
          </p:nvSpPr>
          <p:spPr>
            <a:xfrm>
              <a:off x="4417018" y="2176872"/>
              <a:ext cx="3347634" cy="3061556"/>
            </a:xfrm>
            <a:prstGeom prst="roundRect">
              <a:avLst>
                <a:gd name="adj" fmla="val 4471"/>
              </a:avLst>
            </a:prstGeom>
            <a:solidFill>
              <a:schemeClr val="tx1">
                <a:lumMod val="85000"/>
                <a:lumOff val="15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4" name="Content">
              <a:extLst>
                <a:ext uri="{FF2B5EF4-FFF2-40B4-BE49-F238E27FC236}">
                  <a16:creationId xmlns:a16="http://schemas.microsoft.com/office/drawing/2014/main" id="{821057F7-C804-4DDF-9346-CB8C55C99D62}"/>
                </a:ext>
              </a:extLst>
            </p:cNvPr>
            <p:cNvSpPr txBox="1"/>
            <p:nvPr>
              <p:custDataLst>
                <p:custData r:id="rId2"/>
              </p:custDataLst>
            </p:nvPr>
          </p:nvSpPr>
          <p:spPr>
            <a:xfrm>
              <a:off x="4787789" y="2544422"/>
              <a:ext cx="2616422" cy="538609"/>
            </a:xfrm>
            <a:prstGeom prst="rect">
              <a:avLst/>
            </a:prstGeom>
            <a:noFill/>
          </p:spPr>
          <p:txBody>
            <a:bodyPr wrap="none" lIns="91440" tIns="18288" rIns="91440" bIns="27432" rtlCol="0" anchor="ctr" anchorCtr="0">
              <a:spAutoFit/>
            </a:bodyPr>
            <a:lstStyle/>
            <a:p>
              <a:r>
                <a:rPr lang="en-US" sz="3200" dirty="0" err="1">
                  <a:solidFill>
                    <a:schemeClr val="bg1"/>
                  </a:solidFill>
                  <a:latin typeface="Raleway" panose="020B0503030101060003" pitchFamily="34" charset="0"/>
                  <a:ea typeface="Segoe UI" pitchFamily="34" charset="0"/>
                  <a:cs typeface="Segoe UI" pitchFamily="34" charset="0"/>
                </a:rPr>
                <a:t>Iniciar</a:t>
              </a:r>
              <a:r>
                <a:rPr lang="en-US" sz="3200" dirty="0">
                  <a:solidFill>
                    <a:schemeClr val="bg1"/>
                  </a:solidFill>
                  <a:latin typeface="Raleway" panose="020B0503030101060003" pitchFamily="34" charset="0"/>
                  <a:ea typeface="Segoe UI" pitchFamily="34" charset="0"/>
                  <a:cs typeface="Segoe UI" pitchFamily="34" charset="0"/>
                </a:rPr>
                <a:t> </a:t>
              </a:r>
              <a:r>
                <a:rPr lang="en-US" sz="3200" dirty="0" err="1">
                  <a:solidFill>
                    <a:schemeClr val="bg1"/>
                  </a:solidFill>
                  <a:latin typeface="Raleway" panose="020B0503030101060003" pitchFamily="34" charset="0"/>
                  <a:ea typeface="Segoe UI" pitchFamily="34" charset="0"/>
                  <a:cs typeface="Segoe UI" pitchFamily="34" charset="0"/>
                </a:rPr>
                <a:t>sesión</a:t>
              </a:r>
              <a:endParaRPr lang="en-US" sz="3200" dirty="0">
                <a:solidFill>
                  <a:schemeClr val="bg1"/>
                </a:solidFill>
                <a:latin typeface="Raleway" panose="020B0503030101060003" pitchFamily="34" charset="0"/>
                <a:ea typeface="Segoe UI" pitchFamily="34" charset="0"/>
                <a:cs typeface="Segoe UI" pitchFamily="34" charset="0"/>
              </a:endParaRPr>
            </a:p>
          </p:txBody>
        </p:sp>
        <p:grpSp>
          <p:nvGrpSpPr>
            <p:cNvPr id="37" name="Grupo 36">
              <a:extLst>
                <a:ext uri="{FF2B5EF4-FFF2-40B4-BE49-F238E27FC236}">
                  <a16:creationId xmlns:a16="http://schemas.microsoft.com/office/drawing/2014/main" id="{AEF66812-11F8-427C-ABE0-F8A19D4BD22E}"/>
                </a:ext>
              </a:extLst>
            </p:cNvPr>
            <p:cNvGrpSpPr/>
            <p:nvPr>
              <p:custDataLst>
                <p:custData r:id="rId3"/>
              </p:custDataLst>
            </p:nvPr>
          </p:nvGrpSpPr>
          <p:grpSpPr>
            <a:xfrm>
              <a:off x="4787789" y="3307002"/>
              <a:ext cx="2616422" cy="292389"/>
              <a:chOff x="3671888" y="3718559"/>
              <a:chExt cx="3557587" cy="292389"/>
            </a:xfrm>
          </p:grpSpPr>
          <p:sp>
            <p:nvSpPr>
              <p:cNvPr id="35" name="Rectángulo: esquinas redondeadas 34">
                <a:extLst>
                  <a:ext uri="{FF2B5EF4-FFF2-40B4-BE49-F238E27FC236}">
                    <a16:creationId xmlns:a16="http://schemas.microsoft.com/office/drawing/2014/main" id="{85264F2F-28E2-45C1-A827-121EB5DDE047}"/>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6" name="Content">
                <a:extLst>
                  <a:ext uri="{FF2B5EF4-FFF2-40B4-BE49-F238E27FC236}">
                    <a16:creationId xmlns:a16="http://schemas.microsoft.com/office/drawing/2014/main" id="{12948FBE-460D-4F4B-90C1-5023205D253D}"/>
                  </a:ext>
                </a:extLst>
              </p:cNvPr>
              <p:cNvSpPr txBox="1"/>
              <p:nvPr>
                <p:custDataLst>
                  <p:custData r:id="rId9"/>
                </p:custDataLst>
              </p:nvPr>
            </p:nvSpPr>
            <p:spPr>
              <a:xfrm>
                <a:off x="3671888" y="3718559"/>
                <a:ext cx="1377816" cy="292388"/>
              </a:xfrm>
              <a:prstGeom prst="rect">
                <a:avLst/>
              </a:prstGeom>
              <a:noFill/>
            </p:spPr>
            <p:txBody>
              <a:bodyPr wrap="square" lIns="91440" tIns="18288" rIns="91440" bIns="27432" rtlCol="0" anchor="ctr" anchorCtr="0">
                <a:spAutoFit/>
              </a:bodyPr>
              <a:lstStyle/>
              <a:p>
                <a:r>
                  <a:rPr lang="en-US" sz="1600" dirty="0" err="1">
                    <a:solidFill>
                      <a:schemeClr val="bg1">
                        <a:lumMod val="50000"/>
                      </a:schemeClr>
                    </a:solidFill>
                    <a:latin typeface="Raleway" panose="020B0503030101060003" pitchFamily="34" charset="0"/>
                    <a:ea typeface="Segoe UI" pitchFamily="34" charset="0"/>
                    <a:cs typeface="Segoe UI" pitchFamily="34" charset="0"/>
                  </a:rPr>
                  <a:t>Usuario</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grpSp>
          <p:nvGrpSpPr>
            <p:cNvPr id="38" name="Grupo 37">
              <a:extLst>
                <a:ext uri="{FF2B5EF4-FFF2-40B4-BE49-F238E27FC236}">
                  <a16:creationId xmlns:a16="http://schemas.microsoft.com/office/drawing/2014/main" id="{DA365A24-5AEF-47CD-9F8B-B1E8AEC5FC1D}"/>
                </a:ext>
              </a:extLst>
            </p:cNvPr>
            <p:cNvGrpSpPr/>
            <p:nvPr>
              <p:custDataLst>
                <p:custData r:id="rId4"/>
              </p:custDataLst>
            </p:nvPr>
          </p:nvGrpSpPr>
          <p:grpSpPr>
            <a:xfrm>
              <a:off x="4787789" y="3695475"/>
              <a:ext cx="2616422" cy="292389"/>
              <a:chOff x="3671888" y="3718559"/>
              <a:chExt cx="3557587" cy="292389"/>
            </a:xfrm>
          </p:grpSpPr>
          <p:sp>
            <p:nvSpPr>
              <p:cNvPr id="39" name="Rectángulo: esquinas redondeadas 38">
                <a:extLst>
                  <a:ext uri="{FF2B5EF4-FFF2-40B4-BE49-F238E27FC236}">
                    <a16:creationId xmlns:a16="http://schemas.microsoft.com/office/drawing/2014/main" id="{F0B203CB-EB3F-488F-938B-594008B7D24B}"/>
                  </a:ext>
                </a:extLst>
              </p:cNvPr>
              <p:cNvSpPr/>
              <p:nvPr/>
            </p:nvSpPr>
            <p:spPr>
              <a:xfrm>
                <a:off x="3671888" y="3718560"/>
                <a:ext cx="3557587" cy="292388"/>
              </a:xfrm>
              <a:prstGeom prst="roundRect">
                <a:avLst>
                  <a:gd name="adj" fmla="val 17795"/>
                </a:avLst>
              </a:prstGeom>
              <a:solidFill>
                <a:schemeClr val="bg1"/>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40" name="Content">
                <a:extLst>
                  <a:ext uri="{FF2B5EF4-FFF2-40B4-BE49-F238E27FC236}">
                    <a16:creationId xmlns:a16="http://schemas.microsoft.com/office/drawing/2014/main" id="{1BFEE9E5-7CEF-4528-8023-8E8D3BEB09DD}"/>
                  </a:ext>
                </a:extLst>
              </p:cNvPr>
              <p:cNvSpPr txBox="1"/>
              <p:nvPr>
                <p:custDataLst>
                  <p:custData r:id="rId8"/>
                </p:custDataLst>
              </p:nvPr>
            </p:nvSpPr>
            <p:spPr>
              <a:xfrm>
                <a:off x="3671888" y="3718559"/>
                <a:ext cx="2178306" cy="292388"/>
              </a:xfrm>
              <a:prstGeom prst="rect">
                <a:avLst/>
              </a:prstGeom>
              <a:noFill/>
            </p:spPr>
            <p:txBody>
              <a:bodyPr wrap="square" lIns="91440" tIns="18288" rIns="91440" bIns="27432" rtlCol="0" anchor="ctr" anchorCtr="0">
                <a:spAutoFit/>
              </a:bodyPr>
              <a:lstStyle/>
              <a:p>
                <a:r>
                  <a:rPr lang="en-US" sz="1600" dirty="0" err="1">
                    <a:solidFill>
                      <a:schemeClr val="bg1">
                        <a:lumMod val="50000"/>
                      </a:schemeClr>
                    </a:solidFill>
                    <a:latin typeface="Raleway" panose="020B0503030101060003" pitchFamily="34" charset="0"/>
                    <a:ea typeface="Segoe UI" pitchFamily="34" charset="0"/>
                    <a:cs typeface="Segoe UI" pitchFamily="34" charset="0"/>
                  </a:rPr>
                  <a:t>Contraseña</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grpSp>
          <p:nvGrpSpPr>
            <p:cNvPr id="43" name="Grupo 42">
              <a:extLst>
                <a:ext uri="{FF2B5EF4-FFF2-40B4-BE49-F238E27FC236}">
                  <a16:creationId xmlns:a16="http://schemas.microsoft.com/office/drawing/2014/main" id="{6AE359DC-A7B4-4C8F-B797-BD15877AA64C}"/>
                </a:ext>
              </a:extLst>
            </p:cNvPr>
            <p:cNvGrpSpPr/>
            <p:nvPr>
              <p:custDataLst>
                <p:custData r:id="rId5"/>
              </p:custDataLst>
            </p:nvPr>
          </p:nvGrpSpPr>
          <p:grpSpPr>
            <a:xfrm>
              <a:off x="4787789" y="4083948"/>
              <a:ext cx="2616422" cy="292388"/>
              <a:chOff x="4760668" y="4237301"/>
              <a:chExt cx="2616422" cy="292388"/>
            </a:xfrm>
          </p:grpSpPr>
          <p:sp>
            <p:nvSpPr>
              <p:cNvPr id="41" name="Rectángulo: esquinas redondeadas 40">
                <a:extLst>
                  <a:ext uri="{FF2B5EF4-FFF2-40B4-BE49-F238E27FC236}">
                    <a16:creationId xmlns:a16="http://schemas.microsoft.com/office/drawing/2014/main" id="{AB5EC72E-381D-48C5-A274-0388E6B48892}"/>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2" name="Content">
                <a:hlinkClick r:id="rId18" action="ppaction://hlinksldjump"/>
                <a:extLst>
                  <a:ext uri="{FF2B5EF4-FFF2-40B4-BE49-F238E27FC236}">
                    <a16:creationId xmlns:a16="http://schemas.microsoft.com/office/drawing/2014/main" id="{CC706213-F87F-4B14-87DA-FEF19AC9BE1A}"/>
                  </a:ext>
                </a:extLst>
              </p:cNvPr>
              <p:cNvSpPr txBox="1"/>
              <p:nvPr>
                <p:custDataLst>
                  <p:custData r:id="rId7"/>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Ingresar</a:t>
                </a:r>
                <a:endParaRPr lang="en-US" sz="1600" dirty="0">
                  <a:solidFill>
                    <a:schemeClr val="bg1"/>
                  </a:solidFill>
                  <a:latin typeface="Raleway" panose="020B0503030101060003" pitchFamily="34" charset="0"/>
                  <a:ea typeface="Segoe UI" pitchFamily="34" charset="0"/>
                  <a:cs typeface="Segoe UI" pitchFamily="34" charset="0"/>
                </a:endParaRPr>
              </a:p>
            </p:txBody>
          </p:sp>
        </p:grpSp>
        <p:sp>
          <p:nvSpPr>
            <p:cNvPr id="45" name="Content">
              <a:extLst>
                <a:ext uri="{FF2B5EF4-FFF2-40B4-BE49-F238E27FC236}">
                  <a16:creationId xmlns:a16="http://schemas.microsoft.com/office/drawing/2014/main" id="{8D915974-97AB-4BC6-AC2B-0917B1F370A3}"/>
                </a:ext>
              </a:extLst>
            </p:cNvPr>
            <p:cNvSpPr txBox="1"/>
            <p:nvPr>
              <p:custDataLst>
                <p:custData r:id="rId6"/>
              </p:custDataLst>
            </p:nvPr>
          </p:nvSpPr>
          <p:spPr>
            <a:xfrm>
              <a:off x="4933662" y="4612619"/>
              <a:ext cx="2324675" cy="280077"/>
            </a:xfrm>
            <a:prstGeom prst="rect">
              <a:avLst/>
            </a:prstGeom>
            <a:noFill/>
          </p:spPr>
          <p:txBody>
            <a:bodyPr wrap="none" lIns="91440" tIns="18288" rIns="91440" bIns="45720" rtlCol="0" anchor="ctr" anchorCtr="0">
              <a:spAutoFit/>
            </a:bodyPr>
            <a:lstStyle/>
            <a:p>
              <a:r>
                <a:rPr lang="en-US" sz="1400" u="sng" dirty="0">
                  <a:solidFill>
                    <a:srgbClr val="69C000"/>
                  </a:solidFill>
                  <a:uFill>
                    <a:solidFill>
                      <a:srgbClr val="0070C0"/>
                    </a:solidFill>
                  </a:uFill>
                  <a:latin typeface="Raleway" panose="020B0503030101060003" pitchFamily="34" charset="0"/>
                  <a:ea typeface="Segoe UI" pitchFamily="34" charset="0"/>
                  <a:cs typeface="Segoe UI" pitchFamily="34" charset="0"/>
                </a:rPr>
                <a:t>¿</a:t>
              </a:r>
              <a:r>
                <a:rPr lang="en-US" sz="1400" u="sng" dirty="0" err="1">
                  <a:solidFill>
                    <a:srgbClr val="69C000"/>
                  </a:solidFill>
                  <a:uFill>
                    <a:solidFill>
                      <a:srgbClr val="0070C0"/>
                    </a:solidFill>
                  </a:uFill>
                  <a:latin typeface="Raleway" panose="020B0503030101060003" pitchFamily="34" charset="0"/>
                  <a:ea typeface="Segoe UI" pitchFamily="34" charset="0"/>
                  <a:cs typeface="Segoe UI" pitchFamily="34" charset="0"/>
                </a:rPr>
                <a:t>Olvidaste</a:t>
              </a:r>
              <a:r>
                <a:rPr lang="en-US" sz="1400" u="sng" dirty="0">
                  <a:solidFill>
                    <a:srgbClr val="69C000"/>
                  </a:solidFill>
                  <a:uFill>
                    <a:solidFill>
                      <a:srgbClr val="0070C0"/>
                    </a:solidFill>
                  </a:uFill>
                  <a:latin typeface="Raleway" panose="020B0503030101060003" pitchFamily="34" charset="0"/>
                  <a:ea typeface="Segoe UI" pitchFamily="34" charset="0"/>
                  <a:cs typeface="Segoe UI" pitchFamily="34" charset="0"/>
                </a:rPr>
                <a:t> </a:t>
              </a:r>
              <a:r>
                <a:rPr lang="en-US" sz="1400" u="sng" dirty="0" err="1">
                  <a:solidFill>
                    <a:srgbClr val="69C000"/>
                  </a:solidFill>
                  <a:uFill>
                    <a:solidFill>
                      <a:srgbClr val="0070C0"/>
                    </a:solidFill>
                  </a:uFill>
                  <a:latin typeface="Raleway" panose="020B0503030101060003" pitchFamily="34" charset="0"/>
                  <a:ea typeface="Segoe UI" pitchFamily="34" charset="0"/>
                  <a:cs typeface="Segoe UI" pitchFamily="34" charset="0"/>
                </a:rPr>
                <a:t>tu</a:t>
              </a:r>
              <a:r>
                <a:rPr lang="en-US" sz="1400" u="sng" dirty="0">
                  <a:solidFill>
                    <a:srgbClr val="69C000"/>
                  </a:solidFill>
                  <a:uFill>
                    <a:solidFill>
                      <a:srgbClr val="0070C0"/>
                    </a:solidFill>
                  </a:uFill>
                  <a:latin typeface="Raleway" panose="020B0503030101060003" pitchFamily="34" charset="0"/>
                  <a:ea typeface="Segoe UI" pitchFamily="34" charset="0"/>
                  <a:cs typeface="Segoe UI" pitchFamily="34" charset="0"/>
                </a:rPr>
                <a:t> </a:t>
              </a:r>
              <a:r>
                <a:rPr lang="en-US" sz="1400" u="sng" dirty="0" err="1">
                  <a:solidFill>
                    <a:srgbClr val="69C000"/>
                  </a:solidFill>
                  <a:uFill>
                    <a:solidFill>
                      <a:srgbClr val="0070C0"/>
                    </a:solidFill>
                  </a:uFill>
                  <a:latin typeface="Raleway" panose="020B0503030101060003" pitchFamily="34" charset="0"/>
                  <a:ea typeface="Segoe UI" pitchFamily="34" charset="0"/>
                  <a:cs typeface="Segoe UI" pitchFamily="34" charset="0"/>
                </a:rPr>
                <a:t>contraseña</a:t>
              </a:r>
              <a:r>
                <a:rPr lang="en-US" sz="1400" u="sng" dirty="0">
                  <a:solidFill>
                    <a:srgbClr val="69C000"/>
                  </a:solidFill>
                  <a:uFill>
                    <a:solidFill>
                      <a:srgbClr val="0070C0"/>
                    </a:solidFill>
                  </a:uFill>
                  <a:latin typeface="Raleway" panose="020B0503030101060003" pitchFamily="34" charset="0"/>
                  <a:ea typeface="Segoe UI" pitchFamily="34" charset="0"/>
                  <a:cs typeface="Segoe UI" pitchFamily="34" charset="0"/>
                </a:rPr>
                <a:t>?</a:t>
              </a:r>
            </a:p>
          </p:txBody>
        </p:sp>
      </p:grpSp>
    </p:spTree>
    <p:extLst>
      <p:ext uri="{BB962C8B-B14F-4D97-AF65-F5344CB8AC3E}">
        <p14:creationId xmlns:p14="http://schemas.microsoft.com/office/powerpoint/2010/main" val="31565429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custDataLst>
                <p:custData r:id="rId23"/>
              </p:custDataLst>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custDataLst>
                <p:custData r:id="rId24"/>
              </p:custDataLst>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custDataLst>
                <p:custData r:id="rId25"/>
              </p:custDataLst>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29"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30"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31"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32"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33"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custDataLst>
                  <p:custData r:id="rId26"/>
                </p:custDataLst>
              </p:nvPr>
            </p:nvPicPr>
            <p:blipFill>
              <a:blip r:embed="rId34"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 r:id="rId4"/>
            </p:custDataLst>
          </p:nvPr>
        </p:nvSpPr>
        <p:spPr>
          <a:xfrm>
            <a:off x="474338" y="1649382"/>
            <a:ext cx="3363421"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Solicitud</a:t>
            </a:r>
            <a:r>
              <a:rPr lang="en-US" sz="2600" dirty="0">
                <a:solidFill>
                  <a:srgbClr val="000000"/>
                </a:solidFill>
                <a:latin typeface="Raleway" panose="020B0503030101060003" pitchFamily="34" charset="0"/>
                <a:ea typeface="Segoe UI" pitchFamily="34" charset="0"/>
                <a:cs typeface="Segoe UI" pitchFamily="34" charset="0"/>
              </a:rPr>
              <a:t> de </a:t>
            </a:r>
            <a:r>
              <a:rPr lang="en-US" sz="2600" dirty="0" err="1">
                <a:solidFill>
                  <a:srgbClr val="000000"/>
                </a:solidFill>
                <a:latin typeface="Raleway" panose="020B0503030101060003" pitchFamily="34" charset="0"/>
                <a:ea typeface="Segoe UI" pitchFamily="34" charset="0"/>
                <a:cs typeface="Segoe UI" pitchFamily="34" charset="0"/>
              </a:rPr>
              <a:t>asesoría</a:t>
            </a:r>
            <a:endParaRPr lang="en-US" sz="2600" dirty="0">
              <a:solidFill>
                <a:srgbClr val="000000"/>
              </a:solidFill>
              <a:latin typeface="Raleway" panose="020B0503030101060003" pitchFamily="34" charset="0"/>
              <a:ea typeface="Segoe UI" pitchFamily="34" charset="0"/>
              <a:cs typeface="Segoe UI" pitchFamily="34" charset="0"/>
            </a:endParaRPr>
          </a:p>
        </p:txBody>
      </p:sp>
      <p:pic>
        <p:nvPicPr>
          <p:cNvPr id="53" name="Gráfico 52">
            <a:hlinkClick r:id="rId36" action="ppaction://hlinksldjump"/>
            <a:extLst>
              <a:ext uri="{FF2B5EF4-FFF2-40B4-BE49-F238E27FC236}">
                <a16:creationId xmlns:a16="http://schemas.microsoft.com/office/drawing/2014/main" id="{216E622C-4373-4A94-B5B9-885C9A3F9CA1}"/>
              </a:ext>
            </a:extLst>
          </p:cNvPr>
          <p:cNvPicPr>
            <a:picLocks noChangeAspect="1"/>
          </p:cNvPicPr>
          <p:nvPr/>
        </p:nvPicPr>
        <p:blipFill>
          <a:blip r:embed="rId37">
            <a:extLst>
              <a:ext uri="{28A0092B-C50C-407E-A947-70E740481C1C}">
                <a14:useLocalDpi xmlns:a14="http://schemas.microsoft.com/office/drawing/2010/main" val="0"/>
              </a:ext>
              <a:ext uri="{96DAC541-7B7A-43D3-8B79-37D633B846F1}">
                <asvg:svgBlip xmlns:asvg="http://schemas.microsoft.com/office/drawing/2016/SVG/main" r:embed="rId38"/>
              </a:ext>
            </a:extLst>
          </a:blip>
          <a:stretch>
            <a:fillRect/>
          </a:stretch>
        </p:blipFill>
        <p:spPr>
          <a:xfrm>
            <a:off x="3981294" y="1746520"/>
            <a:ext cx="252000" cy="252000"/>
          </a:xfrm>
          <a:prstGeom prst="rect">
            <a:avLst/>
          </a:prstGeom>
        </p:spPr>
      </p:pic>
      <p:grpSp>
        <p:nvGrpSpPr>
          <p:cNvPr id="269" name="Grupo 268">
            <a:extLst>
              <a:ext uri="{FF2B5EF4-FFF2-40B4-BE49-F238E27FC236}">
                <a16:creationId xmlns:a16="http://schemas.microsoft.com/office/drawing/2014/main" id="{43F92E02-D9D4-4CDE-9142-6224E36B0DCD}"/>
              </a:ext>
            </a:extLst>
          </p:cNvPr>
          <p:cNvGrpSpPr/>
          <p:nvPr>
            <p:custDataLst>
              <p:custData r:id="rId5"/>
              <p:custData r:id="rId6"/>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39" action="ppaction://hlinksldjump"/>
              <a:extLst>
                <a:ext uri="{FF2B5EF4-FFF2-40B4-BE49-F238E27FC236}">
                  <a16:creationId xmlns:a16="http://schemas.microsoft.com/office/drawing/2014/main" id="{E63BC99B-E73F-4F66-868B-2E3094EB5B9C}"/>
                </a:ext>
              </a:extLst>
            </p:cNvPr>
            <p:cNvSpPr txBox="1"/>
            <p:nvPr>
              <p:custDataLst>
                <p:custData r:id="rId22"/>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4" name="Grupo 3">
            <a:extLst>
              <a:ext uri="{FF2B5EF4-FFF2-40B4-BE49-F238E27FC236}">
                <a16:creationId xmlns:a16="http://schemas.microsoft.com/office/drawing/2014/main" id="{7617B317-E95F-4203-A89E-9F247750037F}"/>
              </a:ext>
            </a:extLst>
          </p:cNvPr>
          <p:cNvGrpSpPr/>
          <p:nvPr/>
        </p:nvGrpSpPr>
        <p:grpSpPr>
          <a:xfrm>
            <a:off x="474338" y="2601017"/>
            <a:ext cx="2970899" cy="1140074"/>
            <a:chOff x="474338" y="2601017"/>
            <a:chExt cx="2970899" cy="1140074"/>
          </a:xfrm>
        </p:grpSpPr>
        <p:sp>
          <p:nvSpPr>
            <p:cNvPr id="99" name="Rectángulo: esquinas redondeadas 98">
              <a:hlinkClick r:id="rId36" action="ppaction://hlinksldjump"/>
              <a:extLst>
                <a:ext uri="{FF2B5EF4-FFF2-40B4-BE49-F238E27FC236}">
                  <a16:creationId xmlns:a16="http://schemas.microsoft.com/office/drawing/2014/main" id="{0E56C3B4-DB4A-4D41-874A-502485355E41}"/>
                </a:ext>
              </a:extLst>
            </p:cNvPr>
            <p:cNvSpPr/>
            <p:nvPr/>
          </p:nvSpPr>
          <p:spPr>
            <a:xfrm>
              <a:off x="474338" y="2601017"/>
              <a:ext cx="2970899" cy="1140074"/>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102" name="Gráfico 101">
              <a:extLst>
                <a:ext uri="{FF2B5EF4-FFF2-40B4-BE49-F238E27FC236}">
                  <a16:creationId xmlns:a16="http://schemas.microsoft.com/office/drawing/2014/main" id="{FE0406AA-ED5E-482D-A6C8-0A28756C583D}"/>
                </a:ext>
              </a:extLst>
            </p:cNvPr>
            <p:cNvPicPr>
              <a:picLocks noChangeAspect="1"/>
            </p:cNvPicPr>
            <p:nvPr/>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669686" y="2811054"/>
              <a:ext cx="720000" cy="720000"/>
            </a:xfrm>
            <a:prstGeom prst="rect">
              <a:avLst/>
            </a:prstGeom>
          </p:spPr>
        </p:pic>
        <p:sp>
          <p:nvSpPr>
            <p:cNvPr id="107" name="Content">
              <a:extLst>
                <a:ext uri="{FF2B5EF4-FFF2-40B4-BE49-F238E27FC236}">
                  <a16:creationId xmlns:a16="http://schemas.microsoft.com/office/drawing/2014/main" id="{BDCFBB72-ABF4-443D-9C33-B32D433C5A62}"/>
                </a:ext>
              </a:extLst>
            </p:cNvPr>
            <p:cNvSpPr txBox="1"/>
            <p:nvPr>
              <p:custDataLst>
                <p:custData r:id="rId21"/>
              </p:custDataLst>
            </p:nvPr>
          </p:nvSpPr>
          <p:spPr>
            <a:xfrm>
              <a:off x="1582664" y="3009471"/>
              <a:ext cx="920445"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Diseño</a:t>
              </a:r>
              <a:endParaRPr lang="en-US" dirty="0">
                <a:solidFill>
                  <a:srgbClr val="000000"/>
                </a:solidFill>
                <a:latin typeface="Raleway" panose="020B0503030101060003" pitchFamily="34" charset="0"/>
                <a:ea typeface="Segoe UI" pitchFamily="34" charset="0"/>
                <a:cs typeface="Segoe UI" pitchFamily="34" charset="0"/>
              </a:endParaRPr>
            </a:p>
          </p:txBody>
        </p:sp>
      </p:grpSp>
      <p:sp>
        <p:nvSpPr>
          <p:cNvPr id="115" name="Content">
            <a:extLst>
              <a:ext uri="{FF2B5EF4-FFF2-40B4-BE49-F238E27FC236}">
                <a16:creationId xmlns:a16="http://schemas.microsoft.com/office/drawing/2014/main" id="{A3E47604-C4FA-4534-B45C-1A0983EFBF86}"/>
              </a:ext>
            </a:extLst>
          </p:cNvPr>
          <p:cNvSpPr txBox="1"/>
          <p:nvPr>
            <p:custDataLst>
              <p:custData r:id="rId7"/>
            </p:custDataLst>
          </p:nvPr>
        </p:nvSpPr>
        <p:spPr>
          <a:xfrm>
            <a:off x="3981294" y="2602199"/>
            <a:ext cx="186461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Texto</a:t>
            </a:r>
            <a:r>
              <a:rPr lang="en-US" sz="1600" dirty="0">
                <a:solidFill>
                  <a:srgbClr val="000000"/>
                </a:solidFill>
                <a:latin typeface="Raleway" panose="020B0503030101060003" pitchFamily="34" charset="0"/>
                <a:ea typeface="Segoe UI" pitchFamily="34" charset="0"/>
                <a:cs typeface="Segoe UI" pitchFamily="34" charset="0"/>
              </a:rPr>
              <a:t> </a:t>
            </a:r>
            <a:r>
              <a:rPr lang="en-US" sz="1600" dirty="0" err="1">
                <a:solidFill>
                  <a:srgbClr val="000000"/>
                </a:solidFill>
                <a:latin typeface="Raleway" panose="020B0503030101060003" pitchFamily="34" charset="0"/>
                <a:ea typeface="Segoe UI" pitchFamily="34" charset="0"/>
                <a:cs typeface="Segoe UI" pitchFamily="34" charset="0"/>
              </a:rPr>
              <a:t>descriptivo</a:t>
            </a:r>
            <a:r>
              <a:rPr lang="en-US" sz="1600" dirty="0">
                <a:solidFill>
                  <a:srgbClr val="000000"/>
                </a:solidFill>
                <a:latin typeface="Raleway" panose="020B0503030101060003" pitchFamily="34" charset="0"/>
                <a:ea typeface="Segoe UI" pitchFamily="34" charset="0"/>
                <a:cs typeface="Segoe UI" pitchFamily="34" charset="0"/>
              </a:rPr>
              <a:t>.</a:t>
            </a:r>
          </a:p>
        </p:txBody>
      </p:sp>
      <p:grpSp>
        <p:nvGrpSpPr>
          <p:cNvPr id="2" name="Grupo 1">
            <a:extLst>
              <a:ext uri="{FF2B5EF4-FFF2-40B4-BE49-F238E27FC236}">
                <a16:creationId xmlns:a16="http://schemas.microsoft.com/office/drawing/2014/main" id="{D5B17D2A-A488-4022-A311-AE5A433C3B13}"/>
              </a:ext>
            </a:extLst>
          </p:cNvPr>
          <p:cNvGrpSpPr/>
          <p:nvPr/>
        </p:nvGrpSpPr>
        <p:grpSpPr>
          <a:xfrm>
            <a:off x="474338" y="3881731"/>
            <a:ext cx="2970899" cy="1140074"/>
            <a:chOff x="474338" y="3881731"/>
            <a:chExt cx="2970899" cy="1140074"/>
          </a:xfrm>
        </p:grpSpPr>
        <p:grpSp>
          <p:nvGrpSpPr>
            <p:cNvPr id="83" name="Grupo 82">
              <a:extLst>
                <a:ext uri="{FF2B5EF4-FFF2-40B4-BE49-F238E27FC236}">
                  <a16:creationId xmlns:a16="http://schemas.microsoft.com/office/drawing/2014/main" id="{2B732C33-45B1-418B-9551-00B880DEBBF7}"/>
                </a:ext>
              </a:extLst>
            </p:cNvPr>
            <p:cNvGrpSpPr/>
            <p:nvPr/>
          </p:nvGrpSpPr>
          <p:grpSpPr>
            <a:xfrm>
              <a:off x="474338" y="3881731"/>
              <a:ext cx="2970899" cy="1140074"/>
              <a:chOff x="3866869" y="2601017"/>
              <a:chExt cx="2970899" cy="1140074"/>
            </a:xfrm>
          </p:grpSpPr>
          <p:sp>
            <p:nvSpPr>
              <p:cNvPr id="84" name="Rectángulo: esquinas redondeadas 83">
                <a:hlinkClick r:id="rId36" action="ppaction://hlinksldjump"/>
                <a:extLst>
                  <a:ext uri="{FF2B5EF4-FFF2-40B4-BE49-F238E27FC236}">
                    <a16:creationId xmlns:a16="http://schemas.microsoft.com/office/drawing/2014/main" id="{F4406DCE-F3B2-4532-B4DA-E55D266B2427}"/>
                  </a:ext>
                </a:extLst>
              </p:cNvPr>
              <p:cNvSpPr/>
              <p:nvPr/>
            </p:nvSpPr>
            <p:spPr>
              <a:xfrm>
                <a:off x="3866869" y="2601017"/>
                <a:ext cx="2970899" cy="1140074"/>
              </a:xfrm>
              <a:prstGeom prst="roundRect">
                <a:avLst>
                  <a:gd name="adj" fmla="val 7729"/>
                </a:avLst>
              </a:prstGeom>
              <a:solidFill>
                <a:schemeClr val="bg2"/>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85" name="Content">
                <a:extLst>
                  <a:ext uri="{FF2B5EF4-FFF2-40B4-BE49-F238E27FC236}">
                    <a16:creationId xmlns:a16="http://schemas.microsoft.com/office/drawing/2014/main" id="{7DB218F1-0DFA-417E-9AE3-9D4481B4B70D}"/>
                  </a:ext>
                </a:extLst>
              </p:cNvPr>
              <p:cNvSpPr txBox="1"/>
              <p:nvPr>
                <p:custDataLst>
                  <p:custData r:id="rId20"/>
                </p:custDataLst>
              </p:nvPr>
            </p:nvSpPr>
            <p:spPr>
              <a:xfrm>
                <a:off x="4975195" y="2983953"/>
                <a:ext cx="1606530"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Actualización</a:t>
                </a:r>
                <a:endParaRPr lang="en-US" dirty="0">
                  <a:solidFill>
                    <a:srgbClr val="000000"/>
                  </a:solidFill>
                  <a:latin typeface="Raleway" panose="020B0503030101060003" pitchFamily="34" charset="0"/>
                  <a:ea typeface="Segoe UI" pitchFamily="34" charset="0"/>
                  <a:cs typeface="Segoe UI" pitchFamily="34" charset="0"/>
                </a:endParaRPr>
              </a:p>
            </p:txBody>
          </p:sp>
        </p:grpSp>
        <p:pic>
          <p:nvPicPr>
            <p:cNvPr id="86" name="Gráfico 85">
              <a:extLst>
                <a:ext uri="{FF2B5EF4-FFF2-40B4-BE49-F238E27FC236}">
                  <a16:creationId xmlns:a16="http://schemas.microsoft.com/office/drawing/2014/main" id="{2E8B5BA3-9E1F-4590-8FDD-7F734BFD775B}"/>
                </a:ext>
              </a:extLst>
            </p:cNvPr>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622756" y="4091191"/>
              <a:ext cx="720000" cy="720000"/>
            </a:xfrm>
            <a:prstGeom prst="rect">
              <a:avLst/>
            </a:prstGeom>
          </p:spPr>
        </p:pic>
      </p:grpSp>
      <p:grpSp>
        <p:nvGrpSpPr>
          <p:cNvPr id="50" name="Grupo 49">
            <a:extLst>
              <a:ext uri="{FF2B5EF4-FFF2-40B4-BE49-F238E27FC236}">
                <a16:creationId xmlns:a16="http://schemas.microsoft.com/office/drawing/2014/main" id="{E037CDCC-CBFF-4CD4-8134-181B866769AC}"/>
              </a:ext>
            </a:extLst>
          </p:cNvPr>
          <p:cNvGrpSpPr/>
          <p:nvPr/>
        </p:nvGrpSpPr>
        <p:grpSpPr>
          <a:xfrm>
            <a:off x="2782859" y="1299492"/>
            <a:ext cx="6626281" cy="4812595"/>
            <a:chOff x="2782859" y="1299492"/>
            <a:chExt cx="6626281" cy="4812595"/>
          </a:xfrm>
        </p:grpSpPr>
        <p:sp>
          <p:nvSpPr>
            <p:cNvPr id="51" name="Rectángulo: esquinas redondeadas 50">
              <a:extLst>
                <a:ext uri="{FF2B5EF4-FFF2-40B4-BE49-F238E27FC236}">
                  <a16:creationId xmlns:a16="http://schemas.microsoft.com/office/drawing/2014/main" id="{B3262452-A83A-4959-A2D5-54FA60EB8B33}"/>
                </a:ext>
              </a:extLst>
            </p:cNvPr>
            <p:cNvSpPr/>
            <p:nvPr/>
          </p:nvSpPr>
          <p:spPr>
            <a:xfrm>
              <a:off x="2782859" y="1299492"/>
              <a:ext cx="6626281" cy="4812595"/>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52" name="Grupo 51">
              <a:extLst>
                <a:ext uri="{FF2B5EF4-FFF2-40B4-BE49-F238E27FC236}">
                  <a16:creationId xmlns:a16="http://schemas.microsoft.com/office/drawing/2014/main" id="{C86D2F46-66E7-4FE4-AF90-AB1437B7542E}"/>
                </a:ext>
              </a:extLst>
            </p:cNvPr>
            <p:cNvGrpSpPr/>
            <p:nvPr/>
          </p:nvGrpSpPr>
          <p:grpSpPr>
            <a:xfrm>
              <a:off x="3054477" y="2001478"/>
              <a:ext cx="2317751" cy="868680"/>
              <a:chOff x="2476499" y="3048000"/>
              <a:chExt cx="2317751" cy="868680"/>
            </a:xfrm>
          </p:grpSpPr>
          <p:sp>
            <p:nvSpPr>
              <p:cNvPr id="74" name="Rectángulo: esquinas redondeadas 73">
                <a:extLst>
                  <a:ext uri="{FF2B5EF4-FFF2-40B4-BE49-F238E27FC236}">
                    <a16:creationId xmlns:a16="http://schemas.microsoft.com/office/drawing/2014/main" id="{76DD6719-752F-4296-913F-BCF675901FA6}"/>
                  </a:ext>
                </a:extLst>
              </p:cNvPr>
              <p:cNvSpPr/>
              <p:nvPr/>
            </p:nvSpPr>
            <p:spPr>
              <a:xfrm>
                <a:off x="2476499" y="3048000"/>
                <a:ext cx="2317751" cy="868680"/>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75" name="Gráfico 74">
                <a:extLst>
                  <a:ext uri="{FF2B5EF4-FFF2-40B4-BE49-F238E27FC236}">
                    <a16:creationId xmlns:a16="http://schemas.microsoft.com/office/drawing/2014/main" id="{C1C885FB-DD94-48B0-B2A4-7FA31437536B}"/>
                  </a:ext>
                </a:extLst>
              </p:cNvPr>
              <p:cNvPicPr>
                <a:picLocks noChangeAspect="1"/>
              </p:cNvPicPr>
              <p:nvPr/>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2558632" y="3122340"/>
                <a:ext cx="720000" cy="720000"/>
              </a:xfrm>
              <a:prstGeom prst="rect">
                <a:avLst/>
              </a:prstGeom>
              <a:effectLst>
                <a:outerShdw blurRad="50800" dist="38100" dir="2700000" algn="tl" rotWithShape="0">
                  <a:prstClr val="black">
                    <a:alpha val="40000"/>
                  </a:prstClr>
                </a:outerShdw>
              </a:effectLst>
            </p:spPr>
          </p:pic>
          <p:sp>
            <p:nvSpPr>
              <p:cNvPr id="76" name="Content">
                <a:extLst>
                  <a:ext uri="{FF2B5EF4-FFF2-40B4-BE49-F238E27FC236}">
                    <a16:creationId xmlns:a16="http://schemas.microsoft.com/office/drawing/2014/main" id="{6A66B0C8-2B22-4649-938C-C0B4816FB71F}"/>
                  </a:ext>
                </a:extLst>
              </p:cNvPr>
              <p:cNvSpPr txBox="1"/>
              <p:nvPr>
                <p:custDataLst>
                  <p:custData r:id="rId18"/>
                  <p:custData r:id="rId19"/>
                </p:custDataLst>
              </p:nvPr>
            </p:nvSpPr>
            <p:spPr>
              <a:xfrm>
                <a:off x="3278632" y="3302693"/>
                <a:ext cx="1049528" cy="538609"/>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Oficio</a:t>
                </a:r>
                <a:r>
                  <a:rPr lang="en-US" sz="1600" dirty="0">
                    <a:solidFill>
                      <a:srgbClr val="000000"/>
                    </a:solidFill>
                    <a:latin typeface="Raleway" panose="020B0503030101060003" pitchFamily="34" charset="0"/>
                    <a:ea typeface="Segoe UI" pitchFamily="34" charset="0"/>
                    <a:cs typeface="Segoe UI" pitchFamily="34" charset="0"/>
                  </a:rPr>
                  <a:t> de </a:t>
                </a:r>
                <a:r>
                  <a:rPr lang="en-US" sz="1600" dirty="0" err="1">
                    <a:solidFill>
                      <a:srgbClr val="000000"/>
                    </a:solidFill>
                    <a:latin typeface="Raleway" panose="020B0503030101060003" pitchFamily="34" charset="0"/>
                    <a:ea typeface="Segoe UI" pitchFamily="34" charset="0"/>
                    <a:cs typeface="Segoe UI" pitchFamily="34" charset="0"/>
                  </a:rPr>
                  <a:t>solicitud</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79" name="Gráfico 78">
                <a:extLst>
                  <a:ext uri="{FF2B5EF4-FFF2-40B4-BE49-F238E27FC236}">
                    <a16:creationId xmlns:a16="http://schemas.microsoft.com/office/drawing/2014/main" id="{197189E6-F2B2-4DAF-8387-CCB513A0D753}"/>
                  </a:ext>
                </a:extLst>
              </p:cNvPr>
              <p:cNvPicPr>
                <a:picLocks noChangeAspect="1"/>
              </p:cNvPicPr>
              <p:nvPr/>
            </p:nvPicPr>
            <p:blipFill>
              <a:blip r:embed="rId46">
                <a:extLst>
                  <a:ext uri="{28A0092B-C50C-407E-A947-70E740481C1C}">
                    <a14:useLocalDpi xmlns:a14="http://schemas.microsoft.com/office/drawing/2010/main" val="0"/>
                  </a:ext>
                  <a:ext uri="{96DAC541-7B7A-43D3-8B79-37D633B846F1}">
                    <asvg:svgBlip xmlns:asvg="http://schemas.microsoft.com/office/drawing/2016/SVG/main" r:embed="rId47"/>
                  </a:ext>
                </a:extLst>
              </a:blip>
              <a:stretch>
                <a:fillRect/>
              </a:stretch>
            </p:blipFill>
            <p:spPr>
              <a:xfrm>
                <a:off x="4505648" y="3049655"/>
                <a:ext cx="252000" cy="252000"/>
              </a:xfrm>
              <a:prstGeom prst="rect">
                <a:avLst/>
              </a:prstGeom>
            </p:spPr>
          </p:pic>
        </p:grpSp>
        <p:grpSp>
          <p:nvGrpSpPr>
            <p:cNvPr id="54" name="Grupo 53">
              <a:extLst>
                <a:ext uri="{FF2B5EF4-FFF2-40B4-BE49-F238E27FC236}">
                  <a16:creationId xmlns:a16="http://schemas.microsoft.com/office/drawing/2014/main" id="{17F5456B-CD1B-4395-8519-84218765AA39}"/>
                </a:ext>
              </a:extLst>
            </p:cNvPr>
            <p:cNvGrpSpPr/>
            <p:nvPr/>
          </p:nvGrpSpPr>
          <p:grpSpPr>
            <a:xfrm>
              <a:off x="5473828" y="2001478"/>
              <a:ext cx="2317751" cy="868680"/>
              <a:chOff x="2476499" y="3048000"/>
              <a:chExt cx="2317751" cy="868680"/>
            </a:xfrm>
          </p:grpSpPr>
          <p:sp>
            <p:nvSpPr>
              <p:cNvPr id="70" name="Rectángulo: esquinas redondeadas 69">
                <a:extLst>
                  <a:ext uri="{FF2B5EF4-FFF2-40B4-BE49-F238E27FC236}">
                    <a16:creationId xmlns:a16="http://schemas.microsoft.com/office/drawing/2014/main" id="{51D59491-3F2E-4B2F-BCF3-CC9F2E971674}"/>
                  </a:ext>
                </a:extLst>
              </p:cNvPr>
              <p:cNvSpPr/>
              <p:nvPr/>
            </p:nvSpPr>
            <p:spPr>
              <a:xfrm>
                <a:off x="2476499" y="3048000"/>
                <a:ext cx="2317751" cy="868680"/>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71" name="Gráfico 70">
                <a:extLst>
                  <a:ext uri="{FF2B5EF4-FFF2-40B4-BE49-F238E27FC236}">
                    <a16:creationId xmlns:a16="http://schemas.microsoft.com/office/drawing/2014/main" id="{57C2957B-7622-43E2-9A62-2E6BEC575824}"/>
                  </a:ext>
                </a:extLst>
              </p:cNvPr>
              <p:cNvPicPr>
                <a:picLocks noChangeAspect="1"/>
              </p:cNvPicPr>
              <p:nvPr/>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2558632" y="3122340"/>
                <a:ext cx="720000" cy="720000"/>
              </a:xfrm>
              <a:prstGeom prst="rect">
                <a:avLst/>
              </a:prstGeom>
              <a:effectLst>
                <a:outerShdw blurRad="50800" dist="38100" dir="2700000" algn="tl" rotWithShape="0">
                  <a:prstClr val="black">
                    <a:alpha val="40000"/>
                  </a:prstClr>
                </a:outerShdw>
              </a:effectLst>
            </p:spPr>
          </p:pic>
          <p:sp>
            <p:nvSpPr>
              <p:cNvPr id="72" name="Content">
                <a:extLst>
                  <a:ext uri="{FF2B5EF4-FFF2-40B4-BE49-F238E27FC236}">
                    <a16:creationId xmlns:a16="http://schemas.microsoft.com/office/drawing/2014/main" id="{E01110D7-8305-4E79-89F9-CF5BF8962EE7}"/>
                  </a:ext>
                </a:extLst>
              </p:cNvPr>
              <p:cNvSpPr txBox="1"/>
              <p:nvPr>
                <p:custDataLst>
                  <p:custData r:id="rId16"/>
                  <p:custData r:id="rId17"/>
                </p:custDataLst>
              </p:nvPr>
            </p:nvSpPr>
            <p:spPr>
              <a:xfrm>
                <a:off x="3278632" y="3302694"/>
                <a:ext cx="1479016" cy="538609"/>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Acta de junta </a:t>
                </a:r>
                <a:r>
                  <a:rPr lang="en-US" sz="1600" dirty="0" err="1">
                    <a:solidFill>
                      <a:srgbClr val="000000"/>
                    </a:solidFill>
                    <a:latin typeface="Raleway" panose="020B0503030101060003" pitchFamily="34" charset="0"/>
                    <a:ea typeface="Segoe UI" pitchFamily="34" charset="0"/>
                    <a:cs typeface="Segoe UI" pitchFamily="34" charset="0"/>
                  </a:rPr>
                  <a:t>académica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73" name="Gráfico 72">
                <a:extLst>
                  <a:ext uri="{FF2B5EF4-FFF2-40B4-BE49-F238E27FC236}">
                    <a16:creationId xmlns:a16="http://schemas.microsoft.com/office/drawing/2014/main" id="{A2E8496A-9252-4C96-AC9B-63F92E03B558}"/>
                  </a:ext>
                </a:extLst>
              </p:cNvPr>
              <p:cNvPicPr>
                <a:picLocks noChangeAspect="1"/>
              </p:cNvPicPr>
              <p:nvPr/>
            </p:nvPicPr>
            <p:blipFill>
              <a:blip r:embed="rId46">
                <a:extLst>
                  <a:ext uri="{28A0092B-C50C-407E-A947-70E740481C1C}">
                    <a14:useLocalDpi xmlns:a14="http://schemas.microsoft.com/office/drawing/2010/main" val="0"/>
                  </a:ext>
                  <a:ext uri="{96DAC541-7B7A-43D3-8B79-37D633B846F1}">
                    <asvg:svgBlip xmlns:asvg="http://schemas.microsoft.com/office/drawing/2016/SVG/main" r:embed="rId47"/>
                  </a:ext>
                </a:extLst>
              </a:blip>
              <a:stretch>
                <a:fillRect/>
              </a:stretch>
            </p:blipFill>
            <p:spPr>
              <a:xfrm>
                <a:off x="4505648" y="3049655"/>
                <a:ext cx="252000" cy="252000"/>
              </a:xfrm>
              <a:prstGeom prst="rect">
                <a:avLst/>
              </a:prstGeom>
            </p:spPr>
          </p:pic>
        </p:grpSp>
        <p:sp>
          <p:nvSpPr>
            <p:cNvPr id="55" name="Content">
              <a:extLst>
                <a:ext uri="{FF2B5EF4-FFF2-40B4-BE49-F238E27FC236}">
                  <a16:creationId xmlns:a16="http://schemas.microsoft.com/office/drawing/2014/main" id="{2698B91B-3710-4E14-A327-C4844A42932F}"/>
                </a:ext>
              </a:extLst>
            </p:cNvPr>
            <p:cNvSpPr txBox="1"/>
            <p:nvPr>
              <p:custDataLst>
                <p:custData r:id="rId8"/>
              </p:custDataLst>
            </p:nvPr>
          </p:nvSpPr>
          <p:spPr>
            <a:xfrm>
              <a:off x="3054477" y="3156168"/>
              <a:ext cx="2964273"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Documentos</a:t>
              </a:r>
              <a:r>
                <a:rPr lang="en-US" sz="2200" dirty="0">
                  <a:solidFill>
                    <a:schemeClr val="bg1"/>
                  </a:solidFill>
                  <a:latin typeface="Raleway" panose="020B0503030101060003" pitchFamily="34" charset="0"/>
                  <a:ea typeface="Segoe UI" pitchFamily="34" charset="0"/>
                  <a:cs typeface="Segoe UI" pitchFamily="34" charset="0"/>
                </a:rPr>
                <a:t> </a:t>
              </a:r>
              <a:r>
                <a:rPr lang="en-US" sz="2200" dirty="0" err="1">
                  <a:solidFill>
                    <a:schemeClr val="bg1"/>
                  </a:solidFill>
                  <a:latin typeface="Raleway" panose="020B0503030101060003" pitchFamily="34" charset="0"/>
                  <a:ea typeface="Segoe UI" pitchFamily="34" charset="0"/>
                  <a:cs typeface="Segoe UI" pitchFamily="34" charset="0"/>
                </a:rPr>
                <a:t>subidos</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56" name="Grupo 55">
              <a:extLst>
                <a:ext uri="{FF2B5EF4-FFF2-40B4-BE49-F238E27FC236}">
                  <a16:creationId xmlns:a16="http://schemas.microsoft.com/office/drawing/2014/main" id="{51DC4C9C-8573-425B-9FF1-F73310E9E785}"/>
                </a:ext>
              </a:extLst>
            </p:cNvPr>
            <p:cNvGrpSpPr/>
            <p:nvPr/>
          </p:nvGrpSpPr>
          <p:grpSpPr>
            <a:xfrm>
              <a:off x="3054477" y="3630843"/>
              <a:ext cx="2317751" cy="868680"/>
              <a:chOff x="470752" y="3840736"/>
              <a:chExt cx="2317751" cy="868680"/>
            </a:xfrm>
          </p:grpSpPr>
          <p:sp>
            <p:nvSpPr>
              <p:cNvPr id="66" name="Rectángulo: esquinas redondeadas 65">
                <a:extLst>
                  <a:ext uri="{FF2B5EF4-FFF2-40B4-BE49-F238E27FC236}">
                    <a16:creationId xmlns:a16="http://schemas.microsoft.com/office/drawing/2014/main" id="{9C0F6B4A-D17A-4312-8D3C-77614DBE23B9}"/>
                  </a:ext>
                </a:extLst>
              </p:cNvPr>
              <p:cNvSpPr/>
              <p:nvPr/>
            </p:nvSpPr>
            <p:spPr>
              <a:xfrm>
                <a:off x="470752" y="3840736"/>
                <a:ext cx="2317751" cy="868680"/>
              </a:xfrm>
              <a:prstGeom prst="roundRect">
                <a:avLst>
                  <a:gd name="adj" fmla="val 7729"/>
                </a:avLst>
              </a:prstGeom>
              <a:solidFill>
                <a:srgbClr val="0070C0"/>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67" name="Gráfico 66">
                <a:hlinkClick r:id="rId48" action="ppaction://hlinksldjump"/>
                <a:extLst>
                  <a:ext uri="{FF2B5EF4-FFF2-40B4-BE49-F238E27FC236}">
                    <a16:creationId xmlns:a16="http://schemas.microsoft.com/office/drawing/2014/main" id="{B0394E46-AA99-4084-8C2B-2F6A313EFA68}"/>
                  </a:ext>
                </a:extLst>
              </p:cNvPr>
              <p:cNvPicPr>
                <a:picLocks noChangeAspect="1"/>
              </p:cNvPicPr>
              <p:nvPr/>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552885" y="3915076"/>
                <a:ext cx="720000" cy="720000"/>
              </a:xfrm>
              <a:prstGeom prst="rect">
                <a:avLst/>
              </a:prstGeom>
              <a:effectLst>
                <a:outerShdw blurRad="50800" dist="38100" dir="2700000" algn="tl" rotWithShape="0">
                  <a:prstClr val="black">
                    <a:alpha val="40000"/>
                  </a:prstClr>
                </a:outerShdw>
              </a:effectLst>
            </p:spPr>
          </p:pic>
          <p:sp>
            <p:nvSpPr>
              <p:cNvPr id="68" name="Content">
                <a:extLst>
                  <a:ext uri="{FF2B5EF4-FFF2-40B4-BE49-F238E27FC236}">
                    <a16:creationId xmlns:a16="http://schemas.microsoft.com/office/drawing/2014/main" id="{18924483-DC30-4D80-A5C0-9231E676CD22}"/>
                  </a:ext>
                </a:extLst>
              </p:cNvPr>
              <p:cNvSpPr txBox="1"/>
              <p:nvPr>
                <p:custDataLst>
                  <p:custData r:id="rId14"/>
                  <p:custData r:id="rId15"/>
                </p:custDataLst>
              </p:nvPr>
            </p:nvSpPr>
            <p:spPr>
              <a:xfrm>
                <a:off x="1272885" y="4095429"/>
                <a:ext cx="1049528" cy="538609"/>
              </a:xfrm>
              <a:prstGeom prst="rect">
                <a:avLst/>
              </a:prstGeom>
              <a:noFill/>
            </p:spPr>
            <p:txBody>
              <a:bodyPr wrap="square" lIns="91440" tIns="18288" rIns="91440" bIns="27432" rtlCol="0" anchor="ctr" anchorCtr="0">
                <a:spAutoFit/>
              </a:bodyPr>
              <a:lstStyle/>
              <a:p>
                <a:r>
                  <a:rPr lang="en-US" sz="1600" dirty="0" err="1">
                    <a:solidFill>
                      <a:schemeClr val="bg1"/>
                    </a:solidFill>
                    <a:latin typeface="Raleway" panose="020B0503030101060003" pitchFamily="34" charset="0"/>
                    <a:ea typeface="Segoe UI" pitchFamily="34" charset="0"/>
                    <a:cs typeface="Segoe UI" pitchFamily="34" charset="0"/>
                  </a:rPr>
                  <a:t>Oficio</a:t>
                </a:r>
                <a:r>
                  <a:rPr lang="en-US" sz="1600" dirty="0">
                    <a:solidFill>
                      <a:schemeClr val="bg1"/>
                    </a:solidFill>
                    <a:latin typeface="Raleway" panose="020B0503030101060003" pitchFamily="34" charset="0"/>
                    <a:ea typeface="Segoe UI" pitchFamily="34" charset="0"/>
                    <a:cs typeface="Segoe UI" pitchFamily="34" charset="0"/>
                  </a:rPr>
                  <a:t> de </a:t>
                </a:r>
                <a:r>
                  <a:rPr lang="en-US" sz="1600" dirty="0" err="1">
                    <a:solidFill>
                      <a:schemeClr val="bg1"/>
                    </a:solidFill>
                    <a:latin typeface="Raleway" panose="020B0503030101060003" pitchFamily="34" charset="0"/>
                    <a:ea typeface="Segoe UI" pitchFamily="34" charset="0"/>
                    <a:cs typeface="Segoe UI" pitchFamily="34" charset="0"/>
                  </a:rPr>
                  <a:t>solicitud</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69" name="Gráfico 68">
                <a:extLst>
                  <a:ext uri="{FF2B5EF4-FFF2-40B4-BE49-F238E27FC236}">
                    <a16:creationId xmlns:a16="http://schemas.microsoft.com/office/drawing/2014/main" id="{29ED2F6D-93E2-4845-B0D6-0E6C3B1AEBE6}"/>
                  </a:ext>
                </a:extLst>
              </p:cNvPr>
              <p:cNvPicPr>
                <a:picLocks noChangeAspect="1"/>
              </p:cNvPicPr>
              <p:nvPr/>
            </p:nvPicPr>
            <p:blipFill>
              <a:blip r:embed="rId49">
                <a:extLst>
                  <a:ext uri="{28A0092B-C50C-407E-A947-70E740481C1C}">
                    <a14:useLocalDpi xmlns:a14="http://schemas.microsoft.com/office/drawing/2010/main" val="0"/>
                  </a:ext>
                  <a:ext uri="{96DAC541-7B7A-43D3-8B79-37D633B846F1}">
                    <asvg:svgBlip xmlns:asvg="http://schemas.microsoft.com/office/drawing/2016/SVG/main" r:embed="rId50"/>
                  </a:ext>
                </a:extLst>
              </a:blip>
              <a:stretch>
                <a:fillRect/>
              </a:stretch>
            </p:blipFill>
            <p:spPr>
              <a:xfrm>
                <a:off x="2499901" y="3842391"/>
                <a:ext cx="252000" cy="252000"/>
              </a:xfrm>
              <a:prstGeom prst="rect">
                <a:avLst/>
              </a:prstGeom>
            </p:spPr>
          </p:pic>
        </p:grpSp>
        <p:grpSp>
          <p:nvGrpSpPr>
            <p:cNvPr id="57" name="Grupo 56">
              <a:extLst>
                <a:ext uri="{FF2B5EF4-FFF2-40B4-BE49-F238E27FC236}">
                  <a16:creationId xmlns:a16="http://schemas.microsoft.com/office/drawing/2014/main" id="{108EA88F-74A7-4D65-ADE5-93328541128A}"/>
                </a:ext>
              </a:extLst>
            </p:cNvPr>
            <p:cNvGrpSpPr/>
            <p:nvPr/>
          </p:nvGrpSpPr>
          <p:grpSpPr>
            <a:xfrm>
              <a:off x="5473828" y="3630843"/>
              <a:ext cx="2317751" cy="868680"/>
              <a:chOff x="2890103" y="3840736"/>
              <a:chExt cx="2317751" cy="868680"/>
            </a:xfrm>
          </p:grpSpPr>
          <p:sp>
            <p:nvSpPr>
              <p:cNvPr id="62" name="Rectángulo: esquinas redondeadas 61">
                <a:extLst>
                  <a:ext uri="{FF2B5EF4-FFF2-40B4-BE49-F238E27FC236}">
                    <a16:creationId xmlns:a16="http://schemas.microsoft.com/office/drawing/2014/main" id="{9111A918-E0DA-45E7-B210-8B389F45F443}"/>
                  </a:ext>
                </a:extLst>
              </p:cNvPr>
              <p:cNvSpPr/>
              <p:nvPr/>
            </p:nvSpPr>
            <p:spPr>
              <a:xfrm>
                <a:off x="2890103" y="3840736"/>
                <a:ext cx="2317751" cy="868680"/>
              </a:xfrm>
              <a:prstGeom prst="roundRect">
                <a:avLst>
                  <a:gd name="adj" fmla="val 7729"/>
                </a:avLst>
              </a:prstGeom>
              <a:no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63" name="Gráfico 62">
                <a:hlinkClick r:id="rId51" action="ppaction://hlinksldjump"/>
                <a:extLst>
                  <a:ext uri="{FF2B5EF4-FFF2-40B4-BE49-F238E27FC236}">
                    <a16:creationId xmlns:a16="http://schemas.microsoft.com/office/drawing/2014/main" id="{7ECC78C9-76DD-4E13-AA91-233CBF62A6F6}"/>
                  </a:ext>
                </a:extLst>
              </p:cNvPr>
              <p:cNvPicPr>
                <a:picLocks noChangeAspect="1"/>
              </p:cNvPicPr>
              <p:nvPr/>
            </p:nvPicPr>
            <p:blipFill>
              <a:blip r:embed="rId44">
                <a:duotone>
                  <a:schemeClr val="accent3">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2972236" y="3915076"/>
                <a:ext cx="720000" cy="720000"/>
              </a:xfrm>
              <a:prstGeom prst="rect">
                <a:avLst/>
              </a:prstGeom>
              <a:effectLst>
                <a:outerShdw blurRad="50800" dist="38100" dir="2700000" algn="tl" rotWithShape="0">
                  <a:prstClr val="black">
                    <a:alpha val="40000"/>
                  </a:prstClr>
                </a:outerShdw>
              </a:effectLst>
            </p:spPr>
          </p:pic>
          <p:sp>
            <p:nvSpPr>
              <p:cNvPr id="64" name="Content">
                <a:extLst>
                  <a:ext uri="{FF2B5EF4-FFF2-40B4-BE49-F238E27FC236}">
                    <a16:creationId xmlns:a16="http://schemas.microsoft.com/office/drawing/2014/main" id="{27E1BBEF-D3CA-48F4-8F58-05B5CDCD0D46}"/>
                  </a:ext>
                </a:extLst>
              </p:cNvPr>
              <p:cNvSpPr txBox="1"/>
              <p:nvPr>
                <p:custDataLst>
                  <p:custData r:id="rId12"/>
                  <p:custData r:id="rId13"/>
                </p:custDataLst>
              </p:nvPr>
            </p:nvSpPr>
            <p:spPr>
              <a:xfrm>
                <a:off x="3692236" y="4095430"/>
                <a:ext cx="1479016" cy="538609"/>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Acta de junta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académica</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pic>
            <p:nvPicPr>
              <p:cNvPr id="65" name="Gráfico 64">
                <a:extLst>
                  <a:ext uri="{FF2B5EF4-FFF2-40B4-BE49-F238E27FC236}">
                    <a16:creationId xmlns:a16="http://schemas.microsoft.com/office/drawing/2014/main" id="{4394A661-8150-4407-9C9C-89738FEE8410}"/>
                  </a:ext>
                </a:extLst>
              </p:cNvPr>
              <p:cNvPicPr>
                <a:picLocks noChangeAspect="1"/>
              </p:cNvPicPr>
              <p:nvPr/>
            </p:nvPicPr>
            <p:blipFill>
              <a:blip r:embed="rId49">
                <a:extLst>
                  <a:ext uri="{28A0092B-C50C-407E-A947-70E740481C1C}">
                    <a14:useLocalDpi xmlns:a14="http://schemas.microsoft.com/office/drawing/2010/main" val="0"/>
                  </a:ext>
                  <a:ext uri="{96DAC541-7B7A-43D3-8B79-37D633B846F1}">
                    <asvg:svgBlip xmlns:asvg="http://schemas.microsoft.com/office/drawing/2016/SVG/main" r:embed="rId50"/>
                  </a:ext>
                </a:extLst>
              </a:blip>
              <a:stretch>
                <a:fillRect/>
              </a:stretch>
            </p:blipFill>
            <p:spPr>
              <a:xfrm>
                <a:off x="4920841" y="3842391"/>
                <a:ext cx="252000" cy="252000"/>
              </a:xfrm>
              <a:prstGeom prst="rect">
                <a:avLst/>
              </a:prstGeom>
            </p:spPr>
          </p:pic>
        </p:grpSp>
        <p:sp>
          <p:nvSpPr>
            <p:cNvPr id="58" name="Content">
              <a:extLst>
                <a:ext uri="{FF2B5EF4-FFF2-40B4-BE49-F238E27FC236}">
                  <a16:creationId xmlns:a16="http://schemas.microsoft.com/office/drawing/2014/main" id="{99CF0A9E-5634-4252-9BAA-B74EDAADC40B}"/>
                </a:ext>
              </a:extLst>
            </p:cNvPr>
            <p:cNvSpPr txBox="1"/>
            <p:nvPr>
              <p:custDataLst>
                <p:custData r:id="rId9"/>
              </p:custDataLst>
            </p:nvPr>
          </p:nvSpPr>
          <p:spPr>
            <a:xfrm>
              <a:off x="3049217" y="1526803"/>
              <a:ext cx="1433406"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Formatos</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59" name="Grupo 58">
              <a:extLst>
                <a:ext uri="{FF2B5EF4-FFF2-40B4-BE49-F238E27FC236}">
                  <a16:creationId xmlns:a16="http://schemas.microsoft.com/office/drawing/2014/main" id="{6B940FCE-A3AE-4DB1-ACF6-93EBFB1BBA2D}"/>
                </a:ext>
              </a:extLst>
            </p:cNvPr>
            <p:cNvGrpSpPr/>
            <p:nvPr>
              <p:custDataLst>
                <p:custData r:id="rId10"/>
              </p:custDataLst>
            </p:nvPr>
          </p:nvGrpSpPr>
          <p:grpSpPr>
            <a:xfrm>
              <a:off x="7791579" y="5624971"/>
              <a:ext cx="1457546" cy="292388"/>
              <a:chOff x="4760668" y="4237301"/>
              <a:chExt cx="2616422" cy="292388"/>
            </a:xfrm>
          </p:grpSpPr>
          <p:sp>
            <p:nvSpPr>
              <p:cNvPr id="60" name="Rectángulo: esquinas redondeadas 59">
                <a:extLst>
                  <a:ext uri="{FF2B5EF4-FFF2-40B4-BE49-F238E27FC236}">
                    <a16:creationId xmlns:a16="http://schemas.microsoft.com/office/drawing/2014/main" id="{9C854380-9464-4025-B760-EE709E20570D}"/>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1" name="Content">
                <a:hlinkClick r:id="rId52" action="ppaction://hlinksldjump"/>
                <a:extLst>
                  <a:ext uri="{FF2B5EF4-FFF2-40B4-BE49-F238E27FC236}">
                    <a16:creationId xmlns:a16="http://schemas.microsoft.com/office/drawing/2014/main" id="{7ECACA8A-D234-4333-8A06-F03DF42EBB3C}"/>
                  </a:ext>
                </a:extLst>
              </p:cNvPr>
              <p:cNvSpPr txBox="1"/>
              <p:nvPr>
                <p:custDataLst>
                  <p:custData r:id="rId11"/>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pic>
        <p:nvPicPr>
          <p:cNvPr id="80" name="Gráfico 79">
            <a:extLst>
              <a:ext uri="{FF2B5EF4-FFF2-40B4-BE49-F238E27FC236}">
                <a16:creationId xmlns:a16="http://schemas.microsoft.com/office/drawing/2014/main" id="{FF889F37-7220-4B2A-AC79-0F64712DA41C}"/>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rcRect/>
          <a:stretch/>
        </p:blipFill>
        <p:spPr>
          <a:xfrm>
            <a:off x="4787600" y="3653496"/>
            <a:ext cx="252000" cy="252000"/>
          </a:xfrm>
          <a:prstGeom prst="rect">
            <a:avLst/>
          </a:prstGeom>
        </p:spPr>
      </p:pic>
    </p:spTree>
    <p:extLst>
      <p:ext uri="{BB962C8B-B14F-4D97-AF65-F5344CB8AC3E}">
        <p14:creationId xmlns:p14="http://schemas.microsoft.com/office/powerpoint/2010/main" val="60512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custDataLst>
                <p:custData r:id="rId24"/>
              </p:custDataLst>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custDataLst>
                <p:custData r:id="rId25"/>
              </p:custDataLst>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custDataLst>
                <p:custData r:id="rId26"/>
              </p:custDataLst>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30"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31"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32"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33"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34"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custDataLst>
                  <p:custData r:id="rId27"/>
                </p:custDataLst>
              </p:nvPr>
            </p:nvPicPr>
            <p:blipFill>
              <a:blip r:embed="rId35"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 r:id="rId4"/>
            </p:custDataLst>
          </p:nvPr>
        </p:nvSpPr>
        <p:spPr>
          <a:xfrm>
            <a:off x="474338" y="1649382"/>
            <a:ext cx="3363421"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Solicitud</a:t>
            </a:r>
            <a:r>
              <a:rPr lang="en-US" sz="2600" dirty="0">
                <a:solidFill>
                  <a:srgbClr val="000000"/>
                </a:solidFill>
                <a:latin typeface="Raleway" panose="020B0503030101060003" pitchFamily="34" charset="0"/>
                <a:ea typeface="Segoe UI" pitchFamily="34" charset="0"/>
                <a:cs typeface="Segoe UI" pitchFamily="34" charset="0"/>
              </a:rPr>
              <a:t> de </a:t>
            </a:r>
            <a:r>
              <a:rPr lang="en-US" sz="2600" dirty="0" err="1">
                <a:solidFill>
                  <a:srgbClr val="000000"/>
                </a:solidFill>
                <a:latin typeface="Raleway" panose="020B0503030101060003" pitchFamily="34" charset="0"/>
                <a:ea typeface="Segoe UI" pitchFamily="34" charset="0"/>
                <a:cs typeface="Segoe UI" pitchFamily="34" charset="0"/>
              </a:rPr>
              <a:t>asesoría</a:t>
            </a:r>
            <a:endParaRPr lang="en-US" sz="2600" dirty="0">
              <a:solidFill>
                <a:srgbClr val="000000"/>
              </a:solidFill>
              <a:latin typeface="Raleway" panose="020B0503030101060003" pitchFamily="34" charset="0"/>
              <a:ea typeface="Segoe UI" pitchFamily="34" charset="0"/>
              <a:cs typeface="Segoe UI" pitchFamily="34" charset="0"/>
            </a:endParaRPr>
          </a:p>
        </p:txBody>
      </p:sp>
      <p:pic>
        <p:nvPicPr>
          <p:cNvPr id="53" name="Gráfico 52">
            <a:hlinkClick r:id="rId37" action="ppaction://hlinksldjump"/>
            <a:extLst>
              <a:ext uri="{FF2B5EF4-FFF2-40B4-BE49-F238E27FC236}">
                <a16:creationId xmlns:a16="http://schemas.microsoft.com/office/drawing/2014/main" id="{216E622C-4373-4A94-B5B9-885C9A3F9CA1}"/>
              </a:ext>
            </a:extLst>
          </p:cNvPr>
          <p:cNvPicPr>
            <a:picLocks noChangeAspect="1"/>
          </p:cNvPicPr>
          <p:nvPr/>
        </p:nvPicPr>
        <p:blipFill>
          <a:blip r:embed="rId38">
            <a:extLst>
              <a:ext uri="{28A0092B-C50C-407E-A947-70E740481C1C}">
                <a14:useLocalDpi xmlns:a14="http://schemas.microsoft.com/office/drawing/2010/main" val="0"/>
              </a:ext>
              <a:ext uri="{96DAC541-7B7A-43D3-8B79-37D633B846F1}">
                <asvg:svgBlip xmlns:asvg="http://schemas.microsoft.com/office/drawing/2016/SVG/main" r:embed="rId39"/>
              </a:ext>
            </a:extLst>
          </a:blip>
          <a:stretch>
            <a:fillRect/>
          </a:stretch>
        </p:blipFill>
        <p:spPr>
          <a:xfrm>
            <a:off x="3981294" y="1746520"/>
            <a:ext cx="252000" cy="252000"/>
          </a:xfrm>
          <a:prstGeom prst="rect">
            <a:avLst/>
          </a:prstGeom>
        </p:spPr>
      </p:pic>
      <p:grpSp>
        <p:nvGrpSpPr>
          <p:cNvPr id="269" name="Grupo 268">
            <a:extLst>
              <a:ext uri="{FF2B5EF4-FFF2-40B4-BE49-F238E27FC236}">
                <a16:creationId xmlns:a16="http://schemas.microsoft.com/office/drawing/2014/main" id="{43F92E02-D9D4-4CDE-9142-6224E36B0DCD}"/>
              </a:ext>
            </a:extLst>
          </p:cNvPr>
          <p:cNvGrpSpPr/>
          <p:nvPr>
            <p:custDataLst>
              <p:custData r:id="rId5"/>
              <p:custData r:id="rId6"/>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40" action="ppaction://hlinksldjump"/>
              <a:extLst>
                <a:ext uri="{FF2B5EF4-FFF2-40B4-BE49-F238E27FC236}">
                  <a16:creationId xmlns:a16="http://schemas.microsoft.com/office/drawing/2014/main" id="{E63BC99B-E73F-4F66-868B-2E3094EB5B9C}"/>
                </a:ext>
              </a:extLst>
            </p:cNvPr>
            <p:cNvSpPr txBox="1"/>
            <p:nvPr>
              <p:custDataLst>
                <p:custData r:id="rId23"/>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4" name="Grupo 3">
            <a:extLst>
              <a:ext uri="{FF2B5EF4-FFF2-40B4-BE49-F238E27FC236}">
                <a16:creationId xmlns:a16="http://schemas.microsoft.com/office/drawing/2014/main" id="{7617B317-E95F-4203-A89E-9F247750037F}"/>
              </a:ext>
            </a:extLst>
          </p:cNvPr>
          <p:cNvGrpSpPr/>
          <p:nvPr/>
        </p:nvGrpSpPr>
        <p:grpSpPr>
          <a:xfrm>
            <a:off x="474338" y="2601017"/>
            <a:ext cx="2970899" cy="1140074"/>
            <a:chOff x="474338" y="2601017"/>
            <a:chExt cx="2970899" cy="1140074"/>
          </a:xfrm>
        </p:grpSpPr>
        <p:sp>
          <p:nvSpPr>
            <p:cNvPr id="99" name="Rectángulo: esquinas redondeadas 98">
              <a:hlinkClick r:id="rId37" action="ppaction://hlinksldjump"/>
              <a:extLst>
                <a:ext uri="{FF2B5EF4-FFF2-40B4-BE49-F238E27FC236}">
                  <a16:creationId xmlns:a16="http://schemas.microsoft.com/office/drawing/2014/main" id="{0E56C3B4-DB4A-4D41-874A-502485355E41}"/>
                </a:ext>
              </a:extLst>
            </p:cNvPr>
            <p:cNvSpPr/>
            <p:nvPr/>
          </p:nvSpPr>
          <p:spPr>
            <a:xfrm>
              <a:off x="474338" y="2601017"/>
              <a:ext cx="2970899" cy="1140074"/>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102" name="Gráfico 101">
              <a:extLst>
                <a:ext uri="{FF2B5EF4-FFF2-40B4-BE49-F238E27FC236}">
                  <a16:creationId xmlns:a16="http://schemas.microsoft.com/office/drawing/2014/main" id="{FE0406AA-ED5E-482D-A6C8-0A28756C583D}"/>
                </a:ext>
              </a:extLst>
            </p:cNvPr>
            <p:cNvPicPr>
              <a:picLocks noChangeAspect="1"/>
            </p:cNvPicPr>
            <p:nvPr/>
          </p:nvPicPr>
          <p:blipFill>
            <a:blip r:embed="rId41">
              <a:extLst>
                <a:ext uri="{28A0092B-C50C-407E-A947-70E740481C1C}">
                  <a14:useLocalDpi xmlns:a14="http://schemas.microsoft.com/office/drawing/2010/main" val="0"/>
                </a:ext>
                <a:ext uri="{96DAC541-7B7A-43D3-8B79-37D633B846F1}">
                  <asvg:svgBlip xmlns:asvg="http://schemas.microsoft.com/office/drawing/2016/SVG/main" r:embed="rId42"/>
                </a:ext>
              </a:extLst>
            </a:blip>
            <a:stretch>
              <a:fillRect/>
            </a:stretch>
          </p:blipFill>
          <p:spPr>
            <a:xfrm>
              <a:off x="669686" y="2811054"/>
              <a:ext cx="720000" cy="720000"/>
            </a:xfrm>
            <a:prstGeom prst="rect">
              <a:avLst/>
            </a:prstGeom>
          </p:spPr>
        </p:pic>
        <p:sp>
          <p:nvSpPr>
            <p:cNvPr id="107" name="Content">
              <a:extLst>
                <a:ext uri="{FF2B5EF4-FFF2-40B4-BE49-F238E27FC236}">
                  <a16:creationId xmlns:a16="http://schemas.microsoft.com/office/drawing/2014/main" id="{BDCFBB72-ABF4-443D-9C33-B32D433C5A62}"/>
                </a:ext>
              </a:extLst>
            </p:cNvPr>
            <p:cNvSpPr txBox="1"/>
            <p:nvPr>
              <p:custDataLst>
                <p:custData r:id="rId22"/>
              </p:custDataLst>
            </p:nvPr>
          </p:nvSpPr>
          <p:spPr>
            <a:xfrm>
              <a:off x="1582664" y="3009471"/>
              <a:ext cx="920445"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Diseño</a:t>
              </a:r>
              <a:endParaRPr lang="en-US" dirty="0">
                <a:solidFill>
                  <a:srgbClr val="000000"/>
                </a:solidFill>
                <a:latin typeface="Raleway" panose="020B0503030101060003" pitchFamily="34" charset="0"/>
                <a:ea typeface="Segoe UI" pitchFamily="34" charset="0"/>
                <a:cs typeface="Segoe UI" pitchFamily="34" charset="0"/>
              </a:endParaRPr>
            </a:p>
          </p:txBody>
        </p:sp>
      </p:grpSp>
      <p:sp>
        <p:nvSpPr>
          <p:cNvPr id="115" name="Content">
            <a:extLst>
              <a:ext uri="{FF2B5EF4-FFF2-40B4-BE49-F238E27FC236}">
                <a16:creationId xmlns:a16="http://schemas.microsoft.com/office/drawing/2014/main" id="{A3E47604-C4FA-4534-B45C-1A0983EFBF86}"/>
              </a:ext>
            </a:extLst>
          </p:cNvPr>
          <p:cNvSpPr txBox="1"/>
          <p:nvPr>
            <p:custDataLst>
              <p:custData r:id="rId7"/>
            </p:custDataLst>
          </p:nvPr>
        </p:nvSpPr>
        <p:spPr>
          <a:xfrm>
            <a:off x="3981294" y="2602199"/>
            <a:ext cx="186461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Texto</a:t>
            </a:r>
            <a:r>
              <a:rPr lang="en-US" sz="1600" dirty="0">
                <a:solidFill>
                  <a:srgbClr val="000000"/>
                </a:solidFill>
                <a:latin typeface="Raleway" panose="020B0503030101060003" pitchFamily="34" charset="0"/>
                <a:ea typeface="Segoe UI" pitchFamily="34" charset="0"/>
                <a:cs typeface="Segoe UI" pitchFamily="34" charset="0"/>
              </a:rPr>
              <a:t> </a:t>
            </a:r>
            <a:r>
              <a:rPr lang="en-US" sz="1600" dirty="0" err="1">
                <a:solidFill>
                  <a:srgbClr val="000000"/>
                </a:solidFill>
                <a:latin typeface="Raleway" panose="020B0503030101060003" pitchFamily="34" charset="0"/>
                <a:ea typeface="Segoe UI" pitchFamily="34" charset="0"/>
                <a:cs typeface="Segoe UI" pitchFamily="34" charset="0"/>
              </a:rPr>
              <a:t>descriptivo</a:t>
            </a:r>
            <a:r>
              <a:rPr lang="en-US" sz="1600" dirty="0">
                <a:solidFill>
                  <a:srgbClr val="000000"/>
                </a:solidFill>
                <a:latin typeface="Raleway" panose="020B0503030101060003" pitchFamily="34" charset="0"/>
                <a:ea typeface="Segoe UI" pitchFamily="34" charset="0"/>
                <a:cs typeface="Segoe UI" pitchFamily="34" charset="0"/>
              </a:rPr>
              <a:t>.</a:t>
            </a:r>
          </a:p>
        </p:txBody>
      </p:sp>
      <p:grpSp>
        <p:nvGrpSpPr>
          <p:cNvPr id="2" name="Grupo 1">
            <a:extLst>
              <a:ext uri="{FF2B5EF4-FFF2-40B4-BE49-F238E27FC236}">
                <a16:creationId xmlns:a16="http://schemas.microsoft.com/office/drawing/2014/main" id="{D5B17D2A-A488-4022-A311-AE5A433C3B13}"/>
              </a:ext>
            </a:extLst>
          </p:cNvPr>
          <p:cNvGrpSpPr/>
          <p:nvPr/>
        </p:nvGrpSpPr>
        <p:grpSpPr>
          <a:xfrm>
            <a:off x="474338" y="3881731"/>
            <a:ext cx="2970899" cy="1140074"/>
            <a:chOff x="474338" y="3881731"/>
            <a:chExt cx="2970899" cy="1140074"/>
          </a:xfrm>
        </p:grpSpPr>
        <p:grpSp>
          <p:nvGrpSpPr>
            <p:cNvPr id="83" name="Grupo 82">
              <a:extLst>
                <a:ext uri="{FF2B5EF4-FFF2-40B4-BE49-F238E27FC236}">
                  <a16:creationId xmlns:a16="http://schemas.microsoft.com/office/drawing/2014/main" id="{2B732C33-45B1-418B-9551-00B880DEBBF7}"/>
                </a:ext>
              </a:extLst>
            </p:cNvPr>
            <p:cNvGrpSpPr/>
            <p:nvPr/>
          </p:nvGrpSpPr>
          <p:grpSpPr>
            <a:xfrm>
              <a:off x="474338" y="3881731"/>
              <a:ext cx="2970899" cy="1140074"/>
              <a:chOff x="3866869" y="2601017"/>
              <a:chExt cx="2970899" cy="1140074"/>
            </a:xfrm>
          </p:grpSpPr>
          <p:sp>
            <p:nvSpPr>
              <p:cNvPr id="84" name="Rectángulo: esquinas redondeadas 83">
                <a:hlinkClick r:id="rId37" action="ppaction://hlinksldjump"/>
                <a:extLst>
                  <a:ext uri="{FF2B5EF4-FFF2-40B4-BE49-F238E27FC236}">
                    <a16:creationId xmlns:a16="http://schemas.microsoft.com/office/drawing/2014/main" id="{F4406DCE-F3B2-4532-B4DA-E55D266B2427}"/>
                  </a:ext>
                </a:extLst>
              </p:cNvPr>
              <p:cNvSpPr/>
              <p:nvPr/>
            </p:nvSpPr>
            <p:spPr>
              <a:xfrm>
                <a:off x="3866869" y="2601017"/>
                <a:ext cx="2970899" cy="1140074"/>
              </a:xfrm>
              <a:prstGeom prst="roundRect">
                <a:avLst>
                  <a:gd name="adj" fmla="val 7729"/>
                </a:avLst>
              </a:prstGeom>
              <a:solidFill>
                <a:schemeClr val="bg2"/>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85" name="Content">
                <a:extLst>
                  <a:ext uri="{FF2B5EF4-FFF2-40B4-BE49-F238E27FC236}">
                    <a16:creationId xmlns:a16="http://schemas.microsoft.com/office/drawing/2014/main" id="{7DB218F1-0DFA-417E-9AE3-9D4481B4B70D}"/>
                  </a:ext>
                </a:extLst>
              </p:cNvPr>
              <p:cNvSpPr txBox="1"/>
              <p:nvPr>
                <p:custDataLst>
                  <p:custData r:id="rId21"/>
                </p:custDataLst>
              </p:nvPr>
            </p:nvSpPr>
            <p:spPr>
              <a:xfrm>
                <a:off x="4975195" y="2983953"/>
                <a:ext cx="1606530"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Actualización</a:t>
                </a:r>
                <a:endParaRPr lang="en-US" dirty="0">
                  <a:solidFill>
                    <a:srgbClr val="000000"/>
                  </a:solidFill>
                  <a:latin typeface="Raleway" panose="020B0503030101060003" pitchFamily="34" charset="0"/>
                  <a:ea typeface="Segoe UI" pitchFamily="34" charset="0"/>
                  <a:cs typeface="Segoe UI" pitchFamily="34" charset="0"/>
                </a:endParaRPr>
              </a:p>
            </p:txBody>
          </p:sp>
        </p:grpSp>
        <p:pic>
          <p:nvPicPr>
            <p:cNvPr id="86" name="Gráfico 85">
              <a:extLst>
                <a:ext uri="{FF2B5EF4-FFF2-40B4-BE49-F238E27FC236}">
                  <a16:creationId xmlns:a16="http://schemas.microsoft.com/office/drawing/2014/main" id="{2E8B5BA3-9E1F-4590-8FDD-7F734BFD775B}"/>
                </a:ext>
              </a:extLst>
            </p:cNvPr>
            <p:cNvPicPr>
              <a:picLocks noChangeAspect="1"/>
            </p:cNvPicPr>
            <p:nvPr/>
          </p:nvPicPr>
          <p:blipFill>
            <a:blip r:embed="rId43">
              <a:extLst>
                <a:ext uri="{28A0092B-C50C-407E-A947-70E740481C1C}">
                  <a14:useLocalDpi xmlns:a14="http://schemas.microsoft.com/office/drawing/2010/main" val="0"/>
                </a:ext>
                <a:ext uri="{96DAC541-7B7A-43D3-8B79-37D633B846F1}">
                  <asvg:svgBlip xmlns:asvg="http://schemas.microsoft.com/office/drawing/2016/SVG/main" r:embed="rId44"/>
                </a:ext>
              </a:extLst>
            </a:blip>
            <a:stretch>
              <a:fillRect/>
            </a:stretch>
          </p:blipFill>
          <p:spPr>
            <a:xfrm>
              <a:off x="622756" y="4091191"/>
              <a:ext cx="720000" cy="720000"/>
            </a:xfrm>
            <a:prstGeom prst="rect">
              <a:avLst/>
            </a:prstGeom>
          </p:spPr>
        </p:pic>
      </p:grpSp>
      <p:grpSp>
        <p:nvGrpSpPr>
          <p:cNvPr id="50" name="Grupo 49">
            <a:extLst>
              <a:ext uri="{FF2B5EF4-FFF2-40B4-BE49-F238E27FC236}">
                <a16:creationId xmlns:a16="http://schemas.microsoft.com/office/drawing/2014/main" id="{E037CDCC-CBFF-4CD4-8134-181B866769AC}"/>
              </a:ext>
            </a:extLst>
          </p:cNvPr>
          <p:cNvGrpSpPr/>
          <p:nvPr/>
        </p:nvGrpSpPr>
        <p:grpSpPr>
          <a:xfrm>
            <a:off x="2782859" y="1299492"/>
            <a:ext cx="6626281" cy="4812595"/>
            <a:chOff x="2782859" y="1299492"/>
            <a:chExt cx="6626281" cy="4812595"/>
          </a:xfrm>
        </p:grpSpPr>
        <p:sp>
          <p:nvSpPr>
            <p:cNvPr id="51" name="Rectángulo: esquinas redondeadas 50">
              <a:extLst>
                <a:ext uri="{FF2B5EF4-FFF2-40B4-BE49-F238E27FC236}">
                  <a16:creationId xmlns:a16="http://schemas.microsoft.com/office/drawing/2014/main" id="{B3262452-A83A-4959-A2D5-54FA60EB8B33}"/>
                </a:ext>
              </a:extLst>
            </p:cNvPr>
            <p:cNvSpPr/>
            <p:nvPr/>
          </p:nvSpPr>
          <p:spPr>
            <a:xfrm>
              <a:off x="2782859" y="1299492"/>
              <a:ext cx="6626281" cy="4812595"/>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52" name="Grupo 51">
              <a:extLst>
                <a:ext uri="{FF2B5EF4-FFF2-40B4-BE49-F238E27FC236}">
                  <a16:creationId xmlns:a16="http://schemas.microsoft.com/office/drawing/2014/main" id="{C86D2F46-66E7-4FE4-AF90-AB1437B7542E}"/>
                </a:ext>
              </a:extLst>
            </p:cNvPr>
            <p:cNvGrpSpPr/>
            <p:nvPr/>
          </p:nvGrpSpPr>
          <p:grpSpPr>
            <a:xfrm>
              <a:off x="3054477" y="2001478"/>
              <a:ext cx="2317751" cy="868680"/>
              <a:chOff x="2476499" y="3048000"/>
              <a:chExt cx="2317751" cy="868680"/>
            </a:xfrm>
          </p:grpSpPr>
          <p:sp>
            <p:nvSpPr>
              <p:cNvPr id="74" name="Rectángulo: esquinas redondeadas 73">
                <a:extLst>
                  <a:ext uri="{FF2B5EF4-FFF2-40B4-BE49-F238E27FC236}">
                    <a16:creationId xmlns:a16="http://schemas.microsoft.com/office/drawing/2014/main" id="{76DD6719-752F-4296-913F-BCF675901FA6}"/>
                  </a:ext>
                </a:extLst>
              </p:cNvPr>
              <p:cNvSpPr/>
              <p:nvPr/>
            </p:nvSpPr>
            <p:spPr>
              <a:xfrm>
                <a:off x="2476499" y="3048000"/>
                <a:ext cx="2317751" cy="868680"/>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75" name="Gráfico 74">
                <a:extLst>
                  <a:ext uri="{FF2B5EF4-FFF2-40B4-BE49-F238E27FC236}">
                    <a16:creationId xmlns:a16="http://schemas.microsoft.com/office/drawing/2014/main" id="{C1C885FB-DD94-48B0-B2A4-7FA31437536B}"/>
                  </a:ext>
                </a:extLst>
              </p:cNvPr>
              <p:cNvPicPr>
                <a:picLocks noChangeAspect="1"/>
              </p:cNvPicPr>
              <p:nvPr/>
            </p:nvPicPr>
            <p:blipFill>
              <a:blip r:embed="rId45">
                <a:extLst>
                  <a:ext uri="{28A0092B-C50C-407E-A947-70E740481C1C}">
                    <a14:useLocalDpi xmlns:a14="http://schemas.microsoft.com/office/drawing/2010/main" val="0"/>
                  </a:ext>
                  <a:ext uri="{96DAC541-7B7A-43D3-8B79-37D633B846F1}">
                    <asvg:svgBlip xmlns:asvg="http://schemas.microsoft.com/office/drawing/2016/SVG/main" r:embed="rId46"/>
                  </a:ext>
                </a:extLst>
              </a:blip>
              <a:stretch>
                <a:fillRect/>
              </a:stretch>
            </p:blipFill>
            <p:spPr>
              <a:xfrm>
                <a:off x="2558632" y="3122340"/>
                <a:ext cx="720000" cy="720000"/>
              </a:xfrm>
              <a:prstGeom prst="rect">
                <a:avLst/>
              </a:prstGeom>
              <a:effectLst>
                <a:outerShdw blurRad="50800" dist="38100" dir="2700000" algn="tl" rotWithShape="0">
                  <a:prstClr val="black">
                    <a:alpha val="40000"/>
                  </a:prstClr>
                </a:outerShdw>
              </a:effectLst>
            </p:spPr>
          </p:pic>
          <p:sp>
            <p:nvSpPr>
              <p:cNvPr id="76" name="Content">
                <a:extLst>
                  <a:ext uri="{FF2B5EF4-FFF2-40B4-BE49-F238E27FC236}">
                    <a16:creationId xmlns:a16="http://schemas.microsoft.com/office/drawing/2014/main" id="{6A66B0C8-2B22-4649-938C-C0B4816FB71F}"/>
                  </a:ext>
                </a:extLst>
              </p:cNvPr>
              <p:cNvSpPr txBox="1"/>
              <p:nvPr>
                <p:custDataLst>
                  <p:custData r:id="rId19"/>
                  <p:custData r:id="rId20"/>
                </p:custDataLst>
              </p:nvPr>
            </p:nvSpPr>
            <p:spPr>
              <a:xfrm>
                <a:off x="3278632" y="3302693"/>
                <a:ext cx="1049528" cy="538609"/>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Oficio</a:t>
                </a:r>
                <a:r>
                  <a:rPr lang="en-US" sz="1600" dirty="0">
                    <a:solidFill>
                      <a:srgbClr val="000000"/>
                    </a:solidFill>
                    <a:latin typeface="Raleway" panose="020B0503030101060003" pitchFamily="34" charset="0"/>
                    <a:ea typeface="Segoe UI" pitchFamily="34" charset="0"/>
                    <a:cs typeface="Segoe UI" pitchFamily="34" charset="0"/>
                  </a:rPr>
                  <a:t> de </a:t>
                </a:r>
                <a:r>
                  <a:rPr lang="en-US" sz="1600" dirty="0" err="1">
                    <a:solidFill>
                      <a:srgbClr val="000000"/>
                    </a:solidFill>
                    <a:latin typeface="Raleway" panose="020B0503030101060003" pitchFamily="34" charset="0"/>
                    <a:ea typeface="Segoe UI" pitchFamily="34" charset="0"/>
                    <a:cs typeface="Segoe UI" pitchFamily="34" charset="0"/>
                  </a:rPr>
                  <a:t>solicitud</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79" name="Gráfico 78">
                <a:extLst>
                  <a:ext uri="{FF2B5EF4-FFF2-40B4-BE49-F238E27FC236}">
                    <a16:creationId xmlns:a16="http://schemas.microsoft.com/office/drawing/2014/main" id="{197189E6-F2B2-4DAF-8387-CCB513A0D753}"/>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4505648" y="3049655"/>
                <a:ext cx="252000" cy="252000"/>
              </a:xfrm>
              <a:prstGeom prst="rect">
                <a:avLst/>
              </a:prstGeom>
            </p:spPr>
          </p:pic>
        </p:grpSp>
        <p:grpSp>
          <p:nvGrpSpPr>
            <p:cNvPr id="54" name="Grupo 53">
              <a:extLst>
                <a:ext uri="{FF2B5EF4-FFF2-40B4-BE49-F238E27FC236}">
                  <a16:creationId xmlns:a16="http://schemas.microsoft.com/office/drawing/2014/main" id="{17F5456B-CD1B-4395-8519-84218765AA39}"/>
                </a:ext>
              </a:extLst>
            </p:cNvPr>
            <p:cNvGrpSpPr/>
            <p:nvPr/>
          </p:nvGrpSpPr>
          <p:grpSpPr>
            <a:xfrm>
              <a:off x="5473828" y="2001478"/>
              <a:ext cx="2317751" cy="868680"/>
              <a:chOff x="2476499" y="3048000"/>
              <a:chExt cx="2317751" cy="868680"/>
            </a:xfrm>
          </p:grpSpPr>
          <p:sp>
            <p:nvSpPr>
              <p:cNvPr id="70" name="Rectángulo: esquinas redondeadas 69">
                <a:extLst>
                  <a:ext uri="{FF2B5EF4-FFF2-40B4-BE49-F238E27FC236}">
                    <a16:creationId xmlns:a16="http://schemas.microsoft.com/office/drawing/2014/main" id="{51D59491-3F2E-4B2F-BCF3-CC9F2E971674}"/>
                  </a:ext>
                </a:extLst>
              </p:cNvPr>
              <p:cNvSpPr/>
              <p:nvPr/>
            </p:nvSpPr>
            <p:spPr>
              <a:xfrm>
                <a:off x="2476499" y="3048000"/>
                <a:ext cx="2317751" cy="868680"/>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71" name="Gráfico 70">
                <a:extLst>
                  <a:ext uri="{FF2B5EF4-FFF2-40B4-BE49-F238E27FC236}">
                    <a16:creationId xmlns:a16="http://schemas.microsoft.com/office/drawing/2014/main" id="{57C2957B-7622-43E2-9A62-2E6BEC575824}"/>
                  </a:ext>
                </a:extLst>
              </p:cNvPr>
              <p:cNvPicPr>
                <a:picLocks noChangeAspect="1"/>
              </p:cNvPicPr>
              <p:nvPr/>
            </p:nvPicPr>
            <p:blipFill>
              <a:blip r:embed="rId45">
                <a:extLst>
                  <a:ext uri="{28A0092B-C50C-407E-A947-70E740481C1C}">
                    <a14:useLocalDpi xmlns:a14="http://schemas.microsoft.com/office/drawing/2010/main" val="0"/>
                  </a:ext>
                  <a:ext uri="{96DAC541-7B7A-43D3-8B79-37D633B846F1}">
                    <asvg:svgBlip xmlns:asvg="http://schemas.microsoft.com/office/drawing/2016/SVG/main" r:embed="rId46"/>
                  </a:ext>
                </a:extLst>
              </a:blip>
              <a:stretch>
                <a:fillRect/>
              </a:stretch>
            </p:blipFill>
            <p:spPr>
              <a:xfrm>
                <a:off x="2558632" y="3122340"/>
                <a:ext cx="720000" cy="720000"/>
              </a:xfrm>
              <a:prstGeom prst="rect">
                <a:avLst/>
              </a:prstGeom>
              <a:effectLst>
                <a:outerShdw blurRad="50800" dist="38100" dir="2700000" algn="tl" rotWithShape="0">
                  <a:prstClr val="black">
                    <a:alpha val="40000"/>
                  </a:prstClr>
                </a:outerShdw>
              </a:effectLst>
            </p:spPr>
          </p:pic>
          <p:sp>
            <p:nvSpPr>
              <p:cNvPr id="72" name="Content">
                <a:extLst>
                  <a:ext uri="{FF2B5EF4-FFF2-40B4-BE49-F238E27FC236}">
                    <a16:creationId xmlns:a16="http://schemas.microsoft.com/office/drawing/2014/main" id="{E01110D7-8305-4E79-89F9-CF5BF8962EE7}"/>
                  </a:ext>
                </a:extLst>
              </p:cNvPr>
              <p:cNvSpPr txBox="1"/>
              <p:nvPr>
                <p:custDataLst>
                  <p:custData r:id="rId17"/>
                  <p:custData r:id="rId18"/>
                </p:custDataLst>
              </p:nvPr>
            </p:nvSpPr>
            <p:spPr>
              <a:xfrm>
                <a:off x="3278632" y="3302694"/>
                <a:ext cx="1479016" cy="538609"/>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Acta de junta </a:t>
                </a:r>
                <a:r>
                  <a:rPr lang="en-US" sz="1600" dirty="0" err="1">
                    <a:solidFill>
                      <a:srgbClr val="000000"/>
                    </a:solidFill>
                    <a:latin typeface="Raleway" panose="020B0503030101060003" pitchFamily="34" charset="0"/>
                    <a:ea typeface="Segoe UI" pitchFamily="34" charset="0"/>
                    <a:cs typeface="Segoe UI" pitchFamily="34" charset="0"/>
                  </a:rPr>
                  <a:t>académica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73" name="Gráfico 72">
                <a:extLst>
                  <a:ext uri="{FF2B5EF4-FFF2-40B4-BE49-F238E27FC236}">
                    <a16:creationId xmlns:a16="http://schemas.microsoft.com/office/drawing/2014/main" id="{A2E8496A-9252-4C96-AC9B-63F92E03B558}"/>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4505648" y="3049655"/>
                <a:ext cx="252000" cy="252000"/>
              </a:xfrm>
              <a:prstGeom prst="rect">
                <a:avLst/>
              </a:prstGeom>
            </p:spPr>
          </p:pic>
        </p:grpSp>
        <p:sp>
          <p:nvSpPr>
            <p:cNvPr id="55" name="Content">
              <a:extLst>
                <a:ext uri="{FF2B5EF4-FFF2-40B4-BE49-F238E27FC236}">
                  <a16:creationId xmlns:a16="http://schemas.microsoft.com/office/drawing/2014/main" id="{2698B91B-3710-4E14-A327-C4844A42932F}"/>
                </a:ext>
              </a:extLst>
            </p:cNvPr>
            <p:cNvSpPr txBox="1"/>
            <p:nvPr>
              <p:custDataLst>
                <p:custData r:id="rId9"/>
              </p:custDataLst>
            </p:nvPr>
          </p:nvSpPr>
          <p:spPr>
            <a:xfrm>
              <a:off x="3054477" y="3156168"/>
              <a:ext cx="2964273"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Documentos</a:t>
              </a:r>
              <a:r>
                <a:rPr lang="en-US" sz="2200" dirty="0">
                  <a:solidFill>
                    <a:schemeClr val="bg1"/>
                  </a:solidFill>
                  <a:latin typeface="Raleway" panose="020B0503030101060003" pitchFamily="34" charset="0"/>
                  <a:ea typeface="Segoe UI" pitchFamily="34" charset="0"/>
                  <a:cs typeface="Segoe UI" pitchFamily="34" charset="0"/>
                </a:rPr>
                <a:t> </a:t>
              </a:r>
              <a:r>
                <a:rPr lang="en-US" sz="2200" dirty="0" err="1">
                  <a:solidFill>
                    <a:schemeClr val="bg1"/>
                  </a:solidFill>
                  <a:latin typeface="Raleway" panose="020B0503030101060003" pitchFamily="34" charset="0"/>
                  <a:ea typeface="Segoe UI" pitchFamily="34" charset="0"/>
                  <a:cs typeface="Segoe UI" pitchFamily="34" charset="0"/>
                </a:rPr>
                <a:t>subidos</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56" name="Grupo 55">
              <a:extLst>
                <a:ext uri="{FF2B5EF4-FFF2-40B4-BE49-F238E27FC236}">
                  <a16:creationId xmlns:a16="http://schemas.microsoft.com/office/drawing/2014/main" id="{51DC4C9C-8573-425B-9FF1-F73310E9E785}"/>
                </a:ext>
              </a:extLst>
            </p:cNvPr>
            <p:cNvGrpSpPr/>
            <p:nvPr/>
          </p:nvGrpSpPr>
          <p:grpSpPr>
            <a:xfrm>
              <a:off x="3054477" y="3630843"/>
              <a:ext cx="2317751" cy="868680"/>
              <a:chOff x="470752" y="3840736"/>
              <a:chExt cx="2317751" cy="868680"/>
            </a:xfrm>
          </p:grpSpPr>
          <p:sp>
            <p:nvSpPr>
              <p:cNvPr id="66" name="Rectángulo: esquinas redondeadas 65">
                <a:extLst>
                  <a:ext uri="{FF2B5EF4-FFF2-40B4-BE49-F238E27FC236}">
                    <a16:creationId xmlns:a16="http://schemas.microsoft.com/office/drawing/2014/main" id="{9C0F6B4A-D17A-4312-8D3C-77614DBE23B9}"/>
                  </a:ext>
                </a:extLst>
              </p:cNvPr>
              <p:cNvSpPr/>
              <p:nvPr/>
            </p:nvSpPr>
            <p:spPr>
              <a:xfrm>
                <a:off x="470752" y="3840736"/>
                <a:ext cx="2317751" cy="868680"/>
              </a:xfrm>
              <a:prstGeom prst="roundRect">
                <a:avLst>
                  <a:gd name="adj" fmla="val 7729"/>
                </a:avLst>
              </a:prstGeom>
              <a:solidFill>
                <a:srgbClr val="0070C0"/>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67" name="Gráfico 66">
                <a:extLst>
                  <a:ext uri="{FF2B5EF4-FFF2-40B4-BE49-F238E27FC236}">
                    <a16:creationId xmlns:a16="http://schemas.microsoft.com/office/drawing/2014/main" id="{B0394E46-AA99-4084-8C2B-2F6A313EFA68}"/>
                  </a:ext>
                </a:extLst>
              </p:cNvPr>
              <p:cNvPicPr>
                <a:picLocks noChangeAspect="1"/>
              </p:cNvPicPr>
              <p:nvPr/>
            </p:nvPicPr>
            <p:blipFill>
              <a:blip r:embed="rId45">
                <a:extLst>
                  <a:ext uri="{28A0092B-C50C-407E-A947-70E740481C1C}">
                    <a14:useLocalDpi xmlns:a14="http://schemas.microsoft.com/office/drawing/2010/main" val="0"/>
                  </a:ext>
                  <a:ext uri="{96DAC541-7B7A-43D3-8B79-37D633B846F1}">
                    <asvg:svgBlip xmlns:asvg="http://schemas.microsoft.com/office/drawing/2016/SVG/main" r:embed="rId46"/>
                  </a:ext>
                </a:extLst>
              </a:blip>
              <a:stretch>
                <a:fillRect/>
              </a:stretch>
            </p:blipFill>
            <p:spPr>
              <a:xfrm>
                <a:off x="552885" y="3915076"/>
                <a:ext cx="720000" cy="720000"/>
              </a:xfrm>
              <a:prstGeom prst="rect">
                <a:avLst/>
              </a:prstGeom>
              <a:effectLst>
                <a:outerShdw blurRad="50800" dist="38100" dir="2700000" algn="tl" rotWithShape="0">
                  <a:prstClr val="black">
                    <a:alpha val="40000"/>
                  </a:prstClr>
                </a:outerShdw>
              </a:effectLst>
            </p:spPr>
          </p:pic>
          <p:sp>
            <p:nvSpPr>
              <p:cNvPr id="68" name="Content">
                <a:extLst>
                  <a:ext uri="{FF2B5EF4-FFF2-40B4-BE49-F238E27FC236}">
                    <a16:creationId xmlns:a16="http://schemas.microsoft.com/office/drawing/2014/main" id="{18924483-DC30-4D80-A5C0-9231E676CD22}"/>
                  </a:ext>
                </a:extLst>
              </p:cNvPr>
              <p:cNvSpPr txBox="1"/>
              <p:nvPr>
                <p:custDataLst>
                  <p:custData r:id="rId15"/>
                  <p:custData r:id="rId16"/>
                </p:custDataLst>
              </p:nvPr>
            </p:nvSpPr>
            <p:spPr>
              <a:xfrm>
                <a:off x="1272885" y="4095429"/>
                <a:ext cx="1049528" cy="538609"/>
              </a:xfrm>
              <a:prstGeom prst="rect">
                <a:avLst/>
              </a:prstGeom>
              <a:noFill/>
            </p:spPr>
            <p:txBody>
              <a:bodyPr wrap="square" lIns="91440" tIns="18288" rIns="91440" bIns="27432" rtlCol="0" anchor="ctr" anchorCtr="0">
                <a:spAutoFit/>
              </a:bodyPr>
              <a:lstStyle/>
              <a:p>
                <a:r>
                  <a:rPr lang="en-US" sz="1600" dirty="0" err="1">
                    <a:solidFill>
                      <a:schemeClr val="bg1"/>
                    </a:solidFill>
                    <a:latin typeface="Raleway" panose="020B0503030101060003" pitchFamily="34" charset="0"/>
                    <a:ea typeface="Segoe UI" pitchFamily="34" charset="0"/>
                    <a:cs typeface="Segoe UI" pitchFamily="34" charset="0"/>
                  </a:rPr>
                  <a:t>Oficio</a:t>
                </a:r>
                <a:r>
                  <a:rPr lang="en-US" sz="1600" dirty="0">
                    <a:solidFill>
                      <a:schemeClr val="bg1"/>
                    </a:solidFill>
                    <a:latin typeface="Raleway" panose="020B0503030101060003" pitchFamily="34" charset="0"/>
                    <a:ea typeface="Segoe UI" pitchFamily="34" charset="0"/>
                    <a:cs typeface="Segoe UI" pitchFamily="34" charset="0"/>
                  </a:rPr>
                  <a:t> de </a:t>
                </a:r>
                <a:r>
                  <a:rPr lang="en-US" sz="1600" dirty="0" err="1">
                    <a:solidFill>
                      <a:schemeClr val="bg1"/>
                    </a:solidFill>
                    <a:latin typeface="Raleway" panose="020B0503030101060003" pitchFamily="34" charset="0"/>
                    <a:ea typeface="Segoe UI" pitchFamily="34" charset="0"/>
                    <a:cs typeface="Segoe UI" pitchFamily="34" charset="0"/>
                  </a:rPr>
                  <a:t>solicitud</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69" name="Gráfico 68">
                <a:extLst>
                  <a:ext uri="{FF2B5EF4-FFF2-40B4-BE49-F238E27FC236}">
                    <a16:creationId xmlns:a16="http://schemas.microsoft.com/office/drawing/2014/main" id="{29ED2F6D-93E2-4845-B0D6-0E6C3B1AEBE6}"/>
                  </a:ext>
                </a:extLst>
              </p:cNvPr>
              <p:cNvPicPr>
                <a:picLocks noChangeAspect="1"/>
              </p:cNvPicPr>
              <p:nvPr/>
            </p:nvPicPr>
            <p:blipFill>
              <a:blip r:embed="rId49">
                <a:extLst>
                  <a:ext uri="{28A0092B-C50C-407E-A947-70E740481C1C}">
                    <a14:useLocalDpi xmlns:a14="http://schemas.microsoft.com/office/drawing/2010/main" val="0"/>
                  </a:ext>
                  <a:ext uri="{96DAC541-7B7A-43D3-8B79-37D633B846F1}">
                    <asvg:svgBlip xmlns:asvg="http://schemas.microsoft.com/office/drawing/2016/SVG/main" r:embed="rId50"/>
                  </a:ext>
                </a:extLst>
              </a:blip>
              <a:stretch>
                <a:fillRect/>
              </a:stretch>
            </p:blipFill>
            <p:spPr>
              <a:xfrm>
                <a:off x="2499901" y="3842391"/>
                <a:ext cx="252000" cy="252000"/>
              </a:xfrm>
              <a:prstGeom prst="rect">
                <a:avLst/>
              </a:prstGeom>
            </p:spPr>
          </p:pic>
        </p:grpSp>
        <p:grpSp>
          <p:nvGrpSpPr>
            <p:cNvPr id="57" name="Grupo 56">
              <a:extLst>
                <a:ext uri="{FF2B5EF4-FFF2-40B4-BE49-F238E27FC236}">
                  <a16:creationId xmlns:a16="http://schemas.microsoft.com/office/drawing/2014/main" id="{108EA88F-74A7-4D65-ADE5-93328541128A}"/>
                </a:ext>
              </a:extLst>
            </p:cNvPr>
            <p:cNvGrpSpPr/>
            <p:nvPr/>
          </p:nvGrpSpPr>
          <p:grpSpPr>
            <a:xfrm>
              <a:off x="5473828" y="3630843"/>
              <a:ext cx="2317751" cy="868680"/>
              <a:chOff x="2890103" y="3840736"/>
              <a:chExt cx="2317751" cy="868680"/>
            </a:xfrm>
          </p:grpSpPr>
          <p:sp>
            <p:nvSpPr>
              <p:cNvPr id="62" name="Rectángulo: esquinas redondeadas 61">
                <a:extLst>
                  <a:ext uri="{FF2B5EF4-FFF2-40B4-BE49-F238E27FC236}">
                    <a16:creationId xmlns:a16="http://schemas.microsoft.com/office/drawing/2014/main" id="{9111A918-E0DA-45E7-B210-8B389F45F443}"/>
                  </a:ext>
                </a:extLst>
              </p:cNvPr>
              <p:cNvSpPr/>
              <p:nvPr/>
            </p:nvSpPr>
            <p:spPr>
              <a:xfrm>
                <a:off x="2890103" y="3840736"/>
                <a:ext cx="2317751" cy="868680"/>
              </a:xfrm>
              <a:prstGeom prst="roundRect">
                <a:avLst>
                  <a:gd name="adj" fmla="val 7729"/>
                </a:avLst>
              </a:prstGeom>
              <a:no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63" name="Gráfico 62">
                <a:hlinkClick r:id="rId51" action="ppaction://hlinksldjump"/>
                <a:extLst>
                  <a:ext uri="{FF2B5EF4-FFF2-40B4-BE49-F238E27FC236}">
                    <a16:creationId xmlns:a16="http://schemas.microsoft.com/office/drawing/2014/main" id="{7ECC78C9-76DD-4E13-AA91-233CBF62A6F6}"/>
                  </a:ext>
                </a:extLst>
              </p:cNvPr>
              <p:cNvPicPr>
                <a:picLocks noChangeAspect="1"/>
              </p:cNvPicPr>
              <p:nvPr/>
            </p:nvPicPr>
            <p:blipFill>
              <a:blip r:embed="rId45">
                <a:duotone>
                  <a:schemeClr val="accent3">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46"/>
                  </a:ext>
                </a:extLst>
              </a:blip>
              <a:stretch>
                <a:fillRect/>
              </a:stretch>
            </p:blipFill>
            <p:spPr>
              <a:xfrm>
                <a:off x="2972236" y="3915076"/>
                <a:ext cx="720000" cy="720000"/>
              </a:xfrm>
              <a:prstGeom prst="rect">
                <a:avLst/>
              </a:prstGeom>
              <a:effectLst>
                <a:outerShdw blurRad="50800" dist="38100" dir="2700000" algn="tl" rotWithShape="0">
                  <a:prstClr val="black">
                    <a:alpha val="40000"/>
                  </a:prstClr>
                </a:outerShdw>
              </a:effectLst>
            </p:spPr>
          </p:pic>
          <p:sp>
            <p:nvSpPr>
              <p:cNvPr id="64" name="Content">
                <a:extLst>
                  <a:ext uri="{FF2B5EF4-FFF2-40B4-BE49-F238E27FC236}">
                    <a16:creationId xmlns:a16="http://schemas.microsoft.com/office/drawing/2014/main" id="{27E1BBEF-D3CA-48F4-8F58-05B5CDCD0D46}"/>
                  </a:ext>
                </a:extLst>
              </p:cNvPr>
              <p:cNvSpPr txBox="1"/>
              <p:nvPr>
                <p:custDataLst>
                  <p:custData r:id="rId13"/>
                  <p:custData r:id="rId14"/>
                </p:custDataLst>
              </p:nvPr>
            </p:nvSpPr>
            <p:spPr>
              <a:xfrm>
                <a:off x="3692236" y="4095430"/>
                <a:ext cx="1479016" cy="538609"/>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Acta de junta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académica</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pic>
            <p:nvPicPr>
              <p:cNvPr id="65" name="Gráfico 64">
                <a:extLst>
                  <a:ext uri="{FF2B5EF4-FFF2-40B4-BE49-F238E27FC236}">
                    <a16:creationId xmlns:a16="http://schemas.microsoft.com/office/drawing/2014/main" id="{4394A661-8150-4407-9C9C-89738FEE8410}"/>
                  </a:ext>
                </a:extLst>
              </p:cNvPr>
              <p:cNvPicPr>
                <a:picLocks noChangeAspect="1"/>
              </p:cNvPicPr>
              <p:nvPr/>
            </p:nvPicPr>
            <p:blipFill>
              <a:blip r:embed="rId49">
                <a:extLst>
                  <a:ext uri="{28A0092B-C50C-407E-A947-70E740481C1C}">
                    <a14:useLocalDpi xmlns:a14="http://schemas.microsoft.com/office/drawing/2010/main" val="0"/>
                  </a:ext>
                  <a:ext uri="{96DAC541-7B7A-43D3-8B79-37D633B846F1}">
                    <asvg:svgBlip xmlns:asvg="http://schemas.microsoft.com/office/drawing/2016/SVG/main" r:embed="rId50"/>
                  </a:ext>
                </a:extLst>
              </a:blip>
              <a:stretch>
                <a:fillRect/>
              </a:stretch>
            </p:blipFill>
            <p:spPr>
              <a:xfrm>
                <a:off x="4920841" y="3842391"/>
                <a:ext cx="252000" cy="252000"/>
              </a:xfrm>
              <a:prstGeom prst="rect">
                <a:avLst/>
              </a:prstGeom>
            </p:spPr>
          </p:pic>
        </p:grpSp>
        <p:sp>
          <p:nvSpPr>
            <p:cNvPr id="58" name="Content">
              <a:extLst>
                <a:ext uri="{FF2B5EF4-FFF2-40B4-BE49-F238E27FC236}">
                  <a16:creationId xmlns:a16="http://schemas.microsoft.com/office/drawing/2014/main" id="{99CF0A9E-5634-4252-9BAA-B74EDAADC40B}"/>
                </a:ext>
              </a:extLst>
            </p:cNvPr>
            <p:cNvSpPr txBox="1"/>
            <p:nvPr>
              <p:custDataLst>
                <p:custData r:id="rId10"/>
              </p:custDataLst>
            </p:nvPr>
          </p:nvSpPr>
          <p:spPr>
            <a:xfrm>
              <a:off x="3049217" y="1526803"/>
              <a:ext cx="1433406"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Formatos</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59" name="Grupo 58">
              <a:extLst>
                <a:ext uri="{FF2B5EF4-FFF2-40B4-BE49-F238E27FC236}">
                  <a16:creationId xmlns:a16="http://schemas.microsoft.com/office/drawing/2014/main" id="{6B940FCE-A3AE-4DB1-ACF6-93EBFB1BBA2D}"/>
                </a:ext>
              </a:extLst>
            </p:cNvPr>
            <p:cNvGrpSpPr/>
            <p:nvPr>
              <p:custDataLst>
                <p:custData r:id="rId11"/>
              </p:custDataLst>
            </p:nvPr>
          </p:nvGrpSpPr>
          <p:grpSpPr>
            <a:xfrm>
              <a:off x="7791579" y="5624971"/>
              <a:ext cx="1457546" cy="292388"/>
              <a:chOff x="4760668" y="4237301"/>
              <a:chExt cx="2616422" cy="292388"/>
            </a:xfrm>
          </p:grpSpPr>
          <p:sp>
            <p:nvSpPr>
              <p:cNvPr id="60" name="Rectángulo: esquinas redondeadas 59">
                <a:extLst>
                  <a:ext uri="{FF2B5EF4-FFF2-40B4-BE49-F238E27FC236}">
                    <a16:creationId xmlns:a16="http://schemas.microsoft.com/office/drawing/2014/main" id="{9C854380-9464-4025-B760-EE709E20570D}"/>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1" name="Content">
                <a:hlinkClick r:id="rId52" action="ppaction://hlinksldjump"/>
                <a:extLst>
                  <a:ext uri="{FF2B5EF4-FFF2-40B4-BE49-F238E27FC236}">
                    <a16:creationId xmlns:a16="http://schemas.microsoft.com/office/drawing/2014/main" id="{7ECACA8A-D234-4333-8A06-F03DF42EBB3C}"/>
                  </a:ext>
                </a:extLst>
              </p:cNvPr>
              <p:cNvSpPr txBox="1"/>
              <p:nvPr>
                <p:custDataLst>
                  <p:custData r:id="rId12"/>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pic>
        <p:nvPicPr>
          <p:cNvPr id="80" name="Gráfico 79">
            <a:extLst>
              <a:ext uri="{FF2B5EF4-FFF2-40B4-BE49-F238E27FC236}">
                <a16:creationId xmlns:a16="http://schemas.microsoft.com/office/drawing/2014/main" id="{FF889F37-7220-4B2A-AC79-0F64712DA41C}"/>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rcRect/>
          <a:stretch/>
        </p:blipFill>
        <p:spPr>
          <a:xfrm>
            <a:off x="4787600" y="3653496"/>
            <a:ext cx="252000" cy="252000"/>
          </a:xfrm>
          <a:prstGeom prst="rect">
            <a:avLst/>
          </a:prstGeom>
        </p:spPr>
      </p:pic>
      <p:grpSp>
        <p:nvGrpSpPr>
          <p:cNvPr id="81" name="Grupo 80">
            <a:extLst>
              <a:ext uri="{FF2B5EF4-FFF2-40B4-BE49-F238E27FC236}">
                <a16:creationId xmlns:a16="http://schemas.microsoft.com/office/drawing/2014/main" id="{98792E30-CD1C-4E53-BA37-71E6209957AE}"/>
              </a:ext>
            </a:extLst>
          </p:cNvPr>
          <p:cNvGrpSpPr/>
          <p:nvPr/>
        </p:nvGrpSpPr>
        <p:grpSpPr>
          <a:xfrm>
            <a:off x="3527370" y="4078683"/>
            <a:ext cx="2413056" cy="1220016"/>
            <a:chOff x="2633673" y="3024857"/>
            <a:chExt cx="2413056" cy="1220016"/>
          </a:xfrm>
        </p:grpSpPr>
        <p:sp>
          <p:nvSpPr>
            <p:cNvPr id="82" name="Rectángulo: esquinas redondeadas 81">
              <a:extLst>
                <a:ext uri="{FF2B5EF4-FFF2-40B4-BE49-F238E27FC236}">
                  <a16:creationId xmlns:a16="http://schemas.microsoft.com/office/drawing/2014/main" id="{2E1F4437-AAE9-41D5-AD33-3622D43B5C9A}"/>
                </a:ext>
              </a:extLst>
            </p:cNvPr>
            <p:cNvSpPr/>
            <p:nvPr/>
          </p:nvSpPr>
          <p:spPr>
            <a:xfrm>
              <a:off x="2633673" y="3024857"/>
              <a:ext cx="2333446" cy="1220016"/>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7" name="Content">
              <a:hlinkClick r:id="rId55" action="ppaction://hlinksldjump"/>
              <a:extLst>
                <a:ext uri="{FF2B5EF4-FFF2-40B4-BE49-F238E27FC236}">
                  <a16:creationId xmlns:a16="http://schemas.microsoft.com/office/drawing/2014/main" id="{6413160C-B5CC-42FF-B08D-18C218E52020}"/>
                </a:ext>
              </a:extLst>
            </p:cNvPr>
            <p:cNvSpPr txBox="1"/>
            <p:nvPr>
              <p:custDataLst>
                <p:custData r:id="rId8"/>
              </p:custDataLst>
            </p:nvPr>
          </p:nvSpPr>
          <p:spPr>
            <a:xfrm>
              <a:off x="2978765" y="3163934"/>
              <a:ext cx="2067964" cy="323165"/>
            </a:xfrm>
            <a:prstGeom prst="rect">
              <a:avLst/>
            </a:prstGeom>
            <a:noFill/>
          </p:spPr>
          <p:txBody>
            <a:bodyPr wrap="square" lIns="91440" tIns="18288" rIns="91440" bIns="27432" rtlCol="0" anchor="ctr" anchorCtr="0">
              <a:spAutoFit/>
            </a:bodyPr>
            <a:lstStyle/>
            <a:p>
              <a:r>
                <a:rPr lang="en-US" dirty="0" err="1">
                  <a:solidFill>
                    <a:schemeClr val="bg1"/>
                  </a:solidFill>
                  <a:latin typeface="Raleway" panose="020B0503030101060003" pitchFamily="34" charset="0"/>
                  <a:ea typeface="Segoe UI" pitchFamily="34" charset="0"/>
                  <a:cs typeface="Segoe UI" pitchFamily="34" charset="0"/>
                </a:rPr>
                <a:t>Firmar</a:t>
              </a:r>
              <a:endParaRPr lang="en-US" dirty="0">
                <a:solidFill>
                  <a:schemeClr val="bg1"/>
                </a:solidFill>
                <a:latin typeface="Raleway" panose="020B0503030101060003" pitchFamily="34" charset="0"/>
                <a:ea typeface="Segoe UI" pitchFamily="34" charset="0"/>
                <a:cs typeface="Segoe UI" pitchFamily="34" charset="0"/>
              </a:endParaRPr>
            </a:p>
          </p:txBody>
        </p:sp>
        <p:pic>
          <p:nvPicPr>
            <p:cNvPr id="89" name="Gráfico 88">
              <a:hlinkClick r:id="rId52" action="ppaction://hlinksldjump"/>
              <a:extLst>
                <a:ext uri="{FF2B5EF4-FFF2-40B4-BE49-F238E27FC236}">
                  <a16:creationId xmlns:a16="http://schemas.microsoft.com/office/drawing/2014/main" id="{EB381DF2-2C2D-4AF7-8362-A775910D48DA}"/>
                </a:ext>
              </a:extLst>
            </p:cNvPr>
            <p:cNvPicPr>
              <a:picLocks noChangeAspect="1"/>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rcRect/>
            <a:stretch/>
          </p:blipFill>
          <p:spPr>
            <a:xfrm>
              <a:off x="2689981" y="3203670"/>
              <a:ext cx="252000" cy="252000"/>
            </a:xfrm>
            <a:prstGeom prst="rect">
              <a:avLst/>
            </a:prstGeom>
          </p:spPr>
        </p:pic>
      </p:grpSp>
    </p:spTree>
    <p:extLst>
      <p:ext uri="{BB962C8B-B14F-4D97-AF65-F5344CB8AC3E}">
        <p14:creationId xmlns:p14="http://schemas.microsoft.com/office/powerpoint/2010/main" val="36443455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custDataLst>
                <p:custData r:id="rId25"/>
              </p:custDataLst>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custDataLst>
                <p:custData r:id="rId26"/>
              </p:custDataLst>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custDataLst>
                <p:custData r:id="rId27"/>
              </p:custDataLst>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31"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32"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33"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34"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35"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custDataLst>
                  <p:custData r:id="rId28"/>
                </p:custDataLst>
              </p:nvPr>
            </p:nvPicPr>
            <p:blipFill>
              <a:blip r:embed="rId36"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37">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 r:id="rId4"/>
            </p:custDataLst>
          </p:nvPr>
        </p:nvSpPr>
        <p:spPr>
          <a:xfrm>
            <a:off x="474338" y="1649382"/>
            <a:ext cx="3363421"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Solicitud</a:t>
            </a:r>
            <a:r>
              <a:rPr lang="en-US" sz="2600" dirty="0">
                <a:solidFill>
                  <a:srgbClr val="000000"/>
                </a:solidFill>
                <a:latin typeface="Raleway" panose="020B0503030101060003" pitchFamily="34" charset="0"/>
                <a:ea typeface="Segoe UI" pitchFamily="34" charset="0"/>
                <a:cs typeface="Segoe UI" pitchFamily="34" charset="0"/>
              </a:rPr>
              <a:t> de </a:t>
            </a:r>
            <a:r>
              <a:rPr lang="en-US" sz="2600" dirty="0" err="1">
                <a:solidFill>
                  <a:srgbClr val="000000"/>
                </a:solidFill>
                <a:latin typeface="Raleway" panose="020B0503030101060003" pitchFamily="34" charset="0"/>
                <a:ea typeface="Segoe UI" pitchFamily="34" charset="0"/>
                <a:cs typeface="Segoe UI" pitchFamily="34" charset="0"/>
              </a:rPr>
              <a:t>asesoría</a:t>
            </a:r>
            <a:endParaRPr lang="en-US" sz="2600" dirty="0">
              <a:solidFill>
                <a:srgbClr val="000000"/>
              </a:solidFill>
              <a:latin typeface="Raleway" panose="020B0503030101060003" pitchFamily="34" charset="0"/>
              <a:ea typeface="Segoe UI" pitchFamily="34" charset="0"/>
              <a:cs typeface="Segoe UI" pitchFamily="34" charset="0"/>
            </a:endParaRPr>
          </a:p>
        </p:txBody>
      </p:sp>
      <p:pic>
        <p:nvPicPr>
          <p:cNvPr id="53" name="Gráfico 52">
            <a:hlinkClick r:id="rId38" action="ppaction://hlinksldjump"/>
            <a:extLst>
              <a:ext uri="{FF2B5EF4-FFF2-40B4-BE49-F238E27FC236}">
                <a16:creationId xmlns:a16="http://schemas.microsoft.com/office/drawing/2014/main" id="{216E622C-4373-4A94-B5B9-885C9A3F9CA1}"/>
              </a:ext>
            </a:extLst>
          </p:cNvPr>
          <p:cNvPicPr>
            <a:picLocks noChangeAspect="1"/>
          </p:cNvPicPr>
          <p:nvPr/>
        </p:nvPicPr>
        <p:blipFill>
          <a:blip r:embed="rId39">
            <a:extLst>
              <a:ext uri="{28A0092B-C50C-407E-A947-70E740481C1C}">
                <a14:useLocalDpi xmlns:a14="http://schemas.microsoft.com/office/drawing/2010/main" val="0"/>
              </a:ext>
              <a:ext uri="{96DAC541-7B7A-43D3-8B79-37D633B846F1}">
                <asvg:svgBlip xmlns:asvg="http://schemas.microsoft.com/office/drawing/2016/SVG/main" r:embed="rId40"/>
              </a:ext>
            </a:extLst>
          </a:blip>
          <a:stretch>
            <a:fillRect/>
          </a:stretch>
        </p:blipFill>
        <p:spPr>
          <a:xfrm>
            <a:off x="3981294" y="1746520"/>
            <a:ext cx="252000" cy="252000"/>
          </a:xfrm>
          <a:prstGeom prst="rect">
            <a:avLst/>
          </a:prstGeom>
        </p:spPr>
      </p:pic>
      <p:grpSp>
        <p:nvGrpSpPr>
          <p:cNvPr id="269" name="Grupo 268">
            <a:extLst>
              <a:ext uri="{FF2B5EF4-FFF2-40B4-BE49-F238E27FC236}">
                <a16:creationId xmlns:a16="http://schemas.microsoft.com/office/drawing/2014/main" id="{43F92E02-D9D4-4CDE-9142-6224E36B0DCD}"/>
              </a:ext>
            </a:extLst>
          </p:cNvPr>
          <p:cNvGrpSpPr/>
          <p:nvPr>
            <p:custDataLst>
              <p:custData r:id="rId5"/>
              <p:custData r:id="rId6"/>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41" action="ppaction://hlinksldjump"/>
              <a:extLst>
                <a:ext uri="{FF2B5EF4-FFF2-40B4-BE49-F238E27FC236}">
                  <a16:creationId xmlns:a16="http://schemas.microsoft.com/office/drawing/2014/main" id="{E63BC99B-E73F-4F66-868B-2E3094EB5B9C}"/>
                </a:ext>
              </a:extLst>
            </p:cNvPr>
            <p:cNvSpPr txBox="1"/>
            <p:nvPr>
              <p:custDataLst>
                <p:custData r:id="rId24"/>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4" name="Grupo 3">
            <a:extLst>
              <a:ext uri="{FF2B5EF4-FFF2-40B4-BE49-F238E27FC236}">
                <a16:creationId xmlns:a16="http://schemas.microsoft.com/office/drawing/2014/main" id="{7617B317-E95F-4203-A89E-9F247750037F}"/>
              </a:ext>
            </a:extLst>
          </p:cNvPr>
          <p:cNvGrpSpPr/>
          <p:nvPr/>
        </p:nvGrpSpPr>
        <p:grpSpPr>
          <a:xfrm>
            <a:off x="474338" y="2601017"/>
            <a:ext cx="2970899" cy="1140074"/>
            <a:chOff x="474338" y="2601017"/>
            <a:chExt cx="2970899" cy="1140074"/>
          </a:xfrm>
        </p:grpSpPr>
        <p:sp>
          <p:nvSpPr>
            <p:cNvPr id="99" name="Rectángulo: esquinas redondeadas 98">
              <a:hlinkClick r:id="rId38" action="ppaction://hlinksldjump"/>
              <a:extLst>
                <a:ext uri="{FF2B5EF4-FFF2-40B4-BE49-F238E27FC236}">
                  <a16:creationId xmlns:a16="http://schemas.microsoft.com/office/drawing/2014/main" id="{0E56C3B4-DB4A-4D41-874A-502485355E41}"/>
                </a:ext>
              </a:extLst>
            </p:cNvPr>
            <p:cNvSpPr/>
            <p:nvPr/>
          </p:nvSpPr>
          <p:spPr>
            <a:xfrm>
              <a:off x="474338" y="2601017"/>
              <a:ext cx="2970899" cy="1140074"/>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102" name="Gráfico 101">
              <a:extLst>
                <a:ext uri="{FF2B5EF4-FFF2-40B4-BE49-F238E27FC236}">
                  <a16:creationId xmlns:a16="http://schemas.microsoft.com/office/drawing/2014/main" id="{FE0406AA-ED5E-482D-A6C8-0A28756C583D}"/>
                </a:ext>
              </a:extLst>
            </p:cNvPr>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669686" y="2811054"/>
              <a:ext cx="720000" cy="720000"/>
            </a:xfrm>
            <a:prstGeom prst="rect">
              <a:avLst/>
            </a:prstGeom>
          </p:spPr>
        </p:pic>
        <p:sp>
          <p:nvSpPr>
            <p:cNvPr id="107" name="Content">
              <a:extLst>
                <a:ext uri="{FF2B5EF4-FFF2-40B4-BE49-F238E27FC236}">
                  <a16:creationId xmlns:a16="http://schemas.microsoft.com/office/drawing/2014/main" id="{BDCFBB72-ABF4-443D-9C33-B32D433C5A62}"/>
                </a:ext>
              </a:extLst>
            </p:cNvPr>
            <p:cNvSpPr txBox="1"/>
            <p:nvPr>
              <p:custDataLst>
                <p:custData r:id="rId23"/>
              </p:custDataLst>
            </p:nvPr>
          </p:nvSpPr>
          <p:spPr>
            <a:xfrm>
              <a:off x="1582664" y="3009471"/>
              <a:ext cx="920445"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Diseño</a:t>
              </a:r>
              <a:endParaRPr lang="en-US" dirty="0">
                <a:solidFill>
                  <a:srgbClr val="000000"/>
                </a:solidFill>
                <a:latin typeface="Raleway" panose="020B0503030101060003" pitchFamily="34" charset="0"/>
                <a:ea typeface="Segoe UI" pitchFamily="34" charset="0"/>
                <a:cs typeface="Segoe UI" pitchFamily="34" charset="0"/>
              </a:endParaRPr>
            </a:p>
          </p:txBody>
        </p:sp>
      </p:grpSp>
      <p:sp>
        <p:nvSpPr>
          <p:cNvPr id="115" name="Content">
            <a:extLst>
              <a:ext uri="{FF2B5EF4-FFF2-40B4-BE49-F238E27FC236}">
                <a16:creationId xmlns:a16="http://schemas.microsoft.com/office/drawing/2014/main" id="{A3E47604-C4FA-4534-B45C-1A0983EFBF86}"/>
              </a:ext>
            </a:extLst>
          </p:cNvPr>
          <p:cNvSpPr txBox="1"/>
          <p:nvPr>
            <p:custDataLst>
              <p:custData r:id="rId7"/>
            </p:custDataLst>
          </p:nvPr>
        </p:nvSpPr>
        <p:spPr>
          <a:xfrm>
            <a:off x="3981294" y="2602199"/>
            <a:ext cx="186461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Texto</a:t>
            </a:r>
            <a:r>
              <a:rPr lang="en-US" sz="1600" dirty="0">
                <a:solidFill>
                  <a:srgbClr val="000000"/>
                </a:solidFill>
                <a:latin typeface="Raleway" panose="020B0503030101060003" pitchFamily="34" charset="0"/>
                <a:ea typeface="Segoe UI" pitchFamily="34" charset="0"/>
                <a:cs typeface="Segoe UI" pitchFamily="34" charset="0"/>
              </a:rPr>
              <a:t> </a:t>
            </a:r>
            <a:r>
              <a:rPr lang="en-US" sz="1600" dirty="0" err="1">
                <a:solidFill>
                  <a:srgbClr val="000000"/>
                </a:solidFill>
                <a:latin typeface="Raleway" panose="020B0503030101060003" pitchFamily="34" charset="0"/>
                <a:ea typeface="Segoe UI" pitchFamily="34" charset="0"/>
                <a:cs typeface="Segoe UI" pitchFamily="34" charset="0"/>
              </a:rPr>
              <a:t>descriptivo</a:t>
            </a:r>
            <a:r>
              <a:rPr lang="en-US" sz="1600" dirty="0">
                <a:solidFill>
                  <a:srgbClr val="000000"/>
                </a:solidFill>
                <a:latin typeface="Raleway" panose="020B0503030101060003" pitchFamily="34" charset="0"/>
                <a:ea typeface="Segoe UI" pitchFamily="34" charset="0"/>
                <a:cs typeface="Segoe UI" pitchFamily="34" charset="0"/>
              </a:rPr>
              <a:t>.</a:t>
            </a:r>
          </a:p>
        </p:txBody>
      </p:sp>
      <p:grpSp>
        <p:nvGrpSpPr>
          <p:cNvPr id="2" name="Grupo 1">
            <a:extLst>
              <a:ext uri="{FF2B5EF4-FFF2-40B4-BE49-F238E27FC236}">
                <a16:creationId xmlns:a16="http://schemas.microsoft.com/office/drawing/2014/main" id="{D5B17D2A-A488-4022-A311-AE5A433C3B13}"/>
              </a:ext>
            </a:extLst>
          </p:cNvPr>
          <p:cNvGrpSpPr/>
          <p:nvPr/>
        </p:nvGrpSpPr>
        <p:grpSpPr>
          <a:xfrm>
            <a:off x="474338" y="3881731"/>
            <a:ext cx="2970899" cy="1140074"/>
            <a:chOff x="474338" y="3881731"/>
            <a:chExt cx="2970899" cy="1140074"/>
          </a:xfrm>
        </p:grpSpPr>
        <p:grpSp>
          <p:nvGrpSpPr>
            <p:cNvPr id="83" name="Grupo 82">
              <a:extLst>
                <a:ext uri="{FF2B5EF4-FFF2-40B4-BE49-F238E27FC236}">
                  <a16:creationId xmlns:a16="http://schemas.microsoft.com/office/drawing/2014/main" id="{2B732C33-45B1-418B-9551-00B880DEBBF7}"/>
                </a:ext>
              </a:extLst>
            </p:cNvPr>
            <p:cNvGrpSpPr/>
            <p:nvPr/>
          </p:nvGrpSpPr>
          <p:grpSpPr>
            <a:xfrm>
              <a:off x="474338" y="3881731"/>
              <a:ext cx="2970899" cy="1140074"/>
              <a:chOff x="3866869" y="2601017"/>
              <a:chExt cx="2970899" cy="1140074"/>
            </a:xfrm>
          </p:grpSpPr>
          <p:sp>
            <p:nvSpPr>
              <p:cNvPr id="84" name="Rectángulo: esquinas redondeadas 83">
                <a:hlinkClick r:id="rId38" action="ppaction://hlinksldjump"/>
                <a:extLst>
                  <a:ext uri="{FF2B5EF4-FFF2-40B4-BE49-F238E27FC236}">
                    <a16:creationId xmlns:a16="http://schemas.microsoft.com/office/drawing/2014/main" id="{F4406DCE-F3B2-4532-B4DA-E55D266B2427}"/>
                  </a:ext>
                </a:extLst>
              </p:cNvPr>
              <p:cNvSpPr/>
              <p:nvPr/>
            </p:nvSpPr>
            <p:spPr>
              <a:xfrm>
                <a:off x="3866869" y="2601017"/>
                <a:ext cx="2970899" cy="1140074"/>
              </a:xfrm>
              <a:prstGeom prst="roundRect">
                <a:avLst>
                  <a:gd name="adj" fmla="val 7729"/>
                </a:avLst>
              </a:prstGeom>
              <a:solidFill>
                <a:schemeClr val="bg2"/>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85" name="Content">
                <a:extLst>
                  <a:ext uri="{FF2B5EF4-FFF2-40B4-BE49-F238E27FC236}">
                    <a16:creationId xmlns:a16="http://schemas.microsoft.com/office/drawing/2014/main" id="{7DB218F1-0DFA-417E-9AE3-9D4481B4B70D}"/>
                  </a:ext>
                </a:extLst>
              </p:cNvPr>
              <p:cNvSpPr txBox="1"/>
              <p:nvPr>
                <p:custDataLst>
                  <p:custData r:id="rId22"/>
                </p:custDataLst>
              </p:nvPr>
            </p:nvSpPr>
            <p:spPr>
              <a:xfrm>
                <a:off x="4975195" y="2983953"/>
                <a:ext cx="1606530"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Actualización</a:t>
                </a:r>
                <a:endParaRPr lang="en-US" dirty="0">
                  <a:solidFill>
                    <a:srgbClr val="000000"/>
                  </a:solidFill>
                  <a:latin typeface="Raleway" panose="020B0503030101060003" pitchFamily="34" charset="0"/>
                  <a:ea typeface="Segoe UI" pitchFamily="34" charset="0"/>
                  <a:cs typeface="Segoe UI" pitchFamily="34" charset="0"/>
                </a:endParaRPr>
              </a:p>
            </p:txBody>
          </p:sp>
        </p:grpSp>
        <p:pic>
          <p:nvPicPr>
            <p:cNvPr id="86" name="Gráfico 85">
              <a:extLst>
                <a:ext uri="{FF2B5EF4-FFF2-40B4-BE49-F238E27FC236}">
                  <a16:creationId xmlns:a16="http://schemas.microsoft.com/office/drawing/2014/main" id="{2E8B5BA3-9E1F-4590-8FDD-7F734BFD775B}"/>
                </a:ext>
              </a:extLst>
            </p:cNvPr>
            <p:cNvPicPr>
              <a:picLocks noChangeAspect="1"/>
            </p:cNvPicPr>
            <p:nvPr/>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622756" y="4091191"/>
              <a:ext cx="720000" cy="720000"/>
            </a:xfrm>
            <a:prstGeom prst="rect">
              <a:avLst/>
            </a:prstGeom>
          </p:spPr>
        </p:pic>
      </p:grpSp>
      <p:sp>
        <p:nvSpPr>
          <p:cNvPr id="51" name="Rectángulo: esquinas redondeadas 50">
            <a:extLst>
              <a:ext uri="{FF2B5EF4-FFF2-40B4-BE49-F238E27FC236}">
                <a16:creationId xmlns:a16="http://schemas.microsoft.com/office/drawing/2014/main" id="{B3262452-A83A-4959-A2D5-54FA60EB8B33}"/>
              </a:ext>
            </a:extLst>
          </p:cNvPr>
          <p:cNvSpPr/>
          <p:nvPr/>
        </p:nvSpPr>
        <p:spPr>
          <a:xfrm>
            <a:off x="2782859" y="1299492"/>
            <a:ext cx="6626281" cy="4812595"/>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58" name="Content">
            <a:extLst>
              <a:ext uri="{FF2B5EF4-FFF2-40B4-BE49-F238E27FC236}">
                <a16:creationId xmlns:a16="http://schemas.microsoft.com/office/drawing/2014/main" id="{99CF0A9E-5634-4252-9BAA-B74EDAADC40B}"/>
              </a:ext>
            </a:extLst>
          </p:cNvPr>
          <p:cNvSpPr txBox="1"/>
          <p:nvPr>
            <p:custDataLst>
              <p:custData r:id="rId8"/>
            </p:custDataLst>
          </p:nvPr>
        </p:nvSpPr>
        <p:spPr>
          <a:xfrm>
            <a:off x="3049217" y="1526803"/>
            <a:ext cx="2517036"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Oficio</a:t>
            </a:r>
            <a:r>
              <a:rPr lang="en-US" sz="2200" dirty="0">
                <a:solidFill>
                  <a:schemeClr val="bg1"/>
                </a:solidFill>
                <a:latin typeface="Raleway" panose="020B0503030101060003" pitchFamily="34" charset="0"/>
                <a:ea typeface="Segoe UI" pitchFamily="34" charset="0"/>
                <a:cs typeface="Segoe UI" pitchFamily="34" charset="0"/>
              </a:rPr>
              <a:t> de </a:t>
            </a:r>
            <a:r>
              <a:rPr lang="en-US" sz="2200" dirty="0" err="1">
                <a:solidFill>
                  <a:schemeClr val="bg1"/>
                </a:solidFill>
                <a:latin typeface="Raleway" panose="020B0503030101060003" pitchFamily="34" charset="0"/>
                <a:ea typeface="Segoe UI" pitchFamily="34" charset="0"/>
                <a:cs typeface="Segoe UI" pitchFamily="34" charset="0"/>
              </a:rPr>
              <a:t>solicitud</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59" name="Grupo 58">
            <a:extLst>
              <a:ext uri="{FF2B5EF4-FFF2-40B4-BE49-F238E27FC236}">
                <a16:creationId xmlns:a16="http://schemas.microsoft.com/office/drawing/2014/main" id="{6B940FCE-A3AE-4DB1-ACF6-93EBFB1BBA2D}"/>
              </a:ext>
            </a:extLst>
          </p:cNvPr>
          <p:cNvGrpSpPr/>
          <p:nvPr>
            <p:custDataLst>
              <p:custData r:id="rId9"/>
            </p:custDataLst>
          </p:nvPr>
        </p:nvGrpSpPr>
        <p:grpSpPr>
          <a:xfrm>
            <a:off x="7791579" y="5624971"/>
            <a:ext cx="1457546" cy="292388"/>
            <a:chOff x="4760668" y="4237301"/>
            <a:chExt cx="2616422" cy="292388"/>
          </a:xfrm>
        </p:grpSpPr>
        <p:sp>
          <p:nvSpPr>
            <p:cNvPr id="60" name="Rectángulo: esquinas redondeadas 59">
              <a:extLst>
                <a:ext uri="{FF2B5EF4-FFF2-40B4-BE49-F238E27FC236}">
                  <a16:creationId xmlns:a16="http://schemas.microsoft.com/office/drawing/2014/main" id="{9C854380-9464-4025-B760-EE709E20570D}"/>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1" name="Content">
              <a:hlinkClick r:id="rId46" action="ppaction://hlinksldjump"/>
              <a:extLst>
                <a:ext uri="{FF2B5EF4-FFF2-40B4-BE49-F238E27FC236}">
                  <a16:creationId xmlns:a16="http://schemas.microsoft.com/office/drawing/2014/main" id="{7ECACA8A-D234-4333-8A06-F03DF42EBB3C}"/>
                </a:ext>
              </a:extLst>
            </p:cNvPr>
            <p:cNvSpPr txBox="1"/>
            <p:nvPr>
              <p:custDataLst>
                <p:custData r:id="rId21"/>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80" name="Grupo 79">
            <a:extLst>
              <a:ext uri="{FF2B5EF4-FFF2-40B4-BE49-F238E27FC236}">
                <a16:creationId xmlns:a16="http://schemas.microsoft.com/office/drawing/2014/main" id="{9E40E0E4-740E-4C39-BD00-516BADF43668}"/>
              </a:ext>
            </a:extLst>
          </p:cNvPr>
          <p:cNvGrpSpPr/>
          <p:nvPr/>
        </p:nvGrpSpPr>
        <p:grpSpPr>
          <a:xfrm>
            <a:off x="3363543" y="2860689"/>
            <a:ext cx="5040000" cy="698443"/>
            <a:chOff x="6650368" y="2601017"/>
            <a:chExt cx="4163952" cy="698443"/>
          </a:xfrm>
        </p:grpSpPr>
        <p:sp>
          <p:nvSpPr>
            <p:cNvPr id="81" name="Rectángulo: esquinas redondeadas 80">
              <a:extLst>
                <a:ext uri="{FF2B5EF4-FFF2-40B4-BE49-F238E27FC236}">
                  <a16:creationId xmlns:a16="http://schemas.microsoft.com/office/drawing/2014/main" id="{6625FAF6-346A-49E7-85CB-785A8A95C783}"/>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2" name="Content">
              <a:extLst>
                <a:ext uri="{FF2B5EF4-FFF2-40B4-BE49-F238E27FC236}">
                  <a16:creationId xmlns:a16="http://schemas.microsoft.com/office/drawing/2014/main" id="{267927EE-3F9B-4EC2-B512-966CF2DE7F31}"/>
                </a:ext>
              </a:extLst>
            </p:cNvPr>
            <p:cNvSpPr txBox="1"/>
            <p:nvPr>
              <p:custDataLst>
                <p:custData r:id="rId19"/>
              </p:custDataLst>
            </p:nvPr>
          </p:nvSpPr>
          <p:spPr>
            <a:xfrm>
              <a:off x="6650368" y="2649554"/>
              <a:ext cx="3560432"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Juan José </a:t>
              </a:r>
              <a:r>
                <a:rPr lang="en-US" sz="1600" dirty="0" err="1">
                  <a:solidFill>
                    <a:srgbClr val="000000"/>
                  </a:solidFill>
                  <a:latin typeface="Raleway" panose="020B0503030101060003" pitchFamily="34" charset="0"/>
                  <a:ea typeface="Segoe UI" pitchFamily="34" charset="0"/>
                  <a:cs typeface="Segoe UI" pitchFamily="34" charset="0"/>
                </a:rPr>
                <a:t>Aldama</a:t>
              </a:r>
              <a:r>
                <a:rPr lang="en-US" sz="1600" dirty="0">
                  <a:solidFill>
                    <a:srgbClr val="000000"/>
                  </a:solidFill>
                  <a:latin typeface="Raleway" panose="020B0503030101060003" pitchFamily="34" charset="0"/>
                  <a:ea typeface="Segoe UI" pitchFamily="34" charset="0"/>
                  <a:cs typeface="Segoe UI" pitchFamily="34" charset="0"/>
                </a:rPr>
                <a:t> García (17:45)</a:t>
              </a:r>
            </a:p>
          </p:txBody>
        </p:sp>
        <p:sp>
          <p:nvSpPr>
            <p:cNvPr id="87" name="Content">
              <a:extLst>
                <a:ext uri="{FF2B5EF4-FFF2-40B4-BE49-F238E27FC236}">
                  <a16:creationId xmlns:a16="http://schemas.microsoft.com/office/drawing/2014/main" id="{20F64873-B219-4401-9C9E-071D66C636A4}"/>
                </a:ext>
              </a:extLst>
            </p:cNvPr>
            <p:cNvSpPr txBox="1"/>
            <p:nvPr>
              <p:custDataLst>
                <p:custData r:id="rId20"/>
              </p:custDataLst>
            </p:nvPr>
          </p:nvSpPr>
          <p:spPr>
            <a:xfrm>
              <a:off x="6650368" y="2918553"/>
              <a:ext cx="2328508"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Ejemplo</a:t>
              </a:r>
              <a:r>
                <a:rPr lang="en-US" dirty="0">
                  <a:solidFill>
                    <a:srgbClr val="000000"/>
                  </a:solidFill>
                  <a:latin typeface="Raleway" panose="020B0503030101060003" pitchFamily="34" charset="0"/>
                  <a:ea typeface="Segoe UI" pitchFamily="34" charset="0"/>
                  <a:cs typeface="Segoe UI" pitchFamily="34" charset="0"/>
                </a:rPr>
                <a:t> de </a:t>
              </a:r>
              <a:r>
                <a:rPr lang="en-US" dirty="0" err="1">
                  <a:solidFill>
                    <a:srgbClr val="000000"/>
                  </a:solidFill>
                  <a:latin typeface="Raleway" panose="020B0503030101060003" pitchFamily="34" charset="0"/>
                  <a:ea typeface="Segoe UI" pitchFamily="34" charset="0"/>
                  <a:cs typeface="Segoe UI" pitchFamily="34" charset="0"/>
                </a:rPr>
                <a:t>observación</a:t>
              </a:r>
              <a:r>
                <a:rPr lang="en-US" dirty="0">
                  <a:solidFill>
                    <a:srgbClr val="000000"/>
                  </a:solidFill>
                  <a:latin typeface="Raleway" panose="020B0503030101060003" pitchFamily="34" charset="0"/>
                  <a:ea typeface="Segoe UI" pitchFamily="34" charset="0"/>
                  <a:cs typeface="Segoe UI" pitchFamily="34" charset="0"/>
                </a:rPr>
                <a:t>.</a:t>
              </a:r>
            </a:p>
          </p:txBody>
        </p:sp>
      </p:grpSp>
      <p:sp>
        <p:nvSpPr>
          <p:cNvPr id="88" name="Content">
            <a:extLst>
              <a:ext uri="{FF2B5EF4-FFF2-40B4-BE49-F238E27FC236}">
                <a16:creationId xmlns:a16="http://schemas.microsoft.com/office/drawing/2014/main" id="{002765A5-6D30-4B91-A076-E3FD17F2A801}"/>
              </a:ext>
            </a:extLst>
          </p:cNvPr>
          <p:cNvSpPr txBox="1"/>
          <p:nvPr>
            <p:custDataLst>
              <p:custData r:id="rId10"/>
            </p:custDataLst>
          </p:nvPr>
        </p:nvSpPr>
        <p:spPr>
          <a:xfrm>
            <a:off x="3332105" y="2539921"/>
            <a:ext cx="706889"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17:00</a:t>
            </a:r>
          </a:p>
        </p:txBody>
      </p:sp>
      <p:grpSp>
        <p:nvGrpSpPr>
          <p:cNvPr id="3" name="Grupo 2">
            <a:extLst>
              <a:ext uri="{FF2B5EF4-FFF2-40B4-BE49-F238E27FC236}">
                <a16:creationId xmlns:a16="http://schemas.microsoft.com/office/drawing/2014/main" id="{F85821E1-2254-46B7-B95B-193BB2122C00}"/>
              </a:ext>
            </a:extLst>
          </p:cNvPr>
          <p:cNvGrpSpPr/>
          <p:nvPr/>
        </p:nvGrpSpPr>
        <p:grpSpPr>
          <a:xfrm>
            <a:off x="3028853" y="2185251"/>
            <a:ext cx="2505919" cy="292388"/>
            <a:chOff x="3028853" y="2185251"/>
            <a:chExt cx="2505919" cy="292388"/>
          </a:xfrm>
        </p:grpSpPr>
        <p:sp>
          <p:nvSpPr>
            <p:cNvPr id="90" name="Content">
              <a:extLst>
                <a:ext uri="{FF2B5EF4-FFF2-40B4-BE49-F238E27FC236}">
                  <a16:creationId xmlns:a16="http://schemas.microsoft.com/office/drawing/2014/main" id="{AE0B886F-0E84-4A4E-9F97-2395EAA82558}"/>
                </a:ext>
              </a:extLst>
            </p:cNvPr>
            <p:cNvSpPr txBox="1"/>
            <p:nvPr>
              <p:custDataLst>
                <p:custData r:id="rId18"/>
              </p:custDataLst>
            </p:nvPr>
          </p:nvSpPr>
          <p:spPr>
            <a:xfrm>
              <a:off x="3028853" y="2185251"/>
              <a:ext cx="2228495" cy="292388"/>
            </a:xfrm>
            <a:prstGeom prst="rect">
              <a:avLst/>
            </a:prstGeom>
            <a:noFill/>
          </p:spPr>
          <p:txBody>
            <a:bodyPr wrap="non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27 de Agosto de 2019</a:t>
              </a:r>
            </a:p>
          </p:txBody>
        </p:sp>
        <p:pic>
          <p:nvPicPr>
            <p:cNvPr id="91" name="Gráfico 90">
              <a:extLst>
                <a:ext uri="{FF2B5EF4-FFF2-40B4-BE49-F238E27FC236}">
                  <a16:creationId xmlns:a16="http://schemas.microsoft.com/office/drawing/2014/main" id="{3DAEBE7D-3E18-43F7-8331-7563D6F18582}"/>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5282772" y="2199130"/>
              <a:ext cx="252000" cy="252000"/>
            </a:xfrm>
            <a:prstGeom prst="rect">
              <a:avLst/>
            </a:prstGeom>
          </p:spPr>
        </p:pic>
      </p:grpSp>
      <p:grpSp>
        <p:nvGrpSpPr>
          <p:cNvPr id="92" name="Grupo 91">
            <a:extLst>
              <a:ext uri="{FF2B5EF4-FFF2-40B4-BE49-F238E27FC236}">
                <a16:creationId xmlns:a16="http://schemas.microsoft.com/office/drawing/2014/main" id="{6DFFBF94-0736-4E02-99B2-F7C83BBE8E4B}"/>
              </a:ext>
            </a:extLst>
          </p:cNvPr>
          <p:cNvGrpSpPr/>
          <p:nvPr/>
        </p:nvGrpSpPr>
        <p:grpSpPr>
          <a:xfrm>
            <a:off x="3363543" y="3636790"/>
            <a:ext cx="5040000" cy="698443"/>
            <a:chOff x="6650368" y="2601017"/>
            <a:chExt cx="4163952" cy="698443"/>
          </a:xfrm>
        </p:grpSpPr>
        <p:sp>
          <p:nvSpPr>
            <p:cNvPr id="93" name="Rectángulo: esquinas redondeadas 92">
              <a:extLst>
                <a:ext uri="{FF2B5EF4-FFF2-40B4-BE49-F238E27FC236}">
                  <a16:creationId xmlns:a16="http://schemas.microsoft.com/office/drawing/2014/main" id="{DB788E90-DF52-455E-B373-F0EE18EEEF41}"/>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4" name="Content">
              <a:extLst>
                <a:ext uri="{FF2B5EF4-FFF2-40B4-BE49-F238E27FC236}">
                  <a16:creationId xmlns:a16="http://schemas.microsoft.com/office/drawing/2014/main" id="{F752A3C0-6305-4662-8918-757631B46860}"/>
                </a:ext>
              </a:extLst>
            </p:cNvPr>
            <p:cNvSpPr txBox="1"/>
            <p:nvPr>
              <p:custDataLst>
                <p:custData r:id="rId16"/>
              </p:custDataLst>
            </p:nvPr>
          </p:nvSpPr>
          <p:spPr>
            <a:xfrm>
              <a:off x="6650368" y="2649554"/>
              <a:ext cx="3560432"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Emilia García Galicia (17:58)</a:t>
              </a:r>
            </a:p>
          </p:txBody>
        </p:sp>
        <p:sp>
          <p:nvSpPr>
            <p:cNvPr id="95" name="Content">
              <a:extLst>
                <a:ext uri="{FF2B5EF4-FFF2-40B4-BE49-F238E27FC236}">
                  <a16:creationId xmlns:a16="http://schemas.microsoft.com/office/drawing/2014/main" id="{69F825B3-3E72-4B2F-8CCC-BD9FE7F79715}"/>
                </a:ext>
              </a:extLst>
            </p:cNvPr>
            <p:cNvSpPr txBox="1"/>
            <p:nvPr>
              <p:custDataLst>
                <p:custData r:id="rId17"/>
              </p:custDataLst>
            </p:nvPr>
          </p:nvSpPr>
          <p:spPr>
            <a:xfrm>
              <a:off x="6650368" y="2918553"/>
              <a:ext cx="2328508"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Ejemplo</a:t>
              </a:r>
              <a:r>
                <a:rPr lang="en-US" dirty="0">
                  <a:solidFill>
                    <a:srgbClr val="000000"/>
                  </a:solidFill>
                  <a:latin typeface="Raleway" panose="020B0503030101060003" pitchFamily="34" charset="0"/>
                  <a:ea typeface="Segoe UI" pitchFamily="34" charset="0"/>
                  <a:cs typeface="Segoe UI" pitchFamily="34" charset="0"/>
                </a:rPr>
                <a:t> de </a:t>
              </a:r>
              <a:r>
                <a:rPr lang="en-US" dirty="0" err="1">
                  <a:solidFill>
                    <a:srgbClr val="000000"/>
                  </a:solidFill>
                  <a:latin typeface="Raleway" panose="020B0503030101060003" pitchFamily="34" charset="0"/>
                  <a:ea typeface="Segoe UI" pitchFamily="34" charset="0"/>
                  <a:cs typeface="Segoe UI" pitchFamily="34" charset="0"/>
                </a:rPr>
                <a:t>observación</a:t>
              </a:r>
              <a:r>
                <a:rPr lang="en-US" dirty="0">
                  <a:solidFill>
                    <a:srgbClr val="000000"/>
                  </a:solidFill>
                  <a:latin typeface="Raleway" panose="020B0503030101060003" pitchFamily="34" charset="0"/>
                  <a:ea typeface="Segoe UI" pitchFamily="34" charset="0"/>
                  <a:cs typeface="Segoe UI" pitchFamily="34" charset="0"/>
                </a:rPr>
                <a:t>.</a:t>
              </a:r>
            </a:p>
          </p:txBody>
        </p:sp>
      </p:grpSp>
      <p:grpSp>
        <p:nvGrpSpPr>
          <p:cNvPr id="96" name="Grupo 95">
            <a:extLst>
              <a:ext uri="{FF2B5EF4-FFF2-40B4-BE49-F238E27FC236}">
                <a16:creationId xmlns:a16="http://schemas.microsoft.com/office/drawing/2014/main" id="{A8C1B1D1-5599-428D-88FB-D75A93F700DC}"/>
              </a:ext>
            </a:extLst>
          </p:cNvPr>
          <p:cNvGrpSpPr/>
          <p:nvPr/>
        </p:nvGrpSpPr>
        <p:grpSpPr>
          <a:xfrm>
            <a:off x="3363543" y="4691612"/>
            <a:ext cx="5040000" cy="698443"/>
            <a:chOff x="6650368" y="2601017"/>
            <a:chExt cx="4163952" cy="698443"/>
          </a:xfrm>
        </p:grpSpPr>
        <p:sp>
          <p:nvSpPr>
            <p:cNvPr id="97" name="Rectángulo: esquinas redondeadas 96">
              <a:extLst>
                <a:ext uri="{FF2B5EF4-FFF2-40B4-BE49-F238E27FC236}">
                  <a16:creationId xmlns:a16="http://schemas.microsoft.com/office/drawing/2014/main" id="{7BC0999B-734B-4C32-8123-BC45DED17D57}"/>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8" name="Content">
              <a:extLst>
                <a:ext uri="{FF2B5EF4-FFF2-40B4-BE49-F238E27FC236}">
                  <a16:creationId xmlns:a16="http://schemas.microsoft.com/office/drawing/2014/main" id="{37D048B3-640E-46F6-B6CF-5C841E459598}"/>
                </a:ext>
              </a:extLst>
            </p:cNvPr>
            <p:cNvSpPr txBox="1"/>
            <p:nvPr>
              <p:custDataLst>
                <p:custData r:id="rId14"/>
              </p:custDataLst>
            </p:nvPr>
          </p:nvSpPr>
          <p:spPr>
            <a:xfrm>
              <a:off x="6650368" y="2649554"/>
              <a:ext cx="3560432"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Juan José </a:t>
              </a:r>
              <a:r>
                <a:rPr lang="en-US" sz="1600" dirty="0" err="1">
                  <a:solidFill>
                    <a:srgbClr val="000000"/>
                  </a:solidFill>
                  <a:latin typeface="Raleway" panose="020B0503030101060003" pitchFamily="34" charset="0"/>
                  <a:ea typeface="Segoe UI" pitchFamily="34" charset="0"/>
                  <a:cs typeface="Segoe UI" pitchFamily="34" charset="0"/>
                </a:rPr>
                <a:t>Aldama</a:t>
              </a:r>
              <a:r>
                <a:rPr lang="en-US" sz="1600" dirty="0">
                  <a:solidFill>
                    <a:srgbClr val="000000"/>
                  </a:solidFill>
                  <a:latin typeface="Raleway" panose="020B0503030101060003" pitchFamily="34" charset="0"/>
                  <a:ea typeface="Segoe UI" pitchFamily="34" charset="0"/>
                  <a:cs typeface="Segoe UI" pitchFamily="34" charset="0"/>
                </a:rPr>
                <a:t> García (18:12)</a:t>
              </a:r>
            </a:p>
          </p:txBody>
        </p:sp>
        <p:sp>
          <p:nvSpPr>
            <p:cNvPr id="100" name="Content">
              <a:extLst>
                <a:ext uri="{FF2B5EF4-FFF2-40B4-BE49-F238E27FC236}">
                  <a16:creationId xmlns:a16="http://schemas.microsoft.com/office/drawing/2014/main" id="{619BCBAD-4DCB-4582-97D6-B2975D12D9AA}"/>
                </a:ext>
              </a:extLst>
            </p:cNvPr>
            <p:cNvSpPr txBox="1"/>
            <p:nvPr>
              <p:custDataLst>
                <p:custData r:id="rId15"/>
              </p:custDataLst>
            </p:nvPr>
          </p:nvSpPr>
          <p:spPr>
            <a:xfrm>
              <a:off x="6650368" y="2918553"/>
              <a:ext cx="2328508"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Ejemplo</a:t>
              </a:r>
              <a:r>
                <a:rPr lang="en-US" dirty="0">
                  <a:solidFill>
                    <a:srgbClr val="000000"/>
                  </a:solidFill>
                  <a:latin typeface="Raleway" panose="020B0503030101060003" pitchFamily="34" charset="0"/>
                  <a:ea typeface="Segoe UI" pitchFamily="34" charset="0"/>
                  <a:cs typeface="Segoe UI" pitchFamily="34" charset="0"/>
                </a:rPr>
                <a:t> de </a:t>
              </a:r>
              <a:r>
                <a:rPr lang="en-US" dirty="0" err="1">
                  <a:solidFill>
                    <a:srgbClr val="000000"/>
                  </a:solidFill>
                  <a:latin typeface="Raleway" panose="020B0503030101060003" pitchFamily="34" charset="0"/>
                  <a:ea typeface="Segoe UI" pitchFamily="34" charset="0"/>
                  <a:cs typeface="Segoe UI" pitchFamily="34" charset="0"/>
                </a:rPr>
                <a:t>observación</a:t>
              </a:r>
              <a:r>
                <a:rPr lang="en-US" dirty="0">
                  <a:solidFill>
                    <a:srgbClr val="000000"/>
                  </a:solidFill>
                  <a:latin typeface="Raleway" panose="020B0503030101060003" pitchFamily="34" charset="0"/>
                  <a:ea typeface="Segoe UI" pitchFamily="34" charset="0"/>
                  <a:cs typeface="Segoe UI" pitchFamily="34" charset="0"/>
                </a:rPr>
                <a:t>.</a:t>
              </a:r>
            </a:p>
          </p:txBody>
        </p:sp>
      </p:grpSp>
      <p:sp>
        <p:nvSpPr>
          <p:cNvPr id="101" name="Content">
            <a:extLst>
              <a:ext uri="{FF2B5EF4-FFF2-40B4-BE49-F238E27FC236}">
                <a16:creationId xmlns:a16="http://schemas.microsoft.com/office/drawing/2014/main" id="{8BE6478F-2BEE-48F1-91AB-B24107D21036}"/>
              </a:ext>
            </a:extLst>
          </p:cNvPr>
          <p:cNvSpPr txBox="1"/>
          <p:nvPr>
            <p:custDataLst>
              <p:custData r:id="rId11"/>
            </p:custDataLst>
          </p:nvPr>
        </p:nvSpPr>
        <p:spPr>
          <a:xfrm>
            <a:off x="3332105" y="4370844"/>
            <a:ext cx="706889"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18:00</a:t>
            </a:r>
          </a:p>
        </p:txBody>
      </p:sp>
      <p:sp>
        <p:nvSpPr>
          <p:cNvPr id="12" name="Elipse 11">
            <a:extLst>
              <a:ext uri="{FF2B5EF4-FFF2-40B4-BE49-F238E27FC236}">
                <a16:creationId xmlns:a16="http://schemas.microsoft.com/office/drawing/2014/main" id="{DCE1EBB9-0A7B-449E-A73C-BC18938210F7}"/>
              </a:ext>
            </a:extLst>
          </p:cNvPr>
          <p:cNvSpPr/>
          <p:nvPr/>
        </p:nvSpPr>
        <p:spPr>
          <a:xfrm>
            <a:off x="3119305" y="2643366"/>
            <a:ext cx="108000" cy="108000"/>
          </a:xfrm>
          <a:prstGeom prst="ellipse">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3" name="Elipse 102">
            <a:extLst>
              <a:ext uri="{FF2B5EF4-FFF2-40B4-BE49-F238E27FC236}">
                <a16:creationId xmlns:a16="http://schemas.microsoft.com/office/drawing/2014/main" id="{55320E30-4CBF-420C-BD73-E47B088D6E73}"/>
              </a:ext>
            </a:extLst>
          </p:cNvPr>
          <p:cNvSpPr/>
          <p:nvPr/>
        </p:nvSpPr>
        <p:spPr>
          <a:xfrm>
            <a:off x="3114368" y="4477898"/>
            <a:ext cx="108000" cy="108000"/>
          </a:xfrm>
          <a:prstGeom prst="ellipse">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104" name="Conector recto 103">
            <a:extLst>
              <a:ext uri="{FF2B5EF4-FFF2-40B4-BE49-F238E27FC236}">
                <a16:creationId xmlns:a16="http://schemas.microsoft.com/office/drawing/2014/main" id="{03D5FB9D-1451-4906-B605-8AC8C4F4D4CD}"/>
              </a:ext>
            </a:extLst>
          </p:cNvPr>
          <p:cNvCxnSpPr>
            <a:cxnSpLocks/>
            <a:endCxn id="103" idx="0"/>
          </p:cNvCxnSpPr>
          <p:nvPr/>
        </p:nvCxnSpPr>
        <p:spPr>
          <a:xfrm flipH="1">
            <a:off x="3168368" y="2751366"/>
            <a:ext cx="5532" cy="1726532"/>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5" name="Conector recto 104">
            <a:extLst>
              <a:ext uri="{FF2B5EF4-FFF2-40B4-BE49-F238E27FC236}">
                <a16:creationId xmlns:a16="http://schemas.microsoft.com/office/drawing/2014/main" id="{FB1B6FA8-42C9-48C6-9A24-C485C76C11A4}"/>
              </a:ext>
            </a:extLst>
          </p:cNvPr>
          <p:cNvCxnSpPr>
            <a:cxnSpLocks/>
          </p:cNvCxnSpPr>
          <p:nvPr/>
        </p:nvCxnSpPr>
        <p:spPr>
          <a:xfrm>
            <a:off x="3168368" y="4588139"/>
            <a:ext cx="0" cy="970369"/>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106" name="Grupo 105">
            <a:extLst>
              <a:ext uri="{FF2B5EF4-FFF2-40B4-BE49-F238E27FC236}">
                <a16:creationId xmlns:a16="http://schemas.microsoft.com/office/drawing/2014/main" id="{4879C6E1-572D-49BE-AE50-998D12405D53}"/>
              </a:ext>
            </a:extLst>
          </p:cNvPr>
          <p:cNvGrpSpPr/>
          <p:nvPr>
            <p:custDataLst>
              <p:custData r:id="rId12"/>
            </p:custDataLst>
          </p:nvPr>
        </p:nvGrpSpPr>
        <p:grpSpPr>
          <a:xfrm>
            <a:off x="3045634" y="5624970"/>
            <a:ext cx="4585930" cy="292389"/>
            <a:chOff x="3671888" y="3718559"/>
            <a:chExt cx="3557587" cy="292389"/>
          </a:xfrm>
        </p:grpSpPr>
        <p:sp>
          <p:nvSpPr>
            <p:cNvPr id="108" name="Rectángulo: esquinas redondeadas 107">
              <a:extLst>
                <a:ext uri="{FF2B5EF4-FFF2-40B4-BE49-F238E27FC236}">
                  <a16:creationId xmlns:a16="http://schemas.microsoft.com/office/drawing/2014/main" id="{1BCAAFD0-F24F-4E9D-9FCF-A9ACB9136054}"/>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9" name="Content">
              <a:extLst>
                <a:ext uri="{FF2B5EF4-FFF2-40B4-BE49-F238E27FC236}">
                  <a16:creationId xmlns:a16="http://schemas.microsoft.com/office/drawing/2014/main" id="{ECC348C3-4E7A-44A7-A749-5E78E123E256}"/>
                </a:ext>
              </a:extLst>
            </p:cNvPr>
            <p:cNvSpPr txBox="1"/>
            <p:nvPr>
              <p:custDataLst>
                <p:custData r:id="rId13"/>
              </p:custDataLst>
            </p:nvPr>
          </p:nvSpPr>
          <p:spPr>
            <a:xfrm>
              <a:off x="3671888" y="3718559"/>
              <a:ext cx="2975220"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aqui</a:t>
              </a:r>
              <a:r>
                <a:rPr lang="en-US" sz="1600" dirty="0">
                  <a:solidFill>
                    <a:schemeClr val="bg1">
                      <a:lumMod val="50000"/>
                    </a:schemeClr>
                  </a:solidFill>
                  <a:latin typeface="Raleway" panose="020B0503030101060003" pitchFamily="34" charset="0"/>
                  <a:ea typeface="Segoe UI" pitchFamily="34" charset="0"/>
                  <a:cs typeface="Segoe UI" pitchFamily="34" charset="0"/>
                </a:rPr>
                <a:t> </a:t>
              </a:r>
              <a:r>
                <a:rPr lang="en-US" sz="1600" dirty="0" err="1">
                  <a:solidFill>
                    <a:schemeClr val="bg1">
                      <a:lumMod val="50000"/>
                    </a:schemeClr>
                  </a:solidFill>
                  <a:latin typeface="Raleway" panose="020B0503030101060003" pitchFamily="34" charset="0"/>
                  <a:ea typeface="Segoe UI" pitchFamily="34" charset="0"/>
                  <a:cs typeface="Segoe UI" pitchFamily="34" charset="0"/>
                </a:rPr>
                <a:t>tu</a:t>
              </a:r>
              <a:r>
                <a:rPr lang="en-US" sz="1600" dirty="0">
                  <a:solidFill>
                    <a:schemeClr val="bg1">
                      <a:lumMod val="50000"/>
                    </a:schemeClr>
                  </a:solidFill>
                  <a:latin typeface="Raleway" panose="020B0503030101060003" pitchFamily="34" charset="0"/>
                  <a:ea typeface="Segoe UI" pitchFamily="34" charset="0"/>
                  <a:cs typeface="Segoe UI" pitchFamily="34" charset="0"/>
                </a:rPr>
                <a:t> </a:t>
              </a:r>
              <a:r>
                <a:rPr lang="en-US" sz="1600" dirty="0" err="1">
                  <a:solidFill>
                    <a:schemeClr val="bg1">
                      <a:lumMod val="50000"/>
                    </a:schemeClr>
                  </a:solidFill>
                  <a:latin typeface="Raleway" panose="020B0503030101060003" pitchFamily="34" charset="0"/>
                  <a:ea typeface="Segoe UI" pitchFamily="34" charset="0"/>
                  <a:cs typeface="Segoe UI" pitchFamily="34" charset="0"/>
                </a:rPr>
                <a:t>observación</a:t>
              </a:r>
              <a:r>
                <a:rPr lang="en-US" sz="1600" dirty="0">
                  <a:solidFill>
                    <a:schemeClr val="bg1">
                      <a:lumMod val="50000"/>
                    </a:schemeClr>
                  </a:solidFill>
                  <a:latin typeface="Raleway" panose="020B0503030101060003" pitchFamily="34" charset="0"/>
                  <a:ea typeface="Segoe UI" pitchFamily="34" charset="0"/>
                  <a:cs typeface="Segoe UI" pitchFamily="34" charset="0"/>
                </a:rPr>
                <a:t>… (enter)</a:t>
              </a:r>
            </a:p>
          </p:txBody>
        </p:sp>
      </p:grpSp>
      <p:grpSp>
        <p:nvGrpSpPr>
          <p:cNvPr id="76" name="Grupo 75">
            <a:extLst>
              <a:ext uri="{FF2B5EF4-FFF2-40B4-BE49-F238E27FC236}">
                <a16:creationId xmlns:a16="http://schemas.microsoft.com/office/drawing/2014/main" id="{5E5ADE2A-C98A-4F70-93D8-998456CE55C5}"/>
              </a:ext>
            </a:extLst>
          </p:cNvPr>
          <p:cNvGrpSpPr/>
          <p:nvPr/>
        </p:nvGrpSpPr>
        <p:grpSpPr>
          <a:xfrm>
            <a:off x="9069125" y="1998000"/>
            <a:ext cx="180000" cy="3507451"/>
            <a:chOff x="10045700" y="1993900"/>
            <a:chExt cx="180000" cy="4533900"/>
          </a:xfrm>
        </p:grpSpPr>
        <p:sp>
          <p:nvSpPr>
            <p:cNvPr id="79" name="Rectángulo: esquinas redondeadas 78">
              <a:extLst>
                <a:ext uri="{FF2B5EF4-FFF2-40B4-BE49-F238E27FC236}">
                  <a16:creationId xmlns:a16="http://schemas.microsoft.com/office/drawing/2014/main" id="{672CCEEA-A8F0-400A-B6DB-88FC65DCE2D7}"/>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9" name="Rectángulo: esquinas redondeadas 88">
              <a:extLst>
                <a:ext uri="{FF2B5EF4-FFF2-40B4-BE49-F238E27FC236}">
                  <a16:creationId xmlns:a16="http://schemas.microsoft.com/office/drawing/2014/main" id="{ADE821C8-50C8-47DF-B02D-C0AF136E84B7}"/>
                </a:ext>
              </a:extLst>
            </p:cNvPr>
            <p:cNvSpPr/>
            <p:nvPr/>
          </p:nvSpPr>
          <p:spPr>
            <a:xfrm>
              <a:off x="10045700" y="1993900"/>
              <a:ext cx="180000" cy="2091532"/>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spTree>
    <p:extLst>
      <p:ext uri="{BB962C8B-B14F-4D97-AF65-F5344CB8AC3E}">
        <p14:creationId xmlns:p14="http://schemas.microsoft.com/office/powerpoint/2010/main" val="32211322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29"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30"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31"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32"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33"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34"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grpSp>
        <p:nvGrpSpPr>
          <p:cNvPr id="148" name="Grupo 147">
            <a:extLst>
              <a:ext uri="{FF2B5EF4-FFF2-40B4-BE49-F238E27FC236}">
                <a16:creationId xmlns:a16="http://schemas.microsoft.com/office/drawing/2014/main" id="{C66F566F-916D-4E8B-86B2-19FE456F7A40}"/>
              </a:ext>
            </a:extLst>
          </p:cNvPr>
          <p:cNvGrpSpPr/>
          <p:nvPr/>
        </p:nvGrpSpPr>
        <p:grpSpPr>
          <a:xfrm>
            <a:off x="11541248" y="2601017"/>
            <a:ext cx="180000" cy="3926783"/>
            <a:chOff x="10045700" y="1993900"/>
            <a:chExt cx="180000" cy="4533900"/>
          </a:xfrm>
        </p:grpSpPr>
        <p:sp>
          <p:nvSpPr>
            <p:cNvPr id="146" name="Rectángulo: esquinas redondeadas 145">
              <a:extLst>
                <a:ext uri="{FF2B5EF4-FFF2-40B4-BE49-F238E27FC236}">
                  <a16:creationId xmlns:a16="http://schemas.microsoft.com/office/drawing/2014/main" id="{4DCFC398-7CD6-423D-90AE-CE51B6ACD180}"/>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Rectángulo: esquinas redondeadas 146">
              <a:extLst>
                <a:ext uri="{FF2B5EF4-FFF2-40B4-BE49-F238E27FC236}">
                  <a16:creationId xmlns:a16="http://schemas.microsoft.com/office/drawing/2014/main" id="{9EE888F8-D342-4552-9526-04E99A1C21CB}"/>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3462807"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Asignación</a:t>
            </a:r>
            <a:r>
              <a:rPr lang="en-US" sz="2600" dirty="0">
                <a:solidFill>
                  <a:srgbClr val="000000"/>
                </a:solidFill>
                <a:latin typeface="Raleway" panose="020B0503030101060003" pitchFamily="34" charset="0"/>
                <a:ea typeface="Segoe UI" pitchFamily="34" charset="0"/>
                <a:cs typeface="Segoe UI" pitchFamily="34" charset="0"/>
              </a:rPr>
              <a:t> de </a:t>
            </a:r>
            <a:r>
              <a:rPr lang="en-US" sz="2600" dirty="0" err="1">
                <a:solidFill>
                  <a:srgbClr val="000000"/>
                </a:solidFill>
                <a:latin typeface="Raleway" panose="020B0503030101060003" pitchFamily="34" charset="0"/>
                <a:ea typeface="Segoe UI" pitchFamily="34" charset="0"/>
                <a:cs typeface="Segoe UI" pitchFamily="34" charset="0"/>
              </a:rPr>
              <a:t>asesor</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51" name="Grupo 50">
            <a:extLst>
              <a:ext uri="{FF2B5EF4-FFF2-40B4-BE49-F238E27FC236}">
                <a16:creationId xmlns:a16="http://schemas.microsoft.com/office/drawing/2014/main" id="{194239C7-F47C-4E40-82D3-E23F21E52503}"/>
              </a:ext>
            </a:extLst>
          </p:cNvPr>
          <p:cNvGrpSpPr/>
          <p:nvPr/>
        </p:nvGrpSpPr>
        <p:grpSpPr>
          <a:xfrm>
            <a:off x="470752" y="2601017"/>
            <a:ext cx="5040000" cy="698443"/>
            <a:chOff x="6650368" y="2601017"/>
            <a:chExt cx="4163952" cy="698443"/>
          </a:xfrm>
        </p:grpSpPr>
        <p:sp>
          <p:nvSpPr>
            <p:cNvPr id="200" name="Rectángulo: esquinas redondeadas 199">
              <a:extLst>
                <a:ext uri="{FF2B5EF4-FFF2-40B4-BE49-F238E27FC236}">
                  <a16:creationId xmlns:a16="http://schemas.microsoft.com/office/drawing/2014/main" id="{2F92F53E-AA5B-48A5-B599-BA44A123A88F}"/>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01" name="Content">
              <a:extLst>
                <a:ext uri="{FF2B5EF4-FFF2-40B4-BE49-F238E27FC236}">
                  <a16:creationId xmlns:a16="http://schemas.microsoft.com/office/drawing/2014/main" id="{AAE63FC6-0F86-4EAA-93FA-9702D795BEA9}"/>
                </a:ext>
              </a:extLst>
            </p:cNvPr>
            <p:cNvSpPr txBox="1"/>
            <p:nvPr>
              <p:custDataLst>
                <p:custData r:id="rId25"/>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02" name="Content">
              <a:extLst>
                <a:ext uri="{FF2B5EF4-FFF2-40B4-BE49-F238E27FC236}">
                  <a16:creationId xmlns:a16="http://schemas.microsoft.com/office/drawing/2014/main" id="{0722A6FA-524B-49D3-A5D6-6C97C1F3F7C6}"/>
                </a:ext>
              </a:extLst>
            </p:cNvPr>
            <p:cNvSpPr txBox="1"/>
            <p:nvPr>
              <p:custDataLst>
                <p:custData r:id="rId26"/>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sp>
        <p:nvSpPr>
          <p:cNvPr id="203" name="Content">
            <a:extLst>
              <a:ext uri="{FF2B5EF4-FFF2-40B4-BE49-F238E27FC236}">
                <a16:creationId xmlns:a16="http://schemas.microsoft.com/office/drawing/2014/main" id="{2275396F-38F7-4DF2-B2BD-A6DECE313725}"/>
              </a:ext>
            </a:extLst>
          </p:cNvPr>
          <p:cNvSpPr txBox="1"/>
          <p:nvPr>
            <p:custDataLst>
              <p:custData r:id="rId4"/>
            </p:custDataLst>
          </p:nvPr>
        </p:nvSpPr>
        <p:spPr>
          <a:xfrm>
            <a:off x="470752" y="2206972"/>
            <a:ext cx="2393604"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Asesor</a:t>
            </a:r>
            <a:r>
              <a:rPr lang="en-US" sz="2200" dirty="0">
                <a:latin typeface="Raleway" panose="020B0503030101060003" pitchFamily="34" charset="0"/>
                <a:ea typeface="Segoe UI" pitchFamily="34" charset="0"/>
                <a:cs typeface="Segoe UI" pitchFamily="34" charset="0"/>
              </a:rPr>
              <a:t> curricular</a:t>
            </a:r>
          </a:p>
        </p:txBody>
      </p:sp>
      <p:pic>
        <p:nvPicPr>
          <p:cNvPr id="53" name="Gráfico 52">
            <a:hlinkClick r:id="rId36" action="ppaction://hlinksldjump"/>
            <a:extLst>
              <a:ext uri="{FF2B5EF4-FFF2-40B4-BE49-F238E27FC236}">
                <a16:creationId xmlns:a16="http://schemas.microsoft.com/office/drawing/2014/main" id="{216E622C-4373-4A94-B5B9-885C9A3F9CA1}"/>
              </a:ext>
            </a:extLst>
          </p:cNvPr>
          <p:cNvPicPr>
            <a:picLocks noChangeAspect="1"/>
          </p:cNvPicPr>
          <p:nvPr/>
        </p:nvPicPr>
        <p:blipFill>
          <a:blip r:embed="rId37">
            <a:extLst>
              <a:ext uri="{28A0092B-C50C-407E-A947-70E740481C1C}">
                <a14:useLocalDpi xmlns:a14="http://schemas.microsoft.com/office/drawing/2010/main" val="0"/>
              </a:ext>
              <a:ext uri="{96DAC541-7B7A-43D3-8B79-37D633B846F1}">
                <asvg:svgBlip xmlns:asvg="http://schemas.microsoft.com/office/drawing/2016/SVG/main" r:embed="rId38"/>
              </a:ext>
            </a:extLst>
          </a:blip>
          <a:stretch>
            <a:fillRect/>
          </a:stretch>
        </p:blipFill>
        <p:spPr>
          <a:xfrm>
            <a:off x="3981294" y="1746520"/>
            <a:ext cx="252000" cy="252000"/>
          </a:xfrm>
          <a:prstGeom prst="rect">
            <a:avLst/>
          </a:prstGeom>
        </p:spPr>
      </p:pic>
      <p:sp>
        <p:nvSpPr>
          <p:cNvPr id="229" name="Content">
            <a:extLst>
              <a:ext uri="{FF2B5EF4-FFF2-40B4-BE49-F238E27FC236}">
                <a16:creationId xmlns:a16="http://schemas.microsoft.com/office/drawing/2014/main" id="{0A797E50-BEE4-4684-ADDD-AC09BD212F65}"/>
              </a:ext>
            </a:extLst>
          </p:cNvPr>
          <p:cNvSpPr txBox="1"/>
          <p:nvPr>
            <p:custDataLst>
              <p:custData r:id="rId5"/>
            </p:custDataLst>
          </p:nvPr>
        </p:nvSpPr>
        <p:spPr>
          <a:xfrm>
            <a:off x="6278471" y="2206971"/>
            <a:ext cx="1721946"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Seleccionar</a:t>
            </a:r>
            <a:endParaRPr lang="en-US" sz="2200" dirty="0">
              <a:latin typeface="Raleway" panose="020B0503030101060003" pitchFamily="34" charset="0"/>
              <a:ea typeface="Segoe UI" pitchFamily="34" charset="0"/>
              <a:cs typeface="Segoe UI" pitchFamily="34" charset="0"/>
            </a:endParaRPr>
          </a:p>
        </p:txBody>
      </p:sp>
      <p:grpSp>
        <p:nvGrpSpPr>
          <p:cNvPr id="58" name="Grupo 57">
            <a:extLst>
              <a:ext uri="{FF2B5EF4-FFF2-40B4-BE49-F238E27FC236}">
                <a16:creationId xmlns:a16="http://schemas.microsoft.com/office/drawing/2014/main" id="{5C95450C-A581-4526-955B-0AF821AE1E2A}"/>
              </a:ext>
            </a:extLst>
          </p:cNvPr>
          <p:cNvGrpSpPr/>
          <p:nvPr/>
        </p:nvGrpSpPr>
        <p:grpSpPr>
          <a:xfrm>
            <a:off x="7994650" y="2232538"/>
            <a:ext cx="3325406" cy="292389"/>
            <a:chOff x="7339684" y="2232538"/>
            <a:chExt cx="3980373" cy="292389"/>
          </a:xfrm>
        </p:grpSpPr>
        <p:sp>
          <p:nvSpPr>
            <p:cNvPr id="231" name="Rectángulo: esquinas redondeadas 230">
              <a:extLst>
                <a:ext uri="{FF2B5EF4-FFF2-40B4-BE49-F238E27FC236}">
                  <a16:creationId xmlns:a16="http://schemas.microsoft.com/office/drawing/2014/main" id="{E65DBAF6-5FBE-4503-A021-02B3679525F4}"/>
                </a:ext>
              </a:extLst>
            </p:cNvPr>
            <p:cNvSpPr/>
            <p:nvPr/>
          </p:nvSpPr>
          <p:spPr>
            <a:xfrm>
              <a:off x="7339684" y="2232539"/>
              <a:ext cx="3980373" cy="292388"/>
            </a:xfrm>
            <a:prstGeom prst="roundRect">
              <a:avLst>
                <a:gd name="adj" fmla="val 17795"/>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32" name="Content">
              <a:extLst>
                <a:ext uri="{FF2B5EF4-FFF2-40B4-BE49-F238E27FC236}">
                  <a16:creationId xmlns:a16="http://schemas.microsoft.com/office/drawing/2014/main" id="{4E42BAC9-2D39-4A3C-895C-FB8DD7F51B89}"/>
                </a:ext>
              </a:extLst>
            </p:cNvPr>
            <p:cNvSpPr txBox="1"/>
            <p:nvPr>
              <p:custDataLst>
                <p:custData r:id="rId24"/>
              </p:custDataLst>
            </p:nvPr>
          </p:nvSpPr>
          <p:spPr>
            <a:xfrm>
              <a:off x="7339684" y="2232538"/>
              <a:ext cx="2878690" cy="292388"/>
            </a:xfrm>
            <a:prstGeom prst="rect">
              <a:avLst/>
            </a:prstGeom>
            <a:noFill/>
          </p:spPr>
          <p:txBody>
            <a:bodyPr wrap="square" lIns="91440" tIns="18288" rIns="91440" bIns="27432" rtlCol="0" anchor="ctr" anchorCtr="0">
              <a:spAutoFit/>
            </a:bodyPr>
            <a:lstStyle/>
            <a:p>
              <a:r>
                <a:rPr lang="en-US" sz="1600" dirty="0" err="1">
                  <a:solidFill>
                    <a:schemeClr val="bg1">
                      <a:lumMod val="50000"/>
                    </a:schemeClr>
                  </a:solidFill>
                  <a:latin typeface="Raleway" panose="020B0503030101060003" pitchFamily="34" charset="0"/>
                  <a:ea typeface="Segoe UI" pitchFamily="34" charset="0"/>
                  <a:cs typeface="Segoe UI" pitchFamily="34" charset="0"/>
                </a:rPr>
                <a:t>Ingresa</a:t>
              </a:r>
              <a:r>
                <a:rPr lang="en-US" sz="1600" dirty="0">
                  <a:solidFill>
                    <a:schemeClr val="bg1">
                      <a:lumMod val="50000"/>
                    </a:schemeClr>
                  </a:solidFill>
                  <a:latin typeface="Raleway" panose="020B0503030101060003" pitchFamily="34" charset="0"/>
                  <a:ea typeface="Segoe UI" pitchFamily="34" charset="0"/>
                  <a:cs typeface="Segoe UI" pitchFamily="34" charset="0"/>
                </a:rPr>
                <a:t> palabras clave</a:t>
              </a:r>
            </a:p>
          </p:txBody>
        </p:sp>
        <p:pic>
          <p:nvPicPr>
            <p:cNvPr id="55" name="Gráfico 54">
              <a:extLst>
                <a:ext uri="{FF2B5EF4-FFF2-40B4-BE49-F238E27FC236}">
                  <a16:creationId xmlns:a16="http://schemas.microsoft.com/office/drawing/2014/main" id="{A4A81134-D29A-4E63-8814-29DE91E21CB3}"/>
                </a:ext>
              </a:extLst>
            </p:cNvPr>
            <p:cNvPicPr>
              <a:picLocks/>
            </p:cNvPicPr>
            <p:nvPr/>
          </p:nvPicPr>
          <p:blipFill>
            <a:blip r:embed="rId39">
              <a:extLst>
                <a:ext uri="{28A0092B-C50C-407E-A947-70E740481C1C}">
                  <a14:useLocalDpi xmlns:a14="http://schemas.microsoft.com/office/drawing/2010/main" val="0"/>
                </a:ext>
                <a:ext uri="{96DAC541-7B7A-43D3-8B79-37D633B846F1}">
                  <asvg:svgBlip xmlns:asvg="http://schemas.microsoft.com/office/drawing/2016/SVG/main" r:embed="rId40"/>
                </a:ext>
              </a:extLst>
            </a:blip>
            <a:stretch>
              <a:fillRect/>
            </a:stretch>
          </p:blipFill>
          <p:spPr>
            <a:xfrm>
              <a:off x="10989051" y="2252732"/>
              <a:ext cx="301634" cy="252000"/>
            </a:xfrm>
            <a:prstGeom prst="rect">
              <a:avLst/>
            </a:prstGeom>
          </p:spPr>
        </p:pic>
      </p:grpSp>
      <p:grpSp>
        <p:nvGrpSpPr>
          <p:cNvPr id="237" name="Grupo 236">
            <a:extLst>
              <a:ext uri="{FF2B5EF4-FFF2-40B4-BE49-F238E27FC236}">
                <a16:creationId xmlns:a16="http://schemas.microsoft.com/office/drawing/2014/main" id="{19CA2F75-5F2E-451F-85AE-94CFAE83763D}"/>
              </a:ext>
            </a:extLst>
          </p:cNvPr>
          <p:cNvGrpSpPr/>
          <p:nvPr/>
        </p:nvGrpSpPr>
        <p:grpSpPr>
          <a:xfrm>
            <a:off x="6280403" y="2591692"/>
            <a:ext cx="5040000" cy="698443"/>
            <a:chOff x="6650368" y="2601017"/>
            <a:chExt cx="4163952" cy="698443"/>
          </a:xfrm>
        </p:grpSpPr>
        <p:sp>
          <p:nvSpPr>
            <p:cNvPr id="238" name="Rectángulo: esquinas redondeadas 237">
              <a:extLst>
                <a:ext uri="{FF2B5EF4-FFF2-40B4-BE49-F238E27FC236}">
                  <a16:creationId xmlns:a16="http://schemas.microsoft.com/office/drawing/2014/main" id="{E9EB54C7-7A0E-485B-A3A5-7FFE6B671017}"/>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39" name="Content">
              <a:extLst>
                <a:ext uri="{FF2B5EF4-FFF2-40B4-BE49-F238E27FC236}">
                  <a16:creationId xmlns:a16="http://schemas.microsoft.com/office/drawing/2014/main" id="{67040B28-4143-4922-B136-5A4B981CF072}"/>
                </a:ext>
              </a:extLst>
            </p:cNvPr>
            <p:cNvSpPr txBox="1"/>
            <p:nvPr>
              <p:custDataLst>
                <p:custData r:id="rId22"/>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40" name="Content">
              <a:extLst>
                <a:ext uri="{FF2B5EF4-FFF2-40B4-BE49-F238E27FC236}">
                  <a16:creationId xmlns:a16="http://schemas.microsoft.com/office/drawing/2014/main" id="{4DB43463-2865-4BB8-B2CC-257AA6676CD2}"/>
                </a:ext>
              </a:extLst>
            </p:cNvPr>
            <p:cNvSpPr txBox="1"/>
            <p:nvPr>
              <p:custDataLst>
                <p:custData r:id="rId23"/>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41" name="Grupo 240">
            <a:extLst>
              <a:ext uri="{FF2B5EF4-FFF2-40B4-BE49-F238E27FC236}">
                <a16:creationId xmlns:a16="http://schemas.microsoft.com/office/drawing/2014/main" id="{E9844E38-08CC-4310-B825-8437106D8AEC}"/>
              </a:ext>
            </a:extLst>
          </p:cNvPr>
          <p:cNvGrpSpPr/>
          <p:nvPr/>
        </p:nvGrpSpPr>
        <p:grpSpPr>
          <a:xfrm>
            <a:off x="6280403" y="3423664"/>
            <a:ext cx="5040000" cy="698443"/>
            <a:chOff x="6650368" y="2601017"/>
            <a:chExt cx="4163952" cy="698443"/>
          </a:xfrm>
        </p:grpSpPr>
        <p:sp>
          <p:nvSpPr>
            <p:cNvPr id="242" name="Rectángulo: esquinas redondeadas 241">
              <a:extLst>
                <a:ext uri="{FF2B5EF4-FFF2-40B4-BE49-F238E27FC236}">
                  <a16:creationId xmlns:a16="http://schemas.microsoft.com/office/drawing/2014/main" id="{9A16FD65-5844-4AAC-A8F7-5353816660F9}"/>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43" name="Content">
              <a:extLst>
                <a:ext uri="{FF2B5EF4-FFF2-40B4-BE49-F238E27FC236}">
                  <a16:creationId xmlns:a16="http://schemas.microsoft.com/office/drawing/2014/main" id="{802DAC3C-70DB-44DE-935D-6070377E9C50}"/>
                </a:ext>
              </a:extLst>
            </p:cNvPr>
            <p:cNvSpPr txBox="1"/>
            <p:nvPr>
              <p:custDataLst>
                <p:custData r:id="rId20"/>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María González Acosta</a:t>
              </a:r>
            </a:p>
          </p:txBody>
        </p:sp>
        <p:sp>
          <p:nvSpPr>
            <p:cNvPr id="244" name="Content">
              <a:extLst>
                <a:ext uri="{FF2B5EF4-FFF2-40B4-BE49-F238E27FC236}">
                  <a16:creationId xmlns:a16="http://schemas.microsoft.com/office/drawing/2014/main" id="{45BB6E17-1692-45BC-8E27-BCA216D34D94}"/>
                </a:ext>
              </a:extLst>
            </p:cNvPr>
            <p:cNvSpPr txBox="1"/>
            <p:nvPr>
              <p:custDataLst>
                <p:custData r:id="rId21"/>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45" name="Grupo 244">
            <a:extLst>
              <a:ext uri="{FF2B5EF4-FFF2-40B4-BE49-F238E27FC236}">
                <a16:creationId xmlns:a16="http://schemas.microsoft.com/office/drawing/2014/main" id="{10655E94-C664-4EC0-BF90-D902C05E25C9}"/>
              </a:ext>
            </a:extLst>
          </p:cNvPr>
          <p:cNvGrpSpPr/>
          <p:nvPr/>
        </p:nvGrpSpPr>
        <p:grpSpPr>
          <a:xfrm>
            <a:off x="6280403" y="4258882"/>
            <a:ext cx="5040000" cy="698443"/>
            <a:chOff x="6650368" y="2601017"/>
            <a:chExt cx="4163952" cy="698443"/>
          </a:xfrm>
        </p:grpSpPr>
        <p:sp>
          <p:nvSpPr>
            <p:cNvPr id="246" name="Rectángulo: esquinas redondeadas 245">
              <a:extLst>
                <a:ext uri="{FF2B5EF4-FFF2-40B4-BE49-F238E27FC236}">
                  <a16:creationId xmlns:a16="http://schemas.microsoft.com/office/drawing/2014/main" id="{9162AA18-2B05-453C-8176-AF1CEC876CAD}"/>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47" name="Content">
              <a:extLst>
                <a:ext uri="{FF2B5EF4-FFF2-40B4-BE49-F238E27FC236}">
                  <a16:creationId xmlns:a16="http://schemas.microsoft.com/office/drawing/2014/main" id="{52F0F7B1-DDA5-4B5D-81AF-D77D5492B23F}"/>
                </a:ext>
              </a:extLst>
            </p:cNvPr>
            <p:cNvSpPr txBox="1"/>
            <p:nvPr>
              <p:custDataLst>
                <p:custData r:id="rId18"/>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José Isidro </a:t>
              </a:r>
              <a:r>
                <a:rPr lang="en-US" dirty="0" err="1">
                  <a:solidFill>
                    <a:srgbClr val="000000"/>
                  </a:solidFill>
                  <a:latin typeface="Raleway" panose="020B0503030101060003" pitchFamily="34" charset="0"/>
                  <a:ea typeface="Segoe UI" pitchFamily="34" charset="0"/>
                  <a:cs typeface="Segoe UI" pitchFamily="34" charset="0"/>
                </a:rPr>
                <a:t>Mejía</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Mejía</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248" name="Content">
              <a:extLst>
                <a:ext uri="{FF2B5EF4-FFF2-40B4-BE49-F238E27FC236}">
                  <a16:creationId xmlns:a16="http://schemas.microsoft.com/office/drawing/2014/main" id="{72610214-6801-4634-887A-F543FF13ED6C}"/>
                </a:ext>
              </a:extLst>
            </p:cNvPr>
            <p:cNvSpPr txBox="1"/>
            <p:nvPr>
              <p:custDataLst>
                <p:custData r:id="rId19"/>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49" name="Grupo 248">
            <a:extLst>
              <a:ext uri="{FF2B5EF4-FFF2-40B4-BE49-F238E27FC236}">
                <a16:creationId xmlns:a16="http://schemas.microsoft.com/office/drawing/2014/main" id="{5964AC46-FE20-4DB7-B030-A098CCC71B66}"/>
              </a:ext>
            </a:extLst>
          </p:cNvPr>
          <p:cNvGrpSpPr/>
          <p:nvPr/>
        </p:nvGrpSpPr>
        <p:grpSpPr>
          <a:xfrm>
            <a:off x="6280057" y="5094100"/>
            <a:ext cx="5040000" cy="698443"/>
            <a:chOff x="6650368" y="2601017"/>
            <a:chExt cx="4163952" cy="698443"/>
          </a:xfrm>
        </p:grpSpPr>
        <p:sp>
          <p:nvSpPr>
            <p:cNvPr id="250" name="Rectángulo: esquinas redondeadas 249">
              <a:extLst>
                <a:ext uri="{FF2B5EF4-FFF2-40B4-BE49-F238E27FC236}">
                  <a16:creationId xmlns:a16="http://schemas.microsoft.com/office/drawing/2014/main" id="{8A9A0547-04D1-4505-A10B-D2B62F118A1C}"/>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51" name="Content">
              <a:extLst>
                <a:ext uri="{FF2B5EF4-FFF2-40B4-BE49-F238E27FC236}">
                  <a16:creationId xmlns:a16="http://schemas.microsoft.com/office/drawing/2014/main" id="{BA8DE126-C3E4-4D9E-9730-CEF65A475745}"/>
                </a:ext>
              </a:extLst>
            </p:cNvPr>
            <p:cNvSpPr txBox="1"/>
            <p:nvPr>
              <p:custDataLst>
                <p:custData r:id="rId16"/>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Denisse </a:t>
              </a:r>
              <a:r>
                <a:rPr lang="en-US" dirty="0" err="1">
                  <a:solidFill>
                    <a:srgbClr val="000000"/>
                  </a:solidFill>
                  <a:latin typeface="Raleway" panose="020B0503030101060003" pitchFamily="34" charset="0"/>
                  <a:ea typeface="Segoe UI" pitchFamily="34" charset="0"/>
                  <a:cs typeface="Segoe UI" pitchFamily="34" charset="0"/>
                </a:rPr>
                <a:t>Jaimes</a:t>
              </a:r>
              <a:r>
                <a:rPr lang="en-US" dirty="0">
                  <a:solidFill>
                    <a:srgbClr val="000000"/>
                  </a:solidFill>
                  <a:latin typeface="Raleway" panose="020B0503030101060003" pitchFamily="34" charset="0"/>
                  <a:ea typeface="Segoe UI" pitchFamily="34" charset="0"/>
                  <a:cs typeface="Segoe UI" pitchFamily="34" charset="0"/>
                </a:rPr>
                <a:t> Galindo</a:t>
              </a:r>
            </a:p>
          </p:txBody>
        </p:sp>
        <p:sp>
          <p:nvSpPr>
            <p:cNvPr id="252" name="Content">
              <a:extLst>
                <a:ext uri="{FF2B5EF4-FFF2-40B4-BE49-F238E27FC236}">
                  <a16:creationId xmlns:a16="http://schemas.microsoft.com/office/drawing/2014/main" id="{7FC82A3C-0E06-48DA-9482-6D01C450E5D1}"/>
                </a:ext>
              </a:extLst>
            </p:cNvPr>
            <p:cNvSpPr txBox="1"/>
            <p:nvPr>
              <p:custDataLst>
                <p:custData r:id="rId17"/>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53" name="Grupo 252">
            <a:extLst>
              <a:ext uri="{FF2B5EF4-FFF2-40B4-BE49-F238E27FC236}">
                <a16:creationId xmlns:a16="http://schemas.microsoft.com/office/drawing/2014/main" id="{4548A097-0A39-4C47-8E2B-04CE87A86F39}"/>
              </a:ext>
            </a:extLst>
          </p:cNvPr>
          <p:cNvGrpSpPr/>
          <p:nvPr/>
        </p:nvGrpSpPr>
        <p:grpSpPr>
          <a:xfrm>
            <a:off x="6287930" y="5933183"/>
            <a:ext cx="5040000" cy="698443"/>
            <a:chOff x="6650368" y="2601017"/>
            <a:chExt cx="4163952" cy="698443"/>
          </a:xfrm>
        </p:grpSpPr>
        <p:sp>
          <p:nvSpPr>
            <p:cNvPr id="254" name="Rectángulo: esquinas redondeadas 253">
              <a:extLst>
                <a:ext uri="{FF2B5EF4-FFF2-40B4-BE49-F238E27FC236}">
                  <a16:creationId xmlns:a16="http://schemas.microsoft.com/office/drawing/2014/main" id="{B2593809-856E-46B7-A054-DB18BC54950E}"/>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55" name="Content">
              <a:extLst>
                <a:ext uri="{FF2B5EF4-FFF2-40B4-BE49-F238E27FC236}">
                  <a16:creationId xmlns:a16="http://schemas.microsoft.com/office/drawing/2014/main" id="{4C666EA8-EAF8-409D-A61C-3F741DC8094C}"/>
                </a:ext>
              </a:extLst>
            </p:cNvPr>
            <p:cNvSpPr txBox="1"/>
            <p:nvPr>
              <p:custDataLst>
                <p:custData r:id="rId14"/>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56" name="Content">
              <a:extLst>
                <a:ext uri="{FF2B5EF4-FFF2-40B4-BE49-F238E27FC236}">
                  <a16:creationId xmlns:a16="http://schemas.microsoft.com/office/drawing/2014/main" id="{993FBEBB-FF92-4E37-B847-AE4843DABD07}"/>
                </a:ext>
              </a:extLst>
            </p:cNvPr>
            <p:cNvSpPr txBox="1"/>
            <p:nvPr>
              <p:custDataLst>
                <p:custData r:id="rId15"/>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pic>
        <p:nvPicPr>
          <p:cNvPr id="260" name="Gráfico 259">
            <a:extLst>
              <a:ext uri="{FF2B5EF4-FFF2-40B4-BE49-F238E27FC236}">
                <a16:creationId xmlns:a16="http://schemas.microsoft.com/office/drawing/2014/main" id="{B2A7B34A-9598-46E8-8BD3-AA5D7C8F2696}"/>
              </a:ext>
            </a:extLst>
          </p:cNvPr>
          <p:cNvPicPr>
            <a:picLocks noChangeAspect="1"/>
          </p:cNvPicPr>
          <p:nvPr/>
        </p:nvPicPr>
        <p:blipFill>
          <a:blip r:embed="rId41">
            <a:extLst>
              <a:ext uri="{28A0092B-C50C-407E-A947-70E740481C1C}">
                <a14:useLocalDpi xmlns:a14="http://schemas.microsoft.com/office/drawing/2010/main" val="0"/>
              </a:ext>
              <a:ext uri="{96DAC541-7B7A-43D3-8B79-37D633B846F1}">
                <asvg:svgBlip xmlns:asvg="http://schemas.microsoft.com/office/drawing/2016/SVG/main" r:embed="rId42"/>
              </a:ext>
            </a:extLst>
          </a:blip>
          <a:srcRect/>
          <a:stretch/>
        </p:blipFill>
        <p:spPr>
          <a:xfrm>
            <a:off x="11046573" y="2614075"/>
            <a:ext cx="252000" cy="252000"/>
          </a:xfrm>
          <a:prstGeom prst="rect">
            <a:avLst/>
          </a:prstGeom>
        </p:spPr>
      </p:pic>
      <p:pic>
        <p:nvPicPr>
          <p:cNvPr id="261" name="Gráfico 260">
            <a:extLst>
              <a:ext uri="{FF2B5EF4-FFF2-40B4-BE49-F238E27FC236}">
                <a16:creationId xmlns:a16="http://schemas.microsoft.com/office/drawing/2014/main" id="{4F1270B0-1E06-403E-91E5-1B018312AF23}"/>
              </a:ext>
            </a:extLst>
          </p:cNvPr>
          <p:cNvPicPr>
            <a:picLocks noChangeAspect="1"/>
          </p:cNvPicPr>
          <p:nvPr/>
        </p:nvPicPr>
        <p:blipFill>
          <a:blip r:embed="rId41">
            <a:extLst>
              <a:ext uri="{28A0092B-C50C-407E-A947-70E740481C1C}">
                <a14:useLocalDpi xmlns:a14="http://schemas.microsoft.com/office/drawing/2010/main" val="0"/>
              </a:ext>
              <a:ext uri="{96DAC541-7B7A-43D3-8B79-37D633B846F1}">
                <asvg:svgBlip xmlns:asvg="http://schemas.microsoft.com/office/drawing/2016/SVG/main" r:embed="rId42"/>
              </a:ext>
            </a:extLst>
          </a:blip>
          <a:srcRect/>
          <a:stretch/>
        </p:blipFill>
        <p:spPr>
          <a:xfrm>
            <a:off x="11043071" y="3456813"/>
            <a:ext cx="252000" cy="252000"/>
          </a:xfrm>
          <a:prstGeom prst="rect">
            <a:avLst/>
          </a:prstGeom>
        </p:spPr>
      </p:pic>
      <p:pic>
        <p:nvPicPr>
          <p:cNvPr id="262" name="Gráfico 261">
            <a:extLst>
              <a:ext uri="{FF2B5EF4-FFF2-40B4-BE49-F238E27FC236}">
                <a16:creationId xmlns:a16="http://schemas.microsoft.com/office/drawing/2014/main" id="{148CD275-65D3-4C4F-90CF-DEE9D4D57D07}"/>
              </a:ext>
            </a:extLst>
          </p:cNvPr>
          <p:cNvPicPr>
            <a:picLocks noChangeAspect="1"/>
          </p:cNvPicPr>
          <p:nvPr/>
        </p:nvPicPr>
        <p:blipFill>
          <a:blip r:embed="rId41">
            <a:extLst>
              <a:ext uri="{28A0092B-C50C-407E-A947-70E740481C1C}">
                <a14:useLocalDpi xmlns:a14="http://schemas.microsoft.com/office/drawing/2010/main" val="0"/>
              </a:ext>
              <a:ext uri="{96DAC541-7B7A-43D3-8B79-37D633B846F1}">
                <asvg:svgBlip xmlns:asvg="http://schemas.microsoft.com/office/drawing/2016/SVG/main" r:embed="rId42"/>
              </a:ext>
            </a:extLst>
          </a:blip>
          <a:srcRect/>
          <a:stretch/>
        </p:blipFill>
        <p:spPr>
          <a:xfrm>
            <a:off x="11043071" y="4292031"/>
            <a:ext cx="252000" cy="252000"/>
          </a:xfrm>
          <a:prstGeom prst="rect">
            <a:avLst/>
          </a:prstGeom>
        </p:spPr>
      </p:pic>
      <p:pic>
        <p:nvPicPr>
          <p:cNvPr id="263" name="Gráfico 262">
            <a:extLst>
              <a:ext uri="{FF2B5EF4-FFF2-40B4-BE49-F238E27FC236}">
                <a16:creationId xmlns:a16="http://schemas.microsoft.com/office/drawing/2014/main" id="{C0557D83-20DF-4E21-896F-0E49A95C4EA6}"/>
              </a:ext>
            </a:extLst>
          </p:cNvPr>
          <p:cNvPicPr>
            <a:picLocks noChangeAspect="1"/>
          </p:cNvPicPr>
          <p:nvPr/>
        </p:nvPicPr>
        <p:blipFill>
          <a:blip r:embed="rId41">
            <a:extLst>
              <a:ext uri="{28A0092B-C50C-407E-A947-70E740481C1C}">
                <a14:useLocalDpi xmlns:a14="http://schemas.microsoft.com/office/drawing/2010/main" val="0"/>
              </a:ext>
              <a:ext uri="{96DAC541-7B7A-43D3-8B79-37D633B846F1}">
                <asvg:svgBlip xmlns:asvg="http://schemas.microsoft.com/office/drawing/2016/SVG/main" r:embed="rId42"/>
              </a:ext>
            </a:extLst>
          </a:blip>
          <a:srcRect/>
          <a:stretch/>
        </p:blipFill>
        <p:spPr>
          <a:xfrm>
            <a:off x="11043071" y="5127249"/>
            <a:ext cx="252000" cy="252000"/>
          </a:xfrm>
          <a:prstGeom prst="rect">
            <a:avLst/>
          </a:prstGeom>
        </p:spPr>
      </p:pic>
      <p:pic>
        <p:nvPicPr>
          <p:cNvPr id="264" name="Gráfico 263">
            <a:extLst>
              <a:ext uri="{FF2B5EF4-FFF2-40B4-BE49-F238E27FC236}">
                <a16:creationId xmlns:a16="http://schemas.microsoft.com/office/drawing/2014/main" id="{B9720E4C-4BE9-4DB3-93C6-7FC39FDF73DB}"/>
              </a:ext>
            </a:extLst>
          </p:cNvPr>
          <p:cNvPicPr>
            <a:picLocks noChangeAspect="1"/>
          </p:cNvPicPr>
          <p:nvPr/>
        </p:nvPicPr>
        <p:blipFill>
          <a:blip r:embed="rId41">
            <a:extLst>
              <a:ext uri="{28A0092B-C50C-407E-A947-70E740481C1C}">
                <a14:useLocalDpi xmlns:a14="http://schemas.microsoft.com/office/drawing/2010/main" val="0"/>
              </a:ext>
              <a:ext uri="{96DAC541-7B7A-43D3-8B79-37D633B846F1}">
                <asvg:svgBlip xmlns:asvg="http://schemas.microsoft.com/office/drawing/2016/SVG/main" r:embed="rId42"/>
              </a:ext>
            </a:extLst>
          </a:blip>
          <a:srcRect/>
          <a:stretch/>
        </p:blipFill>
        <p:spPr>
          <a:xfrm>
            <a:off x="11043071" y="5960340"/>
            <a:ext cx="252000" cy="252000"/>
          </a:xfrm>
          <a:prstGeom prst="rect">
            <a:avLst/>
          </a:prstGeom>
        </p:spPr>
      </p:pic>
      <p:pic>
        <p:nvPicPr>
          <p:cNvPr id="96" name="Gráfico 95">
            <a:extLst>
              <a:ext uri="{FF2B5EF4-FFF2-40B4-BE49-F238E27FC236}">
                <a16:creationId xmlns:a16="http://schemas.microsoft.com/office/drawing/2014/main" id="{854703CB-9911-4D11-8E1A-3C7D42B0213B}"/>
              </a:ext>
            </a:extLst>
          </p:cNvPr>
          <p:cNvPicPr>
            <a:picLocks noChangeAspect="1"/>
          </p:cNvPicPr>
          <p:nvPr/>
        </p:nvPicPr>
        <p:blipFill>
          <a:blip r:embed="rId43">
            <a:extLst>
              <a:ext uri="{28A0092B-C50C-407E-A947-70E740481C1C}">
                <a14:useLocalDpi xmlns:a14="http://schemas.microsoft.com/office/drawing/2010/main" val="0"/>
              </a:ext>
              <a:ext uri="{96DAC541-7B7A-43D3-8B79-37D633B846F1}">
                <asvg:svgBlip xmlns:asvg="http://schemas.microsoft.com/office/drawing/2016/SVG/main" r:embed="rId44"/>
              </a:ext>
            </a:extLst>
          </a:blip>
          <a:stretch>
            <a:fillRect/>
          </a:stretch>
        </p:blipFill>
        <p:spPr>
          <a:xfrm>
            <a:off x="5236922" y="2616046"/>
            <a:ext cx="252000" cy="252000"/>
          </a:xfrm>
          <a:prstGeom prst="rect">
            <a:avLst/>
          </a:prstGeom>
        </p:spPr>
      </p:pic>
      <p:pic>
        <p:nvPicPr>
          <p:cNvPr id="3" name="Gráfico 2">
            <a:hlinkClick r:id="rId45" action="ppaction://hlinksldjump"/>
            <a:extLst>
              <a:ext uri="{FF2B5EF4-FFF2-40B4-BE49-F238E27FC236}">
                <a16:creationId xmlns:a16="http://schemas.microsoft.com/office/drawing/2014/main" id="{EFEB5A81-F136-46BF-AB41-198942D40DE7}"/>
              </a:ext>
            </a:extLst>
          </p:cNvPr>
          <p:cNvPicPr>
            <a:picLocks noChangeAspect="1"/>
          </p:cNvPicPr>
          <p:nvPr/>
        </p:nvPicPr>
        <p:blipFill>
          <a:blip r:embed="rId46">
            <a:extLst>
              <a:ext uri="{28A0092B-C50C-407E-A947-70E740481C1C}">
                <a14:useLocalDpi xmlns:a14="http://schemas.microsoft.com/office/drawing/2010/main" val="0"/>
              </a:ext>
              <a:ext uri="{96DAC541-7B7A-43D3-8B79-37D633B846F1}">
                <asvg:svgBlip xmlns:asvg="http://schemas.microsoft.com/office/drawing/2016/SVG/main" r:embed="rId47"/>
              </a:ext>
            </a:extLst>
          </a:blip>
          <a:stretch>
            <a:fillRect/>
          </a:stretch>
        </p:blipFill>
        <p:spPr>
          <a:xfrm>
            <a:off x="10762343" y="2616046"/>
            <a:ext cx="252000" cy="252000"/>
          </a:xfrm>
          <a:prstGeom prst="rect">
            <a:avLst/>
          </a:prstGeom>
        </p:spPr>
      </p:pic>
      <p:pic>
        <p:nvPicPr>
          <p:cNvPr id="99" name="Gráfico 98">
            <a:extLst>
              <a:ext uri="{FF2B5EF4-FFF2-40B4-BE49-F238E27FC236}">
                <a16:creationId xmlns:a16="http://schemas.microsoft.com/office/drawing/2014/main" id="{A7D5F65B-2E3F-456E-8148-E42B8B9CEDE4}"/>
              </a:ext>
            </a:extLst>
          </p:cNvPr>
          <p:cNvPicPr>
            <a:picLocks noChangeAspect="1"/>
          </p:cNvPicPr>
          <p:nvPr/>
        </p:nvPicPr>
        <p:blipFill>
          <a:blip r:embed="rId46">
            <a:extLst>
              <a:ext uri="{28A0092B-C50C-407E-A947-70E740481C1C}">
                <a14:useLocalDpi xmlns:a14="http://schemas.microsoft.com/office/drawing/2010/main" val="0"/>
              </a:ext>
              <a:ext uri="{96DAC541-7B7A-43D3-8B79-37D633B846F1}">
                <asvg:svgBlip xmlns:asvg="http://schemas.microsoft.com/office/drawing/2016/SVG/main" r:embed="rId47"/>
              </a:ext>
            </a:extLst>
          </a:blip>
          <a:stretch>
            <a:fillRect/>
          </a:stretch>
        </p:blipFill>
        <p:spPr>
          <a:xfrm>
            <a:off x="10762343" y="3457620"/>
            <a:ext cx="252000" cy="252000"/>
          </a:xfrm>
          <a:prstGeom prst="rect">
            <a:avLst/>
          </a:prstGeom>
        </p:spPr>
      </p:pic>
      <p:pic>
        <p:nvPicPr>
          <p:cNvPr id="100" name="Gráfico 99">
            <a:extLst>
              <a:ext uri="{FF2B5EF4-FFF2-40B4-BE49-F238E27FC236}">
                <a16:creationId xmlns:a16="http://schemas.microsoft.com/office/drawing/2014/main" id="{757ACC46-AEA3-4A0A-A7B0-6563B68A6E06}"/>
              </a:ext>
            </a:extLst>
          </p:cNvPr>
          <p:cNvPicPr>
            <a:picLocks noChangeAspect="1"/>
          </p:cNvPicPr>
          <p:nvPr/>
        </p:nvPicPr>
        <p:blipFill>
          <a:blip r:embed="rId46">
            <a:extLst>
              <a:ext uri="{28A0092B-C50C-407E-A947-70E740481C1C}">
                <a14:useLocalDpi xmlns:a14="http://schemas.microsoft.com/office/drawing/2010/main" val="0"/>
              </a:ext>
              <a:ext uri="{96DAC541-7B7A-43D3-8B79-37D633B846F1}">
                <asvg:svgBlip xmlns:asvg="http://schemas.microsoft.com/office/drawing/2016/SVG/main" r:embed="rId47"/>
              </a:ext>
            </a:extLst>
          </a:blip>
          <a:stretch>
            <a:fillRect/>
          </a:stretch>
        </p:blipFill>
        <p:spPr>
          <a:xfrm>
            <a:off x="10764241" y="4289419"/>
            <a:ext cx="252000" cy="252000"/>
          </a:xfrm>
          <a:prstGeom prst="rect">
            <a:avLst/>
          </a:prstGeom>
        </p:spPr>
      </p:pic>
      <p:pic>
        <p:nvPicPr>
          <p:cNvPr id="101" name="Gráfico 100">
            <a:extLst>
              <a:ext uri="{FF2B5EF4-FFF2-40B4-BE49-F238E27FC236}">
                <a16:creationId xmlns:a16="http://schemas.microsoft.com/office/drawing/2014/main" id="{95AC44AD-9922-4E5A-B4D0-20A10F9AE4F1}"/>
              </a:ext>
            </a:extLst>
          </p:cNvPr>
          <p:cNvPicPr>
            <a:picLocks noChangeAspect="1"/>
          </p:cNvPicPr>
          <p:nvPr/>
        </p:nvPicPr>
        <p:blipFill>
          <a:blip r:embed="rId46">
            <a:extLst>
              <a:ext uri="{28A0092B-C50C-407E-A947-70E740481C1C}">
                <a14:useLocalDpi xmlns:a14="http://schemas.microsoft.com/office/drawing/2010/main" val="0"/>
              </a:ext>
              <a:ext uri="{96DAC541-7B7A-43D3-8B79-37D633B846F1}">
                <asvg:svgBlip xmlns:asvg="http://schemas.microsoft.com/office/drawing/2016/SVG/main" r:embed="rId47"/>
              </a:ext>
            </a:extLst>
          </a:blip>
          <a:stretch>
            <a:fillRect/>
          </a:stretch>
        </p:blipFill>
        <p:spPr>
          <a:xfrm>
            <a:off x="10768365" y="5127685"/>
            <a:ext cx="252000" cy="252000"/>
          </a:xfrm>
          <a:prstGeom prst="rect">
            <a:avLst/>
          </a:prstGeom>
        </p:spPr>
      </p:pic>
      <p:pic>
        <p:nvPicPr>
          <p:cNvPr id="102" name="Gráfico 101">
            <a:extLst>
              <a:ext uri="{FF2B5EF4-FFF2-40B4-BE49-F238E27FC236}">
                <a16:creationId xmlns:a16="http://schemas.microsoft.com/office/drawing/2014/main" id="{E695BDB5-7C27-41CD-8C70-C629164AC04A}"/>
              </a:ext>
            </a:extLst>
          </p:cNvPr>
          <p:cNvPicPr>
            <a:picLocks noChangeAspect="1"/>
          </p:cNvPicPr>
          <p:nvPr/>
        </p:nvPicPr>
        <p:blipFill>
          <a:blip r:embed="rId46">
            <a:extLst>
              <a:ext uri="{28A0092B-C50C-407E-A947-70E740481C1C}">
                <a14:useLocalDpi xmlns:a14="http://schemas.microsoft.com/office/drawing/2010/main" val="0"/>
              </a:ext>
              <a:ext uri="{96DAC541-7B7A-43D3-8B79-37D633B846F1}">
                <asvg:svgBlip xmlns:asvg="http://schemas.microsoft.com/office/drawing/2016/SVG/main" r:embed="rId47"/>
              </a:ext>
            </a:extLst>
          </a:blip>
          <a:stretch>
            <a:fillRect/>
          </a:stretch>
        </p:blipFill>
        <p:spPr>
          <a:xfrm>
            <a:off x="10762343" y="5964340"/>
            <a:ext cx="252000" cy="252000"/>
          </a:xfrm>
          <a:prstGeom prst="rect">
            <a:avLst/>
          </a:prstGeom>
        </p:spPr>
      </p:pic>
      <p:grpSp>
        <p:nvGrpSpPr>
          <p:cNvPr id="103" name="Grupo 102">
            <a:extLst>
              <a:ext uri="{FF2B5EF4-FFF2-40B4-BE49-F238E27FC236}">
                <a16:creationId xmlns:a16="http://schemas.microsoft.com/office/drawing/2014/main" id="{3CC22DB7-0CB2-4D77-8CD9-847C52FEB22F}"/>
              </a:ext>
            </a:extLst>
          </p:cNvPr>
          <p:cNvGrpSpPr/>
          <p:nvPr>
            <p:custDataLst>
              <p:custData r:id="rId6"/>
            </p:custDataLst>
          </p:nvPr>
        </p:nvGrpSpPr>
        <p:grpSpPr>
          <a:xfrm>
            <a:off x="10009684" y="1013298"/>
            <a:ext cx="1707978" cy="292388"/>
            <a:chOff x="4760668" y="4237301"/>
            <a:chExt cx="2616422" cy="292388"/>
          </a:xfrm>
        </p:grpSpPr>
        <p:sp>
          <p:nvSpPr>
            <p:cNvPr id="104" name="Rectángulo: esquinas redondeadas 103">
              <a:extLst>
                <a:ext uri="{FF2B5EF4-FFF2-40B4-BE49-F238E27FC236}">
                  <a16:creationId xmlns:a16="http://schemas.microsoft.com/office/drawing/2014/main" id="{923C83E6-5CA1-4970-8F2F-38DDAE35F2FB}"/>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5" name="Content">
              <a:hlinkClick r:id="rId48" action="ppaction://hlinksldjump"/>
              <a:extLst>
                <a:ext uri="{FF2B5EF4-FFF2-40B4-BE49-F238E27FC236}">
                  <a16:creationId xmlns:a16="http://schemas.microsoft.com/office/drawing/2014/main" id="{D9D731B8-4602-449F-8EB4-881F3BBD0528}"/>
                </a:ext>
              </a:extLst>
            </p:cNvPr>
            <p:cNvSpPr txBox="1"/>
            <p:nvPr>
              <p:custDataLst>
                <p:custData r:id="rId13"/>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pic>
        <p:nvPicPr>
          <p:cNvPr id="106" name="Gráfico 105">
            <a:extLst>
              <a:ext uri="{FF2B5EF4-FFF2-40B4-BE49-F238E27FC236}">
                <a16:creationId xmlns:a16="http://schemas.microsoft.com/office/drawing/2014/main" id="{D29F1945-661E-4F2A-9DF1-5A780E86EDCF}"/>
              </a:ext>
            </a:extLst>
          </p:cNvPr>
          <p:cNvPicPr>
            <a:picLocks noChangeAspect="1"/>
          </p:cNvPicPr>
          <p:nvPr/>
        </p:nvPicPr>
        <p:blipFill>
          <a:blip r:embed="rId49">
            <a:extLst>
              <a:ext uri="{28A0092B-C50C-407E-A947-70E740481C1C}">
                <a14:useLocalDpi xmlns:a14="http://schemas.microsoft.com/office/drawing/2010/main" val="0"/>
              </a:ext>
              <a:ext uri="{96DAC541-7B7A-43D3-8B79-37D633B846F1}">
                <asvg:svgBlip xmlns:asvg="http://schemas.microsoft.com/office/drawing/2016/SVG/main" r:embed="rId50"/>
              </a:ext>
            </a:extLst>
          </a:blip>
          <a:stretch>
            <a:fillRect/>
          </a:stretch>
        </p:blipFill>
        <p:spPr>
          <a:xfrm>
            <a:off x="4934122" y="2614075"/>
            <a:ext cx="252000" cy="252000"/>
          </a:xfrm>
          <a:prstGeom prst="rect">
            <a:avLst/>
          </a:prstGeom>
        </p:spPr>
      </p:pic>
      <p:sp>
        <p:nvSpPr>
          <p:cNvPr id="82" name="Content">
            <a:extLst>
              <a:ext uri="{FF2B5EF4-FFF2-40B4-BE49-F238E27FC236}">
                <a16:creationId xmlns:a16="http://schemas.microsoft.com/office/drawing/2014/main" id="{652C757F-7CD4-43F7-8BE8-BE367F783156}"/>
              </a:ext>
            </a:extLst>
          </p:cNvPr>
          <p:cNvSpPr txBox="1"/>
          <p:nvPr>
            <p:custDataLst>
              <p:custData r:id="rId7"/>
            </p:custDataLst>
          </p:nvPr>
        </p:nvSpPr>
        <p:spPr>
          <a:xfrm>
            <a:off x="10504510" y="2938587"/>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
        <p:nvSpPr>
          <p:cNvPr id="83" name="Content">
            <a:extLst>
              <a:ext uri="{FF2B5EF4-FFF2-40B4-BE49-F238E27FC236}">
                <a16:creationId xmlns:a16="http://schemas.microsoft.com/office/drawing/2014/main" id="{F367BADA-4BCE-41D7-97C6-B625ACA50CF4}"/>
              </a:ext>
            </a:extLst>
          </p:cNvPr>
          <p:cNvSpPr txBox="1"/>
          <p:nvPr>
            <p:custDataLst>
              <p:custData r:id="rId8"/>
            </p:custDataLst>
          </p:nvPr>
        </p:nvSpPr>
        <p:spPr>
          <a:xfrm>
            <a:off x="10504510" y="3758160"/>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
        <p:nvSpPr>
          <p:cNvPr id="84" name="Content">
            <a:extLst>
              <a:ext uri="{FF2B5EF4-FFF2-40B4-BE49-F238E27FC236}">
                <a16:creationId xmlns:a16="http://schemas.microsoft.com/office/drawing/2014/main" id="{D67A7CD8-67AE-46FF-A686-3EF8029DB50B}"/>
              </a:ext>
            </a:extLst>
          </p:cNvPr>
          <p:cNvSpPr txBox="1"/>
          <p:nvPr>
            <p:custDataLst>
              <p:custData r:id="rId9"/>
            </p:custDataLst>
          </p:nvPr>
        </p:nvSpPr>
        <p:spPr>
          <a:xfrm>
            <a:off x="10240369" y="4590132"/>
            <a:ext cx="1104790"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Poza Rica</a:t>
            </a:r>
          </a:p>
        </p:txBody>
      </p:sp>
      <p:sp>
        <p:nvSpPr>
          <p:cNvPr id="85" name="Content">
            <a:extLst>
              <a:ext uri="{FF2B5EF4-FFF2-40B4-BE49-F238E27FC236}">
                <a16:creationId xmlns:a16="http://schemas.microsoft.com/office/drawing/2014/main" id="{2BE1D50A-1C0D-4546-A2C8-0A3E207BA058}"/>
              </a:ext>
            </a:extLst>
          </p:cNvPr>
          <p:cNvSpPr txBox="1"/>
          <p:nvPr>
            <p:custDataLst>
              <p:custData r:id="rId10"/>
            </p:custDataLst>
          </p:nvPr>
        </p:nvSpPr>
        <p:spPr>
          <a:xfrm>
            <a:off x="10443648" y="5427024"/>
            <a:ext cx="90762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Orizaba</a:t>
            </a:r>
          </a:p>
        </p:txBody>
      </p:sp>
      <p:sp>
        <p:nvSpPr>
          <p:cNvPr id="86" name="Content">
            <a:extLst>
              <a:ext uri="{FF2B5EF4-FFF2-40B4-BE49-F238E27FC236}">
                <a16:creationId xmlns:a16="http://schemas.microsoft.com/office/drawing/2014/main" id="{4B0EDF04-3F0B-4301-8DE5-80CACD4EA3DD}"/>
              </a:ext>
            </a:extLst>
          </p:cNvPr>
          <p:cNvSpPr txBox="1"/>
          <p:nvPr>
            <p:custDataLst>
              <p:custData r:id="rId11"/>
            </p:custDataLst>
          </p:nvPr>
        </p:nvSpPr>
        <p:spPr>
          <a:xfrm>
            <a:off x="10521710" y="6262242"/>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
        <p:nvSpPr>
          <p:cNvPr id="87" name="Content">
            <a:extLst>
              <a:ext uri="{FF2B5EF4-FFF2-40B4-BE49-F238E27FC236}">
                <a16:creationId xmlns:a16="http://schemas.microsoft.com/office/drawing/2014/main" id="{D73D2E6C-865B-404F-8FCC-76E4A55EC9E6}"/>
              </a:ext>
            </a:extLst>
          </p:cNvPr>
          <p:cNvSpPr txBox="1"/>
          <p:nvPr>
            <p:custDataLst>
              <p:custData r:id="rId12"/>
            </p:custDataLst>
          </p:nvPr>
        </p:nvSpPr>
        <p:spPr>
          <a:xfrm>
            <a:off x="4685864" y="2937790"/>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Tree>
    <p:extLst>
      <p:ext uri="{BB962C8B-B14F-4D97-AF65-F5344CB8AC3E}">
        <p14:creationId xmlns:p14="http://schemas.microsoft.com/office/powerpoint/2010/main" val="29733835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36"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37"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38"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39"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40"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41"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42">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grpSp>
        <p:nvGrpSpPr>
          <p:cNvPr id="148" name="Grupo 147">
            <a:extLst>
              <a:ext uri="{FF2B5EF4-FFF2-40B4-BE49-F238E27FC236}">
                <a16:creationId xmlns:a16="http://schemas.microsoft.com/office/drawing/2014/main" id="{C66F566F-916D-4E8B-86B2-19FE456F7A40}"/>
              </a:ext>
            </a:extLst>
          </p:cNvPr>
          <p:cNvGrpSpPr/>
          <p:nvPr/>
        </p:nvGrpSpPr>
        <p:grpSpPr>
          <a:xfrm>
            <a:off x="11541248" y="2601017"/>
            <a:ext cx="180000" cy="3926783"/>
            <a:chOff x="10045700" y="1993900"/>
            <a:chExt cx="180000" cy="4533900"/>
          </a:xfrm>
        </p:grpSpPr>
        <p:sp>
          <p:nvSpPr>
            <p:cNvPr id="146" name="Rectángulo: esquinas redondeadas 145">
              <a:extLst>
                <a:ext uri="{FF2B5EF4-FFF2-40B4-BE49-F238E27FC236}">
                  <a16:creationId xmlns:a16="http://schemas.microsoft.com/office/drawing/2014/main" id="{4DCFC398-7CD6-423D-90AE-CE51B6ACD180}"/>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Rectángulo: esquinas redondeadas 146">
              <a:extLst>
                <a:ext uri="{FF2B5EF4-FFF2-40B4-BE49-F238E27FC236}">
                  <a16:creationId xmlns:a16="http://schemas.microsoft.com/office/drawing/2014/main" id="{9EE888F8-D342-4552-9526-04E99A1C21CB}"/>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3462807"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Asignación</a:t>
            </a:r>
            <a:r>
              <a:rPr lang="en-US" sz="2600" dirty="0">
                <a:solidFill>
                  <a:srgbClr val="000000"/>
                </a:solidFill>
                <a:latin typeface="Raleway" panose="020B0503030101060003" pitchFamily="34" charset="0"/>
                <a:ea typeface="Segoe UI" pitchFamily="34" charset="0"/>
                <a:cs typeface="Segoe UI" pitchFamily="34" charset="0"/>
              </a:rPr>
              <a:t> de </a:t>
            </a:r>
            <a:r>
              <a:rPr lang="en-US" sz="2600" dirty="0" err="1">
                <a:solidFill>
                  <a:srgbClr val="000000"/>
                </a:solidFill>
                <a:latin typeface="Raleway" panose="020B0503030101060003" pitchFamily="34" charset="0"/>
                <a:ea typeface="Segoe UI" pitchFamily="34" charset="0"/>
                <a:cs typeface="Segoe UI" pitchFamily="34" charset="0"/>
              </a:rPr>
              <a:t>asesor</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51" name="Grupo 50">
            <a:extLst>
              <a:ext uri="{FF2B5EF4-FFF2-40B4-BE49-F238E27FC236}">
                <a16:creationId xmlns:a16="http://schemas.microsoft.com/office/drawing/2014/main" id="{194239C7-F47C-4E40-82D3-E23F21E52503}"/>
              </a:ext>
            </a:extLst>
          </p:cNvPr>
          <p:cNvGrpSpPr/>
          <p:nvPr/>
        </p:nvGrpSpPr>
        <p:grpSpPr>
          <a:xfrm>
            <a:off x="470752" y="2601017"/>
            <a:ext cx="5040000" cy="698443"/>
            <a:chOff x="6650368" y="2601017"/>
            <a:chExt cx="4163952" cy="698443"/>
          </a:xfrm>
        </p:grpSpPr>
        <p:sp>
          <p:nvSpPr>
            <p:cNvPr id="200" name="Rectángulo: esquinas redondeadas 199">
              <a:extLst>
                <a:ext uri="{FF2B5EF4-FFF2-40B4-BE49-F238E27FC236}">
                  <a16:creationId xmlns:a16="http://schemas.microsoft.com/office/drawing/2014/main" id="{2F92F53E-AA5B-48A5-B599-BA44A123A88F}"/>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01" name="Content">
              <a:extLst>
                <a:ext uri="{FF2B5EF4-FFF2-40B4-BE49-F238E27FC236}">
                  <a16:creationId xmlns:a16="http://schemas.microsoft.com/office/drawing/2014/main" id="{AAE63FC6-0F86-4EAA-93FA-9702D795BEA9}"/>
                </a:ext>
              </a:extLst>
            </p:cNvPr>
            <p:cNvSpPr txBox="1"/>
            <p:nvPr>
              <p:custDataLst>
                <p:custData r:id="rId32"/>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02" name="Content">
              <a:extLst>
                <a:ext uri="{FF2B5EF4-FFF2-40B4-BE49-F238E27FC236}">
                  <a16:creationId xmlns:a16="http://schemas.microsoft.com/office/drawing/2014/main" id="{0722A6FA-524B-49D3-A5D6-6C97C1F3F7C6}"/>
                </a:ext>
              </a:extLst>
            </p:cNvPr>
            <p:cNvSpPr txBox="1"/>
            <p:nvPr>
              <p:custDataLst>
                <p:custData r:id="rId33"/>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sp>
        <p:nvSpPr>
          <p:cNvPr id="203" name="Content">
            <a:extLst>
              <a:ext uri="{FF2B5EF4-FFF2-40B4-BE49-F238E27FC236}">
                <a16:creationId xmlns:a16="http://schemas.microsoft.com/office/drawing/2014/main" id="{2275396F-38F7-4DF2-B2BD-A6DECE313725}"/>
              </a:ext>
            </a:extLst>
          </p:cNvPr>
          <p:cNvSpPr txBox="1"/>
          <p:nvPr>
            <p:custDataLst>
              <p:custData r:id="rId4"/>
            </p:custDataLst>
          </p:nvPr>
        </p:nvSpPr>
        <p:spPr>
          <a:xfrm>
            <a:off x="470752" y="2206972"/>
            <a:ext cx="2393604"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Asesor</a:t>
            </a:r>
            <a:r>
              <a:rPr lang="en-US" sz="2200" dirty="0">
                <a:latin typeface="Raleway" panose="020B0503030101060003" pitchFamily="34" charset="0"/>
                <a:ea typeface="Segoe UI" pitchFamily="34" charset="0"/>
                <a:cs typeface="Segoe UI" pitchFamily="34" charset="0"/>
              </a:rPr>
              <a:t> curricular</a:t>
            </a:r>
          </a:p>
        </p:txBody>
      </p:sp>
      <p:pic>
        <p:nvPicPr>
          <p:cNvPr id="53" name="Gráfico 52">
            <a:extLst>
              <a:ext uri="{FF2B5EF4-FFF2-40B4-BE49-F238E27FC236}">
                <a16:creationId xmlns:a16="http://schemas.microsoft.com/office/drawing/2014/main" id="{216E622C-4373-4A94-B5B9-885C9A3F9CA1}"/>
              </a:ext>
            </a:extLst>
          </p:cNvPr>
          <p:cNvPicPr>
            <a:picLocks noChangeAspect="1"/>
          </p:cNvPicPr>
          <p:nvPr/>
        </p:nvPicPr>
        <p:blipFill>
          <a:blip r:embed="rId43">
            <a:extLst>
              <a:ext uri="{28A0092B-C50C-407E-A947-70E740481C1C}">
                <a14:useLocalDpi xmlns:a14="http://schemas.microsoft.com/office/drawing/2010/main" val="0"/>
              </a:ext>
              <a:ext uri="{96DAC541-7B7A-43D3-8B79-37D633B846F1}">
                <asvg:svgBlip xmlns:asvg="http://schemas.microsoft.com/office/drawing/2016/SVG/main" r:embed="rId44"/>
              </a:ext>
            </a:extLst>
          </a:blip>
          <a:stretch>
            <a:fillRect/>
          </a:stretch>
        </p:blipFill>
        <p:spPr>
          <a:xfrm>
            <a:off x="3981294" y="1746520"/>
            <a:ext cx="252000" cy="252000"/>
          </a:xfrm>
          <a:prstGeom prst="rect">
            <a:avLst/>
          </a:prstGeom>
        </p:spPr>
      </p:pic>
      <p:sp>
        <p:nvSpPr>
          <p:cNvPr id="229" name="Content">
            <a:extLst>
              <a:ext uri="{FF2B5EF4-FFF2-40B4-BE49-F238E27FC236}">
                <a16:creationId xmlns:a16="http://schemas.microsoft.com/office/drawing/2014/main" id="{0A797E50-BEE4-4684-ADDD-AC09BD212F65}"/>
              </a:ext>
            </a:extLst>
          </p:cNvPr>
          <p:cNvSpPr txBox="1"/>
          <p:nvPr>
            <p:custDataLst>
              <p:custData r:id="rId5"/>
            </p:custDataLst>
          </p:nvPr>
        </p:nvSpPr>
        <p:spPr>
          <a:xfrm>
            <a:off x="6278471" y="2206971"/>
            <a:ext cx="1721946"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Seleccionar</a:t>
            </a:r>
            <a:endParaRPr lang="en-US" sz="2200" dirty="0">
              <a:latin typeface="Raleway" panose="020B0503030101060003" pitchFamily="34" charset="0"/>
              <a:ea typeface="Segoe UI" pitchFamily="34" charset="0"/>
              <a:cs typeface="Segoe UI" pitchFamily="34" charset="0"/>
            </a:endParaRPr>
          </a:p>
        </p:txBody>
      </p:sp>
      <p:grpSp>
        <p:nvGrpSpPr>
          <p:cNvPr id="58" name="Grupo 57">
            <a:extLst>
              <a:ext uri="{FF2B5EF4-FFF2-40B4-BE49-F238E27FC236}">
                <a16:creationId xmlns:a16="http://schemas.microsoft.com/office/drawing/2014/main" id="{5C95450C-A581-4526-955B-0AF821AE1E2A}"/>
              </a:ext>
            </a:extLst>
          </p:cNvPr>
          <p:cNvGrpSpPr/>
          <p:nvPr/>
        </p:nvGrpSpPr>
        <p:grpSpPr>
          <a:xfrm>
            <a:off x="7994650" y="2232538"/>
            <a:ext cx="3325406" cy="292389"/>
            <a:chOff x="7339684" y="2232538"/>
            <a:chExt cx="3980373" cy="292389"/>
          </a:xfrm>
        </p:grpSpPr>
        <p:sp>
          <p:nvSpPr>
            <p:cNvPr id="231" name="Rectángulo: esquinas redondeadas 230">
              <a:extLst>
                <a:ext uri="{FF2B5EF4-FFF2-40B4-BE49-F238E27FC236}">
                  <a16:creationId xmlns:a16="http://schemas.microsoft.com/office/drawing/2014/main" id="{E65DBAF6-5FBE-4503-A021-02B3679525F4}"/>
                </a:ext>
              </a:extLst>
            </p:cNvPr>
            <p:cNvSpPr/>
            <p:nvPr/>
          </p:nvSpPr>
          <p:spPr>
            <a:xfrm>
              <a:off x="7339684" y="2232539"/>
              <a:ext cx="3980373" cy="292388"/>
            </a:xfrm>
            <a:prstGeom prst="roundRect">
              <a:avLst>
                <a:gd name="adj" fmla="val 17795"/>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32" name="Content">
              <a:extLst>
                <a:ext uri="{FF2B5EF4-FFF2-40B4-BE49-F238E27FC236}">
                  <a16:creationId xmlns:a16="http://schemas.microsoft.com/office/drawing/2014/main" id="{4E42BAC9-2D39-4A3C-895C-FB8DD7F51B89}"/>
                </a:ext>
              </a:extLst>
            </p:cNvPr>
            <p:cNvSpPr txBox="1"/>
            <p:nvPr>
              <p:custDataLst>
                <p:custData r:id="rId31"/>
              </p:custDataLst>
            </p:nvPr>
          </p:nvSpPr>
          <p:spPr>
            <a:xfrm>
              <a:off x="7339684" y="2232538"/>
              <a:ext cx="2878690" cy="292388"/>
            </a:xfrm>
            <a:prstGeom prst="rect">
              <a:avLst/>
            </a:prstGeom>
            <a:noFill/>
          </p:spPr>
          <p:txBody>
            <a:bodyPr wrap="square" lIns="91440" tIns="18288" rIns="91440" bIns="27432" rtlCol="0" anchor="ctr" anchorCtr="0">
              <a:spAutoFit/>
            </a:bodyPr>
            <a:lstStyle/>
            <a:p>
              <a:r>
                <a:rPr lang="en-US" sz="1600" dirty="0" err="1">
                  <a:solidFill>
                    <a:schemeClr val="bg1">
                      <a:lumMod val="50000"/>
                    </a:schemeClr>
                  </a:solidFill>
                  <a:latin typeface="Raleway" panose="020B0503030101060003" pitchFamily="34" charset="0"/>
                  <a:ea typeface="Segoe UI" pitchFamily="34" charset="0"/>
                  <a:cs typeface="Segoe UI" pitchFamily="34" charset="0"/>
                </a:rPr>
                <a:t>Ingresa</a:t>
              </a:r>
              <a:r>
                <a:rPr lang="en-US" sz="1600" dirty="0">
                  <a:solidFill>
                    <a:schemeClr val="bg1">
                      <a:lumMod val="50000"/>
                    </a:schemeClr>
                  </a:solidFill>
                  <a:latin typeface="Raleway" panose="020B0503030101060003" pitchFamily="34" charset="0"/>
                  <a:ea typeface="Segoe UI" pitchFamily="34" charset="0"/>
                  <a:cs typeface="Segoe UI" pitchFamily="34" charset="0"/>
                </a:rPr>
                <a:t> palabras clave</a:t>
              </a:r>
            </a:p>
          </p:txBody>
        </p:sp>
        <p:pic>
          <p:nvPicPr>
            <p:cNvPr id="55" name="Gráfico 54">
              <a:extLst>
                <a:ext uri="{FF2B5EF4-FFF2-40B4-BE49-F238E27FC236}">
                  <a16:creationId xmlns:a16="http://schemas.microsoft.com/office/drawing/2014/main" id="{A4A81134-D29A-4E63-8814-29DE91E21CB3}"/>
                </a:ext>
              </a:extLst>
            </p:cNvPr>
            <p:cNvPicPr>
              <a:picLocks/>
            </p:cNvPicPr>
            <p:nvPr/>
          </p:nvPicPr>
          <p:blipFill>
            <a:blip r:embed="rId45">
              <a:extLst>
                <a:ext uri="{28A0092B-C50C-407E-A947-70E740481C1C}">
                  <a14:useLocalDpi xmlns:a14="http://schemas.microsoft.com/office/drawing/2010/main" val="0"/>
                </a:ext>
                <a:ext uri="{96DAC541-7B7A-43D3-8B79-37D633B846F1}">
                  <asvg:svgBlip xmlns:asvg="http://schemas.microsoft.com/office/drawing/2016/SVG/main" r:embed="rId46"/>
                </a:ext>
              </a:extLst>
            </a:blip>
            <a:stretch>
              <a:fillRect/>
            </a:stretch>
          </p:blipFill>
          <p:spPr>
            <a:xfrm>
              <a:off x="10989051" y="2252732"/>
              <a:ext cx="301634" cy="252000"/>
            </a:xfrm>
            <a:prstGeom prst="rect">
              <a:avLst/>
            </a:prstGeom>
          </p:spPr>
        </p:pic>
      </p:grpSp>
      <p:grpSp>
        <p:nvGrpSpPr>
          <p:cNvPr id="237" name="Grupo 236">
            <a:extLst>
              <a:ext uri="{FF2B5EF4-FFF2-40B4-BE49-F238E27FC236}">
                <a16:creationId xmlns:a16="http://schemas.microsoft.com/office/drawing/2014/main" id="{19CA2F75-5F2E-451F-85AE-94CFAE83763D}"/>
              </a:ext>
            </a:extLst>
          </p:cNvPr>
          <p:cNvGrpSpPr/>
          <p:nvPr/>
        </p:nvGrpSpPr>
        <p:grpSpPr>
          <a:xfrm>
            <a:off x="6280403" y="2591692"/>
            <a:ext cx="5040000" cy="698443"/>
            <a:chOff x="6650368" y="2601017"/>
            <a:chExt cx="4163952" cy="698443"/>
          </a:xfrm>
        </p:grpSpPr>
        <p:sp>
          <p:nvSpPr>
            <p:cNvPr id="238" name="Rectángulo: esquinas redondeadas 237">
              <a:extLst>
                <a:ext uri="{FF2B5EF4-FFF2-40B4-BE49-F238E27FC236}">
                  <a16:creationId xmlns:a16="http://schemas.microsoft.com/office/drawing/2014/main" id="{E9EB54C7-7A0E-485B-A3A5-7FFE6B671017}"/>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39" name="Content">
              <a:extLst>
                <a:ext uri="{FF2B5EF4-FFF2-40B4-BE49-F238E27FC236}">
                  <a16:creationId xmlns:a16="http://schemas.microsoft.com/office/drawing/2014/main" id="{67040B28-4143-4922-B136-5A4B981CF072}"/>
                </a:ext>
              </a:extLst>
            </p:cNvPr>
            <p:cNvSpPr txBox="1"/>
            <p:nvPr>
              <p:custDataLst>
                <p:custData r:id="rId29"/>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40" name="Content">
              <a:extLst>
                <a:ext uri="{FF2B5EF4-FFF2-40B4-BE49-F238E27FC236}">
                  <a16:creationId xmlns:a16="http://schemas.microsoft.com/office/drawing/2014/main" id="{4DB43463-2865-4BB8-B2CC-257AA6676CD2}"/>
                </a:ext>
              </a:extLst>
            </p:cNvPr>
            <p:cNvSpPr txBox="1"/>
            <p:nvPr>
              <p:custDataLst>
                <p:custData r:id="rId30"/>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41" name="Grupo 240">
            <a:extLst>
              <a:ext uri="{FF2B5EF4-FFF2-40B4-BE49-F238E27FC236}">
                <a16:creationId xmlns:a16="http://schemas.microsoft.com/office/drawing/2014/main" id="{E9844E38-08CC-4310-B825-8437106D8AEC}"/>
              </a:ext>
            </a:extLst>
          </p:cNvPr>
          <p:cNvGrpSpPr/>
          <p:nvPr/>
        </p:nvGrpSpPr>
        <p:grpSpPr>
          <a:xfrm>
            <a:off x="6280403" y="3423664"/>
            <a:ext cx="5040000" cy="698443"/>
            <a:chOff x="6650368" y="2601017"/>
            <a:chExt cx="4163952" cy="698443"/>
          </a:xfrm>
        </p:grpSpPr>
        <p:sp>
          <p:nvSpPr>
            <p:cNvPr id="242" name="Rectángulo: esquinas redondeadas 241">
              <a:extLst>
                <a:ext uri="{FF2B5EF4-FFF2-40B4-BE49-F238E27FC236}">
                  <a16:creationId xmlns:a16="http://schemas.microsoft.com/office/drawing/2014/main" id="{9A16FD65-5844-4AAC-A8F7-5353816660F9}"/>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43" name="Content">
              <a:extLst>
                <a:ext uri="{FF2B5EF4-FFF2-40B4-BE49-F238E27FC236}">
                  <a16:creationId xmlns:a16="http://schemas.microsoft.com/office/drawing/2014/main" id="{802DAC3C-70DB-44DE-935D-6070377E9C50}"/>
                </a:ext>
              </a:extLst>
            </p:cNvPr>
            <p:cNvSpPr txBox="1"/>
            <p:nvPr>
              <p:custDataLst>
                <p:custData r:id="rId27"/>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María González Acosta</a:t>
              </a:r>
            </a:p>
          </p:txBody>
        </p:sp>
        <p:sp>
          <p:nvSpPr>
            <p:cNvPr id="244" name="Content">
              <a:extLst>
                <a:ext uri="{FF2B5EF4-FFF2-40B4-BE49-F238E27FC236}">
                  <a16:creationId xmlns:a16="http://schemas.microsoft.com/office/drawing/2014/main" id="{45BB6E17-1692-45BC-8E27-BCA216D34D94}"/>
                </a:ext>
              </a:extLst>
            </p:cNvPr>
            <p:cNvSpPr txBox="1"/>
            <p:nvPr>
              <p:custDataLst>
                <p:custData r:id="rId28"/>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45" name="Grupo 244">
            <a:extLst>
              <a:ext uri="{FF2B5EF4-FFF2-40B4-BE49-F238E27FC236}">
                <a16:creationId xmlns:a16="http://schemas.microsoft.com/office/drawing/2014/main" id="{10655E94-C664-4EC0-BF90-D902C05E25C9}"/>
              </a:ext>
            </a:extLst>
          </p:cNvPr>
          <p:cNvGrpSpPr/>
          <p:nvPr/>
        </p:nvGrpSpPr>
        <p:grpSpPr>
          <a:xfrm>
            <a:off x="6280403" y="4258882"/>
            <a:ext cx="5040000" cy="698443"/>
            <a:chOff x="6650368" y="2601017"/>
            <a:chExt cx="4163952" cy="698443"/>
          </a:xfrm>
        </p:grpSpPr>
        <p:sp>
          <p:nvSpPr>
            <p:cNvPr id="246" name="Rectángulo: esquinas redondeadas 245">
              <a:extLst>
                <a:ext uri="{FF2B5EF4-FFF2-40B4-BE49-F238E27FC236}">
                  <a16:creationId xmlns:a16="http://schemas.microsoft.com/office/drawing/2014/main" id="{9162AA18-2B05-453C-8176-AF1CEC876CAD}"/>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47" name="Content">
              <a:extLst>
                <a:ext uri="{FF2B5EF4-FFF2-40B4-BE49-F238E27FC236}">
                  <a16:creationId xmlns:a16="http://schemas.microsoft.com/office/drawing/2014/main" id="{52F0F7B1-DDA5-4B5D-81AF-D77D5492B23F}"/>
                </a:ext>
              </a:extLst>
            </p:cNvPr>
            <p:cNvSpPr txBox="1"/>
            <p:nvPr>
              <p:custDataLst>
                <p:custData r:id="rId25"/>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José Isidro </a:t>
              </a:r>
              <a:r>
                <a:rPr lang="en-US" dirty="0" err="1">
                  <a:solidFill>
                    <a:srgbClr val="000000"/>
                  </a:solidFill>
                  <a:latin typeface="Raleway" panose="020B0503030101060003" pitchFamily="34" charset="0"/>
                  <a:ea typeface="Segoe UI" pitchFamily="34" charset="0"/>
                  <a:cs typeface="Segoe UI" pitchFamily="34" charset="0"/>
                </a:rPr>
                <a:t>Mejía</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Mejía</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248" name="Content">
              <a:extLst>
                <a:ext uri="{FF2B5EF4-FFF2-40B4-BE49-F238E27FC236}">
                  <a16:creationId xmlns:a16="http://schemas.microsoft.com/office/drawing/2014/main" id="{72610214-6801-4634-887A-F543FF13ED6C}"/>
                </a:ext>
              </a:extLst>
            </p:cNvPr>
            <p:cNvSpPr txBox="1"/>
            <p:nvPr>
              <p:custDataLst>
                <p:custData r:id="rId26"/>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49" name="Grupo 248">
            <a:extLst>
              <a:ext uri="{FF2B5EF4-FFF2-40B4-BE49-F238E27FC236}">
                <a16:creationId xmlns:a16="http://schemas.microsoft.com/office/drawing/2014/main" id="{5964AC46-FE20-4DB7-B030-A098CCC71B66}"/>
              </a:ext>
            </a:extLst>
          </p:cNvPr>
          <p:cNvGrpSpPr/>
          <p:nvPr/>
        </p:nvGrpSpPr>
        <p:grpSpPr>
          <a:xfrm>
            <a:off x="6280057" y="5094100"/>
            <a:ext cx="5040000" cy="698443"/>
            <a:chOff x="6650368" y="2601017"/>
            <a:chExt cx="4163952" cy="698443"/>
          </a:xfrm>
        </p:grpSpPr>
        <p:sp>
          <p:nvSpPr>
            <p:cNvPr id="250" name="Rectángulo: esquinas redondeadas 249">
              <a:extLst>
                <a:ext uri="{FF2B5EF4-FFF2-40B4-BE49-F238E27FC236}">
                  <a16:creationId xmlns:a16="http://schemas.microsoft.com/office/drawing/2014/main" id="{8A9A0547-04D1-4505-A10B-D2B62F118A1C}"/>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51" name="Content">
              <a:extLst>
                <a:ext uri="{FF2B5EF4-FFF2-40B4-BE49-F238E27FC236}">
                  <a16:creationId xmlns:a16="http://schemas.microsoft.com/office/drawing/2014/main" id="{BA8DE126-C3E4-4D9E-9730-CEF65A475745}"/>
                </a:ext>
              </a:extLst>
            </p:cNvPr>
            <p:cNvSpPr txBox="1"/>
            <p:nvPr>
              <p:custDataLst>
                <p:custData r:id="rId23"/>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Denisse </a:t>
              </a:r>
              <a:r>
                <a:rPr lang="en-US" dirty="0" err="1">
                  <a:solidFill>
                    <a:srgbClr val="000000"/>
                  </a:solidFill>
                  <a:latin typeface="Raleway" panose="020B0503030101060003" pitchFamily="34" charset="0"/>
                  <a:ea typeface="Segoe UI" pitchFamily="34" charset="0"/>
                  <a:cs typeface="Segoe UI" pitchFamily="34" charset="0"/>
                </a:rPr>
                <a:t>Jaimes</a:t>
              </a:r>
              <a:r>
                <a:rPr lang="en-US" dirty="0">
                  <a:solidFill>
                    <a:srgbClr val="000000"/>
                  </a:solidFill>
                  <a:latin typeface="Raleway" panose="020B0503030101060003" pitchFamily="34" charset="0"/>
                  <a:ea typeface="Segoe UI" pitchFamily="34" charset="0"/>
                  <a:cs typeface="Segoe UI" pitchFamily="34" charset="0"/>
                </a:rPr>
                <a:t> Galindo</a:t>
              </a:r>
            </a:p>
          </p:txBody>
        </p:sp>
        <p:sp>
          <p:nvSpPr>
            <p:cNvPr id="252" name="Content">
              <a:extLst>
                <a:ext uri="{FF2B5EF4-FFF2-40B4-BE49-F238E27FC236}">
                  <a16:creationId xmlns:a16="http://schemas.microsoft.com/office/drawing/2014/main" id="{7FC82A3C-0E06-48DA-9482-6D01C450E5D1}"/>
                </a:ext>
              </a:extLst>
            </p:cNvPr>
            <p:cNvSpPr txBox="1"/>
            <p:nvPr>
              <p:custDataLst>
                <p:custData r:id="rId24"/>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53" name="Grupo 252">
            <a:extLst>
              <a:ext uri="{FF2B5EF4-FFF2-40B4-BE49-F238E27FC236}">
                <a16:creationId xmlns:a16="http://schemas.microsoft.com/office/drawing/2014/main" id="{4548A097-0A39-4C47-8E2B-04CE87A86F39}"/>
              </a:ext>
            </a:extLst>
          </p:cNvPr>
          <p:cNvGrpSpPr/>
          <p:nvPr/>
        </p:nvGrpSpPr>
        <p:grpSpPr>
          <a:xfrm>
            <a:off x="6287930" y="5933183"/>
            <a:ext cx="5040000" cy="698443"/>
            <a:chOff x="6650368" y="2601017"/>
            <a:chExt cx="4163952" cy="698443"/>
          </a:xfrm>
        </p:grpSpPr>
        <p:sp>
          <p:nvSpPr>
            <p:cNvPr id="254" name="Rectángulo: esquinas redondeadas 253">
              <a:extLst>
                <a:ext uri="{FF2B5EF4-FFF2-40B4-BE49-F238E27FC236}">
                  <a16:creationId xmlns:a16="http://schemas.microsoft.com/office/drawing/2014/main" id="{B2593809-856E-46B7-A054-DB18BC54950E}"/>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55" name="Content">
              <a:extLst>
                <a:ext uri="{FF2B5EF4-FFF2-40B4-BE49-F238E27FC236}">
                  <a16:creationId xmlns:a16="http://schemas.microsoft.com/office/drawing/2014/main" id="{4C666EA8-EAF8-409D-A61C-3F741DC8094C}"/>
                </a:ext>
              </a:extLst>
            </p:cNvPr>
            <p:cNvSpPr txBox="1"/>
            <p:nvPr>
              <p:custDataLst>
                <p:custData r:id="rId21"/>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56" name="Content">
              <a:extLst>
                <a:ext uri="{FF2B5EF4-FFF2-40B4-BE49-F238E27FC236}">
                  <a16:creationId xmlns:a16="http://schemas.microsoft.com/office/drawing/2014/main" id="{993FBEBB-FF92-4E37-B847-AE4843DABD07}"/>
                </a:ext>
              </a:extLst>
            </p:cNvPr>
            <p:cNvSpPr txBox="1"/>
            <p:nvPr>
              <p:custDataLst>
                <p:custData r:id="rId22"/>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pic>
        <p:nvPicPr>
          <p:cNvPr id="260" name="Gráfico 259">
            <a:extLst>
              <a:ext uri="{FF2B5EF4-FFF2-40B4-BE49-F238E27FC236}">
                <a16:creationId xmlns:a16="http://schemas.microsoft.com/office/drawing/2014/main" id="{B2A7B34A-9598-46E8-8BD3-AA5D7C8F2696}"/>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rcRect/>
          <a:stretch/>
        </p:blipFill>
        <p:spPr>
          <a:xfrm>
            <a:off x="11046573" y="2614075"/>
            <a:ext cx="252000" cy="252000"/>
          </a:xfrm>
          <a:prstGeom prst="rect">
            <a:avLst/>
          </a:prstGeom>
        </p:spPr>
      </p:pic>
      <p:pic>
        <p:nvPicPr>
          <p:cNvPr id="261" name="Gráfico 260">
            <a:extLst>
              <a:ext uri="{FF2B5EF4-FFF2-40B4-BE49-F238E27FC236}">
                <a16:creationId xmlns:a16="http://schemas.microsoft.com/office/drawing/2014/main" id="{4F1270B0-1E06-403E-91E5-1B018312AF23}"/>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rcRect/>
          <a:stretch/>
        </p:blipFill>
        <p:spPr>
          <a:xfrm>
            <a:off x="11043071" y="3456813"/>
            <a:ext cx="252000" cy="252000"/>
          </a:xfrm>
          <a:prstGeom prst="rect">
            <a:avLst/>
          </a:prstGeom>
        </p:spPr>
      </p:pic>
      <p:pic>
        <p:nvPicPr>
          <p:cNvPr id="262" name="Gráfico 261">
            <a:extLst>
              <a:ext uri="{FF2B5EF4-FFF2-40B4-BE49-F238E27FC236}">
                <a16:creationId xmlns:a16="http://schemas.microsoft.com/office/drawing/2014/main" id="{148CD275-65D3-4C4F-90CF-DEE9D4D57D07}"/>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rcRect/>
          <a:stretch/>
        </p:blipFill>
        <p:spPr>
          <a:xfrm>
            <a:off x="11043071" y="4292031"/>
            <a:ext cx="252000" cy="252000"/>
          </a:xfrm>
          <a:prstGeom prst="rect">
            <a:avLst/>
          </a:prstGeom>
        </p:spPr>
      </p:pic>
      <p:pic>
        <p:nvPicPr>
          <p:cNvPr id="263" name="Gráfico 262">
            <a:extLst>
              <a:ext uri="{FF2B5EF4-FFF2-40B4-BE49-F238E27FC236}">
                <a16:creationId xmlns:a16="http://schemas.microsoft.com/office/drawing/2014/main" id="{C0557D83-20DF-4E21-896F-0E49A95C4EA6}"/>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rcRect/>
          <a:stretch/>
        </p:blipFill>
        <p:spPr>
          <a:xfrm>
            <a:off x="11043071" y="5127249"/>
            <a:ext cx="252000" cy="252000"/>
          </a:xfrm>
          <a:prstGeom prst="rect">
            <a:avLst/>
          </a:prstGeom>
        </p:spPr>
      </p:pic>
      <p:pic>
        <p:nvPicPr>
          <p:cNvPr id="264" name="Gráfico 263">
            <a:extLst>
              <a:ext uri="{FF2B5EF4-FFF2-40B4-BE49-F238E27FC236}">
                <a16:creationId xmlns:a16="http://schemas.microsoft.com/office/drawing/2014/main" id="{B9720E4C-4BE9-4DB3-93C6-7FC39FDF73DB}"/>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rcRect/>
          <a:stretch/>
        </p:blipFill>
        <p:spPr>
          <a:xfrm>
            <a:off x="11043071" y="5960340"/>
            <a:ext cx="252000" cy="252000"/>
          </a:xfrm>
          <a:prstGeom prst="rect">
            <a:avLst/>
          </a:prstGeom>
        </p:spPr>
      </p:pic>
      <p:pic>
        <p:nvPicPr>
          <p:cNvPr id="96" name="Gráfico 95">
            <a:extLst>
              <a:ext uri="{FF2B5EF4-FFF2-40B4-BE49-F238E27FC236}">
                <a16:creationId xmlns:a16="http://schemas.microsoft.com/office/drawing/2014/main" id="{854703CB-9911-4D11-8E1A-3C7D42B0213B}"/>
              </a:ext>
            </a:extLst>
          </p:cNvPr>
          <p:cNvPicPr>
            <a:picLocks noChangeAspect="1"/>
          </p:cNvPicPr>
          <p:nvPr/>
        </p:nvPicPr>
        <p:blipFill>
          <a:blip r:embed="rId49">
            <a:extLst>
              <a:ext uri="{28A0092B-C50C-407E-A947-70E740481C1C}">
                <a14:useLocalDpi xmlns:a14="http://schemas.microsoft.com/office/drawing/2010/main" val="0"/>
              </a:ext>
              <a:ext uri="{96DAC541-7B7A-43D3-8B79-37D633B846F1}">
                <asvg:svgBlip xmlns:asvg="http://schemas.microsoft.com/office/drawing/2016/SVG/main" r:embed="rId50"/>
              </a:ext>
            </a:extLst>
          </a:blip>
          <a:stretch>
            <a:fillRect/>
          </a:stretch>
        </p:blipFill>
        <p:spPr>
          <a:xfrm>
            <a:off x="5236922" y="2616046"/>
            <a:ext cx="252000" cy="252000"/>
          </a:xfrm>
          <a:prstGeom prst="rect">
            <a:avLst/>
          </a:prstGeom>
        </p:spPr>
      </p:pic>
      <p:pic>
        <p:nvPicPr>
          <p:cNvPr id="3" name="Gráfico 2">
            <a:extLst>
              <a:ext uri="{FF2B5EF4-FFF2-40B4-BE49-F238E27FC236}">
                <a16:creationId xmlns:a16="http://schemas.microsoft.com/office/drawing/2014/main" id="{EFEB5A81-F136-46BF-AB41-198942D40DE7}"/>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10762343" y="2616046"/>
            <a:ext cx="252000" cy="252000"/>
          </a:xfrm>
          <a:prstGeom prst="rect">
            <a:avLst/>
          </a:prstGeom>
        </p:spPr>
      </p:pic>
      <p:pic>
        <p:nvPicPr>
          <p:cNvPr id="99" name="Gráfico 98">
            <a:extLst>
              <a:ext uri="{FF2B5EF4-FFF2-40B4-BE49-F238E27FC236}">
                <a16:creationId xmlns:a16="http://schemas.microsoft.com/office/drawing/2014/main" id="{A7D5F65B-2E3F-456E-8148-E42B8B9CEDE4}"/>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10762343" y="3457620"/>
            <a:ext cx="252000" cy="252000"/>
          </a:xfrm>
          <a:prstGeom prst="rect">
            <a:avLst/>
          </a:prstGeom>
        </p:spPr>
      </p:pic>
      <p:pic>
        <p:nvPicPr>
          <p:cNvPr id="100" name="Gráfico 99">
            <a:extLst>
              <a:ext uri="{FF2B5EF4-FFF2-40B4-BE49-F238E27FC236}">
                <a16:creationId xmlns:a16="http://schemas.microsoft.com/office/drawing/2014/main" id="{757ACC46-AEA3-4A0A-A7B0-6563B68A6E06}"/>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10764241" y="4289419"/>
            <a:ext cx="252000" cy="252000"/>
          </a:xfrm>
          <a:prstGeom prst="rect">
            <a:avLst/>
          </a:prstGeom>
        </p:spPr>
      </p:pic>
      <p:pic>
        <p:nvPicPr>
          <p:cNvPr id="101" name="Gráfico 100">
            <a:extLst>
              <a:ext uri="{FF2B5EF4-FFF2-40B4-BE49-F238E27FC236}">
                <a16:creationId xmlns:a16="http://schemas.microsoft.com/office/drawing/2014/main" id="{95AC44AD-9922-4E5A-B4D0-20A10F9AE4F1}"/>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10768365" y="5127685"/>
            <a:ext cx="252000" cy="252000"/>
          </a:xfrm>
          <a:prstGeom prst="rect">
            <a:avLst/>
          </a:prstGeom>
        </p:spPr>
      </p:pic>
      <p:pic>
        <p:nvPicPr>
          <p:cNvPr id="102" name="Gráfico 101">
            <a:extLst>
              <a:ext uri="{FF2B5EF4-FFF2-40B4-BE49-F238E27FC236}">
                <a16:creationId xmlns:a16="http://schemas.microsoft.com/office/drawing/2014/main" id="{E695BDB5-7C27-41CD-8C70-C629164AC04A}"/>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10762343" y="5964340"/>
            <a:ext cx="252000" cy="252000"/>
          </a:xfrm>
          <a:prstGeom prst="rect">
            <a:avLst/>
          </a:prstGeom>
        </p:spPr>
      </p:pic>
      <p:grpSp>
        <p:nvGrpSpPr>
          <p:cNvPr id="103" name="Grupo 102">
            <a:extLst>
              <a:ext uri="{FF2B5EF4-FFF2-40B4-BE49-F238E27FC236}">
                <a16:creationId xmlns:a16="http://schemas.microsoft.com/office/drawing/2014/main" id="{3CC22DB7-0CB2-4D77-8CD9-847C52FEB22F}"/>
              </a:ext>
            </a:extLst>
          </p:cNvPr>
          <p:cNvGrpSpPr/>
          <p:nvPr>
            <p:custDataLst>
              <p:custData r:id="rId6"/>
            </p:custDataLst>
          </p:nvPr>
        </p:nvGrpSpPr>
        <p:grpSpPr>
          <a:xfrm>
            <a:off x="10009684" y="1013298"/>
            <a:ext cx="1707978" cy="292388"/>
            <a:chOff x="4760668" y="4237301"/>
            <a:chExt cx="2616422" cy="292388"/>
          </a:xfrm>
        </p:grpSpPr>
        <p:sp>
          <p:nvSpPr>
            <p:cNvPr id="104" name="Rectángulo: esquinas redondeadas 103">
              <a:extLst>
                <a:ext uri="{FF2B5EF4-FFF2-40B4-BE49-F238E27FC236}">
                  <a16:creationId xmlns:a16="http://schemas.microsoft.com/office/drawing/2014/main" id="{923C83E6-5CA1-4970-8F2F-38DDAE35F2FB}"/>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5" name="Content">
              <a:extLst>
                <a:ext uri="{FF2B5EF4-FFF2-40B4-BE49-F238E27FC236}">
                  <a16:creationId xmlns:a16="http://schemas.microsoft.com/office/drawing/2014/main" id="{D9D731B8-4602-449F-8EB4-881F3BBD0528}"/>
                </a:ext>
              </a:extLst>
            </p:cNvPr>
            <p:cNvSpPr txBox="1"/>
            <p:nvPr>
              <p:custDataLst>
                <p:custData r:id="rId20"/>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2" name="Grupo 1">
            <a:extLst>
              <a:ext uri="{FF2B5EF4-FFF2-40B4-BE49-F238E27FC236}">
                <a16:creationId xmlns:a16="http://schemas.microsoft.com/office/drawing/2014/main" id="{24EC167E-E675-4E52-8B50-3CDF397366D6}"/>
              </a:ext>
            </a:extLst>
          </p:cNvPr>
          <p:cNvGrpSpPr/>
          <p:nvPr/>
        </p:nvGrpSpPr>
        <p:grpSpPr>
          <a:xfrm>
            <a:off x="2782859" y="1299492"/>
            <a:ext cx="6626281" cy="4812595"/>
            <a:chOff x="2782859" y="1299492"/>
            <a:chExt cx="6626281" cy="4812595"/>
          </a:xfrm>
        </p:grpSpPr>
        <p:sp>
          <p:nvSpPr>
            <p:cNvPr id="82" name="Rectángulo: esquinas redondeadas 81">
              <a:extLst>
                <a:ext uri="{FF2B5EF4-FFF2-40B4-BE49-F238E27FC236}">
                  <a16:creationId xmlns:a16="http://schemas.microsoft.com/office/drawing/2014/main" id="{D361F3B9-18CE-4510-A9BE-41CFF3B188A5}"/>
                </a:ext>
              </a:extLst>
            </p:cNvPr>
            <p:cNvSpPr/>
            <p:nvPr/>
          </p:nvSpPr>
          <p:spPr>
            <a:xfrm>
              <a:off x="2782859" y="1299492"/>
              <a:ext cx="6626281" cy="4812595"/>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83" name="Grupo 82">
              <a:extLst>
                <a:ext uri="{FF2B5EF4-FFF2-40B4-BE49-F238E27FC236}">
                  <a16:creationId xmlns:a16="http://schemas.microsoft.com/office/drawing/2014/main" id="{F41DFB46-91A5-4A9F-B6ED-5861787CF1CF}"/>
                </a:ext>
              </a:extLst>
            </p:cNvPr>
            <p:cNvGrpSpPr/>
            <p:nvPr/>
          </p:nvGrpSpPr>
          <p:grpSpPr>
            <a:xfrm>
              <a:off x="3054477" y="2001478"/>
              <a:ext cx="2317751" cy="868680"/>
              <a:chOff x="2476499" y="3048000"/>
              <a:chExt cx="2317751" cy="868680"/>
            </a:xfrm>
          </p:grpSpPr>
          <p:sp>
            <p:nvSpPr>
              <p:cNvPr id="113" name="Rectángulo: esquinas redondeadas 112">
                <a:extLst>
                  <a:ext uri="{FF2B5EF4-FFF2-40B4-BE49-F238E27FC236}">
                    <a16:creationId xmlns:a16="http://schemas.microsoft.com/office/drawing/2014/main" id="{B61CA5CA-93C4-44FD-9A90-58055176AD89}"/>
                  </a:ext>
                </a:extLst>
              </p:cNvPr>
              <p:cNvSpPr/>
              <p:nvPr/>
            </p:nvSpPr>
            <p:spPr>
              <a:xfrm>
                <a:off x="2476499" y="3048000"/>
                <a:ext cx="2317751" cy="868680"/>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114" name="Gráfico 113">
                <a:extLst>
                  <a:ext uri="{FF2B5EF4-FFF2-40B4-BE49-F238E27FC236}">
                    <a16:creationId xmlns:a16="http://schemas.microsoft.com/office/drawing/2014/main" id="{AFA0FF01-7FF1-4B66-B664-45EA5E93B236}"/>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2558632" y="3122340"/>
                <a:ext cx="720000" cy="720000"/>
              </a:xfrm>
              <a:prstGeom prst="rect">
                <a:avLst/>
              </a:prstGeom>
              <a:effectLst>
                <a:outerShdw blurRad="50800" dist="38100" dir="2700000" algn="tl" rotWithShape="0">
                  <a:prstClr val="black">
                    <a:alpha val="40000"/>
                  </a:prstClr>
                </a:outerShdw>
              </a:effectLst>
            </p:spPr>
          </p:pic>
          <p:sp>
            <p:nvSpPr>
              <p:cNvPr id="115" name="Content">
                <a:extLst>
                  <a:ext uri="{FF2B5EF4-FFF2-40B4-BE49-F238E27FC236}">
                    <a16:creationId xmlns:a16="http://schemas.microsoft.com/office/drawing/2014/main" id="{FBA9241D-9389-4BB8-BCA0-C2044253BF9C}"/>
                  </a:ext>
                </a:extLst>
              </p:cNvPr>
              <p:cNvSpPr txBox="1"/>
              <p:nvPr>
                <p:custDataLst>
                  <p:custData r:id="rId18"/>
                  <p:custData r:id="rId19"/>
                </p:custDataLst>
              </p:nvPr>
            </p:nvSpPr>
            <p:spPr>
              <a:xfrm>
                <a:off x="3278631" y="3302693"/>
                <a:ext cx="1431347" cy="538609"/>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Constancia</a:t>
                </a:r>
                <a:r>
                  <a:rPr lang="en-US" sz="1600" dirty="0">
                    <a:solidFill>
                      <a:srgbClr val="000000"/>
                    </a:solidFill>
                    <a:latin typeface="Raleway" panose="020B0503030101060003" pitchFamily="34" charset="0"/>
                    <a:ea typeface="Segoe UI" pitchFamily="34" charset="0"/>
                    <a:cs typeface="Segoe UI" pitchFamily="34" charset="0"/>
                  </a:rPr>
                  <a:t> de </a:t>
                </a:r>
                <a:r>
                  <a:rPr lang="en-US" sz="1600" dirty="0" err="1">
                    <a:solidFill>
                      <a:srgbClr val="000000"/>
                    </a:solidFill>
                    <a:latin typeface="Raleway" panose="020B0503030101060003" pitchFamily="34" charset="0"/>
                    <a:ea typeface="Segoe UI" pitchFamily="34" charset="0"/>
                    <a:cs typeface="Segoe UI" pitchFamily="34" charset="0"/>
                  </a:rPr>
                  <a:t>asesoría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16" name="Gráfico 115">
                <a:extLst>
                  <a:ext uri="{FF2B5EF4-FFF2-40B4-BE49-F238E27FC236}">
                    <a16:creationId xmlns:a16="http://schemas.microsoft.com/office/drawing/2014/main" id="{7257FE35-DB06-413D-8B91-A94F018234CB}"/>
                  </a:ext>
                </a:extLst>
              </p:cNvPr>
              <p:cNvPicPr>
                <a:picLocks noChangeAspect="1"/>
              </p:cNvPicPr>
              <p:nvPr/>
            </p:nvPicPr>
            <p:blipFill>
              <a:blip r:embed="rId55">
                <a:extLst>
                  <a:ext uri="{28A0092B-C50C-407E-A947-70E740481C1C}">
                    <a14:useLocalDpi xmlns:a14="http://schemas.microsoft.com/office/drawing/2010/main" val="0"/>
                  </a:ext>
                  <a:ext uri="{96DAC541-7B7A-43D3-8B79-37D633B846F1}">
                    <asvg:svgBlip xmlns:asvg="http://schemas.microsoft.com/office/drawing/2016/SVG/main" r:embed="rId56"/>
                  </a:ext>
                </a:extLst>
              </a:blip>
              <a:stretch>
                <a:fillRect/>
              </a:stretch>
            </p:blipFill>
            <p:spPr>
              <a:xfrm>
                <a:off x="4505648" y="3049655"/>
                <a:ext cx="252000" cy="252000"/>
              </a:xfrm>
              <a:prstGeom prst="rect">
                <a:avLst/>
              </a:prstGeom>
            </p:spPr>
          </p:pic>
        </p:grpSp>
        <p:sp>
          <p:nvSpPr>
            <p:cNvPr id="85" name="Content">
              <a:extLst>
                <a:ext uri="{FF2B5EF4-FFF2-40B4-BE49-F238E27FC236}">
                  <a16:creationId xmlns:a16="http://schemas.microsoft.com/office/drawing/2014/main" id="{D3E5D4EF-843D-4309-80B0-2A604D2CF77D}"/>
                </a:ext>
              </a:extLst>
            </p:cNvPr>
            <p:cNvSpPr txBox="1"/>
            <p:nvPr>
              <p:custDataLst>
                <p:custData r:id="rId12"/>
              </p:custDataLst>
            </p:nvPr>
          </p:nvSpPr>
          <p:spPr>
            <a:xfrm>
              <a:off x="3054477" y="3156168"/>
              <a:ext cx="2964273"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Documentos</a:t>
              </a:r>
              <a:r>
                <a:rPr lang="en-US" sz="2200" dirty="0">
                  <a:solidFill>
                    <a:schemeClr val="bg1"/>
                  </a:solidFill>
                  <a:latin typeface="Raleway" panose="020B0503030101060003" pitchFamily="34" charset="0"/>
                  <a:ea typeface="Segoe UI" pitchFamily="34" charset="0"/>
                  <a:cs typeface="Segoe UI" pitchFamily="34" charset="0"/>
                </a:rPr>
                <a:t> </a:t>
              </a:r>
              <a:r>
                <a:rPr lang="en-US" sz="2200" dirty="0" err="1">
                  <a:solidFill>
                    <a:schemeClr val="bg1"/>
                  </a:solidFill>
                  <a:latin typeface="Raleway" panose="020B0503030101060003" pitchFamily="34" charset="0"/>
                  <a:ea typeface="Segoe UI" pitchFamily="34" charset="0"/>
                  <a:cs typeface="Segoe UI" pitchFamily="34" charset="0"/>
                </a:rPr>
                <a:t>subidos</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86" name="Grupo 85">
              <a:extLst>
                <a:ext uri="{FF2B5EF4-FFF2-40B4-BE49-F238E27FC236}">
                  <a16:creationId xmlns:a16="http://schemas.microsoft.com/office/drawing/2014/main" id="{8DD247FD-6103-44B4-8317-0CB8C48D5813}"/>
                </a:ext>
              </a:extLst>
            </p:cNvPr>
            <p:cNvGrpSpPr/>
            <p:nvPr/>
          </p:nvGrpSpPr>
          <p:grpSpPr>
            <a:xfrm>
              <a:off x="3054477" y="3630843"/>
              <a:ext cx="2317751" cy="868680"/>
              <a:chOff x="470752" y="3840736"/>
              <a:chExt cx="2317751" cy="868680"/>
            </a:xfrm>
          </p:grpSpPr>
          <p:sp>
            <p:nvSpPr>
              <p:cNvPr id="97" name="Rectángulo: esquinas redondeadas 96">
                <a:extLst>
                  <a:ext uri="{FF2B5EF4-FFF2-40B4-BE49-F238E27FC236}">
                    <a16:creationId xmlns:a16="http://schemas.microsoft.com/office/drawing/2014/main" id="{9C3BFCE4-4F51-4A95-9E2B-A7BD3C82D803}"/>
                  </a:ext>
                </a:extLst>
              </p:cNvPr>
              <p:cNvSpPr/>
              <p:nvPr/>
            </p:nvSpPr>
            <p:spPr>
              <a:xfrm>
                <a:off x="470752" y="3840736"/>
                <a:ext cx="2317751" cy="868680"/>
              </a:xfrm>
              <a:prstGeom prst="roundRect">
                <a:avLst>
                  <a:gd name="adj" fmla="val 7729"/>
                </a:avLst>
              </a:prstGeom>
              <a:solidFill>
                <a:srgbClr val="0070C0"/>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98" name="Gráfico 97">
                <a:extLst>
                  <a:ext uri="{FF2B5EF4-FFF2-40B4-BE49-F238E27FC236}">
                    <a16:creationId xmlns:a16="http://schemas.microsoft.com/office/drawing/2014/main" id="{9C2AB120-B063-47EA-81B5-B8051C92E821}"/>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552885" y="3915076"/>
                <a:ext cx="720000" cy="720000"/>
              </a:xfrm>
              <a:prstGeom prst="rect">
                <a:avLst/>
              </a:prstGeom>
              <a:effectLst>
                <a:outerShdw blurRad="50800" dist="38100" dir="2700000" algn="tl" rotWithShape="0">
                  <a:prstClr val="black">
                    <a:alpha val="40000"/>
                  </a:prstClr>
                </a:outerShdw>
              </a:effectLst>
            </p:spPr>
          </p:pic>
          <p:sp>
            <p:nvSpPr>
              <p:cNvPr id="106" name="Content">
                <a:extLst>
                  <a:ext uri="{FF2B5EF4-FFF2-40B4-BE49-F238E27FC236}">
                    <a16:creationId xmlns:a16="http://schemas.microsoft.com/office/drawing/2014/main" id="{87FB9F29-2FBD-464D-8012-7A914227B3C4}"/>
                  </a:ext>
                </a:extLst>
              </p:cNvPr>
              <p:cNvSpPr txBox="1"/>
              <p:nvPr>
                <p:custDataLst>
                  <p:custData r:id="rId16"/>
                  <p:custData r:id="rId17"/>
                </p:custDataLst>
              </p:nvPr>
            </p:nvSpPr>
            <p:spPr>
              <a:xfrm>
                <a:off x="1272885" y="4095429"/>
                <a:ext cx="1431346" cy="538609"/>
              </a:xfrm>
              <a:prstGeom prst="rect">
                <a:avLst/>
              </a:prstGeom>
              <a:noFill/>
            </p:spPr>
            <p:txBody>
              <a:bodyPr wrap="square" lIns="91440" tIns="18288" rIns="91440" bIns="27432" rtlCol="0" anchor="ctr" anchorCtr="0">
                <a:spAutoFit/>
              </a:bodyPr>
              <a:lstStyle/>
              <a:p>
                <a:r>
                  <a:rPr lang="en-US" sz="1600" dirty="0" err="1">
                    <a:solidFill>
                      <a:schemeClr val="bg1"/>
                    </a:solidFill>
                    <a:latin typeface="Raleway" panose="020B0503030101060003" pitchFamily="34" charset="0"/>
                    <a:ea typeface="Segoe UI" pitchFamily="34" charset="0"/>
                    <a:cs typeface="Segoe UI" pitchFamily="34" charset="0"/>
                  </a:rPr>
                  <a:t>Constancia</a:t>
                </a:r>
                <a:r>
                  <a:rPr lang="en-US" sz="1600" dirty="0">
                    <a:solidFill>
                      <a:schemeClr val="bg1"/>
                    </a:solidFill>
                    <a:latin typeface="Raleway" panose="020B0503030101060003" pitchFamily="34" charset="0"/>
                    <a:ea typeface="Segoe UI" pitchFamily="34" charset="0"/>
                    <a:cs typeface="Segoe UI" pitchFamily="34" charset="0"/>
                  </a:rPr>
                  <a:t> de </a:t>
                </a:r>
                <a:r>
                  <a:rPr lang="en-US" sz="1600" dirty="0" err="1">
                    <a:solidFill>
                      <a:schemeClr val="bg1"/>
                    </a:solidFill>
                    <a:latin typeface="Raleway" panose="020B0503030101060003" pitchFamily="34" charset="0"/>
                    <a:ea typeface="Segoe UI" pitchFamily="34" charset="0"/>
                    <a:cs typeface="Segoe UI" pitchFamily="34" charset="0"/>
                  </a:rPr>
                  <a:t>asesoría</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107" name="Gráfico 106">
                <a:extLst>
                  <a:ext uri="{FF2B5EF4-FFF2-40B4-BE49-F238E27FC236}">
                    <a16:creationId xmlns:a16="http://schemas.microsoft.com/office/drawing/2014/main" id="{F1694A8F-8311-4679-B6EC-81703FB16F72}"/>
                  </a:ext>
                </a:extLst>
              </p:cNvPr>
              <p:cNvPicPr>
                <a:picLocks noChangeAspect="1"/>
              </p:cNvPicPr>
              <p:nvPr/>
            </p:nvPicPr>
            <p:blipFill>
              <a:blip r:embed="rId57">
                <a:extLst>
                  <a:ext uri="{28A0092B-C50C-407E-A947-70E740481C1C}">
                    <a14:useLocalDpi xmlns:a14="http://schemas.microsoft.com/office/drawing/2010/main" val="0"/>
                  </a:ext>
                  <a:ext uri="{96DAC541-7B7A-43D3-8B79-37D633B846F1}">
                    <asvg:svgBlip xmlns:asvg="http://schemas.microsoft.com/office/drawing/2016/SVG/main" r:embed="rId58"/>
                  </a:ext>
                </a:extLst>
              </a:blip>
              <a:stretch>
                <a:fillRect/>
              </a:stretch>
            </p:blipFill>
            <p:spPr>
              <a:xfrm>
                <a:off x="2499901" y="3842391"/>
                <a:ext cx="252000" cy="252000"/>
              </a:xfrm>
              <a:prstGeom prst="rect">
                <a:avLst/>
              </a:prstGeom>
            </p:spPr>
          </p:pic>
        </p:grpSp>
        <p:sp>
          <p:nvSpPr>
            <p:cNvPr id="88" name="Content">
              <a:extLst>
                <a:ext uri="{FF2B5EF4-FFF2-40B4-BE49-F238E27FC236}">
                  <a16:creationId xmlns:a16="http://schemas.microsoft.com/office/drawing/2014/main" id="{7D5C0342-6C4C-44F2-BAED-B1D56FE6DCA2}"/>
                </a:ext>
              </a:extLst>
            </p:cNvPr>
            <p:cNvSpPr txBox="1"/>
            <p:nvPr>
              <p:custDataLst>
                <p:custData r:id="rId13"/>
              </p:custDataLst>
            </p:nvPr>
          </p:nvSpPr>
          <p:spPr>
            <a:xfrm>
              <a:off x="3049217" y="1526803"/>
              <a:ext cx="1433406"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Formatos</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89" name="Grupo 88">
              <a:extLst>
                <a:ext uri="{FF2B5EF4-FFF2-40B4-BE49-F238E27FC236}">
                  <a16:creationId xmlns:a16="http://schemas.microsoft.com/office/drawing/2014/main" id="{07504CD3-D80E-4D87-BA91-1256D6EFBE9A}"/>
                </a:ext>
              </a:extLst>
            </p:cNvPr>
            <p:cNvGrpSpPr/>
            <p:nvPr>
              <p:custDataLst>
                <p:custData r:id="rId14"/>
              </p:custDataLst>
            </p:nvPr>
          </p:nvGrpSpPr>
          <p:grpSpPr>
            <a:xfrm>
              <a:off x="7791579" y="5624971"/>
              <a:ext cx="1457546" cy="292388"/>
              <a:chOff x="4760668" y="4237301"/>
              <a:chExt cx="2616422" cy="292388"/>
            </a:xfrm>
          </p:grpSpPr>
          <p:sp>
            <p:nvSpPr>
              <p:cNvPr id="90" name="Rectángulo: esquinas redondeadas 89">
                <a:extLst>
                  <a:ext uri="{FF2B5EF4-FFF2-40B4-BE49-F238E27FC236}">
                    <a16:creationId xmlns:a16="http://schemas.microsoft.com/office/drawing/2014/main" id="{5420AC0E-7681-407E-9233-27D60EB72804}"/>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1" name="Content">
                <a:hlinkClick r:id="rId59" action="ppaction://hlinksldjump"/>
                <a:extLst>
                  <a:ext uri="{FF2B5EF4-FFF2-40B4-BE49-F238E27FC236}">
                    <a16:creationId xmlns:a16="http://schemas.microsoft.com/office/drawing/2014/main" id="{A7ED7800-CF85-477B-8B86-5DBFAE3B250F}"/>
                  </a:ext>
                </a:extLst>
              </p:cNvPr>
              <p:cNvSpPr txBox="1"/>
              <p:nvPr>
                <p:custDataLst>
                  <p:custData r:id="rId15"/>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sp>
        <p:nvSpPr>
          <p:cNvPr id="109" name="Content">
            <a:extLst>
              <a:ext uri="{FF2B5EF4-FFF2-40B4-BE49-F238E27FC236}">
                <a16:creationId xmlns:a16="http://schemas.microsoft.com/office/drawing/2014/main" id="{7FEE3CE9-2167-4C50-84E9-580037D34AB6}"/>
              </a:ext>
            </a:extLst>
          </p:cNvPr>
          <p:cNvSpPr txBox="1"/>
          <p:nvPr>
            <p:custDataLst>
              <p:custData r:id="rId7"/>
            </p:custDataLst>
          </p:nvPr>
        </p:nvSpPr>
        <p:spPr>
          <a:xfrm>
            <a:off x="10504510" y="2938587"/>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
        <p:nvSpPr>
          <p:cNvPr id="110" name="Content">
            <a:extLst>
              <a:ext uri="{FF2B5EF4-FFF2-40B4-BE49-F238E27FC236}">
                <a16:creationId xmlns:a16="http://schemas.microsoft.com/office/drawing/2014/main" id="{FB6AE2A7-FDFF-4DFB-957D-AF11BCDF6873}"/>
              </a:ext>
            </a:extLst>
          </p:cNvPr>
          <p:cNvSpPr txBox="1"/>
          <p:nvPr>
            <p:custDataLst>
              <p:custData r:id="rId8"/>
            </p:custDataLst>
          </p:nvPr>
        </p:nvSpPr>
        <p:spPr>
          <a:xfrm>
            <a:off x="10504510" y="3758160"/>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
        <p:nvSpPr>
          <p:cNvPr id="112" name="Content">
            <a:extLst>
              <a:ext uri="{FF2B5EF4-FFF2-40B4-BE49-F238E27FC236}">
                <a16:creationId xmlns:a16="http://schemas.microsoft.com/office/drawing/2014/main" id="{E947AED4-B391-4979-9B30-7AFDDD9AFCBE}"/>
              </a:ext>
            </a:extLst>
          </p:cNvPr>
          <p:cNvSpPr txBox="1"/>
          <p:nvPr>
            <p:custDataLst>
              <p:custData r:id="rId9"/>
            </p:custDataLst>
          </p:nvPr>
        </p:nvSpPr>
        <p:spPr>
          <a:xfrm>
            <a:off x="10240369" y="4590132"/>
            <a:ext cx="1104790"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Poza Rica</a:t>
            </a:r>
          </a:p>
        </p:txBody>
      </p:sp>
      <p:sp>
        <p:nvSpPr>
          <p:cNvPr id="117" name="Content">
            <a:extLst>
              <a:ext uri="{FF2B5EF4-FFF2-40B4-BE49-F238E27FC236}">
                <a16:creationId xmlns:a16="http://schemas.microsoft.com/office/drawing/2014/main" id="{2589D185-E2B2-495E-B5A1-D11CAD296473}"/>
              </a:ext>
            </a:extLst>
          </p:cNvPr>
          <p:cNvSpPr txBox="1"/>
          <p:nvPr>
            <p:custDataLst>
              <p:custData r:id="rId10"/>
            </p:custDataLst>
          </p:nvPr>
        </p:nvSpPr>
        <p:spPr>
          <a:xfrm>
            <a:off x="10443648" y="5427024"/>
            <a:ext cx="90762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Orizaba</a:t>
            </a:r>
          </a:p>
        </p:txBody>
      </p:sp>
      <p:sp>
        <p:nvSpPr>
          <p:cNvPr id="118" name="Content">
            <a:extLst>
              <a:ext uri="{FF2B5EF4-FFF2-40B4-BE49-F238E27FC236}">
                <a16:creationId xmlns:a16="http://schemas.microsoft.com/office/drawing/2014/main" id="{CF4E5A14-D71A-4AED-9689-694C35F0D739}"/>
              </a:ext>
            </a:extLst>
          </p:cNvPr>
          <p:cNvSpPr txBox="1"/>
          <p:nvPr>
            <p:custDataLst>
              <p:custData r:id="rId11"/>
            </p:custDataLst>
          </p:nvPr>
        </p:nvSpPr>
        <p:spPr>
          <a:xfrm>
            <a:off x="10521710" y="6262242"/>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Tree>
    <p:extLst>
      <p:ext uri="{BB962C8B-B14F-4D97-AF65-F5344CB8AC3E}">
        <p14:creationId xmlns:p14="http://schemas.microsoft.com/office/powerpoint/2010/main" val="31194649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41"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42"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43"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44"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45"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46"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47">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grpSp>
        <p:nvGrpSpPr>
          <p:cNvPr id="148" name="Grupo 147">
            <a:extLst>
              <a:ext uri="{FF2B5EF4-FFF2-40B4-BE49-F238E27FC236}">
                <a16:creationId xmlns:a16="http://schemas.microsoft.com/office/drawing/2014/main" id="{C66F566F-916D-4E8B-86B2-19FE456F7A40}"/>
              </a:ext>
            </a:extLst>
          </p:cNvPr>
          <p:cNvGrpSpPr/>
          <p:nvPr/>
        </p:nvGrpSpPr>
        <p:grpSpPr>
          <a:xfrm>
            <a:off x="11541248" y="2601017"/>
            <a:ext cx="180000" cy="3926783"/>
            <a:chOff x="10045700" y="1993900"/>
            <a:chExt cx="180000" cy="4533900"/>
          </a:xfrm>
        </p:grpSpPr>
        <p:sp>
          <p:nvSpPr>
            <p:cNvPr id="146" name="Rectángulo: esquinas redondeadas 145">
              <a:extLst>
                <a:ext uri="{FF2B5EF4-FFF2-40B4-BE49-F238E27FC236}">
                  <a16:creationId xmlns:a16="http://schemas.microsoft.com/office/drawing/2014/main" id="{4DCFC398-7CD6-423D-90AE-CE51B6ACD180}"/>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Rectángulo: esquinas redondeadas 146">
              <a:extLst>
                <a:ext uri="{FF2B5EF4-FFF2-40B4-BE49-F238E27FC236}">
                  <a16:creationId xmlns:a16="http://schemas.microsoft.com/office/drawing/2014/main" id="{9EE888F8-D342-4552-9526-04E99A1C21CB}"/>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3462807"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Asignación</a:t>
            </a:r>
            <a:r>
              <a:rPr lang="en-US" sz="2600" dirty="0">
                <a:solidFill>
                  <a:srgbClr val="000000"/>
                </a:solidFill>
                <a:latin typeface="Raleway" panose="020B0503030101060003" pitchFamily="34" charset="0"/>
                <a:ea typeface="Segoe UI" pitchFamily="34" charset="0"/>
                <a:cs typeface="Segoe UI" pitchFamily="34" charset="0"/>
              </a:rPr>
              <a:t> de </a:t>
            </a:r>
            <a:r>
              <a:rPr lang="en-US" sz="2600" dirty="0" err="1">
                <a:solidFill>
                  <a:srgbClr val="000000"/>
                </a:solidFill>
                <a:latin typeface="Raleway" panose="020B0503030101060003" pitchFamily="34" charset="0"/>
                <a:ea typeface="Segoe UI" pitchFamily="34" charset="0"/>
                <a:cs typeface="Segoe UI" pitchFamily="34" charset="0"/>
              </a:rPr>
              <a:t>asesor</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51" name="Grupo 50">
            <a:extLst>
              <a:ext uri="{FF2B5EF4-FFF2-40B4-BE49-F238E27FC236}">
                <a16:creationId xmlns:a16="http://schemas.microsoft.com/office/drawing/2014/main" id="{194239C7-F47C-4E40-82D3-E23F21E52503}"/>
              </a:ext>
            </a:extLst>
          </p:cNvPr>
          <p:cNvGrpSpPr/>
          <p:nvPr/>
        </p:nvGrpSpPr>
        <p:grpSpPr>
          <a:xfrm>
            <a:off x="470752" y="2601017"/>
            <a:ext cx="5040000" cy="698443"/>
            <a:chOff x="6650368" y="2601017"/>
            <a:chExt cx="4163952" cy="698443"/>
          </a:xfrm>
        </p:grpSpPr>
        <p:sp>
          <p:nvSpPr>
            <p:cNvPr id="200" name="Rectángulo: esquinas redondeadas 199">
              <a:extLst>
                <a:ext uri="{FF2B5EF4-FFF2-40B4-BE49-F238E27FC236}">
                  <a16:creationId xmlns:a16="http://schemas.microsoft.com/office/drawing/2014/main" id="{2F92F53E-AA5B-48A5-B599-BA44A123A88F}"/>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01" name="Content">
              <a:extLst>
                <a:ext uri="{FF2B5EF4-FFF2-40B4-BE49-F238E27FC236}">
                  <a16:creationId xmlns:a16="http://schemas.microsoft.com/office/drawing/2014/main" id="{AAE63FC6-0F86-4EAA-93FA-9702D795BEA9}"/>
                </a:ext>
              </a:extLst>
            </p:cNvPr>
            <p:cNvSpPr txBox="1"/>
            <p:nvPr>
              <p:custDataLst>
                <p:custData r:id="rId37"/>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02" name="Content">
              <a:extLst>
                <a:ext uri="{FF2B5EF4-FFF2-40B4-BE49-F238E27FC236}">
                  <a16:creationId xmlns:a16="http://schemas.microsoft.com/office/drawing/2014/main" id="{0722A6FA-524B-49D3-A5D6-6C97C1F3F7C6}"/>
                </a:ext>
              </a:extLst>
            </p:cNvPr>
            <p:cNvSpPr txBox="1"/>
            <p:nvPr>
              <p:custDataLst>
                <p:custData r:id="rId38"/>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sp>
        <p:nvSpPr>
          <p:cNvPr id="203" name="Content">
            <a:extLst>
              <a:ext uri="{FF2B5EF4-FFF2-40B4-BE49-F238E27FC236}">
                <a16:creationId xmlns:a16="http://schemas.microsoft.com/office/drawing/2014/main" id="{2275396F-38F7-4DF2-B2BD-A6DECE313725}"/>
              </a:ext>
            </a:extLst>
          </p:cNvPr>
          <p:cNvSpPr txBox="1"/>
          <p:nvPr>
            <p:custDataLst>
              <p:custData r:id="rId4"/>
            </p:custDataLst>
          </p:nvPr>
        </p:nvSpPr>
        <p:spPr>
          <a:xfrm>
            <a:off x="470752" y="2206972"/>
            <a:ext cx="2393604"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Asesor</a:t>
            </a:r>
            <a:r>
              <a:rPr lang="en-US" sz="2200" dirty="0">
                <a:latin typeface="Raleway" panose="020B0503030101060003" pitchFamily="34" charset="0"/>
                <a:ea typeface="Segoe UI" pitchFamily="34" charset="0"/>
                <a:cs typeface="Segoe UI" pitchFamily="34" charset="0"/>
              </a:rPr>
              <a:t> curricular</a:t>
            </a:r>
          </a:p>
        </p:txBody>
      </p:sp>
      <p:pic>
        <p:nvPicPr>
          <p:cNvPr id="53" name="Gráfico 52">
            <a:hlinkClick r:id="rId48" action="ppaction://hlinksldjump"/>
            <a:extLst>
              <a:ext uri="{FF2B5EF4-FFF2-40B4-BE49-F238E27FC236}">
                <a16:creationId xmlns:a16="http://schemas.microsoft.com/office/drawing/2014/main" id="{216E622C-4373-4A94-B5B9-885C9A3F9CA1}"/>
              </a:ext>
            </a:extLst>
          </p:cNvPr>
          <p:cNvPicPr>
            <a:picLocks noChangeAspect="1"/>
          </p:cNvPicPr>
          <p:nvPr/>
        </p:nvPicPr>
        <p:blipFill>
          <a:blip r:embed="rId49">
            <a:extLst>
              <a:ext uri="{28A0092B-C50C-407E-A947-70E740481C1C}">
                <a14:useLocalDpi xmlns:a14="http://schemas.microsoft.com/office/drawing/2010/main" val="0"/>
              </a:ext>
              <a:ext uri="{96DAC541-7B7A-43D3-8B79-37D633B846F1}">
                <asvg:svgBlip xmlns:asvg="http://schemas.microsoft.com/office/drawing/2016/SVG/main" r:embed="rId50"/>
              </a:ext>
            </a:extLst>
          </a:blip>
          <a:stretch>
            <a:fillRect/>
          </a:stretch>
        </p:blipFill>
        <p:spPr>
          <a:xfrm>
            <a:off x="3981294" y="1746520"/>
            <a:ext cx="252000" cy="252000"/>
          </a:xfrm>
          <a:prstGeom prst="rect">
            <a:avLst/>
          </a:prstGeom>
        </p:spPr>
      </p:pic>
      <p:sp>
        <p:nvSpPr>
          <p:cNvPr id="229" name="Content">
            <a:extLst>
              <a:ext uri="{FF2B5EF4-FFF2-40B4-BE49-F238E27FC236}">
                <a16:creationId xmlns:a16="http://schemas.microsoft.com/office/drawing/2014/main" id="{0A797E50-BEE4-4684-ADDD-AC09BD212F65}"/>
              </a:ext>
            </a:extLst>
          </p:cNvPr>
          <p:cNvSpPr txBox="1"/>
          <p:nvPr>
            <p:custDataLst>
              <p:custData r:id="rId5"/>
            </p:custDataLst>
          </p:nvPr>
        </p:nvSpPr>
        <p:spPr>
          <a:xfrm>
            <a:off x="6278471" y="2206971"/>
            <a:ext cx="1721946"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Seleccionar</a:t>
            </a:r>
            <a:endParaRPr lang="en-US" sz="2200" dirty="0">
              <a:latin typeface="Raleway" panose="020B0503030101060003" pitchFamily="34" charset="0"/>
              <a:ea typeface="Segoe UI" pitchFamily="34" charset="0"/>
              <a:cs typeface="Segoe UI" pitchFamily="34" charset="0"/>
            </a:endParaRPr>
          </a:p>
        </p:txBody>
      </p:sp>
      <p:grpSp>
        <p:nvGrpSpPr>
          <p:cNvPr id="58" name="Grupo 57">
            <a:extLst>
              <a:ext uri="{FF2B5EF4-FFF2-40B4-BE49-F238E27FC236}">
                <a16:creationId xmlns:a16="http://schemas.microsoft.com/office/drawing/2014/main" id="{5C95450C-A581-4526-955B-0AF821AE1E2A}"/>
              </a:ext>
            </a:extLst>
          </p:cNvPr>
          <p:cNvGrpSpPr/>
          <p:nvPr/>
        </p:nvGrpSpPr>
        <p:grpSpPr>
          <a:xfrm>
            <a:off x="7994650" y="2232538"/>
            <a:ext cx="3325406" cy="292389"/>
            <a:chOff x="7339684" y="2232538"/>
            <a:chExt cx="3980373" cy="292389"/>
          </a:xfrm>
        </p:grpSpPr>
        <p:sp>
          <p:nvSpPr>
            <p:cNvPr id="231" name="Rectángulo: esquinas redondeadas 230">
              <a:extLst>
                <a:ext uri="{FF2B5EF4-FFF2-40B4-BE49-F238E27FC236}">
                  <a16:creationId xmlns:a16="http://schemas.microsoft.com/office/drawing/2014/main" id="{E65DBAF6-5FBE-4503-A021-02B3679525F4}"/>
                </a:ext>
              </a:extLst>
            </p:cNvPr>
            <p:cNvSpPr/>
            <p:nvPr>
              <p:custDataLst>
                <p:custData r:id="rId34"/>
                <p:custData r:id="rId35"/>
              </p:custDataLst>
            </p:nvPr>
          </p:nvSpPr>
          <p:spPr>
            <a:xfrm>
              <a:off x="7339684" y="2232539"/>
              <a:ext cx="3980373" cy="292388"/>
            </a:xfrm>
            <a:prstGeom prst="roundRect">
              <a:avLst>
                <a:gd name="adj" fmla="val 17795"/>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32" name="Content">
              <a:extLst>
                <a:ext uri="{FF2B5EF4-FFF2-40B4-BE49-F238E27FC236}">
                  <a16:creationId xmlns:a16="http://schemas.microsoft.com/office/drawing/2014/main" id="{4E42BAC9-2D39-4A3C-895C-FB8DD7F51B89}"/>
                </a:ext>
              </a:extLst>
            </p:cNvPr>
            <p:cNvSpPr txBox="1"/>
            <p:nvPr>
              <p:custDataLst>
                <p:custData r:id="rId36"/>
              </p:custDataLst>
            </p:nvPr>
          </p:nvSpPr>
          <p:spPr>
            <a:xfrm>
              <a:off x="7339684" y="2232538"/>
              <a:ext cx="2878690" cy="292388"/>
            </a:xfrm>
            <a:prstGeom prst="rect">
              <a:avLst/>
            </a:prstGeom>
            <a:noFill/>
          </p:spPr>
          <p:txBody>
            <a:bodyPr wrap="square" lIns="91440" tIns="18288" rIns="91440" bIns="27432" rtlCol="0" anchor="ctr" anchorCtr="0">
              <a:spAutoFit/>
            </a:bodyPr>
            <a:lstStyle/>
            <a:p>
              <a:r>
                <a:rPr lang="en-US" sz="1600" dirty="0" err="1">
                  <a:solidFill>
                    <a:schemeClr val="bg1">
                      <a:lumMod val="50000"/>
                    </a:schemeClr>
                  </a:solidFill>
                  <a:latin typeface="Raleway" panose="020B0503030101060003" pitchFamily="34" charset="0"/>
                  <a:ea typeface="Segoe UI" pitchFamily="34" charset="0"/>
                  <a:cs typeface="Segoe UI" pitchFamily="34" charset="0"/>
                </a:rPr>
                <a:t>Ingresa</a:t>
              </a:r>
              <a:r>
                <a:rPr lang="en-US" sz="1600" dirty="0">
                  <a:solidFill>
                    <a:schemeClr val="bg1">
                      <a:lumMod val="50000"/>
                    </a:schemeClr>
                  </a:solidFill>
                  <a:latin typeface="Raleway" panose="020B0503030101060003" pitchFamily="34" charset="0"/>
                  <a:ea typeface="Segoe UI" pitchFamily="34" charset="0"/>
                  <a:cs typeface="Segoe UI" pitchFamily="34" charset="0"/>
                </a:rPr>
                <a:t> palabras clave</a:t>
              </a:r>
            </a:p>
          </p:txBody>
        </p:sp>
        <p:pic>
          <p:nvPicPr>
            <p:cNvPr id="55" name="Gráfico 54">
              <a:extLst>
                <a:ext uri="{FF2B5EF4-FFF2-40B4-BE49-F238E27FC236}">
                  <a16:creationId xmlns:a16="http://schemas.microsoft.com/office/drawing/2014/main" id="{A4A81134-D29A-4E63-8814-29DE91E21CB3}"/>
                </a:ext>
              </a:extLst>
            </p:cNvPr>
            <p:cNvPicPr>
              <a:picLocks/>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10989051" y="2252732"/>
              <a:ext cx="301634" cy="252000"/>
            </a:xfrm>
            <a:prstGeom prst="rect">
              <a:avLst/>
            </a:prstGeom>
          </p:spPr>
        </p:pic>
      </p:grpSp>
      <p:grpSp>
        <p:nvGrpSpPr>
          <p:cNvPr id="237" name="Grupo 236">
            <a:extLst>
              <a:ext uri="{FF2B5EF4-FFF2-40B4-BE49-F238E27FC236}">
                <a16:creationId xmlns:a16="http://schemas.microsoft.com/office/drawing/2014/main" id="{19CA2F75-5F2E-451F-85AE-94CFAE83763D}"/>
              </a:ext>
            </a:extLst>
          </p:cNvPr>
          <p:cNvGrpSpPr/>
          <p:nvPr/>
        </p:nvGrpSpPr>
        <p:grpSpPr>
          <a:xfrm>
            <a:off x="6280403" y="2591692"/>
            <a:ext cx="5040000" cy="698443"/>
            <a:chOff x="6650368" y="2601017"/>
            <a:chExt cx="4163952" cy="698443"/>
          </a:xfrm>
        </p:grpSpPr>
        <p:sp>
          <p:nvSpPr>
            <p:cNvPr id="238" name="Rectángulo: esquinas redondeadas 237">
              <a:extLst>
                <a:ext uri="{FF2B5EF4-FFF2-40B4-BE49-F238E27FC236}">
                  <a16:creationId xmlns:a16="http://schemas.microsoft.com/office/drawing/2014/main" id="{E9EB54C7-7A0E-485B-A3A5-7FFE6B671017}"/>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39" name="Content">
              <a:extLst>
                <a:ext uri="{FF2B5EF4-FFF2-40B4-BE49-F238E27FC236}">
                  <a16:creationId xmlns:a16="http://schemas.microsoft.com/office/drawing/2014/main" id="{67040B28-4143-4922-B136-5A4B981CF072}"/>
                </a:ext>
              </a:extLst>
            </p:cNvPr>
            <p:cNvSpPr txBox="1"/>
            <p:nvPr>
              <p:custDataLst>
                <p:custData r:id="rId30"/>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40" name="Content">
              <a:extLst>
                <a:ext uri="{FF2B5EF4-FFF2-40B4-BE49-F238E27FC236}">
                  <a16:creationId xmlns:a16="http://schemas.microsoft.com/office/drawing/2014/main" id="{4DB43463-2865-4BB8-B2CC-257AA6676CD2}"/>
                </a:ext>
              </a:extLst>
            </p:cNvPr>
            <p:cNvSpPr txBox="1"/>
            <p:nvPr>
              <p:custDataLst>
                <p:custData r:id="rId31"/>
                <p:custData r:id="rId32"/>
                <p:custData r:id="rId33"/>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41" name="Grupo 240">
            <a:extLst>
              <a:ext uri="{FF2B5EF4-FFF2-40B4-BE49-F238E27FC236}">
                <a16:creationId xmlns:a16="http://schemas.microsoft.com/office/drawing/2014/main" id="{E9844E38-08CC-4310-B825-8437106D8AEC}"/>
              </a:ext>
            </a:extLst>
          </p:cNvPr>
          <p:cNvGrpSpPr/>
          <p:nvPr/>
        </p:nvGrpSpPr>
        <p:grpSpPr>
          <a:xfrm>
            <a:off x="6280403" y="3423664"/>
            <a:ext cx="5040000" cy="698443"/>
            <a:chOff x="6650368" y="2601017"/>
            <a:chExt cx="4163952" cy="698443"/>
          </a:xfrm>
        </p:grpSpPr>
        <p:sp>
          <p:nvSpPr>
            <p:cNvPr id="242" name="Rectángulo: esquinas redondeadas 241">
              <a:extLst>
                <a:ext uri="{FF2B5EF4-FFF2-40B4-BE49-F238E27FC236}">
                  <a16:creationId xmlns:a16="http://schemas.microsoft.com/office/drawing/2014/main" id="{9A16FD65-5844-4AAC-A8F7-5353816660F9}"/>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43" name="Content">
              <a:extLst>
                <a:ext uri="{FF2B5EF4-FFF2-40B4-BE49-F238E27FC236}">
                  <a16:creationId xmlns:a16="http://schemas.microsoft.com/office/drawing/2014/main" id="{802DAC3C-70DB-44DE-935D-6070377E9C50}"/>
                </a:ext>
              </a:extLst>
            </p:cNvPr>
            <p:cNvSpPr txBox="1"/>
            <p:nvPr>
              <p:custDataLst>
                <p:custData r:id="rId28"/>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María González Acosta</a:t>
              </a:r>
            </a:p>
          </p:txBody>
        </p:sp>
        <p:sp>
          <p:nvSpPr>
            <p:cNvPr id="244" name="Content">
              <a:extLst>
                <a:ext uri="{FF2B5EF4-FFF2-40B4-BE49-F238E27FC236}">
                  <a16:creationId xmlns:a16="http://schemas.microsoft.com/office/drawing/2014/main" id="{45BB6E17-1692-45BC-8E27-BCA216D34D94}"/>
                </a:ext>
              </a:extLst>
            </p:cNvPr>
            <p:cNvSpPr txBox="1"/>
            <p:nvPr>
              <p:custDataLst>
                <p:custData r:id="rId29"/>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45" name="Grupo 244">
            <a:extLst>
              <a:ext uri="{FF2B5EF4-FFF2-40B4-BE49-F238E27FC236}">
                <a16:creationId xmlns:a16="http://schemas.microsoft.com/office/drawing/2014/main" id="{10655E94-C664-4EC0-BF90-D902C05E25C9}"/>
              </a:ext>
            </a:extLst>
          </p:cNvPr>
          <p:cNvGrpSpPr/>
          <p:nvPr/>
        </p:nvGrpSpPr>
        <p:grpSpPr>
          <a:xfrm>
            <a:off x="6280403" y="4258882"/>
            <a:ext cx="5040000" cy="698443"/>
            <a:chOff x="6650368" y="2601017"/>
            <a:chExt cx="4163952" cy="698443"/>
          </a:xfrm>
        </p:grpSpPr>
        <p:sp>
          <p:nvSpPr>
            <p:cNvPr id="246" name="Rectángulo: esquinas redondeadas 245">
              <a:extLst>
                <a:ext uri="{FF2B5EF4-FFF2-40B4-BE49-F238E27FC236}">
                  <a16:creationId xmlns:a16="http://schemas.microsoft.com/office/drawing/2014/main" id="{9162AA18-2B05-453C-8176-AF1CEC876CAD}"/>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47" name="Content">
              <a:extLst>
                <a:ext uri="{FF2B5EF4-FFF2-40B4-BE49-F238E27FC236}">
                  <a16:creationId xmlns:a16="http://schemas.microsoft.com/office/drawing/2014/main" id="{52F0F7B1-DDA5-4B5D-81AF-D77D5492B23F}"/>
                </a:ext>
              </a:extLst>
            </p:cNvPr>
            <p:cNvSpPr txBox="1"/>
            <p:nvPr>
              <p:custDataLst>
                <p:custData r:id="rId26"/>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José Isidro </a:t>
              </a:r>
              <a:r>
                <a:rPr lang="en-US" dirty="0" err="1">
                  <a:solidFill>
                    <a:srgbClr val="000000"/>
                  </a:solidFill>
                  <a:latin typeface="Raleway" panose="020B0503030101060003" pitchFamily="34" charset="0"/>
                  <a:ea typeface="Segoe UI" pitchFamily="34" charset="0"/>
                  <a:cs typeface="Segoe UI" pitchFamily="34" charset="0"/>
                </a:rPr>
                <a:t>Mejía</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Mejía</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248" name="Content">
              <a:extLst>
                <a:ext uri="{FF2B5EF4-FFF2-40B4-BE49-F238E27FC236}">
                  <a16:creationId xmlns:a16="http://schemas.microsoft.com/office/drawing/2014/main" id="{72610214-6801-4634-887A-F543FF13ED6C}"/>
                </a:ext>
              </a:extLst>
            </p:cNvPr>
            <p:cNvSpPr txBox="1"/>
            <p:nvPr>
              <p:custDataLst>
                <p:custData r:id="rId27"/>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49" name="Grupo 248">
            <a:extLst>
              <a:ext uri="{FF2B5EF4-FFF2-40B4-BE49-F238E27FC236}">
                <a16:creationId xmlns:a16="http://schemas.microsoft.com/office/drawing/2014/main" id="{5964AC46-FE20-4DB7-B030-A098CCC71B66}"/>
              </a:ext>
            </a:extLst>
          </p:cNvPr>
          <p:cNvGrpSpPr/>
          <p:nvPr/>
        </p:nvGrpSpPr>
        <p:grpSpPr>
          <a:xfrm>
            <a:off x="6280057" y="5094100"/>
            <a:ext cx="5040000" cy="698443"/>
            <a:chOff x="6650368" y="2601017"/>
            <a:chExt cx="4163952" cy="698443"/>
          </a:xfrm>
        </p:grpSpPr>
        <p:sp>
          <p:nvSpPr>
            <p:cNvPr id="250" name="Rectángulo: esquinas redondeadas 249">
              <a:extLst>
                <a:ext uri="{FF2B5EF4-FFF2-40B4-BE49-F238E27FC236}">
                  <a16:creationId xmlns:a16="http://schemas.microsoft.com/office/drawing/2014/main" id="{8A9A0547-04D1-4505-A10B-D2B62F118A1C}"/>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51" name="Content">
              <a:extLst>
                <a:ext uri="{FF2B5EF4-FFF2-40B4-BE49-F238E27FC236}">
                  <a16:creationId xmlns:a16="http://schemas.microsoft.com/office/drawing/2014/main" id="{BA8DE126-C3E4-4D9E-9730-CEF65A475745}"/>
                </a:ext>
              </a:extLst>
            </p:cNvPr>
            <p:cNvSpPr txBox="1"/>
            <p:nvPr>
              <p:custDataLst>
                <p:custData r:id="rId24"/>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Denisse </a:t>
              </a:r>
              <a:r>
                <a:rPr lang="en-US" dirty="0" err="1">
                  <a:solidFill>
                    <a:srgbClr val="000000"/>
                  </a:solidFill>
                  <a:latin typeface="Raleway" panose="020B0503030101060003" pitchFamily="34" charset="0"/>
                  <a:ea typeface="Segoe UI" pitchFamily="34" charset="0"/>
                  <a:cs typeface="Segoe UI" pitchFamily="34" charset="0"/>
                </a:rPr>
                <a:t>Jaimes</a:t>
              </a:r>
              <a:r>
                <a:rPr lang="en-US" dirty="0">
                  <a:solidFill>
                    <a:srgbClr val="000000"/>
                  </a:solidFill>
                  <a:latin typeface="Raleway" panose="020B0503030101060003" pitchFamily="34" charset="0"/>
                  <a:ea typeface="Segoe UI" pitchFamily="34" charset="0"/>
                  <a:cs typeface="Segoe UI" pitchFamily="34" charset="0"/>
                </a:rPr>
                <a:t> Galindo</a:t>
              </a:r>
            </a:p>
          </p:txBody>
        </p:sp>
        <p:sp>
          <p:nvSpPr>
            <p:cNvPr id="252" name="Content">
              <a:extLst>
                <a:ext uri="{FF2B5EF4-FFF2-40B4-BE49-F238E27FC236}">
                  <a16:creationId xmlns:a16="http://schemas.microsoft.com/office/drawing/2014/main" id="{7FC82A3C-0E06-48DA-9482-6D01C450E5D1}"/>
                </a:ext>
              </a:extLst>
            </p:cNvPr>
            <p:cNvSpPr txBox="1"/>
            <p:nvPr>
              <p:custDataLst>
                <p:custData r:id="rId25"/>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53" name="Grupo 252">
            <a:extLst>
              <a:ext uri="{FF2B5EF4-FFF2-40B4-BE49-F238E27FC236}">
                <a16:creationId xmlns:a16="http://schemas.microsoft.com/office/drawing/2014/main" id="{4548A097-0A39-4C47-8E2B-04CE87A86F39}"/>
              </a:ext>
            </a:extLst>
          </p:cNvPr>
          <p:cNvGrpSpPr/>
          <p:nvPr/>
        </p:nvGrpSpPr>
        <p:grpSpPr>
          <a:xfrm>
            <a:off x="6287930" y="5933183"/>
            <a:ext cx="5040000" cy="698443"/>
            <a:chOff x="6650368" y="2601017"/>
            <a:chExt cx="4163952" cy="698443"/>
          </a:xfrm>
        </p:grpSpPr>
        <p:sp>
          <p:nvSpPr>
            <p:cNvPr id="254" name="Rectángulo: esquinas redondeadas 253">
              <a:extLst>
                <a:ext uri="{FF2B5EF4-FFF2-40B4-BE49-F238E27FC236}">
                  <a16:creationId xmlns:a16="http://schemas.microsoft.com/office/drawing/2014/main" id="{B2593809-856E-46B7-A054-DB18BC54950E}"/>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55" name="Content">
              <a:extLst>
                <a:ext uri="{FF2B5EF4-FFF2-40B4-BE49-F238E27FC236}">
                  <a16:creationId xmlns:a16="http://schemas.microsoft.com/office/drawing/2014/main" id="{4C666EA8-EAF8-409D-A61C-3F741DC8094C}"/>
                </a:ext>
              </a:extLst>
            </p:cNvPr>
            <p:cNvSpPr txBox="1"/>
            <p:nvPr>
              <p:custDataLst>
                <p:custData r:id="rId22"/>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56" name="Content">
              <a:extLst>
                <a:ext uri="{FF2B5EF4-FFF2-40B4-BE49-F238E27FC236}">
                  <a16:creationId xmlns:a16="http://schemas.microsoft.com/office/drawing/2014/main" id="{993FBEBB-FF92-4E37-B847-AE4843DABD07}"/>
                </a:ext>
              </a:extLst>
            </p:cNvPr>
            <p:cNvSpPr txBox="1"/>
            <p:nvPr>
              <p:custDataLst>
                <p:custData r:id="rId23"/>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pic>
        <p:nvPicPr>
          <p:cNvPr id="260" name="Gráfico 259">
            <a:extLst>
              <a:ext uri="{FF2B5EF4-FFF2-40B4-BE49-F238E27FC236}">
                <a16:creationId xmlns:a16="http://schemas.microsoft.com/office/drawing/2014/main" id="{B2A7B34A-9598-46E8-8BD3-AA5D7C8F2696}"/>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rcRect/>
          <a:stretch/>
        </p:blipFill>
        <p:spPr>
          <a:xfrm>
            <a:off x="11046573" y="2614075"/>
            <a:ext cx="252000" cy="252000"/>
          </a:xfrm>
          <a:prstGeom prst="rect">
            <a:avLst/>
          </a:prstGeom>
        </p:spPr>
      </p:pic>
      <p:pic>
        <p:nvPicPr>
          <p:cNvPr id="261" name="Gráfico 260">
            <a:extLst>
              <a:ext uri="{FF2B5EF4-FFF2-40B4-BE49-F238E27FC236}">
                <a16:creationId xmlns:a16="http://schemas.microsoft.com/office/drawing/2014/main" id="{4F1270B0-1E06-403E-91E5-1B018312AF23}"/>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rcRect/>
          <a:stretch/>
        </p:blipFill>
        <p:spPr>
          <a:xfrm>
            <a:off x="11043071" y="3456813"/>
            <a:ext cx="252000" cy="252000"/>
          </a:xfrm>
          <a:prstGeom prst="rect">
            <a:avLst/>
          </a:prstGeom>
        </p:spPr>
      </p:pic>
      <p:pic>
        <p:nvPicPr>
          <p:cNvPr id="262" name="Gráfico 261">
            <a:extLst>
              <a:ext uri="{FF2B5EF4-FFF2-40B4-BE49-F238E27FC236}">
                <a16:creationId xmlns:a16="http://schemas.microsoft.com/office/drawing/2014/main" id="{148CD275-65D3-4C4F-90CF-DEE9D4D57D07}"/>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rcRect/>
          <a:stretch/>
        </p:blipFill>
        <p:spPr>
          <a:xfrm>
            <a:off x="11043071" y="4292031"/>
            <a:ext cx="252000" cy="252000"/>
          </a:xfrm>
          <a:prstGeom prst="rect">
            <a:avLst/>
          </a:prstGeom>
        </p:spPr>
      </p:pic>
      <p:pic>
        <p:nvPicPr>
          <p:cNvPr id="263" name="Gráfico 262">
            <a:extLst>
              <a:ext uri="{FF2B5EF4-FFF2-40B4-BE49-F238E27FC236}">
                <a16:creationId xmlns:a16="http://schemas.microsoft.com/office/drawing/2014/main" id="{C0557D83-20DF-4E21-896F-0E49A95C4EA6}"/>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rcRect/>
          <a:stretch/>
        </p:blipFill>
        <p:spPr>
          <a:xfrm>
            <a:off x="11043071" y="5127249"/>
            <a:ext cx="252000" cy="252000"/>
          </a:xfrm>
          <a:prstGeom prst="rect">
            <a:avLst/>
          </a:prstGeom>
        </p:spPr>
      </p:pic>
      <p:pic>
        <p:nvPicPr>
          <p:cNvPr id="264" name="Gráfico 263">
            <a:extLst>
              <a:ext uri="{FF2B5EF4-FFF2-40B4-BE49-F238E27FC236}">
                <a16:creationId xmlns:a16="http://schemas.microsoft.com/office/drawing/2014/main" id="{B9720E4C-4BE9-4DB3-93C6-7FC39FDF73DB}"/>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rcRect/>
          <a:stretch/>
        </p:blipFill>
        <p:spPr>
          <a:xfrm>
            <a:off x="11043071" y="5960340"/>
            <a:ext cx="252000" cy="252000"/>
          </a:xfrm>
          <a:prstGeom prst="rect">
            <a:avLst/>
          </a:prstGeom>
        </p:spPr>
      </p:pic>
      <p:pic>
        <p:nvPicPr>
          <p:cNvPr id="96" name="Gráfico 95">
            <a:extLst>
              <a:ext uri="{FF2B5EF4-FFF2-40B4-BE49-F238E27FC236}">
                <a16:creationId xmlns:a16="http://schemas.microsoft.com/office/drawing/2014/main" id="{854703CB-9911-4D11-8E1A-3C7D42B0213B}"/>
              </a:ext>
            </a:extLst>
          </p:cNvPr>
          <p:cNvPicPr>
            <a:picLocks noChangeAspect="1"/>
          </p:cNvPicPr>
          <p:nvPr/>
        </p:nvPicPr>
        <p:blipFill>
          <a:blip r:embed="rId55">
            <a:extLst>
              <a:ext uri="{28A0092B-C50C-407E-A947-70E740481C1C}">
                <a14:useLocalDpi xmlns:a14="http://schemas.microsoft.com/office/drawing/2010/main" val="0"/>
              </a:ext>
              <a:ext uri="{96DAC541-7B7A-43D3-8B79-37D633B846F1}">
                <asvg:svgBlip xmlns:asvg="http://schemas.microsoft.com/office/drawing/2016/SVG/main" r:embed="rId56"/>
              </a:ext>
            </a:extLst>
          </a:blip>
          <a:stretch>
            <a:fillRect/>
          </a:stretch>
        </p:blipFill>
        <p:spPr>
          <a:xfrm>
            <a:off x="5236922" y="2616046"/>
            <a:ext cx="252000" cy="252000"/>
          </a:xfrm>
          <a:prstGeom prst="rect">
            <a:avLst/>
          </a:prstGeom>
        </p:spPr>
      </p:pic>
      <p:pic>
        <p:nvPicPr>
          <p:cNvPr id="3" name="Gráfico 2">
            <a:extLst>
              <a:ext uri="{FF2B5EF4-FFF2-40B4-BE49-F238E27FC236}">
                <a16:creationId xmlns:a16="http://schemas.microsoft.com/office/drawing/2014/main" id="{EFEB5A81-F136-46BF-AB41-198942D40DE7}"/>
              </a:ext>
            </a:extLst>
          </p:cNvPr>
          <p:cNvPicPr>
            <a:picLocks noChangeAspect="1"/>
          </p:cNvPicPr>
          <p:nvPr/>
        </p:nvPicPr>
        <p:blipFill>
          <a:blip r:embed="rId57">
            <a:extLst>
              <a:ext uri="{28A0092B-C50C-407E-A947-70E740481C1C}">
                <a14:useLocalDpi xmlns:a14="http://schemas.microsoft.com/office/drawing/2010/main" val="0"/>
              </a:ext>
              <a:ext uri="{96DAC541-7B7A-43D3-8B79-37D633B846F1}">
                <asvg:svgBlip xmlns:asvg="http://schemas.microsoft.com/office/drawing/2016/SVG/main" r:embed="rId58"/>
              </a:ext>
            </a:extLst>
          </a:blip>
          <a:stretch>
            <a:fillRect/>
          </a:stretch>
        </p:blipFill>
        <p:spPr>
          <a:xfrm>
            <a:off x="10762343" y="2616046"/>
            <a:ext cx="252000" cy="252000"/>
          </a:xfrm>
          <a:prstGeom prst="rect">
            <a:avLst/>
          </a:prstGeom>
        </p:spPr>
      </p:pic>
      <p:pic>
        <p:nvPicPr>
          <p:cNvPr id="99" name="Gráfico 98">
            <a:extLst>
              <a:ext uri="{FF2B5EF4-FFF2-40B4-BE49-F238E27FC236}">
                <a16:creationId xmlns:a16="http://schemas.microsoft.com/office/drawing/2014/main" id="{A7D5F65B-2E3F-456E-8148-E42B8B9CEDE4}"/>
              </a:ext>
            </a:extLst>
          </p:cNvPr>
          <p:cNvPicPr>
            <a:picLocks noChangeAspect="1"/>
          </p:cNvPicPr>
          <p:nvPr/>
        </p:nvPicPr>
        <p:blipFill>
          <a:blip r:embed="rId57">
            <a:extLst>
              <a:ext uri="{28A0092B-C50C-407E-A947-70E740481C1C}">
                <a14:useLocalDpi xmlns:a14="http://schemas.microsoft.com/office/drawing/2010/main" val="0"/>
              </a:ext>
              <a:ext uri="{96DAC541-7B7A-43D3-8B79-37D633B846F1}">
                <asvg:svgBlip xmlns:asvg="http://schemas.microsoft.com/office/drawing/2016/SVG/main" r:embed="rId58"/>
              </a:ext>
            </a:extLst>
          </a:blip>
          <a:stretch>
            <a:fillRect/>
          </a:stretch>
        </p:blipFill>
        <p:spPr>
          <a:xfrm>
            <a:off x="10762343" y="3457620"/>
            <a:ext cx="252000" cy="252000"/>
          </a:xfrm>
          <a:prstGeom prst="rect">
            <a:avLst/>
          </a:prstGeom>
        </p:spPr>
      </p:pic>
      <p:pic>
        <p:nvPicPr>
          <p:cNvPr id="100" name="Gráfico 99">
            <a:extLst>
              <a:ext uri="{FF2B5EF4-FFF2-40B4-BE49-F238E27FC236}">
                <a16:creationId xmlns:a16="http://schemas.microsoft.com/office/drawing/2014/main" id="{757ACC46-AEA3-4A0A-A7B0-6563B68A6E06}"/>
              </a:ext>
            </a:extLst>
          </p:cNvPr>
          <p:cNvPicPr>
            <a:picLocks noChangeAspect="1"/>
          </p:cNvPicPr>
          <p:nvPr/>
        </p:nvPicPr>
        <p:blipFill>
          <a:blip r:embed="rId57">
            <a:extLst>
              <a:ext uri="{28A0092B-C50C-407E-A947-70E740481C1C}">
                <a14:useLocalDpi xmlns:a14="http://schemas.microsoft.com/office/drawing/2010/main" val="0"/>
              </a:ext>
              <a:ext uri="{96DAC541-7B7A-43D3-8B79-37D633B846F1}">
                <asvg:svgBlip xmlns:asvg="http://schemas.microsoft.com/office/drawing/2016/SVG/main" r:embed="rId58"/>
              </a:ext>
            </a:extLst>
          </a:blip>
          <a:stretch>
            <a:fillRect/>
          </a:stretch>
        </p:blipFill>
        <p:spPr>
          <a:xfrm>
            <a:off x="10764241" y="4289419"/>
            <a:ext cx="252000" cy="252000"/>
          </a:xfrm>
          <a:prstGeom prst="rect">
            <a:avLst/>
          </a:prstGeom>
        </p:spPr>
      </p:pic>
      <p:pic>
        <p:nvPicPr>
          <p:cNvPr id="101" name="Gráfico 100">
            <a:extLst>
              <a:ext uri="{FF2B5EF4-FFF2-40B4-BE49-F238E27FC236}">
                <a16:creationId xmlns:a16="http://schemas.microsoft.com/office/drawing/2014/main" id="{95AC44AD-9922-4E5A-B4D0-20A10F9AE4F1}"/>
              </a:ext>
            </a:extLst>
          </p:cNvPr>
          <p:cNvPicPr>
            <a:picLocks noChangeAspect="1"/>
          </p:cNvPicPr>
          <p:nvPr/>
        </p:nvPicPr>
        <p:blipFill>
          <a:blip r:embed="rId57">
            <a:extLst>
              <a:ext uri="{28A0092B-C50C-407E-A947-70E740481C1C}">
                <a14:useLocalDpi xmlns:a14="http://schemas.microsoft.com/office/drawing/2010/main" val="0"/>
              </a:ext>
              <a:ext uri="{96DAC541-7B7A-43D3-8B79-37D633B846F1}">
                <asvg:svgBlip xmlns:asvg="http://schemas.microsoft.com/office/drawing/2016/SVG/main" r:embed="rId58"/>
              </a:ext>
            </a:extLst>
          </a:blip>
          <a:stretch>
            <a:fillRect/>
          </a:stretch>
        </p:blipFill>
        <p:spPr>
          <a:xfrm>
            <a:off x="10768365" y="5127685"/>
            <a:ext cx="252000" cy="252000"/>
          </a:xfrm>
          <a:prstGeom prst="rect">
            <a:avLst/>
          </a:prstGeom>
        </p:spPr>
      </p:pic>
      <p:pic>
        <p:nvPicPr>
          <p:cNvPr id="102" name="Gráfico 101">
            <a:extLst>
              <a:ext uri="{FF2B5EF4-FFF2-40B4-BE49-F238E27FC236}">
                <a16:creationId xmlns:a16="http://schemas.microsoft.com/office/drawing/2014/main" id="{E695BDB5-7C27-41CD-8C70-C629164AC04A}"/>
              </a:ext>
            </a:extLst>
          </p:cNvPr>
          <p:cNvPicPr>
            <a:picLocks noChangeAspect="1"/>
          </p:cNvPicPr>
          <p:nvPr/>
        </p:nvPicPr>
        <p:blipFill>
          <a:blip r:embed="rId57">
            <a:extLst>
              <a:ext uri="{28A0092B-C50C-407E-A947-70E740481C1C}">
                <a14:useLocalDpi xmlns:a14="http://schemas.microsoft.com/office/drawing/2010/main" val="0"/>
              </a:ext>
              <a:ext uri="{96DAC541-7B7A-43D3-8B79-37D633B846F1}">
                <asvg:svgBlip xmlns:asvg="http://schemas.microsoft.com/office/drawing/2016/SVG/main" r:embed="rId58"/>
              </a:ext>
            </a:extLst>
          </a:blip>
          <a:stretch>
            <a:fillRect/>
          </a:stretch>
        </p:blipFill>
        <p:spPr>
          <a:xfrm>
            <a:off x="10762343" y="5964340"/>
            <a:ext cx="252000" cy="252000"/>
          </a:xfrm>
          <a:prstGeom prst="rect">
            <a:avLst/>
          </a:prstGeom>
        </p:spPr>
      </p:pic>
      <p:grpSp>
        <p:nvGrpSpPr>
          <p:cNvPr id="103" name="Grupo 102">
            <a:extLst>
              <a:ext uri="{FF2B5EF4-FFF2-40B4-BE49-F238E27FC236}">
                <a16:creationId xmlns:a16="http://schemas.microsoft.com/office/drawing/2014/main" id="{3CC22DB7-0CB2-4D77-8CD9-847C52FEB22F}"/>
              </a:ext>
            </a:extLst>
          </p:cNvPr>
          <p:cNvGrpSpPr/>
          <p:nvPr>
            <p:custDataLst>
              <p:custData r:id="rId6"/>
            </p:custDataLst>
          </p:nvPr>
        </p:nvGrpSpPr>
        <p:grpSpPr>
          <a:xfrm>
            <a:off x="10009684" y="1013298"/>
            <a:ext cx="1707978" cy="292388"/>
            <a:chOff x="4760668" y="4237301"/>
            <a:chExt cx="2616422" cy="292388"/>
          </a:xfrm>
        </p:grpSpPr>
        <p:sp>
          <p:nvSpPr>
            <p:cNvPr id="104" name="Rectángulo: esquinas redondeadas 103">
              <a:extLst>
                <a:ext uri="{FF2B5EF4-FFF2-40B4-BE49-F238E27FC236}">
                  <a16:creationId xmlns:a16="http://schemas.microsoft.com/office/drawing/2014/main" id="{923C83E6-5CA1-4970-8F2F-38DDAE35F2FB}"/>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5" name="Content">
              <a:extLst>
                <a:ext uri="{FF2B5EF4-FFF2-40B4-BE49-F238E27FC236}">
                  <a16:creationId xmlns:a16="http://schemas.microsoft.com/office/drawing/2014/main" id="{D9D731B8-4602-449F-8EB4-881F3BBD0528}"/>
                </a:ext>
              </a:extLst>
            </p:cNvPr>
            <p:cNvSpPr txBox="1"/>
            <p:nvPr>
              <p:custDataLst>
                <p:custData r:id="rId21"/>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4" name="Grupo 3">
            <a:extLst>
              <a:ext uri="{FF2B5EF4-FFF2-40B4-BE49-F238E27FC236}">
                <a16:creationId xmlns:a16="http://schemas.microsoft.com/office/drawing/2014/main" id="{DA4FB605-B673-417A-B0C0-1BA96BA9531B}"/>
              </a:ext>
            </a:extLst>
          </p:cNvPr>
          <p:cNvGrpSpPr/>
          <p:nvPr/>
        </p:nvGrpSpPr>
        <p:grpSpPr>
          <a:xfrm>
            <a:off x="2782859" y="1299492"/>
            <a:ext cx="6626281" cy="4812595"/>
            <a:chOff x="2782859" y="1299492"/>
            <a:chExt cx="6626281" cy="4812595"/>
          </a:xfrm>
        </p:grpSpPr>
        <p:sp>
          <p:nvSpPr>
            <p:cNvPr id="82" name="Rectángulo: esquinas redondeadas 81">
              <a:extLst>
                <a:ext uri="{FF2B5EF4-FFF2-40B4-BE49-F238E27FC236}">
                  <a16:creationId xmlns:a16="http://schemas.microsoft.com/office/drawing/2014/main" id="{22EABB39-1074-4FAE-8667-E59F7D7B3076}"/>
                </a:ext>
              </a:extLst>
            </p:cNvPr>
            <p:cNvSpPr/>
            <p:nvPr/>
          </p:nvSpPr>
          <p:spPr>
            <a:xfrm>
              <a:off x="2782859" y="1299492"/>
              <a:ext cx="6626281" cy="4812595"/>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6" name="Content">
              <a:extLst>
                <a:ext uri="{FF2B5EF4-FFF2-40B4-BE49-F238E27FC236}">
                  <a16:creationId xmlns:a16="http://schemas.microsoft.com/office/drawing/2014/main" id="{D4E33450-5C1D-4EC2-B382-85A55E7B9E99}"/>
                </a:ext>
              </a:extLst>
            </p:cNvPr>
            <p:cNvSpPr txBox="1"/>
            <p:nvPr>
              <p:custDataLst>
                <p:custData r:id="rId12"/>
              </p:custDataLst>
            </p:nvPr>
          </p:nvSpPr>
          <p:spPr>
            <a:xfrm>
              <a:off x="3049217" y="1526803"/>
              <a:ext cx="960519"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Carga</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87" name="Grupo 86">
              <a:extLst>
                <a:ext uri="{FF2B5EF4-FFF2-40B4-BE49-F238E27FC236}">
                  <a16:creationId xmlns:a16="http://schemas.microsoft.com/office/drawing/2014/main" id="{0E909D1C-9746-459E-816D-FAA062016CD4}"/>
                </a:ext>
              </a:extLst>
            </p:cNvPr>
            <p:cNvGrpSpPr/>
            <p:nvPr>
              <p:custDataLst>
                <p:custData r:id="rId13"/>
              </p:custDataLst>
            </p:nvPr>
          </p:nvGrpSpPr>
          <p:grpSpPr>
            <a:xfrm>
              <a:off x="7791579" y="5624971"/>
              <a:ext cx="1457546" cy="292388"/>
              <a:chOff x="4760668" y="4237301"/>
              <a:chExt cx="2616422" cy="292388"/>
            </a:xfrm>
          </p:grpSpPr>
          <p:sp>
            <p:nvSpPr>
              <p:cNvPr id="88" name="Rectángulo: esquinas redondeadas 87">
                <a:extLst>
                  <a:ext uri="{FF2B5EF4-FFF2-40B4-BE49-F238E27FC236}">
                    <a16:creationId xmlns:a16="http://schemas.microsoft.com/office/drawing/2014/main" id="{2AC05E76-64C7-40B1-BC70-0AE236289A03}"/>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9" name="Content">
                <a:hlinkClick r:id="rId59" action="ppaction://hlinksldjump"/>
                <a:extLst>
                  <a:ext uri="{FF2B5EF4-FFF2-40B4-BE49-F238E27FC236}">
                    <a16:creationId xmlns:a16="http://schemas.microsoft.com/office/drawing/2014/main" id="{4AC80876-35C0-4E3A-89E8-CD10F4EB828E}"/>
                  </a:ext>
                </a:extLst>
              </p:cNvPr>
              <p:cNvSpPr txBox="1"/>
              <p:nvPr>
                <p:custDataLst>
                  <p:custData r:id="rId20"/>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90" name="Grupo 89">
              <a:extLst>
                <a:ext uri="{FF2B5EF4-FFF2-40B4-BE49-F238E27FC236}">
                  <a16:creationId xmlns:a16="http://schemas.microsoft.com/office/drawing/2014/main" id="{CE052E0E-212B-4E8D-8BD3-781ABDD6475A}"/>
                </a:ext>
              </a:extLst>
            </p:cNvPr>
            <p:cNvGrpSpPr/>
            <p:nvPr/>
          </p:nvGrpSpPr>
          <p:grpSpPr>
            <a:xfrm>
              <a:off x="3049217" y="2002917"/>
              <a:ext cx="2970899" cy="1140074"/>
              <a:chOff x="474338" y="2601017"/>
              <a:chExt cx="2970899" cy="1140074"/>
            </a:xfrm>
          </p:grpSpPr>
          <p:sp>
            <p:nvSpPr>
              <p:cNvPr id="91" name="Rectángulo: esquinas redondeadas 90">
                <a:extLst>
                  <a:ext uri="{FF2B5EF4-FFF2-40B4-BE49-F238E27FC236}">
                    <a16:creationId xmlns:a16="http://schemas.microsoft.com/office/drawing/2014/main" id="{16B03554-3B38-45B9-8EE0-23D1C9360DA4}"/>
                  </a:ext>
                </a:extLst>
              </p:cNvPr>
              <p:cNvSpPr/>
              <p:nvPr/>
            </p:nvSpPr>
            <p:spPr>
              <a:xfrm>
                <a:off x="474338" y="2601017"/>
                <a:ext cx="2970899" cy="1140074"/>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2" name="Content">
                <a:extLst>
                  <a:ext uri="{FF2B5EF4-FFF2-40B4-BE49-F238E27FC236}">
                    <a16:creationId xmlns:a16="http://schemas.microsoft.com/office/drawing/2014/main" id="{5545A9D5-BBF8-41B5-8856-EAB8629E5552}"/>
                  </a:ext>
                </a:extLst>
              </p:cNvPr>
              <p:cNvSpPr txBox="1"/>
              <p:nvPr>
                <p:custDataLst>
                  <p:custData r:id="rId17"/>
                </p:custDataLst>
              </p:nvPr>
            </p:nvSpPr>
            <p:spPr>
              <a:xfrm>
                <a:off x="474338" y="2634166"/>
                <a:ext cx="1774845"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93" name="Content">
                <a:extLst>
                  <a:ext uri="{FF2B5EF4-FFF2-40B4-BE49-F238E27FC236}">
                    <a16:creationId xmlns:a16="http://schemas.microsoft.com/office/drawing/2014/main" id="{EA7386C7-CF31-4E05-9B08-E656147B3C6B}"/>
                  </a:ext>
                </a:extLst>
              </p:cNvPr>
              <p:cNvSpPr txBox="1"/>
              <p:nvPr>
                <p:custDataLst>
                  <p:custData r:id="rId18"/>
                </p:custDataLst>
              </p:nvPr>
            </p:nvSpPr>
            <p:spPr>
              <a:xfrm>
                <a:off x="474338" y="2933941"/>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94" name="Grupo 93">
                <a:extLst>
                  <a:ext uri="{FF2B5EF4-FFF2-40B4-BE49-F238E27FC236}">
                    <a16:creationId xmlns:a16="http://schemas.microsoft.com/office/drawing/2014/main" id="{CC1ECC76-492A-45C6-A912-70AE35991F6C}"/>
                  </a:ext>
                </a:extLst>
              </p:cNvPr>
              <p:cNvGrpSpPr/>
              <p:nvPr>
                <p:custDataLst>
                  <p:custData r:id="rId19"/>
                </p:custDataLst>
              </p:nvPr>
            </p:nvGrpSpPr>
            <p:grpSpPr>
              <a:xfrm>
                <a:off x="591454" y="3526104"/>
                <a:ext cx="2735953" cy="108000"/>
                <a:chOff x="2129059" y="3759350"/>
                <a:chExt cx="2735953" cy="108000"/>
              </a:xfrm>
            </p:grpSpPr>
            <p:sp>
              <p:nvSpPr>
                <p:cNvPr id="97" name="Rectángulo: esquinas redondeadas 96">
                  <a:extLst>
                    <a:ext uri="{FF2B5EF4-FFF2-40B4-BE49-F238E27FC236}">
                      <a16:creationId xmlns:a16="http://schemas.microsoft.com/office/drawing/2014/main" id="{840F2275-20B4-419C-8453-50D81FB0EA8B}"/>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8" name="Rectángulo: esquinas redondeadas 97">
                  <a:extLst>
                    <a:ext uri="{FF2B5EF4-FFF2-40B4-BE49-F238E27FC236}">
                      <a16:creationId xmlns:a16="http://schemas.microsoft.com/office/drawing/2014/main" id="{683A4E42-295E-4682-AABC-A38B0D1761AD}"/>
                    </a:ext>
                  </a:extLst>
                </p:cNvPr>
                <p:cNvSpPr/>
                <p:nvPr/>
              </p:nvSpPr>
              <p:spPr>
                <a:xfrm>
                  <a:off x="2129059" y="3759350"/>
                  <a:ext cx="1800000"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95" name="Gráfico 94">
                <a:extLst>
                  <a:ext uri="{FF2B5EF4-FFF2-40B4-BE49-F238E27FC236}">
                    <a16:creationId xmlns:a16="http://schemas.microsoft.com/office/drawing/2014/main" id="{CF6D1571-1AAE-4A1A-BE53-034E0843E468}"/>
                  </a:ext>
                </a:extLst>
              </p:cNvPr>
              <p:cNvPicPr>
                <a:picLocks noChangeAspect="1"/>
              </p:cNvPicPr>
              <p:nvPr/>
            </p:nvPicPr>
            <p:blipFill>
              <a:blip r:embed="rId60">
                <a:extLst>
                  <a:ext uri="{28A0092B-C50C-407E-A947-70E740481C1C}">
                    <a14:useLocalDpi xmlns:a14="http://schemas.microsoft.com/office/drawing/2010/main" val="0"/>
                  </a:ext>
                  <a:ext uri="{96DAC541-7B7A-43D3-8B79-37D633B846F1}">
                    <asvg:svgBlip xmlns:asvg="http://schemas.microsoft.com/office/drawing/2016/SVG/main" r:embed="rId61"/>
                  </a:ext>
                </a:extLst>
              </a:blip>
              <a:stretch>
                <a:fillRect/>
              </a:stretch>
            </p:blipFill>
            <p:spPr>
              <a:xfrm>
                <a:off x="3146921" y="2669748"/>
                <a:ext cx="252000" cy="252000"/>
              </a:xfrm>
              <a:prstGeom prst="rect">
                <a:avLst/>
              </a:prstGeom>
            </p:spPr>
          </p:pic>
        </p:grpSp>
        <p:grpSp>
          <p:nvGrpSpPr>
            <p:cNvPr id="107" name="Grupo 106">
              <a:extLst>
                <a:ext uri="{FF2B5EF4-FFF2-40B4-BE49-F238E27FC236}">
                  <a16:creationId xmlns:a16="http://schemas.microsoft.com/office/drawing/2014/main" id="{5F51667E-D77A-401E-926E-31727C16971A}"/>
                </a:ext>
              </a:extLst>
            </p:cNvPr>
            <p:cNvGrpSpPr/>
            <p:nvPr/>
          </p:nvGrpSpPr>
          <p:grpSpPr>
            <a:xfrm>
              <a:off x="3048859" y="3246223"/>
              <a:ext cx="2970899" cy="1140074"/>
              <a:chOff x="473980" y="3844323"/>
              <a:chExt cx="2970899" cy="1140074"/>
            </a:xfrm>
          </p:grpSpPr>
          <p:sp>
            <p:nvSpPr>
              <p:cNvPr id="108" name="Rectángulo: esquinas redondeadas 107">
                <a:extLst>
                  <a:ext uri="{FF2B5EF4-FFF2-40B4-BE49-F238E27FC236}">
                    <a16:creationId xmlns:a16="http://schemas.microsoft.com/office/drawing/2014/main" id="{C4447B3B-A178-4DB4-B96F-9E020FC7CCE8}"/>
                  </a:ext>
                </a:extLst>
              </p:cNvPr>
              <p:cNvSpPr/>
              <p:nvPr/>
            </p:nvSpPr>
            <p:spPr>
              <a:xfrm>
                <a:off x="473980" y="3844323"/>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9" name="Content">
                <a:extLst>
                  <a:ext uri="{FF2B5EF4-FFF2-40B4-BE49-F238E27FC236}">
                    <a16:creationId xmlns:a16="http://schemas.microsoft.com/office/drawing/2014/main" id="{6F8576F2-5124-41E4-83EB-12656852642D}"/>
                  </a:ext>
                </a:extLst>
              </p:cNvPr>
              <p:cNvSpPr txBox="1"/>
              <p:nvPr>
                <p:custDataLst>
                  <p:custData r:id="rId14"/>
                </p:custDataLst>
              </p:nvPr>
            </p:nvSpPr>
            <p:spPr>
              <a:xfrm>
                <a:off x="473980" y="3877472"/>
                <a:ext cx="2387192"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fiscál</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110" name="Content">
                <a:extLst>
                  <a:ext uri="{FF2B5EF4-FFF2-40B4-BE49-F238E27FC236}">
                    <a16:creationId xmlns:a16="http://schemas.microsoft.com/office/drawing/2014/main" id="{1347234F-C99C-498F-A212-5F1D82CE885E}"/>
                  </a:ext>
                </a:extLst>
              </p:cNvPr>
              <p:cNvSpPr txBox="1"/>
              <p:nvPr>
                <p:custDataLst>
                  <p:custData r:id="rId15"/>
                </p:custDataLst>
              </p:nvPr>
            </p:nvSpPr>
            <p:spPr>
              <a:xfrm>
                <a:off x="473980" y="4177247"/>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12" name="Grupo 111">
                <a:extLst>
                  <a:ext uri="{FF2B5EF4-FFF2-40B4-BE49-F238E27FC236}">
                    <a16:creationId xmlns:a16="http://schemas.microsoft.com/office/drawing/2014/main" id="{2594FB24-0F1C-45DF-9A15-D699B68AC63A}"/>
                  </a:ext>
                </a:extLst>
              </p:cNvPr>
              <p:cNvGrpSpPr/>
              <p:nvPr>
                <p:custDataLst>
                  <p:custData r:id="rId16"/>
                </p:custDataLst>
              </p:nvPr>
            </p:nvGrpSpPr>
            <p:grpSpPr>
              <a:xfrm>
                <a:off x="591096" y="4769410"/>
                <a:ext cx="2735953" cy="108000"/>
                <a:chOff x="2129059" y="3759350"/>
                <a:chExt cx="2735953" cy="108000"/>
              </a:xfrm>
            </p:grpSpPr>
            <p:sp>
              <p:nvSpPr>
                <p:cNvPr id="114" name="Rectángulo: esquinas redondeadas 113">
                  <a:extLst>
                    <a:ext uri="{FF2B5EF4-FFF2-40B4-BE49-F238E27FC236}">
                      <a16:creationId xmlns:a16="http://schemas.microsoft.com/office/drawing/2014/main" id="{CA04F84D-F86B-45BC-BF08-1FAAC3820050}"/>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5" name="Rectángulo: esquinas redondeadas 114">
                  <a:extLst>
                    <a:ext uri="{FF2B5EF4-FFF2-40B4-BE49-F238E27FC236}">
                      <a16:creationId xmlns:a16="http://schemas.microsoft.com/office/drawing/2014/main" id="{7A94C05F-0B4F-4844-8FFE-9BC77B05DC35}"/>
                    </a:ext>
                  </a:extLst>
                </p:cNvPr>
                <p:cNvSpPr/>
                <p:nvPr/>
              </p:nvSpPr>
              <p:spPr>
                <a:xfrm>
                  <a:off x="2129059" y="3759350"/>
                  <a:ext cx="266154"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13" name="Gráfico 112">
                <a:extLst>
                  <a:ext uri="{FF2B5EF4-FFF2-40B4-BE49-F238E27FC236}">
                    <a16:creationId xmlns:a16="http://schemas.microsoft.com/office/drawing/2014/main" id="{FBD33AFA-3D02-431B-9930-B44C1BC345C0}"/>
                  </a:ext>
                </a:extLst>
              </p:cNvPr>
              <p:cNvPicPr>
                <a:picLocks noChangeAspect="1"/>
              </p:cNvPicPr>
              <p:nvPr/>
            </p:nvPicPr>
            <p:blipFill>
              <a:blip r:embed="rId60">
                <a:extLst>
                  <a:ext uri="{28A0092B-C50C-407E-A947-70E740481C1C}">
                    <a14:useLocalDpi xmlns:a14="http://schemas.microsoft.com/office/drawing/2010/main" val="0"/>
                  </a:ext>
                  <a:ext uri="{96DAC541-7B7A-43D3-8B79-37D633B846F1}">
                    <asvg:svgBlip xmlns:asvg="http://schemas.microsoft.com/office/drawing/2016/SVG/main" r:embed="rId61"/>
                  </a:ext>
                </a:extLst>
              </a:blip>
              <a:stretch>
                <a:fillRect/>
              </a:stretch>
            </p:blipFill>
            <p:spPr>
              <a:xfrm>
                <a:off x="3146921" y="3913054"/>
                <a:ext cx="252000" cy="252000"/>
              </a:xfrm>
              <a:prstGeom prst="rect">
                <a:avLst/>
              </a:prstGeom>
            </p:spPr>
          </p:pic>
        </p:grpSp>
      </p:grpSp>
      <p:sp>
        <p:nvSpPr>
          <p:cNvPr id="106" name="Content">
            <a:extLst>
              <a:ext uri="{FF2B5EF4-FFF2-40B4-BE49-F238E27FC236}">
                <a16:creationId xmlns:a16="http://schemas.microsoft.com/office/drawing/2014/main" id="{194FD720-BB12-417C-B242-800C134E4E60}"/>
              </a:ext>
            </a:extLst>
          </p:cNvPr>
          <p:cNvSpPr txBox="1"/>
          <p:nvPr>
            <p:custDataLst>
              <p:custData r:id="rId7"/>
            </p:custDataLst>
          </p:nvPr>
        </p:nvSpPr>
        <p:spPr>
          <a:xfrm>
            <a:off x="10504510" y="2938587"/>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
        <p:nvSpPr>
          <p:cNvPr id="116" name="Content">
            <a:extLst>
              <a:ext uri="{FF2B5EF4-FFF2-40B4-BE49-F238E27FC236}">
                <a16:creationId xmlns:a16="http://schemas.microsoft.com/office/drawing/2014/main" id="{4A141C4B-541C-4AC2-89E8-456CEE5FF3E3}"/>
              </a:ext>
            </a:extLst>
          </p:cNvPr>
          <p:cNvSpPr txBox="1"/>
          <p:nvPr>
            <p:custDataLst>
              <p:custData r:id="rId8"/>
            </p:custDataLst>
          </p:nvPr>
        </p:nvSpPr>
        <p:spPr>
          <a:xfrm>
            <a:off x="10504510" y="3758160"/>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
        <p:nvSpPr>
          <p:cNvPr id="117" name="Content">
            <a:extLst>
              <a:ext uri="{FF2B5EF4-FFF2-40B4-BE49-F238E27FC236}">
                <a16:creationId xmlns:a16="http://schemas.microsoft.com/office/drawing/2014/main" id="{E6FF3C57-39C9-41C1-A99F-C03D8F1DE97D}"/>
              </a:ext>
            </a:extLst>
          </p:cNvPr>
          <p:cNvSpPr txBox="1"/>
          <p:nvPr>
            <p:custDataLst>
              <p:custData r:id="rId9"/>
            </p:custDataLst>
          </p:nvPr>
        </p:nvSpPr>
        <p:spPr>
          <a:xfrm>
            <a:off x="10240369" y="4590132"/>
            <a:ext cx="1104790"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Poza Rica</a:t>
            </a:r>
          </a:p>
        </p:txBody>
      </p:sp>
      <p:sp>
        <p:nvSpPr>
          <p:cNvPr id="118" name="Content">
            <a:extLst>
              <a:ext uri="{FF2B5EF4-FFF2-40B4-BE49-F238E27FC236}">
                <a16:creationId xmlns:a16="http://schemas.microsoft.com/office/drawing/2014/main" id="{FFA94184-8EA5-4459-B9A3-D07D08686ACF}"/>
              </a:ext>
            </a:extLst>
          </p:cNvPr>
          <p:cNvSpPr txBox="1"/>
          <p:nvPr>
            <p:custDataLst>
              <p:custData r:id="rId10"/>
            </p:custDataLst>
          </p:nvPr>
        </p:nvSpPr>
        <p:spPr>
          <a:xfrm>
            <a:off x="10443648" y="5427024"/>
            <a:ext cx="90762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Orizaba</a:t>
            </a:r>
          </a:p>
        </p:txBody>
      </p:sp>
      <p:sp>
        <p:nvSpPr>
          <p:cNvPr id="119" name="Content">
            <a:extLst>
              <a:ext uri="{FF2B5EF4-FFF2-40B4-BE49-F238E27FC236}">
                <a16:creationId xmlns:a16="http://schemas.microsoft.com/office/drawing/2014/main" id="{E0271DCC-F947-4040-962C-D3DD64033109}"/>
              </a:ext>
            </a:extLst>
          </p:cNvPr>
          <p:cNvSpPr txBox="1"/>
          <p:nvPr>
            <p:custDataLst>
              <p:custData r:id="rId11"/>
            </p:custDataLst>
          </p:nvPr>
        </p:nvSpPr>
        <p:spPr>
          <a:xfrm>
            <a:off x="10521710" y="6262242"/>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Tree>
    <p:extLst>
      <p:ext uri="{BB962C8B-B14F-4D97-AF65-F5344CB8AC3E}">
        <p14:creationId xmlns:p14="http://schemas.microsoft.com/office/powerpoint/2010/main" val="4818045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41"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42"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43"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44"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45"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46"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47">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grpSp>
        <p:nvGrpSpPr>
          <p:cNvPr id="148" name="Grupo 147">
            <a:extLst>
              <a:ext uri="{FF2B5EF4-FFF2-40B4-BE49-F238E27FC236}">
                <a16:creationId xmlns:a16="http://schemas.microsoft.com/office/drawing/2014/main" id="{C66F566F-916D-4E8B-86B2-19FE456F7A40}"/>
              </a:ext>
            </a:extLst>
          </p:cNvPr>
          <p:cNvGrpSpPr/>
          <p:nvPr/>
        </p:nvGrpSpPr>
        <p:grpSpPr>
          <a:xfrm>
            <a:off x="11541248" y="2601017"/>
            <a:ext cx="180000" cy="3926783"/>
            <a:chOff x="10045700" y="1993900"/>
            <a:chExt cx="180000" cy="4533900"/>
          </a:xfrm>
        </p:grpSpPr>
        <p:sp>
          <p:nvSpPr>
            <p:cNvPr id="146" name="Rectángulo: esquinas redondeadas 145">
              <a:extLst>
                <a:ext uri="{FF2B5EF4-FFF2-40B4-BE49-F238E27FC236}">
                  <a16:creationId xmlns:a16="http://schemas.microsoft.com/office/drawing/2014/main" id="{4DCFC398-7CD6-423D-90AE-CE51B6ACD180}"/>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Rectángulo: esquinas redondeadas 146">
              <a:extLst>
                <a:ext uri="{FF2B5EF4-FFF2-40B4-BE49-F238E27FC236}">
                  <a16:creationId xmlns:a16="http://schemas.microsoft.com/office/drawing/2014/main" id="{9EE888F8-D342-4552-9526-04E99A1C21CB}"/>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3348994" cy="446276"/>
          </a:xfrm>
          <a:prstGeom prst="rect">
            <a:avLst/>
          </a:prstGeom>
          <a:noFill/>
        </p:spPr>
        <p:txBody>
          <a:bodyPr wrap="none" lIns="91440" tIns="18288" rIns="91440" bIns="27432" rtlCol="0" anchor="ctr" anchorCtr="0">
            <a:spAutoFit/>
          </a:bodyPr>
          <a:lstStyle/>
          <a:p>
            <a:r>
              <a:rPr lang="en-US" sz="2600" dirty="0">
                <a:solidFill>
                  <a:srgbClr val="000000"/>
                </a:solidFill>
                <a:latin typeface="Raleway" panose="020B0503030101060003" pitchFamily="34" charset="0"/>
                <a:ea typeface="Segoe UI" pitchFamily="34" charset="0"/>
                <a:cs typeface="Segoe UI" pitchFamily="34" charset="0"/>
              </a:rPr>
              <a:t>Alta de </a:t>
            </a:r>
            <a:r>
              <a:rPr lang="en-US" sz="2600" dirty="0" err="1">
                <a:solidFill>
                  <a:srgbClr val="000000"/>
                </a:solidFill>
                <a:latin typeface="Raleway" panose="020B0503030101060003" pitchFamily="34" charset="0"/>
                <a:ea typeface="Segoe UI" pitchFamily="34" charset="0"/>
                <a:cs typeface="Segoe UI" pitchFamily="34" charset="0"/>
              </a:rPr>
              <a:t>involucrados</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51" name="Grupo 50">
            <a:extLst>
              <a:ext uri="{FF2B5EF4-FFF2-40B4-BE49-F238E27FC236}">
                <a16:creationId xmlns:a16="http://schemas.microsoft.com/office/drawing/2014/main" id="{194239C7-F47C-4E40-82D3-E23F21E52503}"/>
              </a:ext>
            </a:extLst>
          </p:cNvPr>
          <p:cNvGrpSpPr/>
          <p:nvPr/>
        </p:nvGrpSpPr>
        <p:grpSpPr>
          <a:xfrm>
            <a:off x="470752" y="2601017"/>
            <a:ext cx="5040000" cy="698443"/>
            <a:chOff x="6650368" y="2601017"/>
            <a:chExt cx="4163952" cy="698443"/>
          </a:xfrm>
        </p:grpSpPr>
        <p:sp>
          <p:nvSpPr>
            <p:cNvPr id="200" name="Rectángulo: esquinas redondeadas 199">
              <a:extLst>
                <a:ext uri="{FF2B5EF4-FFF2-40B4-BE49-F238E27FC236}">
                  <a16:creationId xmlns:a16="http://schemas.microsoft.com/office/drawing/2014/main" id="{2F92F53E-AA5B-48A5-B599-BA44A123A88F}"/>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01" name="Content">
              <a:extLst>
                <a:ext uri="{FF2B5EF4-FFF2-40B4-BE49-F238E27FC236}">
                  <a16:creationId xmlns:a16="http://schemas.microsoft.com/office/drawing/2014/main" id="{AAE63FC6-0F86-4EAA-93FA-9702D795BEA9}"/>
                </a:ext>
              </a:extLst>
            </p:cNvPr>
            <p:cNvSpPr txBox="1"/>
            <p:nvPr>
              <p:custDataLst>
                <p:custData r:id="rId37"/>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02" name="Content">
              <a:extLst>
                <a:ext uri="{FF2B5EF4-FFF2-40B4-BE49-F238E27FC236}">
                  <a16:creationId xmlns:a16="http://schemas.microsoft.com/office/drawing/2014/main" id="{0722A6FA-524B-49D3-A5D6-6C97C1F3F7C6}"/>
                </a:ext>
              </a:extLst>
            </p:cNvPr>
            <p:cNvSpPr txBox="1"/>
            <p:nvPr>
              <p:custDataLst>
                <p:custData r:id="rId38"/>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sp>
        <p:nvSpPr>
          <p:cNvPr id="203" name="Content">
            <a:extLst>
              <a:ext uri="{FF2B5EF4-FFF2-40B4-BE49-F238E27FC236}">
                <a16:creationId xmlns:a16="http://schemas.microsoft.com/office/drawing/2014/main" id="{2275396F-38F7-4DF2-B2BD-A6DECE313725}"/>
              </a:ext>
            </a:extLst>
          </p:cNvPr>
          <p:cNvSpPr txBox="1"/>
          <p:nvPr>
            <p:custDataLst>
              <p:custData r:id="rId4"/>
            </p:custDataLst>
          </p:nvPr>
        </p:nvSpPr>
        <p:spPr>
          <a:xfrm>
            <a:off x="470752" y="2206972"/>
            <a:ext cx="1399742"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Comisión</a:t>
            </a:r>
            <a:endParaRPr lang="en-US" sz="2200" dirty="0">
              <a:latin typeface="Raleway" panose="020B0503030101060003" pitchFamily="34" charset="0"/>
              <a:ea typeface="Segoe UI" pitchFamily="34" charset="0"/>
              <a:cs typeface="Segoe UI" pitchFamily="34" charset="0"/>
            </a:endParaRPr>
          </a:p>
        </p:txBody>
      </p:sp>
      <p:grpSp>
        <p:nvGrpSpPr>
          <p:cNvPr id="204" name="Grupo 203">
            <a:extLst>
              <a:ext uri="{FF2B5EF4-FFF2-40B4-BE49-F238E27FC236}">
                <a16:creationId xmlns:a16="http://schemas.microsoft.com/office/drawing/2014/main" id="{F3A2AC21-575F-41FF-92E1-B715D9B39459}"/>
              </a:ext>
            </a:extLst>
          </p:cNvPr>
          <p:cNvGrpSpPr/>
          <p:nvPr/>
        </p:nvGrpSpPr>
        <p:grpSpPr>
          <a:xfrm>
            <a:off x="470752" y="3432989"/>
            <a:ext cx="5040000" cy="698443"/>
            <a:chOff x="6650368" y="2601017"/>
            <a:chExt cx="4163952" cy="698443"/>
          </a:xfrm>
        </p:grpSpPr>
        <p:sp>
          <p:nvSpPr>
            <p:cNvPr id="205" name="Rectángulo: esquinas redondeadas 204">
              <a:extLst>
                <a:ext uri="{FF2B5EF4-FFF2-40B4-BE49-F238E27FC236}">
                  <a16:creationId xmlns:a16="http://schemas.microsoft.com/office/drawing/2014/main" id="{1218C0C8-A52B-4091-883E-F0C5A79F0447}"/>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06" name="Content">
              <a:extLst>
                <a:ext uri="{FF2B5EF4-FFF2-40B4-BE49-F238E27FC236}">
                  <a16:creationId xmlns:a16="http://schemas.microsoft.com/office/drawing/2014/main" id="{71EBFF92-8099-4676-8D6C-66F06BD76A85}"/>
                </a:ext>
              </a:extLst>
            </p:cNvPr>
            <p:cNvSpPr txBox="1"/>
            <p:nvPr>
              <p:custDataLst>
                <p:custData r:id="rId35"/>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María González Acosta</a:t>
              </a:r>
            </a:p>
          </p:txBody>
        </p:sp>
        <p:sp>
          <p:nvSpPr>
            <p:cNvPr id="207" name="Content">
              <a:extLst>
                <a:ext uri="{FF2B5EF4-FFF2-40B4-BE49-F238E27FC236}">
                  <a16:creationId xmlns:a16="http://schemas.microsoft.com/office/drawing/2014/main" id="{88325DC4-E7E9-45DD-981A-72C2B7CF887E}"/>
                </a:ext>
              </a:extLst>
            </p:cNvPr>
            <p:cNvSpPr txBox="1"/>
            <p:nvPr>
              <p:custDataLst>
                <p:custData r:id="rId36"/>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08" name="Grupo 207">
            <a:extLst>
              <a:ext uri="{FF2B5EF4-FFF2-40B4-BE49-F238E27FC236}">
                <a16:creationId xmlns:a16="http://schemas.microsoft.com/office/drawing/2014/main" id="{4CE8D88B-D195-4766-8823-410A1D838761}"/>
              </a:ext>
            </a:extLst>
          </p:cNvPr>
          <p:cNvGrpSpPr/>
          <p:nvPr/>
        </p:nvGrpSpPr>
        <p:grpSpPr>
          <a:xfrm>
            <a:off x="470752" y="4268207"/>
            <a:ext cx="5040000" cy="698443"/>
            <a:chOff x="6650368" y="2601017"/>
            <a:chExt cx="4163952" cy="698443"/>
          </a:xfrm>
        </p:grpSpPr>
        <p:sp>
          <p:nvSpPr>
            <p:cNvPr id="209" name="Rectángulo: esquinas redondeadas 208">
              <a:extLst>
                <a:ext uri="{FF2B5EF4-FFF2-40B4-BE49-F238E27FC236}">
                  <a16:creationId xmlns:a16="http://schemas.microsoft.com/office/drawing/2014/main" id="{BDE216D3-67C5-46C5-9261-8989FBCCFA5A}"/>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10" name="Content">
              <a:extLst>
                <a:ext uri="{FF2B5EF4-FFF2-40B4-BE49-F238E27FC236}">
                  <a16:creationId xmlns:a16="http://schemas.microsoft.com/office/drawing/2014/main" id="{984C5B35-BD49-4842-9B92-81DD2F95BBB9}"/>
                </a:ext>
              </a:extLst>
            </p:cNvPr>
            <p:cNvSpPr txBox="1"/>
            <p:nvPr>
              <p:custDataLst>
                <p:custData r:id="rId33"/>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José Isidro </a:t>
              </a:r>
              <a:r>
                <a:rPr lang="en-US" dirty="0" err="1">
                  <a:solidFill>
                    <a:srgbClr val="000000"/>
                  </a:solidFill>
                  <a:latin typeface="Raleway" panose="020B0503030101060003" pitchFamily="34" charset="0"/>
                  <a:ea typeface="Segoe UI" pitchFamily="34" charset="0"/>
                  <a:cs typeface="Segoe UI" pitchFamily="34" charset="0"/>
                </a:rPr>
                <a:t>Mejía</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Mejía</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211" name="Content">
              <a:extLst>
                <a:ext uri="{FF2B5EF4-FFF2-40B4-BE49-F238E27FC236}">
                  <a16:creationId xmlns:a16="http://schemas.microsoft.com/office/drawing/2014/main" id="{E60B15E6-D2C0-4EFF-B7D6-06781396C5BE}"/>
                </a:ext>
              </a:extLst>
            </p:cNvPr>
            <p:cNvSpPr txBox="1"/>
            <p:nvPr>
              <p:custDataLst>
                <p:custData r:id="rId34"/>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12" name="Grupo 211">
            <a:extLst>
              <a:ext uri="{FF2B5EF4-FFF2-40B4-BE49-F238E27FC236}">
                <a16:creationId xmlns:a16="http://schemas.microsoft.com/office/drawing/2014/main" id="{B8C96EBA-5D43-4BED-9319-58EBB866A29C}"/>
              </a:ext>
            </a:extLst>
          </p:cNvPr>
          <p:cNvGrpSpPr/>
          <p:nvPr/>
        </p:nvGrpSpPr>
        <p:grpSpPr>
          <a:xfrm>
            <a:off x="470406" y="5103425"/>
            <a:ext cx="5040000" cy="698443"/>
            <a:chOff x="6650368" y="2601017"/>
            <a:chExt cx="4163952" cy="698443"/>
          </a:xfrm>
        </p:grpSpPr>
        <p:sp>
          <p:nvSpPr>
            <p:cNvPr id="213" name="Rectángulo: esquinas redondeadas 212">
              <a:extLst>
                <a:ext uri="{FF2B5EF4-FFF2-40B4-BE49-F238E27FC236}">
                  <a16:creationId xmlns:a16="http://schemas.microsoft.com/office/drawing/2014/main" id="{879208B4-BE14-4704-B933-65654200F7C0}"/>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14" name="Content">
              <a:extLst>
                <a:ext uri="{FF2B5EF4-FFF2-40B4-BE49-F238E27FC236}">
                  <a16:creationId xmlns:a16="http://schemas.microsoft.com/office/drawing/2014/main" id="{FE8A58E8-BE3C-4A95-8B86-A778F63EFC2F}"/>
                </a:ext>
              </a:extLst>
            </p:cNvPr>
            <p:cNvSpPr txBox="1"/>
            <p:nvPr>
              <p:custDataLst>
                <p:custData r:id="rId31"/>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Denisse </a:t>
              </a:r>
              <a:r>
                <a:rPr lang="en-US" dirty="0" err="1">
                  <a:solidFill>
                    <a:srgbClr val="000000"/>
                  </a:solidFill>
                  <a:latin typeface="Raleway" panose="020B0503030101060003" pitchFamily="34" charset="0"/>
                  <a:ea typeface="Segoe UI" pitchFamily="34" charset="0"/>
                  <a:cs typeface="Segoe UI" pitchFamily="34" charset="0"/>
                </a:rPr>
                <a:t>Jaimes</a:t>
              </a:r>
              <a:r>
                <a:rPr lang="en-US" dirty="0">
                  <a:solidFill>
                    <a:srgbClr val="000000"/>
                  </a:solidFill>
                  <a:latin typeface="Raleway" panose="020B0503030101060003" pitchFamily="34" charset="0"/>
                  <a:ea typeface="Segoe UI" pitchFamily="34" charset="0"/>
                  <a:cs typeface="Segoe UI" pitchFamily="34" charset="0"/>
                </a:rPr>
                <a:t> Galindo</a:t>
              </a:r>
            </a:p>
          </p:txBody>
        </p:sp>
        <p:sp>
          <p:nvSpPr>
            <p:cNvPr id="215" name="Content">
              <a:extLst>
                <a:ext uri="{FF2B5EF4-FFF2-40B4-BE49-F238E27FC236}">
                  <a16:creationId xmlns:a16="http://schemas.microsoft.com/office/drawing/2014/main" id="{34B580A1-9DCE-4585-9AE3-F645E608B205}"/>
                </a:ext>
              </a:extLst>
            </p:cNvPr>
            <p:cNvSpPr txBox="1"/>
            <p:nvPr>
              <p:custDataLst>
                <p:custData r:id="rId32"/>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19" name="Grupo 218">
            <a:extLst>
              <a:ext uri="{FF2B5EF4-FFF2-40B4-BE49-F238E27FC236}">
                <a16:creationId xmlns:a16="http://schemas.microsoft.com/office/drawing/2014/main" id="{FAB41607-E899-4FB5-A9B3-208E855A7A38}"/>
              </a:ext>
            </a:extLst>
          </p:cNvPr>
          <p:cNvGrpSpPr/>
          <p:nvPr/>
        </p:nvGrpSpPr>
        <p:grpSpPr>
          <a:xfrm>
            <a:off x="478279" y="5942508"/>
            <a:ext cx="5040000" cy="698443"/>
            <a:chOff x="6650368" y="2601017"/>
            <a:chExt cx="4163952" cy="698443"/>
          </a:xfrm>
        </p:grpSpPr>
        <p:sp>
          <p:nvSpPr>
            <p:cNvPr id="220" name="Rectángulo: esquinas redondeadas 219">
              <a:extLst>
                <a:ext uri="{FF2B5EF4-FFF2-40B4-BE49-F238E27FC236}">
                  <a16:creationId xmlns:a16="http://schemas.microsoft.com/office/drawing/2014/main" id="{FBDA1AFC-9F2C-4EB3-BAB3-633A0A566725}"/>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21" name="Content">
              <a:extLst>
                <a:ext uri="{FF2B5EF4-FFF2-40B4-BE49-F238E27FC236}">
                  <a16:creationId xmlns:a16="http://schemas.microsoft.com/office/drawing/2014/main" id="{7BEB4478-A6B1-4016-AD83-6E45C75C47ED}"/>
                </a:ext>
              </a:extLst>
            </p:cNvPr>
            <p:cNvSpPr txBox="1"/>
            <p:nvPr>
              <p:custDataLst>
                <p:custData r:id="rId29"/>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22" name="Content">
              <a:extLst>
                <a:ext uri="{FF2B5EF4-FFF2-40B4-BE49-F238E27FC236}">
                  <a16:creationId xmlns:a16="http://schemas.microsoft.com/office/drawing/2014/main" id="{4815E14A-19E7-40E0-9FFC-C17A005648C5}"/>
                </a:ext>
              </a:extLst>
            </p:cNvPr>
            <p:cNvSpPr txBox="1"/>
            <p:nvPr>
              <p:custDataLst>
                <p:custData r:id="rId30"/>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pic>
        <p:nvPicPr>
          <p:cNvPr id="53" name="Gráfico 52">
            <a:hlinkClick r:id="rId48" action="ppaction://hlinksldjump"/>
            <a:extLst>
              <a:ext uri="{FF2B5EF4-FFF2-40B4-BE49-F238E27FC236}">
                <a16:creationId xmlns:a16="http://schemas.microsoft.com/office/drawing/2014/main" id="{216E622C-4373-4A94-B5B9-885C9A3F9CA1}"/>
              </a:ext>
            </a:extLst>
          </p:cNvPr>
          <p:cNvPicPr>
            <a:picLocks noChangeAspect="1"/>
          </p:cNvPicPr>
          <p:nvPr/>
        </p:nvPicPr>
        <p:blipFill>
          <a:blip r:embed="rId49">
            <a:extLst>
              <a:ext uri="{28A0092B-C50C-407E-A947-70E740481C1C}">
                <a14:useLocalDpi xmlns:a14="http://schemas.microsoft.com/office/drawing/2010/main" val="0"/>
              </a:ext>
              <a:ext uri="{96DAC541-7B7A-43D3-8B79-37D633B846F1}">
                <asvg:svgBlip xmlns:asvg="http://schemas.microsoft.com/office/drawing/2016/SVG/main" r:embed="rId50"/>
              </a:ext>
            </a:extLst>
          </a:blip>
          <a:stretch>
            <a:fillRect/>
          </a:stretch>
        </p:blipFill>
        <p:spPr>
          <a:xfrm>
            <a:off x="3981294" y="1746520"/>
            <a:ext cx="252000" cy="252000"/>
          </a:xfrm>
          <a:prstGeom prst="rect">
            <a:avLst/>
          </a:prstGeom>
        </p:spPr>
      </p:pic>
      <p:sp>
        <p:nvSpPr>
          <p:cNvPr id="229" name="Content">
            <a:extLst>
              <a:ext uri="{FF2B5EF4-FFF2-40B4-BE49-F238E27FC236}">
                <a16:creationId xmlns:a16="http://schemas.microsoft.com/office/drawing/2014/main" id="{0A797E50-BEE4-4684-ADDD-AC09BD212F65}"/>
              </a:ext>
            </a:extLst>
          </p:cNvPr>
          <p:cNvSpPr txBox="1"/>
          <p:nvPr>
            <p:custDataLst>
              <p:custData r:id="rId5"/>
            </p:custDataLst>
          </p:nvPr>
        </p:nvSpPr>
        <p:spPr>
          <a:xfrm>
            <a:off x="6278471" y="2206971"/>
            <a:ext cx="1029449"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Añadir</a:t>
            </a:r>
            <a:endParaRPr lang="en-US" sz="2200" dirty="0">
              <a:latin typeface="Raleway" panose="020B0503030101060003" pitchFamily="34" charset="0"/>
              <a:ea typeface="Segoe UI" pitchFamily="34" charset="0"/>
              <a:cs typeface="Segoe UI" pitchFamily="34" charset="0"/>
            </a:endParaRPr>
          </a:p>
        </p:txBody>
      </p:sp>
      <p:grpSp>
        <p:nvGrpSpPr>
          <p:cNvPr id="237" name="Grupo 236">
            <a:extLst>
              <a:ext uri="{FF2B5EF4-FFF2-40B4-BE49-F238E27FC236}">
                <a16:creationId xmlns:a16="http://schemas.microsoft.com/office/drawing/2014/main" id="{19CA2F75-5F2E-451F-85AE-94CFAE83763D}"/>
              </a:ext>
            </a:extLst>
          </p:cNvPr>
          <p:cNvGrpSpPr/>
          <p:nvPr/>
        </p:nvGrpSpPr>
        <p:grpSpPr>
          <a:xfrm>
            <a:off x="6280403" y="2591692"/>
            <a:ext cx="5040000" cy="698443"/>
            <a:chOff x="6650368" y="2601017"/>
            <a:chExt cx="4163952" cy="698443"/>
          </a:xfrm>
        </p:grpSpPr>
        <p:sp>
          <p:nvSpPr>
            <p:cNvPr id="238" name="Rectángulo: esquinas redondeadas 237">
              <a:extLst>
                <a:ext uri="{FF2B5EF4-FFF2-40B4-BE49-F238E27FC236}">
                  <a16:creationId xmlns:a16="http://schemas.microsoft.com/office/drawing/2014/main" id="{E9EB54C7-7A0E-485B-A3A5-7FFE6B671017}"/>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39" name="Content">
              <a:extLst>
                <a:ext uri="{FF2B5EF4-FFF2-40B4-BE49-F238E27FC236}">
                  <a16:creationId xmlns:a16="http://schemas.microsoft.com/office/drawing/2014/main" id="{67040B28-4143-4922-B136-5A4B981CF072}"/>
                </a:ext>
              </a:extLst>
            </p:cNvPr>
            <p:cNvSpPr txBox="1"/>
            <p:nvPr>
              <p:custDataLst>
                <p:custData r:id="rId27"/>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40" name="Content">
              <a:extLst>
                <a:ext uri="{FF2B5EF4-FFF2-40B4-BE49-F238E27FC236}">
                  <a16:creationId xmlns:a16="http://schemas.microsoft.com/office/drawing/2014/main" id="{4DB43463-2865-4BB8-B2CC-257AA6676CD2}"/>
                </a:ext>
              </a:extLst>
            </p:cNvPr>
            <p:cNvSpPr txBox="1"/>
            <p:nvPr>
              <p:custDataLst>
                <p:custData r:id="rId28"/>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41" name="Grupo 240">
            <a:extLst>
              <a:ext uri="{FF2B5EF4-FFF2-40B4-BE49-F238E27FC236}">
                <a16:creationId xmlns:a16="http://schemas.microsoft.com/office/drawing/2014/main" id="{E9844E38-08CC-4310-B825-8437106D8AEC}"/>
              </a:ext>
            </a:extLst>
          </p:cNvPr>
          <p:cNvGrpSpPr/>
          <p:nvPr/>
        </p:nvGrpSpPr>
        <p:grpSpPr>
          <a:xfrm>
            <a:off x="6280403" y="3423664"/>
            <a:ext cx="5040000" cy="698443"/>
            <a:chOff x="6650368" y="2601017"/>
            <a:chExt cx="4163952" cy="698443"/>
          </a:xfrm>
        </p:grpSpPr>
        <p:sp>
          <p:nvSpPr>
            <p:cNvPr id="242" name="Rectángulo: esquinas redondeadas 241">
              <a:extLst>
                <a:ext uri="{FF2B5EF4-FFF2-40B4-BE49-F238E27FC236}">
                  <a16:creationId xmlns:a16="http://schemas.microsoft.com/office/drawing/2014/main" id="{9A16FD65-5844-4AAC-A8F7-5353816660F9}"/>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43" name="Content">
              <a:extLst>
                <a:ext uri="{FF2B5EF4-FFF2-40B4-BE49-F238E27FC236}">
                  <a16:creationId xmlns:a16="http://schemas.microsoft.com/office/drawing/2014/main" id="{802DAC3C-70DB-44DE-935D-6070377E9C50}"/>
                </a:ext>
              </a:extLst>
            </p:cNvPr>
            <p:cNvSpPr txBox="1"/>
            <p:nvPr>
              <p:custDataLst>
                <p:custData r:id="rId25"/>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María González Acosta</a:t>
              </a:r>
            </a:p>
          </p:txBody>
        </p:sp>
        <p:sp>
          <p:nvSpPr>
            <p:cNvPr id="244" name="Content">
              <a:extLst>
                <a:ext uri="{FF2B5EF4-FFF2-40B4-BE49-F238E27FC236}">
                  <a16:creationId xmlns:a16="http://schemas.microsoft.com/office/drawing/2014/main" id="{45BB6E17-1692-45BC-8E27-BCA216D34D94}"/>
                </a:ext>
              </a:extLst>
            </p:cNvPr>
            <p:cNvSpPr txBox="1"/>
            <p:nvPr>
              <p:custDataLst>
                <p:custData r:id="rId26"/>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45" name="Grupo 244">
            <a:extLst>
              <a:ext uri="{FF2B5EF4-FFF2-40B4-BE49-F238E27FC236}">
                <a16:creationId xmlns:a16="http://schemas.microsoft.com/office/drawing/2014/main" id="{10655E94-C664-4EC0-BF90-D902C05E25C9}"/>
              </a:ext>
            </a:extLst>
          </p:cNvPr>
          <p:cNvGrpSpPr/>
          <p:nvPr/>
        </p:nvGrpSpPr>
        <p:grpSpPr>
          <a:xfrm>
            <a:off x="6280403" y="4258882"/>
            <a:ext cx="5040000" cy="698443"/>
            <a:chOff x="6650368" y="2601017"/>
            <a:chExt cx="4163952" cy="698443"/>
          </a:xfrm>
        </p:grpSpPr>
        <p:sp>
          <p:nvSpPr>
            <p:cNvPr id="246" name="Rectángulo: esquinas redondeadas 245">
              <a:extLst>
                <a:ext uri="{FF2B5EF4-FFF2-40B4-BE49-F238E27FC236}">
                  <a16:creationId xmlns:a16="http://schemas.microsoft.com/office/drawing/2014/main" id="{9162AA18-2B05-453C-8176-AF1CEC876CAD}"/>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47" name="Content">
              <a:extLst>
                <a:ext uri="{FF2B5EF4-FFF2-40B4-BE49-F238E27FC236}">
                  <a16:creationId xmlns:a16="http://schemas.microsoft.com/office/drawing/2014/main" id="{52F0F7B1-DDA5-4B5D-81AF-D77D5492B23F}"/>
                </a:ext>
              </a:extLst>
            </p:cNvPr>
            <p:cNvSpPr txBox="1"/>
            <p:nvPr>
              <p:custDataLst>
                <p:custData r:id="rId23"/>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José Isidro </a:t>
              </a:r>
              <a:r>
                <a:rPr lang="en-US" dirty="0" err="1">
                  <a:solidFill>
                    <a:srgbClr val="000000"/>
                  </a:solidFill>
                  <a:latin typeface="Raleway" panose="020B0503030101060003" pitchFamily="34" charset="0"/>
                  <a:ea typeface="Segoe UI" pitchFamily="34" charset="0"/>
                  <a:cs typeface="Segoe UI" pitchFamily="34" charset="0"/>
                </a:rPr>
                <a:t>Mejía</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Mejía</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248" name="Content">
              <a:extLst>
                <a:ext uri="{FF2B5EF4-FFF2-40B4-BE49-F238E27FC236}">
                  <a16:creationId xmlns:a16="http://schemas.microsoft.com/office/drawing/2014/main" id="{72610214-6801-4634-887A-F543FF13ED6C}"/>
                </a:ext>
              </a:extLst>
            </p:cNvPr>
            <p:cNvSpPr txBox="1"/>
            <p:nvPr>
              <p:custDataLst>
                <p:custData r:id="rId24"/>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49" name="Grupo 248">
            <a:extLst>
              <a:ext uri="{FF2B5EF4-FFF2-40B4-BE49-F238E27FC236}">
                <a16:creationId xmlns:a16="http://schemas.microsoft.com/office/drawing/2014/main" id="{5964AC46-FE20-4DB7-B030-A098CCC71B66}"/>
              </a:ext>
            </a:extLst>
          </p:cNvPr>
          <p:cNvGrpSpPr/>
          <p:nvPr/>
        </p:nvGrpSpPr>
        <p:grpSpPr>
          <a:xfrm>
            <a:off x="6280057" y="5094100"/>
            <a:ext cx="5040000" cy="698443"/>
            <a:chOff x="6650368" y="2601017"/>
            <a:chExt cx="4163952" cy="698443"/>
          </a:xfrm>
        </p:grpSpPr>
        <p:sp>
          <p:nvSpPr>
            <p:cNvPr id="250" name="Rectángulo: esquinas redondeadas 249">
              <a:extLst>
                <a:ext uri="{FF2B5EF4-FFF2-40B4-BE49-F238E27FC236}">
                  <a16:creationId xmlns:a16="http://schemas.microsoft.com/office/drawing/2014/main" id="{8A9A0547-04D1-4505-A10B-D2B62F118A1C}"/>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51" name="Content">
              <a:extLst>
                <a:ext uri="{FF2B5EF4-FFF2-40B4-BE49-F238E27FC236}">
                  <a16:creationId xmlns:a16="http://schemas.microsoft.com/office/drawing/2014/main" id="{BA8DE126-C3E4-4D9E-9730-CEF65A475745}"/>
                </a:ext>
              </a:extLst>
            </p:cNvPr>
            <p:cNvSpPr txBox="1"/>
            <p:nvPr>
              <p:custDataLst>
                <p:custData r:id="rId21"/>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Denisse </a:t>
              </a:r>
              <a:r>
                <a:rPr lang="en-US" dirty="0" err="1">
                  <a:solidFill>
                    <a:srgbClr val="000000"/>
                  </a:solidFill>
                  <a:latin typeface="Raleway" panose="020B0503030101060003" pitchFamily="34" charset="0"/>
                  <a:ea typeface="Segoe UI" pitchFamily="34" charset="0"/>
                  <a:cs typeface="Segoe UI" pitchFamily="34" charset="0"/>
                </a:rPr>
                <a:t>Jaimes</a:t>
              </a:r>
              <a:r>
                <a:rPr lang="en-US" dirty="0">
                  <a:solidFill>
                    <a:srgbClr val="000000"/>
                  </a:solidFill>
                  <a:latin typeface="Raleway" panose="020B0503030101060003" pitchFamily="34" charset="0"/>
                  <a:ea typeface="Segoe UI" pitchFamily="34" charset="0"/>
                  <a:cs typeface="Segoe UI" pitchFamily="34" charset="0"/>
                </a:rPr>
                <a:t> Galindo</a:t>
              </a:r>
            </a:p>
          </p:txBody>
        </p:sp>
        <p:sp>
          <p:nvSpPr>
            <p:cNvPr id="252" name="Content">
              <a:extLst>
                <a:ext uri="{FF2B5EF4-FFF2-40B4-BE49-F238E27FC236}">
                  <a16:creationId xmlns:a16="http://schemas.microsoft.com/office/drawing/2014/main" id="{7FC82A3C-0E06-48DA-9482-6D01C450E5D1}"/>
                </a:ext>
              </a:extLst>
            </p:cNvPr>
            <p:cNvSpPr txBox="1"/>
            <p:nvPr>
              <p:custDataLst>
                <p:custData r:id="rId22"/>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53" name="Grupo 252">
            <a:extLst>
              <a:ext uri="{FF2B5EF4-FFF2-40B4-BE49-F238E27FC236}">
                <a16:creationId xmlns:a16="http://schemas.microsoft.com/office/drawing/2014/main" id="{4548A097-0A39-4C47-8E2B-04CE87A86F39}"/>
              </a:ext>
            </a:extLst>
          </p:cNvPr>
          <p:cNvGrpSpPr/>
          <p:nvPr/>
        </p:nvGrpSpPr>
        <p:grpSpPr>
          <a:xfrm>
            <a:off x="6287930" y="5933183"/>
            <a:ext cx="5040000" cy="698443"/>
            <a:chOff x="6650368" y="2601017"/>
            <a:chExt cx="4163952" cy="698443"/>
          </a:xfrm>
        </p:grpSpPr>
        <p:sp>
          <p:nvSpPr>
            <p:cNvPr id="254" name="Rectángulo: esquinas redondeadas 253">
              <a:extLst>
                <a:ext uri="{FF2B5EF4-FFF2-40B4-BE49-F238E27FC236}">
                  <a16:creationId xmlns:a16="http://schemas.microsoft.com/office/drawing/2014/main" id="{B2593809-856E-46B7-A054-DB18BC54950E}"/>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55" name="Content">
              <a:extLst>
                <a:ext uri="{FF2B5EF4-FFF2-40B4-BE49-F238E27FC236}">
                  <a16:creationId xmlns:a16="http://schemas.microsoft.com/office/drawing/2014/main" id="{4C666EA8-EAF8-409D-A61C-3F741DC8094C}"/>
                </a:ext>
              </a:extLst>
            </p:cNvPr>
            <p:cNvSpPr txBox="1"/>
            <p:nvPr>
              <p:custDataLst>
                <p:custData r:id="rId19"/>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56" name="Content">
              <a:extLst>
                <a:ext uri="{FF2B5EF4-FFF2-40B4-BE49-F238E27FC236}">
                  <a16:creationId xmlns:a16="http://schemas.microsoft.com/office/drawing/2014/main" id="{993FBEBB-FF92-4E37-B847-AE4843DABD07}"/>
                </a:ext>
              </a:extLst>
            </p:cNvPr>
            <p:cNvSpPr txBox="1"/>
            <p:nvPr>
              <p:custDataLst>
                <p:custData r:id="rId20"/>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57" name="Grupo 256">
            <a:extLst>
              <a:ext uri="{FF2B5EF4-FFF2-40B4-BE49-F238E27FC236}">
                <a16:creationId xmlns:a16="http://schemas.microsoft.com/office/drawing/2014/main" id="{3F564D07-E1F2-4C38-84E9-C304D1A7F58F}"/>
              </a:ext>
            </a:extLst>
          </p:cNvPr>
          <p:cNvGrpSpPr/>
          <p:nvPr/>
        </p:nvGrpSpPr>
        <p:grpSpPr>
          <a:xfrm>
            <a:off x="5885919" y="2601016"/>
            <a:ext cx="180000" cy="3926783"/>
            <a:chOff x="10045700" y="1993900"/>
            <a:chExt cx="180000" cy="4533900"/>
          </a:xfrm>
        </p:grpSpPr>
        <p:sp>
          <p:nvSpPr>
            <p:cNvPr id="258" name="Rectángulo: esquinas redondeadas 257">
              <a:extLst>
                <a:ext uri="{FF2B5EF4-FFF2-40B4-BE49-F238E27FC236}">
                  <a16:creationId xmlns:a16="http://schemas.microsoft.com/office/drawing/2014/main" id="{63699631-BBBA-475D-8992-9F4ECFD442AE}"/>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59" name="Rectángulo: esquinas redondeadas 258">
              <a:extLst>
                <a:ext uri="{FF2B5EF4-FFF2-40B4-BE49-F238E27FC236}">
                  <a16:creationId xmlns:a16="http://schemas.microsoft.com/office/drawing/2014/main" id="{FB8A675E-45E0-49E1-98E0-C0C2306199DF}"/>
                </a:ext>
              </a:extLst>
            </p:cNvPr>
            <p:cNvSpPr/>
            <p:nvPr/>
          </p:nvSpPr>
          <p:spPr>
            <a:xfrm>
              <a:off x="10045700" y="1993900"/>
              <a:ext cx="180000" cy="2964669"/>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260" name="Gráfico 259">
            <a:extLst>
              <a:ext uri="{FF2B5EF4-FFF2-40B4-BE49-F238E27FC236}">
                <a16:creationId xmlns:a16="http://schemas.microsoft.com/office/drawing/2014/main" id="{B2A7B34A-9598-46E8-8BD3-AA5D7C8F2696}"/>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11046573" y="2614075"/>
            <a:ext cx="252000" cy="252000"/>
          </a:xfrm>
          <a:prstGeom prst="rect">
            <a:avLst/>
          </a:prstGeom>
        </p:spPr>
      </p:pic>
      <p:pic>
        <p:nvPicPr>
          <p:cNvPr id="261" name="Gráfico 260">
            <a:extLst>
              <a:ext uri="{FF2B5EF4-FFF2-40B4-BE49-F238E27FC236}">
                <a16:creationId xmlns:a16="http://schemas.microsoft.com/office/drawing/2014/main" id="{4F1270B0-1E06-403E-91E5-1B018312AF23}"/>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11043071" y="3456813"/>
            <a:ext cx="252000" cy="252000"/>
          </a:xfrm>
          <a:prstGeom prst="rect">
            <a:avLst/>
          </a:prstGeom>
        </p:spPr>
      </p:pic>
      <p:pic>
        <p:nvPicPr>
          <p:cNvPr id="262" name="Gráfico 261">
            <a:extLst>
              <a:ext uri="{FF2B5EF4-FFF2-40B4-BE49-F238E27FC236}">
                <a16:creationId xmlns:a16="http://schemas.microsoft.com/office/drawing/2014/main" id="{148CD275-65D3-4C4F-90CF-DEE9D4D57D07}"/>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11043071" y="4292031"/>
            <a:ext cx="252000" cy="252000"/>
          </a:xfrm>
          <a:prstGeom prst="rect">
            <a:avLst/>
          </a:prstGeom>
        </p:spPr>
      </p:pic>
      <p:pic>
        <p:nvPicPr>
          <p:cNvPr id="263" name="Gráfico 262">
            <a:extLst>
              <a:ext uri="{FF2B5EF4-FFF2-40B4-BE49-F238E27FC236}">
                <a16:creationId xmlns:a16="http://schemas.microsoft.com/office/drawing/2014/main" id="{C0557D83-20DF-4E21-896F-0E49A95C4EA6}"/>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11043071" y="5127249"/>
            <a:ext cx="252000" cy="252000"/>
          </a:xfrm>
          <a:prstGeom prst="rect">
            <a:avLst/>
          </a:prstGeom>
        </p:spPr>
      </p:pic>
      <p:pic>
        <p:nvPicPr>
          <p:cNvPr id="264" name="Gráfico 263">
            <a:extLst>
              <a:ext uri="{FF2B5EF4-FFF2-40B4-BE49-F238E27FC236}">
                <a16:creationId xmlns:a16="http://schemas.microsoft.com/office/drawing/2014/main" id="{B9720E4C-4BE9-4DB3-93C6-7FC39FDF73DB}"/>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11043071" y="5960340"/>
            <a:ext cx="252000" cy="252000"/>
          </a:xfrm>
          <a:prstGeom prst="rect">
            <a:avLst/>
          </a:prstGeom>
        </p:spPr>
      </p:pic>
      <p:pic>
        <p:nvPicPr>
          <p:cNvPr id="60" name="Gráfico 59">
            <a:extLst>
              <a:ext uri="{FF2B5EF4-FFF2-40B4-BE49-F238E27FC236}">
                <a16:creationId xmlns:a16="http://schemas.microsoft.com/office/drawing/2014/main" id="{57BBAE9C-EE8F-4942-AA02-996FDB9BA3AA}"/>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5236922" y="2616046"/>
            <a:ext cx="252000" cy="252000"/>
          </a:xfrm>
          <a:prstGeom prst="rect">
            <a:avLst/>
          </a:prstGeom>
        </p:spPr>
      </p:pic>
      <p:pic>
        <p:nvPicPr>
          <p:cNvPr id="265" name="Gráfico 264">
            <a:extLst>
              <a:ext uri="{FF2B5EF4-FFF2-40B4-BE49-F238E27FC236}">
                <a16:creationId xmlns:a16="http://schemas.microsoft.com/office/drawing/2014/main" id="{D131F578-BCF9-421E-B366-0C8A986019A9}"/>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5236922" y="3451213"/>
            <a:ext cx="252000" cy="252000"/>
          </a:xfrm>
          <a:prstGeom prst="rect">
            <a:avLst/>
          </a:prstGeom>
        </p:spPr>
      </p:pic>
      <p:pic>
        <p:nvPicPr>
          <p:cNvPr id="266" name="Gráfico 265">
            <a:extLst>
              <a:ext uri="{FF2B5EF4-FFF2-40B4-BE49-F238E27FC236}">
                <a16:creationId xmlns:a16="http://schemas.microsoft.com/office/drawing/2014/main" id="{50D09978-91DA-4A7D-A06C-B9571FEF5557}"/>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5236922" y="4286844"/>
            <a:ext cx="252000" cy="252000"/>
          </a:xfrm>
          <a:prstGeom prst="rect">
            <a:avLst/>
          </a:prstGeom>
        </p:spPr>
      </p:pic>
      <p:pic>
        <p:nvPicPr>
          <p:cNvPr id="267" name="Gráfico 266">
            <a:extLst>
              <a:ext uri="{FF2B5EF4-FFF2-40B4-BE49-F238E27FC236}">
                <a16:creationId xmlns:a16="http://schemas.microsoft.com/office/drawing/2014/main" id="{B8F3FBB8-E53D-48D6-90D5-BD6025A8F32D}"/>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5236922" y="5127249"/>
            <a:ext cx="252000" cy="252000"/>
          </a:xfrm>
          <a:prstGeom prst="rect">
            <a:avLst/>
          </a:prstGeom>
        </p:spPr>
      </p:pic>
      <p:pic>
        <p:nvPicPr>
          <p:cNvPr id="268" name="Gráfico 267">
            <a:extLst>
              <a:ext uri="{FF2B5EF4-FFF2-40B4-BE49-F238E27FC236}">
                <a16:creationId xmlns:a16="http://schemas.microsoft.com/office/drawing/2014/main" id="{A37B3DC8-D751-41BF-91AD-6B5C172D7A6C}"/>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5236922" y="5964464"/>
            <a:ext cx="252000" cy="252000"/>
          </a:xfrm>
          <a:prstGeom prst="rect">
            <a:avLst/>
          </a:prstGeom>
        </p:spPr>
      </p:pic>
      <p:grpSp>
        <p:nvGrpSpPr>
          <p:cNvPr id="269" name="Grupo 268">
            <a:extLst>
              <a:ext uri="{FF2B5EF4-FFF2-40B4-BE49-F238E27FC236}">
                <a16:creationId xmlns:a16="http://schemas.microsoft.com/office/drawing/2014/main" id="{43F92E02-D9D4-4CDE-9142-6224E36B0DCD}"/>
              </a:ext>
            </a:extLst>
          </p:cNvPr>
          <p:cNvGrpSpPr/>
          <p:nvPr>
            <p:custDataLst>
              <p:custData r:id="rId6"/>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55" action="ppaction://hlinksldjump"/>
              <a:extLst>
                <a:ext uri="{FF2B5EF4-FFF2-40B4-BE49-F238E27FC236}">
                  <a16:creationId xmlns:a16="http://schemas.microsoft.com/office/drawing/2014/main" id="{E63BC99B-E73F-4F66-868B-2E3094EB5B9C}"/>
                </a:ext>
              </a:extLst>
            </p:cNvPr>
            <p:cNvSpPr txBox="1"/>
            <p:nvPr>
              <p:custDataLst>
                <p:custData r:id="rId18"/>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100" name="Grupo 99">
            <a:extLst>
              <a:ext uri="{FF2B5EF4-FFF2-40B4-BE49-F238E27FC236}">
                <a16:creationId xmlns:a16="http://schemas.microsoft.com/office/drawing/2014/main" id="{CFB99AB6-EEE9-4E36-9267-49553ED8DBA2}"/>
              </a:ext>
            </a:extLst>
          </p:cNvPr>
          <p:cNvGrpSpPr/>
          <p:nvPr/>
        </p:nvGrpSpPr>
        <p:grpSpPr>
          <a:xfrm>
            <a:off x="7994650" y="2232538"/>
            <a:ext cx="3325406" cy="292389"/>
            <a:chOff x="7339684" y="2232538"/>
            <a:chExt cx="3980373" cy="292389"/>
          </a:xfrm>
        </p:grpSpPr>
        <p:sp>
          <p:nvSpPr>
            <p:cNvPr id="101" name="Rectángulo: esquinas redondeadas 100">
              <a:extLst>
                <a:ext uri="{FF2B5EF4-FFF2-40B4-BE49-F238E27FC236}">
                  <a16:creationId xmlns:a16="http://schemas.microsoft.com/office/drawing/2014/main" id="{47D6767C-9081-43D3-9550-79BE56351A1D}"/>
                </a:ext>
              </a:extLst>
            </p:cNvPr>
            <p:cNvSpPr/>
            <p:nvPr/>
          </p:nvSpPr>
          <p:spPr>
            <a:xfrm>
              <a:off x="7339684" y="2232539"/>
              <a:ext cx="3980373" cy="292388"/>
            </a:xfrm>
            <a:prstGeom prst="roundRect">
              <a:avLst>
                <a:gd name="adj" fmla="val 17795"/>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2" name="Content">
              <a:extLst>
                <a:ext uri="{FF2B5EF4-FFF2-40B4-BE49-F238E27FC236}">
                  <a16:creationId xmlns:a16="http://schemas.microsoft.com/office/drawing/2014/main" id="{9E21327D-5F46-47EE-810E-354E7BDD2604}"/>
                </a:ext>
              </a:extLst>
            </p:cNvPr>
            <p:cNvSpPr txBox="1"/>
            <p:nvPr>
              <p:custDataLst>
                <p:custData r:id="rId17"/>
              </p:custDataLst>
            </p:nvPr>
          </p:nvSpPr>
          <p:spPr>
            <a:xfrm>
              <a:off x="7339684" y="2232538"/>
              <a:ext cx="2878690" cy="292388"/>
            </a:xfrm>
            <a:prstGeom prst="rect">
              <a:avLst/>
            </a:prstGeom>
            <a:noFill/>
          </p:spPr>
          <p:txBody>
            <a:bodyPr wrap="square" lIns="91440" tIns="18288" rIns="91440" bIns="27432" rtlCol="0" anchor="ctr" anchorCtr="0">
              <a:spAutoFit/>
            </a:bodyPr>
            <a:lstStyle/>
            <a:p>
              <a:r>
                <a:rPr lang="en-US" sz="1600" dirty="0" err="1">
                  <a:solidFill>
                    <a:schemeClr val="bg1">
                      <a:lumMod val="50000"/>
                    </a:schemeClr>
                  </a:solidFill>
                  <a:latin typeface="Raleway" panose="020B0503030101060003" pitchFamily="34" charset="0"/>
                  <a:ea typeface="Segoe UI" pitchFamily="34" charset="0"/>
                  <a:cs typeface="Segoe UI" pitchFamily="34" charset="0"/>
                </a:rPr>
                <a:t>Ingresa</a:t>
              </a:r>
              <a:r>
                <a:rPr lang="en-US" sz="1600" dirty="0">
                  <a:solidFill>
                    <a:schemeClr val="bg1">
                      <a:lumMod val="50000"/>
                    </a:schemeClr>
                  </a:solidFill>
                  <a:latin typeface="Raleway" panose="020B0503030101060003" pitchFamily="34" charset="0"/>
                  <a:ea typeface="Segoe UI" pitchFamily="34" charset="0"/>
                  <a:cs typeface="Segoe UI" pitchFamily="34" charset="0"/>
                </a:rPr>
                <a:t> palabras clave</a:t>
              </a:r>
            </a:p>
          </p:txBody>
        </p:sp>
        <p:pic>
          <p:nvPicPr>
            <p:cNvPr id="103" name="Gráfico 102">
              <a:extLst>
                <a:ext uri="{FF2B5EF4-FFF2-40B4-BE49-F238E27FC236}">
                  <a16:creationId xmlns:a16="http://schemas.microsoft.com/office/drawing/2014/main" id="{D8007E22-29D4-4A61-AC92-091510CD2C94}"/>
                </a:ext>
              </a:extLst>
            </p:cNvPr>
            <p:cNvPicPr>
              <a:picLocks/>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10989051" y="2252732"/>
              <a:ext cx="301634" cy="252000"/>
            </a:xfrm>
            <a:prstGeom prst="rect">
              <a:avLst/>
            </a:prstGeom>
          </p:spPr>
        </p:pic>
      </p:grpSp>
      <p:pic>
        <p:nvPicPr>
          <p:cNvPr id="3" name="Gráfico 2">
            <a:hlinkClick r:id="rId58" action="ppaction://hlinksldjump"/>
            <a:extLst>
              <a:ext uri="{FF2B5EF4-FFF2-40B4-BE49-F238E27FC236}">
                <a16:creationId xmlns:a16="http://schemas.microsoft.com/office/drawing/2014/main" id="{35C23507-6F9F-4258-B3A6-6208F8988BB3}"/>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4928257" y="2614075"/>
            <a:ext cx="252000" cy="252000"/>
          </a:xfrm>
          <a:prstGeom prst="rect">
            <a:avLst/>
          </a:prstGeom>
        </p:spPr>
      </p:pic>
      <p:pic>
        <p:nvPicPr>
          <p:cNvPr id="104" name="Gráfico 103">
            <a:extLst>
              <a:ext uri="{FF2B5EF4-FFF2-40B4-BE49-F238E27FC236}">
                <a16:creationId xmlns:a16="http://schemas.microsoft.com/office/drawing/2014/main" id="{FAF11148-5DB0-44F8-8864-C2D1DD61CA5B}"/>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4928257" y="3451213"/>
            <a:ext cx="252000" cy="252000"/>
          </a:xfrm>
          <a:prstGeom prst="rect">
            <a:avLst/>
          </a:prstGeom>
        </p:spPr>
      </p:pic>
      <p:pic>
        <p:nvPicPr>
          <p:cNvPr id="105" name="Gráfico 104">
            <a:extLst>
              <a:ext uri="{FF2B5EF4-FFF2-40B4-BE49-F238E27FC236}">
                <a16:creationId xmlns:a16="http://schemas.microsoft.com/office/drawing/2014/main" id="{4B91C785-166D-44C8-99A8-7CE833001341}"/>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4929672" y="4286844"/>
            <a:ext cx="252000" cy="252000"/>
          </a:xfrm>
          <a:prstGeom prst="rect">
            <a:avLst/>
          </a:prstGeom>
        </p:spPr>
      </p:pic>
      <p:pic>
        <p:nvPicPr>
          <p:cNvPr id="106" name="Gráfico 105">
            <a:extLst>
              <a:ext uri="{FF2B5EF4-FFF2-40B4-BE49-F238E27FC236}">
                <a16:creationId xmlns:a16="http://schemas.microsoft.com/office/drawing/2014/main" id="{B38445E4-A29A-4C49-9BFA-A7DC64383238}"/>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4926102" y="5125807"/>
            <a:ext cx="252000" cy="252000"/>
          </a:xfrm>
          <a:prstGeom prst="rect">
            <a:avLst/>
          </a:prstGeom>
        </p:spPr>
      </p:pic>
      <p:pic>
        <p:nvPicPr>
          <p:cNvPr id="107" name="Gráfico 106">
            <a:extLst>
              <a:ext uri="{FF2B5EF4-FFF2-40B4-BE49-F238E27FC236}">
                <a16:creationId xmlns:a16="http://schemas.microsoft.com/office/drawing/2014/main" id="{0663D47F-91D1-449F-8254-4C749FF0EC9D}"/>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4934122" y="5965601"/>
            <a:ext cx="252000" cy="252000"/>
          </a:xfrm>
          <a:prstGeom prst="rect">
            <a:avLst/>
          </a:prstGeom>
        </p:spPr>
      </p:pic>
      <p:sp>
        <p:nvSpPr>
          <p:cNvPr id="108" name="Content">
            <a:extLst>
              <a:ext uri="{FF2B5EF4-FFF2-40B4-BE49-F238E27FC236}">
                <a16:creationId xmlns:a16="http://schemas.microsoft.com/office/drawing/2014/main" id="{946E273D-E33B-4989-B90D-9AE11EFA8F85}"/>
              </a:ext>
            </a:extLst>
          </p:cNvPr>
          <p:cNvSpPr txBox="1"/>
          <p:nvPr>
            <p:custDataLst>
              <p:custData r:id="rId7"/>
            </p:custDataLst>
          </p:nvPr>
        </p:nvSpPr>
        <p:spPr>
          <a:xfrm>
            <a:off x="10504510" y="2938587"/>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
        <p:nvSpPr>
          <p:cNvPr id="109" name="Content">
            <a:extLst>
              <a:ext uri="{FF2B5EF4-FFF2-40B4-BE49-F238E27FC236}">
                <a16:creationId xmlns:a16="http://schemas.microsoft.com/office/drawing/2014/main" id="{06079A12-7680-4507-8B53-FEB88F461A1C}"/>
              </a:ext>
            </a:extLst>
          </p:cNvPr>
          <p:cNvSpPr txBox="1"/>
          <p:nvPr>
            <p:custDataLst>
              <p:custData r:id="rId8"/>
            </p:custDataLst>
          </p:nvPr>
        </p:nvSpPr>
        <p:spPr>
          <a:xfrm>
            <a:off x="10504510" y="3758160"/>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
        <p:nvSpPr>
          <p:cNvPr id="110" name="Content">
            <a:extLst>
              <a:ext uri="{FF2B5EF4-FFF2-40B4-BE49-F238E27FC236}">
                <a16:creationId xmlns:a16="http://schemas.microsoft.com/office/drawing/2014/main" id="{5592956C-4102-4FC0-9AAA-2D61D908CE32}"/>
              </a:ext>
            </a:extLst>
          </p:cNvPr>
          <p:cNvSpPr txBox="1"/>
          <p:nvPr>
            <p:custDataLst>
              <p:custData r:id="rId9"/>
            </p:custDataLst>
          </p:nvPr>
        </p:nvSpPr>
        <p:spPr>
          <a:xfrm>
            <a:off x="10240369" y="4590132"/>
            <a:ext cx="1104790"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Poza Rica</a:t>
            </a:r>
          </a:p>
        </p:txBody>
      </p:sp>
      <p:sp>
        <p:nvSpPr>
          <p:cNvPr id="112" name="Content">
            <a:extLst>
              <a:ext uri="{FF2B5EF4-FFF2-40B4-BE49-F238E27FC236}">
                <a16:creationId xmlns:a16="http://schemas.microsoft.com/office/drawing/2014/main" id="{8DC53301-50FC-4161-825B-097B02F12C7A}"/>
              </a:ext>
            </a:extLst>
          </p:cNvPr>
          <p:cNvSpPr txBox="1"/>
          <p:nvPr>
            <p:custDataLst>
              <p:custData r:id="rId10"/>
            </p:custDataLst>
          </p:nvPr>
        </p:nvSpPr>
        <p:spPr>
          <a:xfrm>
            <a:off x="10443648" y="5427024"/>
            <a:ext cx="90762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Orizaba</a:t>
            </a:r>
          </a:p>
        </p:txBody>
      </p:sp>
      <p:sp>
        <p:nvSpPr>
          <p:cNvPr id="113" name="Content">
            <a:extLst>
              <a:ext uri="{FF2B5EF4-FFF2-40B4-BE49-F238E27FC236}">
                <a16:creationId xmlns:a16="http://schemas.microsoft.com/office/drawing/2014/main" id="{9C522A01-6BB6-40C2-980E-8CDB4E2B70C4}"/>
              </a:ext>
            </a:extLst>
          </p:cNvPr>
          <p:cNvSpPr txBox="1"/>
          <p:nvPr>
            <p:custDataLst>
              <p:custData r:id="rId11"/>
            </p:custDataLst>
          </p:nvPr>
        </p:nvSpPr>
        <p:spPr>
          <a:xfrm>
            <a:off x="10521710" y="6262242"/>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
        <p:nvSpPr>
          <p:cNvPr id="114" name="Content">
            <a:extLst>
              <a:ext uri="{FF2B5EF4-FFF2-40B4-BE49-F238E27FC236}">
                <a16:creationId xmlns:a16="http://schemas.microsoft.com/office/drawing/2014/main" id="{9DB0C2CC-8798-4067-A6E0-1B4780A8FB3B}"/>
              </a:ext>
            </a:extLst>
          </p:cNvPr>
          <p:cNvSpPr txBox="1"/>
          <p:nvPr>
            <p:custDataLst>
              <p:custData r:id="rId12"/>
            </p:custDataLst>
          </p:nvPr>
        </p:nvSpPr>
        <p:spPr>
          <a:xfrm>
            <a:off x="4719672" y="2948006"/>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
        <p:nvSpPr>
          <p:cNvPr id="115" name="Content">
            <a:extLst>
              <a:ext uri="{FF2B5EF4-FFF2-40B4-BE49-F238E27FC236}">
                <a16:creationId xmlns:a16="http://schemas.microsoft.com/office/drawing/2014/main" id="{179CC7D3-3402-434E-8A6B-0490D436CD99}"/>
              </a:ext>
            </a:extLst>
          </p:cNvPr>
          <p:cNvSpPr txBox="1"/>
          <p:nvPr>
            <p:custDataLst>
              <p:custData r:id="rId13"/>
            </p:custDataLst>
          </p:nvPr>
        </p:nvSpPr>
        <p:spPr>
          <a:xfrm>
            <a:off x="4719672" y="3767579"/>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
        <p:nvSpPr>
          <p:cNvPr id="116" name="Content">
            <a:extLst>
              <a:ext uri="{FF2B5EF4-FFF2-40B4-BE49-F238E27FC236}">
                <a16:creationId xmlns:a16="http://schemas.microsoft.com/office/drawing/2014/main" id="{6A46EA9B-DC7A-44E8-B973-562AF32FD027}"/>
              </a:ext>
            </a:extLst>
          </p:cNvPr>
          <p:cNvSpPr txBox="1"/>
          <p:nvPr>
            <p:custDataLst>
              <p:custData r:id="rId14"/>
            </p:custDataLst>
          </p:nvPr>
        </p:nvSpPr>
        <p:spPr>
          <a:xfrm>
            <a:off x="4455531" y="4599551"/>
            <a:ext cx="1104790"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Poza Rica</a:t>
            </a:r>
          </a:p>
        </p:txBody>
      </p:sp>
      <p:sp>
        <p:nvSpPr>
          <p:cNvPr id="117" name="Content">
            <a:extLst>
              <a:ext uri="{FF2B5EF4-FFF2-40B4-BE49-F238E27FC236}">
                <a16:creationId xmlns:a16="http://schemas.microsoft.com/office/drawing/2014/main" id="{29D1F401-3499-41B5-9D49-706407087EDF}"/>
              </a:ext>
            </a:extLst>
          </p:cNvPr>
          <p:cNvSpPr txBox="1"/>
          <p:nvPr>
            <p:custDataLst>
              <p:custData r:id="rId15"/>
            </p:custDataLst>
          </p:nvPr>
        </p:nvSpPr>
        <p:spPr>
          <a:xfrm>
            <a:off x="4658810" y="5436443"/>
            <a:ext cx="90762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Orizaba</a:t>
            </a:r>
          </a:p>
        </p:txBody>
      </p:sp>
      <p:sp>
        <p:nvSpPr>
          <p:cNvPr id="118" name="Content">
            <a:extLst>
              <a:ext uri="{FF2B5EF4-FFF2-40B4-BE49-F238E27FC236}">
                <a16:creationId xmlns:a16="http://schemas.microsoft.com/office/drawing/2014/main" id="{9E202848-7B9F-40BB-BFD9-82A57CB3200A}"/>
              </a:ext>
            </a:extLst>
          </p:cNvPr>
          <p:cNvSpPr txBox="1"/>
          <p:nvPr>
            <p:custDataLst>
              <p:custData r:id="rId16"/>
            </p:custDataLst>
          </p:nvPr>
        </p:nvSpPr>
        <p:spPr>
          <a:xfrm>
            <a:off x="4736872" y="6271661"/>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Tree>
    <p:extLst>
      <p:ext uri="{BB962C8B-B14F-4D97-AF65-F5344CB8AC3E}">
        <p14:creationId xmlns:p14="http://schemas.microsoft.com/office/powerpoint/2010/main" val="29357077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47"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48"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49"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50"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51"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52"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53">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grpSp>
        <p:nvGrpSpPr>
          <p:cNvPr id="148" name="Grupo 147">
            <a:extLst>
              <a:ext uri="{FF2B5EF4-FFF2-40B4-BE49-F238E27FC236}">
                <a16:creationId xmlns:a16="http://schemas.microsoft.com/office/drawing/2014/main" id="{C66F566F-916D-4E8B-86B2-19FE456F7A40}"/>
              </a:ext>
            </a:extLst>
          </p:cNvPr>
          <p:cNvGrpSpPr/>
          <p:nvPr/>
        </p:nvGrpSpPr>
        <p:grpSpPr>
          <a:xfrm>
            <a:off x="11541248" y="2601017"/>
            <a:ext cx="180000" cy="3926783"/>
            <a:chOff x="10045700" y="1993900"/>
            <a:chExt cx="180000" cy="4533900"/>
          </a:xfrm>
        </p:grpSpPr>
        <p:sp>
          <p:nvSpPr>
            <p:cNvPr id="146" name="Rectángulo: esquinas redondeadas 145">
              <a:extLst>
                <a:ext uri="{FF2B5EF4-FFF2-40B4-BE49-F238E27FC236}">
                  <a16:creationId xmlns:a16="http://schemas.microsoft.com/office/drawing/2014/main" id="{4DCFC398-7CD6-423D-90AE-CE51B6ACD180}"/>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Rectángulo: esquinas redondeadas 146">
              <a:extLst>
                <a:ext uri="{FF2B5EF4-FFF2-40B4-BE49-F238E27FC236}">
                  <a16:creationId xmlns:a16="http://schemas.microsoft.com/office/drawing/2014/main" id="{9EE888F8-D342-4552-9526-04E99A1C21CB}"/>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3348994" cy="446276"/>
          </a:xfrm>
          <a:prstGeom prst="rect">
            <a:avLst/>
          </a:prstGeom>
          <a:noFill/>
        </p:spPr>
        <p:txBody>
          <a:bodyPr wrap="none" lIns="91440" tIns="18288" rIns="91440" bIns="27432" rtlCol="0" anchor="ctr" anchorCtr="0">
            <a:spAutoFit/>
          </a:bodyPr>
          <a:lstStyle/>
          <a:p>
            <a:r>
              <a:rPr lang="en-US" sz="2600" dirty="0">
                <a:solidFill>
                  <a:srgbClr val="000000"/>
                </a:solidFill>
                <a:latin typeface="Raleway" panose="020B0503030101060003" pitchFamily="34" charset="0"/>
                <a:ea typeface="Segoe UI" pitchFamily="34" charset="0"/>
                <a:cs typeface="Segoe UI" pitchFamily="34" charset="0"/>
              </a:rPr>
              <a:t>Alta de </a:t>
            </a:r>
            <a:r>
              <a:rPr lang="en-US" sz="2600" dirty="0" err="1">
                <a:solidFill>
                  <a:srgbClr val="000000"/>
                </a:solidFill>
                <a:latin typeface="Raleway" panose="020B0503030101060003" pitchFamily="34" charset="0"/>
                <a:ea typeface="Segoe UI" pitchFamily="34" charset="0"/>
                <a:cs typeface="Segoe UI" pitchFamily="34" charset="0"/>
              </a:rPr>
              <a:t>involucrados</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51" name="Grupo 50">
            <a:extLst>
              <a:ext uri="{FF2B5EF4-FFF2-40B4-BE49-F238E27FC236}">
                <a16:creationId xmlns:a16="http://schemas.microsoft.com/office/drawing/2014/main" id="{194239C7-F47C-4E40-82D3-E23F21E52503}"/>
              </a:ext>
            </a:extLst>
          </p:cNvPr>
          <p:cNvGrpSpPr/>
          <p:nvPr/>
        </p:nvGrpSpPr>
        <p:grpSpPr>
          <a:xfrm>
            <a:off x="470752" y="2601017"/>
            <a:ext cx="5040000" cy="698443"/>
            <a:chOff x="6650368" y="2601017"/>
            <a:chExt cx="4163952" cy="698443"/>
          </a:xfrm>
        </p:grpSpPr>
        <p:sp>
          <p:nvSpPr>
            <p:cNvPr id="200" name="Rectángulo: esquinas redondeadas 199">
              <a:extLst>
                <a:ext uri="{FF2B5EF4-FFF2-40B4-BE49-F238E27FC236}">
                  <a16:creationId xmlns:a16="http://schemas.microsoft.com/office/drawing/2014/main" id="{2F92F53E-AA5B-48A5-B599-BA44A123A88F}"/>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01" name="Content">
              <a:extLst>
                <a:ext uri="{FF2B5EF4-FFF2-40B4-BE49-F238E27FC236}">
                  <a16:creationId xmlns:a16="http://schemas.microsoft.com/office/drawing/2014/main" id="{AAE63FC6-0F86-4EAA-93FA-9702D795BEA9}"/>
                </a:ext>
              </a:extLst>
            </p:cNvPr>
            <p:cNvSpPr txBox="1"/>
            <p:nvPr>
              <p:custDataLst>
                <p:custData r:id="rId43"/>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02" name="Content">
              <a:extLst>
                <a:ext uri="{FF2B5EF4-FFF2-40B4-BE49-F238E27FC236}">
                  <a16:creationId xmlns:a16="http://schemas.microsoft.com/office/drawing/2014/main" id="{0722A6FA-524B-49D3-A5D6-6C97C1F3F7C6}"/>
                </a:ext>
              </a:extLst>
            </p:cNvPr>
            <p:cNvSpPr txBox="1"/>
            <p:nvPr>
              <p:custDataLst>
                <p:custData r:id="rId44"/>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sp>
        <p:nvSpPr>
          <p:cNvPr id="203" name="Content">
            <a:extLst>
              <a:ext uri="{FF2B5EF4-FFF2-40B4-BE49-F238E27FC236}">
                <a16:creationId xmlns:a16="http://schemas.microsoft.com/office/drawing/2014/main" id="{2275396F-38F7-4DF2-B2BD-A6DECE313725}"/>
              </a:ext>
            </a:extLst>
          </p:cNvPr>
          <p:cNvSpPr txBox="1"/>
          <p:nvPr>
            <p:custDataLst>
              <p:custData r:id="rId4"/>
            </p:custDataLst>
          </p:nvPr>
        </p:nvSpPr>
        <p:spPr>
          <a:xfrm>
            <a:off x="470752" y="2206972"/>
            <a:ext cx="1399742"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Comisión</a:t>
            </a:r>
            <a:endParaRPr lang="en-US" sz="2200" dirty="0">
              <a:latin typeface="Raleway" panose="020B0503030101060003" pitchFamily="34" charset="0"/>
              <a:ea typeface="Segoe UI" pitchFamily="34" charset="0"/>
              <a:cs typeface="Segoe UI" pitchFamily="34" charset="0"/>
            </a:endParaRPr>
          </a:p>
        </p:txBody>
      </p:sp>
      <p:grpSp>
        <p:nvGrpSpPr>
          <p:cNvPr id="204" name="Grupo 203">
            <a:extLst>
              <a:ext uri="{FF2B5EF4-FFF2-40B4-BE49-F238E27FC236}">
                <a16:creationId xmlns:a16="http://schemas.microsoft.com/office/drawing/2014/main" id="{F3A2AC21-575F-41FF-92E1-B715D9B39459}"/>
              </a:ext>
            </a:extLst>
          </p:cNvPr>
          <p:cNvGrpSpPr/>
          <p:nvPr/>
        </p:nvGrpSpPr>
        <p:grpSpPr>
          <a:xfrm>
            <a:off x="470752" y="3432989"/>
            <a:ext cx="5040000" cy="698443"/>
            <a:chOff x="6650368" y="2601017"/>
            <a:chExt cx="4163952" cy="698443"/>
          </a:xfrm>
        </p:grpSpPr>
        <p:sp>
          <p:nvSpPr>
            <p:cNvPr id="205" name="Rectángulo: esquinas redondeadas 204">
              <a:extLst>
                <a:ext uri="{FF2B5EF4-FFF2-40B4-BE49-F238E27FC236}">
                  <a16:creationId xmlns:a16="http://schemas.microsoft.com/office/drawing/2014/main" id="{1218C0C8-A52B-4091-883E-F0C5A79F0447}"/>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06" name="Content">
              <a:extLst>
                <a:ext uri="{FF2B5EF4-FFF2-40B4-BE49-F238E27FC236}">
                  <a16:creationId xmlns:a16="http://schemas.microsoft.com/office/drawing/2014/main" id="{71EBFF92-8099-4676-8D6C-66F06BD76A85}"/>
                </a:ext>
              </a:extLst>
            </p:cNvPr>
            <p:cNvSpPr txBox="1"/>
            <p:nvPr>
              <p:custDataLst>
                <p:custData r:id="rId41"/>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María González Acosta</a:t>
              </a:r>
            </a:p>
          </p:txBody>
        </p:sp>
        <p:sp>
          <p:nvSpPr>
            <p:cNvPr id="207" name="Content">
              <a:extLst>
                <a:ext uri="{FF2B5EF4-FFF2-40B4-BE49-F238E27FC236}">
                  <a16:creationId xmlns:a16="http://schemas.microsoft.com/office/drawing/2014/main" id="{88325DC4-E7E9-45DD-981A-72C2B7CF887E}"/>
                </a:ext>
              </a:extLst>
            </p:cNvPr>
            <p:cNvSpPr txBox="1"/>
            <p:nvPr>
              <p:custDataLst>
                <p:custData r:id="rId42"/>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08" name="Grupo 207">
            <a:extLst>
              <a:ext uri="{FF2B5EF4-FFF2-40B4-BE49-F238E27FC236}">
                <a16:creationId xmlns:a16="http://schemas.microsoft.com/office/drawing/2014/main" id="{4CE8D88B-D195-4766-8823-410A1D838761}"/>
              </a:ext>
            </a:extLst>
          </p:cNvPr>
          <p:cNvGrpSpPr/>
          <p:nvPr/>
        </p:nvGrpSpPr>
        <p:grpSpPr>
          <a:xfrm>
            <a:off x="470752" y="4268207"/>
            <a:ext cx="5040000" cy="698443"/>
            <a:chOff x="6650368" y="2601017"/>
            <a:chExt cx="4163952" cy="698443"/>
          </a:xfrm>
        </p:grpSpPr>
        <p:sp>
          <p:nvSpPr>
            <p:cNvPr id="209" name="Rectángulo: esquinas redondeadas 208">
              <a:extLst>
                <a:ext uri="{FF2B5EF4-FFF2-40B4-BE49-F238E27FC236}">
                  <a16:creationId xmlns:a16="http://schemas.microsoft.com/office/drawing/2014/main" id="{BDE216D3-67C5-46C5-9261-8989FBCCFA5A}"/>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10" name="Content">
              <a:extLst>
                <a:ext uri="{FF2B5EF4-FFF2-40B4-BE49-F238E27FC236}">
                  <a16:creationId xmlns:a16="http://schemas.microsoft.com/office/drawing/2014/main" id="{984C5B35-BD49-4842-9B92-81DD2F95BBB9}"/>
                </a:ext>
              </a:extLst>
            </p:cNvPr>
            <p:cNvSpPr txBox="1"/>
            <p:nvPr>
              <p:custDataLst>
                <p:custData r:id="rId39"/>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José Isidro </a:t>
              </a:r>
              <a:r>
                <a:rPr lang="en-US" dirty="0" err="1">
                  <a:solidFill>
                    <a:srgbClr val="000000"/>
                  </a:solidFill>
                  <a:latin typeface="Raleway" panose="020B0503030101060003" pitchFamily="34" charset="0"/>
                  <a:ea typeface="Segoe UI" pitchFamily="34" charset="0"/>
                  <a:cs typeface="Segoe UI" pitchFamily="34" charset="0"/>
                </a:rPr>
                <a:t>Mejía</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Mejía</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211" name="Content">
              <a:extLst>
                <a:ext uri="{FF2B5EF4-FFF2-40B4-BE49-F238E27FC236}">
                  <a16:creationId xmlns:a16="http://schemas.microsoft.com/office/drawing/2014/main" id="{E60B15E6-D2C0-4EFF-B7D6-06781396C5BE}"/>
                </a:ext>
              </a:extLst>
            </p:cNvPr>
            <p:cNvSpPr txBox="1"/>
            <p:nvPr>
              <p:custDataLst>
                <p:custData r:id="rId40"/>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12" name="Grupo 211">
            <a:extLst>
              <a:ext uri="{FF2B5EF4-FFF2-40B4-BE49-F238E27FC236}">
                <a16:creationId xmlns:a16="http://schemas.microsoft.com/office/drawing/2014/main" id="{B8C96EBA-5D43-4BED-9319-58EBB866A29C}"/>
              </a:ext>
            </a:extLst>
          </p:cNvPr>
          <p:cNvGrpSpPr/>
          <p:nvPr/>
        </p:nvGrpSpPr>
        <p:grpSpPr>
          <a:xfrm>
            <a:off x="470406" y="5103425"/>
            <a:ext cx="5040000" cy="698443"/>
            <a:chOff x="6650368" y="2601017"/>
            <a:chExt cx="4163952" cy="698443"/>
          </a:xfrm>
        </p:grpSpPr>
        <p:sp>
          <p:nvSpPr>
            <p:cNvPr id="213" name="Rectángulo: esquinas redondeadas 212">
              <a:extLst>
                <a:ext uri="{FF2B5EF4-FFF2-40B4-BE49-F238E27FC236}">
                  <a16:creationId xmlns:a16="http://schemas.microsoft.com/office/drawing/2014/main" id="{879208B4-BE14-4704-B933-65654200F7C0}"/>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14" name="Content">
              <a:extLst>
                <a:ext uri="{FF2B5EF4-FFF2-40B4-BE49-F238E27FC236}">
                  <a16:creationId xmlns:a16="http://schemas.microsoft.com/office/drawing/2014/main" id="{FE8A58E8-BE3C-4A95-8B86-A778F63EFC2F}"/>
                </a:ext>
              </a:extLst>
            </p:cNvPr>
            <p:cNvSpPr txBox="1"/>
            <p:nvPr>
              <p:custDataLst>
                <p:custData r:id="rId37"/>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Denisse </a:t>
              </a:r>
              <a:r>
                <a:rPr lang="en-US" dirty="0" err="1">
                  <a:solidFill>
                    <a:srgbClr val="000000"/>
                  </a:solidFill>
                  <a:latin typeface="Raleway" panose="020B0503030101060003" pitchFamily="34" charset="0"/>
                  <a:ea typeface="Segoe UI" pitchFamily="34" charset="0"/>
                  <a:cs typeface="Segoe UI" pitchFamily="34" charset="0"/>
                </a:rPr>
                <a:t>Jaimes</a:t>
              </a:r>
              <a:r>
                <a:rPr lang="en-US" dirty="0">
                  <a:solidFill>
                    <a:srgbClr val="000000"/>
                  </a:solidFill>
                  <a:latin typeface="Raleway" panose="020B0503030101060003" pitchFamily="34" charset="0"/>
                  <a:ea typeface="Segoe UI" pitchFamily="34" charset="0"/>
                  <a:cs typeface="Segoe UI" pitchFamily="34" charset="0"/>
                </a:rPr>
                <a:t> Galindo</a:t>
              </a:r>
            </a:p>
          </p:txBody>
        </p:sp>
        <p:sp>
          <p:nvSpPr>
            <p:cNvPr id="215" name="Content">
              <a:extLst>
                <a:ext uri="{FF2B5EF4-FFF2-40B4-BE49-F238E27FC236}">
                  <a16:creationId xmlns:a16="http://schemas.microsoft.com/office/drawing/2014/main" id="{34B580A1-9DCE-4585-9AE3-F645E608B205}"/>
                </a:ext>
              </a:extLst>
            </p:cNvPr>
            <p:cNvSpPr txBox="1"/>
            <p:nvPr>
              <p:custDataLst>
                <p:custData r:id="rId38"/>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19" name="Grupo 218">
            <a:extLst>
              <a:ext uri="{FF2B5EF4-FFF2-40B4-BE49-F238E27FC236}">
                <a16:creationId xmlns:a16="http://schemas.microsoft.com/office/drawing/2014/main" id="{FAB41607-E899-4FB5-A9B3-208E855A7A38}"/>
              </a:ext>
            </a:extLst>
          </p:cNvPr>
          <p:cNvGrpSpPr/>
          <p:nvPr/>
        </p:nvGrpSpPr>
        <p:grpSpPr>
          <a:xfrm>
            <a:off x="478279" y="5942508"/>
            <a:ext cx="5040000" cy="698443"/>
            <a:chOff x="6650368" y="2601017"/>
            <a:chExt cx="4163952" cy="698443"/>
          </a:xfrm>
        </p:grpSpPr>
        <p:sp>
          <p:nvSpPr>
            <p:cNvPr id="220" name="Rectángulo: esquinas redondeadas 219">
              <a:extLst>
                <a:ext uri="{FF2B5EF4-FFF2-40B4-BE49-F238E27FC236}">
                  <a16:creationId xmlns:a16="http://schemas.microsoft.com/office/drawing/2014/main" id="{FBDA1AFC-9F2C-4EB3-BAB3-633A0A566725}"/>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21" name="Content">
              <a:extLst>
                <a:ext uri="{FF2B5EF4-FFF2-40B4-BE49-F238E27FC236}">
                  <a16:creationId xmlns:a16="http://schemas.microsoft.com/office/drawing/2014/main" id="{7BEB4478-A6B1-4016-AD83-6E45C75C47ED}"/>
                </a:ext>
              </a:extLst>
            </p:cNvPr>
            <p:cNvSpPr txBox="1"/>
            <p:nvPr>
              <p:custDataLst>
                <p:custData r:id="rId35"/>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22" name="Content">
              <a:extLst>
                <a:ext uri="{FF2B5EF4-FFF2-40B4-BE49-F238E27FC236}">
                  <a16:creationId xmlns:a16="http://schemas.microsoft.com/office/drawing/2014/main" id="{4815E14A-19E7-40E0-9FFC-C17A005648C5}"/>
                </a:ext>
              </a:extLst>
            </p:cNvPr>
            <p:cNvSpPr txBox="1"/>
            <p:nvPr>
              <p:custDataLst>
                <p:custData r:id="rId36"/>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pic>
        <p:nvPicPr>
          <p:cNvPr id="53" name="Gráfico 52">
            <a:extLst>
              <a:ext uri="{FF2B5EF4-FFF2-40B4-BE49-F238E27FC236}">
                <a16:creationId xmlns:a16="http://schemas.microsoft.com/office/drawing/2014/main" id="{216E622C-4373-4A94-B5B9-885C9A3F9CA1}"/>
              </a:ext>
            </a:extLst>
          </p:cNvPr>
          <p:cNvPicPr>
            <a:picLocks noChangeAspect="1"/>
          </p:cNvPicPr>
          <p:nvPr/>
        </p:nvPicPr>
        <p:blipFill>
          <a:blip r:embed="rId54">
            <a:extLst>
              <a:ext uri="{28A0092B-C50C-407E-A947-70E740481C1C}">
                <a14:useLocalDpi xmlns:a14="http://schemas.microsoft.com/office/drawing/2010/main" val="0"/>
              </a:ext>
              <a:ext uri="{96DAC541-7B7A-43D3-8B79-37D633B846F1}">
                <asvg:svgBlip xmlns:asvg="http://schemas.microsoft.com/office/drawing/2016/SVG/main" r:embed="rId55"/>
              </a:ext>
            </a:extLst>
          </a:blip>
          <a:stretch>
            <a:fillRect/>
          </a:stretch>
        </p:blipFill>
        <p:spPr>
          <a:xfrm>
            <a:off x="3981294" y="1746520"/>
            <a:ext cx="252000" cy="252000"/>
          </a:xfrm>
          <a:prstGeom prst="rect">
            <a:avLst/>
          </a:prstGeom>
        </p:spPr>
      </p:pic>
      <p:sp>
        <p:nvSpPr>
          <p:cNvPr id="229" name="Content">
            <a:extLst>
              <a:ext uri="{FF2B5EF4-FFF2-40B4-BE49-F238E27FC236}">
                <a16:creationId xmlns:a16="http://schemas.microsoft.com/office/drawing/2014/main" id="{0A797E50-BEE4-4684-ADDD-AC09BD212F65}"/>
              </a:ext>
            </a:extLst>
          </p:cNvPr>
          <p:cNvSpPr txBox="1"/>
          <p:nvPr>
            <p:custDataLst>
              <p:custData r:id="rId5"/>
            </p:custDataLst>
          </p:nvPr>
        </p:nvSpPr>
        <p:spPr>
          <a:xfrm>
            <a:off x="6278471" y="2206971"/>
            <a:ext cx="1029449"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Añadir</a:t>
            </a:r>
            <a:endParaRPr lang="en-US" sz="2200" dirty="0">
              <a:latin typeface="Raleway" panose="020B0503030101060003" pitchFamily="34" charset="0"/>
              <a:ea typeface="Segoe UI" pitchFamily="34" charset="0"/>
              <a:cs typeface="Segoe UI" pitchFamily="34" charset="0"/>
            </a:endParaRPr>
          </a:p>
        </p:txBody>
      </p:sp>
      <p:grpSp>
        <p:nvGrpSpPr>
          <p:cNvPr id="237" name="Grupo 236">
            <a:extLst>
              <a:ext uri="{FF2B5EF4-FFF2-40B4-BE49-F238E27FC236}">
                <a16:creationId xmlns:a16="http://schemas.microsoft.com/office/drawing/2014/main" id="{19CA2F75-5F2E-451F-85AE-94CFAE83763D}"/>
              </a:ext>
            </a:extLst>
          </p:cNvPr>
          <p:cNvGrpSpPr/>
          <p:nvPr/>
        </p:nvGrpSpPr>
        <p:grpSpPr>
          <a:xfrm>
            <a:off x="6280403" y="2591692"/>
            <a:ext cx="5040000" cy="698443"/>
            <a:chOff x="6650368" y="2601017"/>
            <a:chExt cx="4163952" cy="698443"/>
          </a:xfrm>
        </p:grpSpPr>
        <p:sp>
          <p:nvSpPr>
            <p:cNvPr id="238" name="Rectángulo: esquinas redondeadas 237">
              <a:extLst>
                <a:ext uri="{FF2B5EF4-FFF2-40B4-BE49-F238E27FC236}">
                  <a16:creationId xmlns:a16="http://schemas.microsoft.com/office/drawing/2014/main" id="{E9EB54C7-7A0E-485B-A3A5-7FFE6B671017}"/>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39" name="Content">
              <a:extLst>
                <a:ext uri="{FF2B5EF4-FFF2-40B4-BE49-F238E27FC236}">
                  <a16:creationId xmlns:a16="http://schemas.microsoft.com/office/drawing/2014/main" id="{67040B28-4143-4922-B136-5A4B981CF072}"/>
                </a:ext>
              </a:extLst>
            </p:cNvPr>
            <p:cNvSpPr txBox="1"/>
            <p:nvPr>
              <p:custDataLst>
                <p:custData r:id="rId33"/>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40" name="Content">
              <a:extLst>
                <a:ext uri="{FF2B5EF4-FFF2-40B4-BE49-F238E27FC236}">
                  <a16:creationId xmlns:a16="http://schemas.microsoft.com/office/drawing/2014/main" id="{4DB43463-2865-4BB8-B2CC-257AA6676CD2}"/>
                </a:ext>
              </a:extLst>
            </p:cNvPr>
            <p:cNvSpPr txBox="1"/>
            <p:nvPr>
              <p:custDataLst>
                <p:custData r:id="rId34"/>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41" name="Grupo 240">
            <a:extLst>
              <a:ext uri="{FF2B5EF4-FFF2-40B4-BE49-F238E27FC236}">
                <a16:creationId xmlns:a16="http://schemas.microsoft.com/office/drawing/2014/main" id="{E9844E38-08CC-4310-B825-8437106D8AEC}"/>
              </a:ext>
            </a:extLst>
          </p:cNvPr>
          <p:cNvGrpSpPr/>
          <p:nvPr/>
        </p:nvGrpSpPr>
        <p:grpSpPr>
          <a:xfrm>
            <a:off x="6280403" y="3423664"/>
            <a:ext cx="5040000" cy="698443"/>
            <a:chOff x="6650368" y="2601017"/>
            <a:chExt cx="4163952" cy="698443"/>
          </a:xfrm>
        </p:grpSpPr>
        <p:sp>
          <p:nvSpPr>
            <p:cNvPr id="242" name="Rectángulo: esquinas redondeadas 241">
              <a:extLst>
                <a:ext uri="{FF2B5EF4-FFF2-40B4-BE49-F238E27FC236}">
                  <a16:creationId xmlns:a16="http://schemas.microsoft.com/office/drawing/2014/main" id="{9A16FD65-5844-4AAC-A8F7-5353816660F9}"/>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43" name="Content">
              <a:extLst>
                <a:ext uri="{FF2B5EF4-FFF2-40B4-BE49-F238E27FC236}">
                  <a16:creationId xmlns:a16="http://schemas.microsoft.com/office/drawing/2014/main" id="{802DAC3C-70DB-44DE-935D-6070377E9C50}"/>
                </a:ext>
              </a:extLst>
            </p:cNvPr>
            <p:cNvSpPr txBox="1"/>
            <p:nvPr>
              <p:custDataLst>
                <p:custData r:id="rId31"/>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María González Acosta</a:t>
              </a:r>
            </a:p>
          </p:txBody>
        </p:sp>
        <p:sp>
          <p:nvSpPr>
            <p:cNvPr id="244" name="Content">
              <a:extLst>
                <a:ext uri="{FF2B5EF4-FFF2-40B4-BE49-F238E27FC236}">
                  <a16:creationId xmlns:a16="http://schemas.microsoft.com/office/drawing/2014/main" id="{45BB6E17-1692-45BC-8E27-BCA216D34D94}"/>
                </a:ext>
              </a:extLst>
            </p:cNvPr>
            <p:cNvSpPr txBox="1"/>
            <p:nvPr>
              <p:custDataLst>
                <p:custData r:id="rId32"/>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45" name="Grupo 244">
            <a:extLst>
              <a:ext uri="{FF2B5EF4-FFF2-40B4-BE49-F238E27FC236}">
                <a16:creationId xmlns:a16="http://schemas.microsoft.com/office/drawing/2014/main" id="{10655E94-C664-4EC0-BF90-D902C05E25C9}"/>
              </a:ext>
            </a:extLst>
          </p:cNvPr>
          <p:cNvGrpSpPr/>
          <p:nvPr/>
        </p:nvGrpSpPr>
        <p:grpSpPr>
          <a:xfrm>
            <a:off x="6280403" y="4258882"/>
            <a:ext cx="5040000" cy="698443"/>
            <a:chOff x="6650368" y="2601017"/>
            <a:chExt cx="4163952" cy="698443"/>
          </a:xfrm>
        </p:grpSpPr>
        <p:sp>
          <p:nvSpPr>
            <p:cNvPr id="246" name="Rectángulo: esquinas redondeadas 245">
              <a:extLst>
                <a:ext uri="{FF2B5EF4-FFF2-40B4-BE49-F238E27FC236}">
                  <a16:creationId xmlns:a16="http://schemas.microsoft.com/office/drawing/2014/main" id="{9162AA18-2B05-453C-8176-AF1CEC876CAD}"/>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47" name="Content">
              <a:extLst>
                <a:ext uri="{FF2B5EF4-FFF2-40B4-BE49-F238E27FC236}">
                  <a16:creationId xmlns:a16="http://schemas.microsoft.com/office/drawing/2014/main" id="{52F0F7B1-DDA5-4B5D-81AF-D77D5492B23F}"/>
                </a:ext>
              </a:extLst>
            </p:cNvPr>
            <p:cNvSpPr txBox="1"/>
            <p:nvPr>
              <p:custDataLst>
                <p:custData r:id="rId29"/>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José Isidro </a:t>
              </a:r>
              <a:r>
                <a:rPr lang="en-US" dirty="0" err="1">
                  <a:solidFill>
                    <a:srgbClr val="000000"/>
                  </a:solidFill>
                  <a:latin typeface="Raleway" panose="020B0503030101060003" pitchFamily="34" charset="0"/>
                  <a:ea typeface="Segoe UI" pitchFamily="34" charset="0"/>
                  <a:cs typeface="Segoe UI" pitchFamily="34" charset="0"/>
                </a:rPr>
                <a:t>Mejía</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Mejía</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248" name="Content">
              <a:extLst>
                <a:ext uri="{FF2B5EF4-FFF2-40B4-BE49-F238E27FC236}">
                  <a16:creationId xmlns:a16="http://schemas.microsoft.com/office/drawing/2014/main" id="{72610214-6801-4634-887A-F543FF13ED6C}"/>
                </a:ext>
              </a:extLst>
            </p:cNvPr>
            <p:cNvSpPr txBox="1"/>
            <p:nvPr>
              <p:custDataLst>
                <p:custData r:id="rId30"/>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49" name="Grupo 248">
            <a:extLst>
              <a:ext uri="{FF2B5EF4-FFF2-40B4-BE49-F238E27FC236}">
                <a16:creationId xmlns:a16="http://schemas.microsoft.com/office/drawing/2014/main" id="{5964AC46-FE20-4DB7-B030-A098CCC71B66}"/>
              </a:ext>
            </a:extLst>
          </p:cNvPr>
          <p:cNvGrpSpPr/>
          <p:nvPr/>
        </p:nvGrpSpPr>
        <p:grpSpPr>
          <a:xfrm>
            <a:off x="6280057" y="5094100"/>
            <a:ext cx="5040000" cy="698443"/>
            <a:chOff x="6650368" y="2601017"/>
            <a:chExt cx="4163952" cy="698443"/>
          </a:xfrm>
        </p:grpSpPr>
        <p:sp>
          <p:nvSpPr>
            <p:cNvPr id="250" name="Rectángulo: esquinas redondeadas 249">
              <a:extLst>
                <a:ext uri="{FF2B5EF4-FFF2-40B4-BE49-F238E27FC236}">
                  <a16:creationId xmlns:a16="http://schemas.microsoft.com/office/drawing/2014/main" id="{8A9A0547-04D1-4505-A10B-D2B62F118A1C}"/>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51" name="Content">
              <a:extLst>
                <a:ext uri="{FF2B5EF4-FFF2-40B4-BE49-F238E27FC236}">
                  <a16:creationId xmlns:a16="http://schemas.microsoft.com/office/drawing/2014/main" id="{BA8DE126-C3E4-4D9E-9730-CEF65A475745}"/>
                </a:ext>
              </a:extLst>
            </p:cNvPr>
            <p:cNvSpPr txBox="1"/>
            <p:nvPr>
              <p:custDataLst>
                <p:custData r:id="rId27"/>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Denisse </a:t>
              </a:r>
              <a:r>
                <a:rPr lang="en-US" dirty="0" err="1">
                  <a:solidFill>
                    <a:srgbClr val="000000"/>
                  </a:solidFill>
                  <a:latin typeface="Raleway" panose="020B0503030101060003" pitchFamily="34" charset="0"/>
                  <a:ea typeface="Segoe UI" pitchFamily="34" charset="0"/>
                  <a:cs typeface="Segoe UI" pitchFamily="34" charset="0"/>
                </a:rPr>
                <a:t>Jaimes</a:t>
              </a:r>
              <a:r>
                <a:rPr lang="en-US" dirty="0">
                  <a:solidFill>
                    <a:srgbClr val="000000"/>
                  </a:solidFill>
                  <a:latin typeface="Raleway" panose="020B0503030101060003" pitchFamily="34" charset="0"/>
                  <a:ea typeface="Segoe UI" pitchFamily="34" charset="0"/>
                  <a:cs typeface="Segoe UI" pitchFamily="34" charset="0"/>
                </a:rPr>
                <a:t> Galindo</a:t>
              </a:r>
            </a:p>
          </p:txBody>
        </p:sp>
        <p:sp>
          <p:nvSpPr>
            <p:cNvPr id="252" name="Content">
              <a:extLst>
                <a:ext uri="{FF2B5EF4-FFF2-40B4-BE49-F238E27FC236}">
                  <a16:creationId xmlns:a16="http://schemas.microsoft.com/office/drawing/2014/main" id="{7FC82A3C-0E06-48DA-9482-6D01C450E5D1}"/>
                </a:ext>
              </a:extLst>
            </p:cNvPr>
            <p:cNvSpPr txBox="1"/>
            <p:nvPr>
              <p:custDataLst>
                <p:custData r:id="rId28"/>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53" name="Grupo 252">
            <a:extLst>
              <a:ext uri="{FF2B5EF4-FFF2-40B4-BE49-F238E27FC236}">
                <a16:creationId xmlns:a16="http://schemas.microsoft.com/office/drawing/2014/main" id="{4548A097-0A39-4C47-8E2B-04CE87A86F39}"/>
              </a:ext>
            </a:extLst>
          </p:cNvPr>
          <p:cNvGrpSpPr/>
          <p:nvPr/>
        </p:nvGrpSpPr>
        <p:grpSpPr>
          <a:xfrm>
            <a:off x="6287930" y="5933183"/>
            <a:ext cx="5040000" cy="698443"/>
            <a:chOff x="6650368" y="2601017"/>
            <a:chExt cx="4163952" cy="698443"/>
          </a:xfrm>
        </p:grpSpPr>
        <p:sp>
          <p:nvSpPr>
            <p:cNvPr id="254" name="Rectángulo: esquinas redondeadas 253">
              <a:extLst>
                <a:ext uri="{FF2B5EF4-FFF2-40B4-BE49-F238E27FC236}">
                  <a16:creationId xmlns:a16="http://schemas.microsoft.com/office/drawing/2014/main" id="{B2593809-856E-46B7-A054-DB18BC54950E}"/>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55" name="Content">
              <a:extLst>
                <a:ext uri="{FF2B5EF4-FFF2-40B4-BE49-F238E27FC236}">
                  <a16:creationId xmlns:a16="http://schemas.microsoft.com/office/drawing/2014/main" id="{4C666EA8-EAF8-409D-A61C-3F741DC8094C}"/>
                </a:ext>
              </a:extLst>
            </p:cNvPr>
            <p:cNvSpPr txBox="1"/>
            <p:nvPr>
              <p:custDataLst>
                <p:custData r:id="rId25"/>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56" name="Content">
              <a:extLst>
                <a:ext uri="{FF2B5EF4-FFF2-40B4-BE49-F238E27FC236}">
                  <a16:creationId xmlns:a16="http://schemas.microsoft.com/office/drawing/2014/main" id="{993FBEBB-FF92-4E37-B847-AE4843DABD07}"/>
                </a:ext>
              </a:extLst>
            </p:cNvPr>
            <p:cNvSpPr txBox="1"/>
            <p:nvPr>
              <p:custDataLst>
                <p:custData r:id="rId26"/>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57" name="Grupo 256">
            <a:extLst>
              <a:ext uri="{FF2B5EF4-FFF2-40B4-BE49-F238E27FC236}">
                <a16:creationId xmlns:a16="http://schemas.microsoft.com/office/drawing/2014/main" id="{3F564D07-E1F2-4C38-84E9-C304D1A7F58F}"/>
              </a:ext>
            </a:extLst>
          </p:cNvPr>
          <p:cNvGrpSpPr/>
          <p:nvPr/>
        </p:nvGrpSpPr>
        <p:grpSpPr>
          <a:xfrm>
            <a:off x="5885919" y="2601016"/>
            <a:ext cx="180000" cy="3926783"/>
            <a:chOff x="10045700" y="1993900"/>
            <a:chExt cx="180000" cy="4533900"/>
          </a:xfrm>
        </p:grpSpPr>
        <p:sp>
          <p:nvSpPr>
            <p:cNvPr id="258" name="Rectángulo: esquinas redondeadas 257">
              <a:extLst>
                <a:ext uri="{FF2B5EF4-FFF2-40B4-BE49-F238E27FC236}">
                  <a16:creationId xmlns:a16="http://schemas.microsoft.com/office/drawing/2014/main" id="{63699631-BBBA-475D-8992-9F4ECFD442AE}"/>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59" name="Rectángulo: esquinas redondeadas 258">
              <a:extLst>
                <a:ext uri="{FF2B5EF4-FFF2-40B4-BE49-F238E27FC236}">
                  <a16:creationId xmlns:a16="http://schemas.microsoft.com/office/drawing/2014/main" id="{FB8A675E-45E0-49E1-98E0-C0C2306199DF}"/>
                </a:ext>
              </a:extLst>
            </p:cNvPr>
            <p:cNvSpPr/>
            <p:nvPr/>
          </p:nvSpPr>
          <p:spPr>
            <a:xfrm>
              <a:off x="10045700" y="1993900"/>
              <a:ext cx="180000" cy="2964669"/>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260" name="Gráfico 259">
            <a:extLst>
              <a:ext uri="{FF2B5EF4-FFF2-40B4-BE49-F238E27FC236}">
                <a16:creationId xmlns:a16="http://schemas.microsoft.com/office/drawing/2014/main" id="{B2A7B34A-9598-46E8-8BD3-AA5D7C8F2696}"/>
              </a:ext>
            </a:extLst>
          </p:cNvPr>
          <p:cNvPicPr>
            <a:picLocks noChangeAspect="1"/>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11046573" y="2614075"/>
            <a:ext cx="252000" cy="252000"/>
          </a:xfrm>
          <a:prstGeom prst="rect">
            <a:avLst/>
          </a:prstGeom>
        </p:spPr>
      </p:pic>
      <p:pic>
        <p:nvPicPr>
          <p:cNvPr id="261" name="Gráfico 260">
            <a:extLst>
              <a:ext uri="{FF2B5EF4-FFF2-40B4-BE49-F238E27FC236}">
                <a16:creationId xmlns:a16="http://schemas.microsoft.com/office/drawing/2014/main" id="{4F1270B0-1E06-403E-91E5-1B018312AF23}"/>
              </a:ext>
            </a:extLst>
          </p:cNvPr>
          <p:cNvPicPr>
            <a:picLocks noChangeAspect="1"/>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11043071" y="3456813"/>
            <a:ext cx="252000" cy="252000"/>
          </a:xfrm>
          <a:prstGeom prst="rect">
            <a:avLst/>
          </a:prstGeom>
        </p:spPr>
      </p:pic>
      <p:pic>
        <p:nvPicPr>
          <p:cNvPr id="262" name="Gráfico 261">
            <a:extLst>
              <a:ext uri="{FF2B5EF4-FFF2-40B4-BE49-F238E27FC236}">
                <a16:creationId xmlns:a16="http://schemas.microsoft.com/office/drawing/2014/main" id="{148CD275-65D3-4C4F-90CF-DEE9D4D57D07}"/>
              </a:ext>
            </a:extLst>
          </p:cNvPr>
          <p:cNvPicPr>
            <a:picLocks noChangeAspect="1"/>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11043071" y="4292031"/>
            <a:ext cx="252000" cy="252000"/>
          </a:xfrm>
          <a:prstGeom prst="rect">
            <a:avLst/>
          </a:prstGeom>
        </p:spPr>
      </p:pic>
      <p:pic>
        <p:nvPicPr>
          <p:cNvPr id="263" name="Gráfico 262">
            <a:extLst>
              <a:ext uri="{FF2B5EF4-FFF2-40B4-BE49-F238E27FC236}">
                <a16:creationId xmlns:a16="http://schemas.microsoft.com/office/drawing/2014/main" id="{C0557D83-20DF-4E21-896F-0E49A95C4EA6}"/>
              </a:ext>
            </a:extLst>
          </p:cNvPr>
          <p:cNvPicPr>
            <a:picLocks noChangeAspect="1"/>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11043071" y="5127249"/>
            <a:ext cx="252000" cy="252000"/>
          </a:xfrm>
          <a:prstGeom prst="rect">
            <a:avLst/>
          </a:prstGeom>
        </p:spPr>
      </p:pic>
      <p:pic>
        <p:nvPicPr>
          <p:cNvPr id="264" name="Gráfico 263">
            <a:extLst>
              <a:ext uri="{FF2B5EF4-FFF2-40B4-BE49-F238E27FC236}">
                <a16:creationId xmlns:a16="http://schemas.microsoft.com/office/drawing/2014/main" id="{B9720E4C-4BE9-4DB3-93C6-7FC39FDF73DB}"/>
              </a:ext>
            </a:extLst>
          </p:cNvPr>
          <p:cNvPicPr>
            <a:picLocks noChangeAspect="1"/>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11043071" y="5960340"/>
            <a:ext cx="252000" cy="252000"/>
          </a:xfrm>
          <a:prstGeom prst="rect">
            <a:avLst/>
          </a:prstGeom>
        </p:spPr>
      </p:pic>
      <p:pic>
        <p:nvPicPr>
          <p:cNvPr id="60" name="Gráfico 59">
            <a:extLst>
              <a:ext uri="{FF2B5EF4-FFF2-40B4-BE49-F238E27FC236}">
                <a16:creationId xmlns:a16="http://schemas.microsoft.com/office/drawing/2014/main" id="{57BBAE9C-EE8F-4942-AA02-996FDB9BA3AA}"/>
              </a:ext>
            </a:extLst>
          </p:cNvPr>
          <p:cNvPicPr>
            <a:picLocks noChangeAspect="1"/>
          </p:cNvPicPr>
          <p:nvPr/>
        </p:nvPicPr>
        <p:blipFill>
          <a:blip r:embed="rId58">
            <a:extLst>
              <a:ext uri="{28A0092B-C50C-407E-A947-70E740481C1C}">
                <a14:useLocalDpi xmlns:a14="http://schemas.microsoft.com/office/drawing/2010/main" val="0"/>
              </a:ext>
              <a:ext uri="{96DAC541-7B7A-43D3-8B79-37D633B846F1}">
                <asvg:svgBlip xmlns:asvg="http://schemas.microsoft.com/office/drawing/2016/SVG/main" r:embed="rId59"/>
              </a:ext>
            </a:extLst>
          </a:blip>
          <a:stretch>
            <a:fillRect/>
          </a:stretch>
        </p:blipFill>
        <p:spPr>
          <a:xfrm>
            <a:off x="5236922" y="2616046"/>
            <a:ext cx="252000" cy="252000"/>
          </a:xfrm>
          <a:prstGeom prst="rect">
            <a:avLst/>
          </a:prstGeom>
        </p:spPr>
      </p:pic>
      <p:pic>
        <p:nvPicPr>
          <p:cNvPr id="265" name="Gráfico 264">
            <a:extLst>
              <a:ext uri="{FF2B5EF4-FFF2-40B4-BE49-F238E27FC236}">
                <a16:creationId xmlns:a16="http://schemas.microsoft.com/office/drawing/2014/main" id="{D131F578-BCF9-421E-B366-0C8A986019A9}"/>
              </a:ext>
            </a:extLst>
          </p:cNvPr>
          <p:cNvPicPr>
            <a:picLocks noChangeAspect="1"/>
          </p:cNvPicPr>
          <p:nvPr/>
        </p:nvPicPr>
        <p:blipFill>
          <a:blip r:embed="rId58">
            <a:extLst>
              <a:ext uri="{28A0092B-C50C-407E-A947-70E740481C1C}">
                <a14:useLocalDpi xmlns:a14="http://schemas.microsoft.com/office/drawing/2010/main" val="0"/>
              </a:ext>
              <a:ext uri="{96DAC541-7B7A-43D3-8B79-37D633B846F1}">
                <asvg:svgBlip xmlns:asvg="http://schemas.microsoft.com/office/drawing/2016/SVG/main" r:embed="rId59"/>
              </a:ext>
            </a:extLst>
          </a:blip>
          <a:stretch>
            <a:fillRect/>
          </a:stretch>
        </p:blipFill>
        <p:spPr>
          <a:xfrm>
            <a:off x="5236922" y="3451213"/>
            <a:ext cx="252000" cy="252000"/>
          </a:xfrm>
          <a:prstGeom prst="rect">
            <a:avLst/>
          </a:prstGeom>
        </p:spPr>
      </p:pic>
      <p:pic>
        <p:nvPicPr>
          <p:cNvPr id="266" name="Gráfico 265">
            <a:extLst>
              <a:ext uri="{FF2B5EF4-FFF2-40B4-BE49-F238E27FC236}">
                <a16:creationId xmlns:a16="http://schemas.microsoft.com/office/drawing/2014/main" id="{50D09978-91DA-4A7D-A06C-B9571FEF5557}"/>
              </a:ext>
            </a:extLst>
          </p:cNvPr>
          <p:cNvPicPr>
            <a:picLocks noChangeAspect="1"/>
          </p:cNvPicPr>
          <p:nvPr/>
        </p:nvPicPr>
        <p:blipFill>
          <a:blip r:embed="rId58">
            <a:extLst>
              <a:ext uri="{28A0092B-C50C-407E-A947-70E740481C1C}">
                <a14:useLocalDpi xmlns:a14="http://schemas.microsoft.com/office/drawing/2010/main" val="0"/>
              </a:ext>
              <a:ext uri="{96DAC541-7B7A-43D3-8B79-37D633B846F1}">
                <asvg:svgBlip xmlns:asvg="http://schemas.microsoft.com/office/drawing/2016/SVG/main" r:embed="rId59"/>
              </a:ext>
            </a:extLst>
          </a:blip>
          <a:stretch>
            <a:fillRect/>
          </a:stretch>
        </p:blipFill>
        <p:spPr>
          <a:xfrm>
            <a:off x="5236922" y="4286844"/>
            <a:ext cx="252000" cy="252000"/>
          </a:xfrm>
          <a:prstGeom prst="rect">
            <a:avLst/>
          </a:prstGeom>
        </p:spPr>
      </p:pic>
      <p:pic>
        <p:nvPicPr>
          <p:cNvPr id="267" name="Gráfico 266">
            <a:extLst>
              <a:ext uri="{FF2B5EF4-FFF2-40B4-BE49-F238E27FC236}">
                <a16:creationId xmlns:a16="http://schemas.microsoft.com/office/drawing/2014/main" id="{B8F3FBB8-E53D-48D6-90D5-BD6025A8F32D}"/>
              </a:ext>
            </a:extLst>
          </p:cNvPr>
          <p:cNvPicPr>
            <a:picLocks noChangeAspect="1"/>
          </p:cNvPicPr>
          <p:nvPr/>
        </p:nvPicPr>
        <p:blipFill>
          <a:blip r:embed="rId58">
            <a:extLst>
              <a:ext uri="{28A0092B-C50C-407E-A947-70E740481C1C}">
                <a14:useLocalDpi xmlns:a14="http://schemas.microsoft.com/office/drawing/2010/main" val="0"/>
              </a:ext>
              <a:ext uri="{96DAC541-7B7A-43D3-8B79-37D633B846F1}">
                <asvg:svgBlip xmlns:asvg="http://schemas.microsoft.com/office/drawing/2016/SVG/main" r:embed="rId59"/>
              </a:ext>
            </a:extLst>
          </a:blip>
          <a:stretch>
            <a:fillRect/>
          </a:stretch>
        </p:blipFill>
        <p:spPr>
          <a:xfrm>
            <a:off x="5236922" y="5127249"/>
            <a:ext cx="252000" cy="252000"/>
          </a:xfrm>
          <a:prstGeom prst="rect">
            <a:avLst/>
          </a:prstGeom>
        </p:spPr>
      </p:pic>
      <p:pic>
        <p:nvPicPr>
          <p:cNvPr id="268" name="Gráfico 267">
            <a:extLst>
              <a:ext uri="{FF2B5EF4-FFF2-40B4-BE49-F238E27FC236}">
                <a16:creationId xmlns:a16="http://schemas.microsoft.com/office/drawing/2014/main" id="{A37B3DC8-D751-41BF-91AD-6B5C172D7A6C}"/>
              </a:ext>
            </a:extLst>
          </p:cNvPr>
          <p:cNvPicPr>
            <a:picLocks noChangeAspect="1"/>
          </p:cNvPicPr>
          <p:nvPr/>
        </p:nvPicPr>
        <p:blipFill>
          <a:blip r:embed="rId58">
            <a:extLst>
              <a:ext uri="{28A0092B-C50C-407E-A947-70E740481C1C}">
                <a14:useLocalDpi xmlns:a14="http://schemas.microsoft.com/office/drawing/2010/main" val="0"/>
              </a:ext>
              <a:ext uri="{96DAC541-7B7A-43D3-8B79-37D633B846F1}">
                <asvg:svgBlip xmlns:asvg="http://schemas.microsoft.com/office/drawing/2016/SVG/main" r:embed="rId59"/>
              </a:ext>
            </a:extLst>
          </a:blip>
          <a:stretch>
            <a:fillRect/>
          </a:stretch>
        </p:blipFill>
        <p:spPr>
          <a:xfrm>
            <a:off x="5236922" y="5964464"/>
            <a:ext cx="252000" cy="252000"/>
          </a:xfrm>
          <a:prstGeom prst="rect">
            <a:avLst/>
          </a:prstGeom>
        </p:spPr>
      </p:pic>
      <p:grpSp>
        <p:nvGrpSpPr>
          <p:cNvPr id="269" name="Grupo 268">
            <a:extLst>
              <a:ext uri="{FF2B5EF4-FFF2-40B4-BE49-F238E27FC236}">
                <a16:creationId xmlns:a16="http://schemas.microsoft.com/office/drawing/2014/main" id="{43F92E02-D9D4-4CDE-9142-6224E36B0DCD}"/>
              </a:ext>
            </a:extLst>
          </p:cNvPr>
          <p:cNvGrpSpPr/>
          <p:nvPr>
            <p:custDataLst>
              <p:custData r:id="rId6"/>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extLst>
                <a:ext uri="{FF2B5EF4-FFF2-40B4-BE49-F238E27FC236}">
                  <a16:creationId xmlns:a16="http://schemas.microsoft.com/office/drawing/2014/main" id="{E63BC99B-E73F-4F66-868B-2E3094EB5B9C}"/>
                </a:ext>
              </a:extLst>
            </p:cNvPr>
            <p:cNvSpPr txBox="1"/>
            <p:nvPr>
              <p:custDataLst>
                <p:custData r:id="rId24"/>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100" name="Grupo 99">
            <a:extLst>
              <a:ext uri="{FF2B5EF4-FFF2-40B4-BE49-F238E27FC236}">
                <a16:creationId xmlns:a16="http://schemas.microsoft.com/office/drawing/2014/main" id="{CFB99AB6-EEE9-4E36-9267-49553ED8DBA2}"/>
              </a:ext>
            </a:extLst>
          </p:cNvPr>
          <p:cNvGrpSpPr/>
          <p:nvPr/>
        </p:nvGrpSpPr>
        <p:grpSpPr>
          <a:xfrm>
            <a:off x="7994650" y="2232538"/>
            <a:ext cx="3325406" cy="292389"/>
            <a:chOff x="7339684" y="2232538"/>
            <a:chExt cx="3980373" cy="292389"/>
          </a:xfrm>
        </p:grpSpPr>
        <p:sp>
          <p:nvSpPr>
            <p:cNvPr id="101" name="Rectángulo: esquinas redondeadas 100">
              <a:extLst>
                <a:ext uri="{FF2B5EF4-FFF2-40B4-BE49-F238E27FC236}">
                  <a16:creationId xmlns:a16="http://schemas.microsoft.com/office/drawing/2014/main" id="{47D6767C-9081-43D3-9550-79BE56351A1D}"/>
                </a:ext>
              </a:extLst>
            </p:cNvPr>
            <p:cNvSpPr/>
            <p:nvPr/>
          </p:nvSpPr>
          <p:spPr>
            <a:xfrm>
              <a:off x="7339684" y="2232539"/>
              <a:ext cx="3980373" cy="292388"/>
            </a:xfrm>
            <a:prstGeom prst="roundRect">
              <a:avLst>
                <a:gd name="adj" fmla="val 17795"/>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2" name="Content">
              <a:extLst>
                <a:ext uri="{FF2B5EF4-FFF2-40B4-BE49-F238E27FC236}">
                  <a16:creationId xmlns:a16="http://schemas.microsoft.com/office/drawing/2014/main" id="{9E21327D-5F46-47EE-810E-354E7BDD2604}"/>
                </a:ext>
              </a:extLst>
            </p:cNvPr>
            <p:cNvSpPr txBox="1"/>
            <p:nvPr>
              <p:custDataLst>
                <p:custData r:id="rId23"/>
              </p:custDataLst>
            </p:nvPr>
          </p:nvSpPr>
          <p:spPr>
            <a:xfrm>
              <a:off x="7339684" y="2232538"/>
              <a:ext cx="2878690" cy="292388"/>
            </a:xfrm>
            <a:prstGeom prst="rect">
              <a:avLst/>
            </a:prstGeom>
            <a:noFill/>
          </p:spPr>
          <p:txBody>
            <a:bodyPr wrap="square" lIns="91440" tIns="18288" rIns="91440" bIns="27432" rtlCol="0" anchor="ctr" anchorCtr="0">
              <a:spAutoFit/>
            </a:bodyPr>
            <a:lstStyle/>
            <a:p>
              <a:r>
                <a:rPr lang="en-US" sz="1600" dirty="0" err="1">
                  <a:solidFill>
                    <a:schemeClr val="bg1">
                      <a:lumMod val="50000"/>
                    </a:schemeClr>
                  </a:solidFill>
                  <a:latin typeface="Raleway" panose="020B0503030101060003" pitchFamily="34" charset="0"/>
                  <a:ea typeface="Segoe UI" pitchFamily="34" charset="0"/>
                  <a:cs typeface="Segoe UI" pitchFamily="34" charset="0"/>
                </a:rPr>
                <a:t>Ingresa</a:t>
              </a:r>
              <a:r>
                <a:rPr lang="en-US" sz="1600" dirty="0">
                  <a:solidFill>
                    <a:schemeClr val="bg1">
                      <a:lumMod val="50000"/>
                    </a:schemeClr>
                  </a:solidFill>
                  <a:latin typeface="Raleway" panose="020B0503030101060003" pitchFamily="34" charset="0"/>
                  <a:ea typeface="Segoe UI" pitchFamily="34" charset="0"/>
                  <a:cs typeface="Segoe UI" pitchFamily="34" charset="0"/>
                </a:rPr>
                <a:t> palabras clave</a:t>
              </a:r>
            </a:p>
          </p:txBody>
        </p:sp>
        <p:pic>
          <p:nvPicPr>
            <p:cNvPr id="103" name="Gráfico 102">
              <a:extLst>
                <a:ext uri="{FF2B5EF4-FFF2-40B4-BE49-F238E27FC236}">
                  <a16:creationId xmlns:a16="http://schemas.microsoft.com/office/drawing/2014/main" id="{D8007E22-29D4-4A61-AC92-091510CD2C94}"/>
                </a:ext>
              </a:extLst>
            </p:cNvPr>
            <p:cNvPicPr>
              <a:picLocks/>
            </p:cNvPicPr>
            <p:nvPr/>
          </p:nvPicPr>
          <p:blipFill>
            <a:blip r:embed="rId60">
              <a:extLst>
                <a:ext uri="{28A0092B-C50C-407E-A947-70E740481C1C}">
                  <a14:useLocalDpi xmlns:a14="http://schemas.microsoft.com/office/drawing/2010/main" val="0"/>
                </a:ext>
                <a:ext uri="{96DAC541-7B7A-43D3-8B79-37D633B846F1}">
                  <asvg:svgBlip xmlns:asvg="http://schemas.microsoft.com/office/drawing/2016/SVG/main" r:embed="rId61"/>
                </a:ext>
              </a:extLst>
            </a:blip>
            <a:stretch>
              <a:fillRect/>
            </a:stretch>
          </p:blipFill>
          <p:spPr>
            <a:xfrm>
              <a:off x="10989051" y="2252732"/>
              <a:ext cx="301634" cy="252000"/>
            </a:xfrm>
            <a:prstGeom prst="rect">
              <a:avLst/>
            </a:prstGeom>
          </p:spPr>
        </p:pic>
      </p:grpSp>
      <p:pic>
        <p:nvPicPr>
          <p:cNvPr id="3" name="Gráfico 2">
            <a:extLst>
              <a:ext uri="{FF2B5EF4-FFF2-40B4-BE49-F238E27FC236}">
                <a16:creationId xmlns:a16="http://schemas.microsoft.com/office/drawing/2014/main" id="{35C23507-6F9F-4258-B3A6-6208F8988BB3}"/>
              </a:ext>
            </a:extLst>
          </p:cNvPr>
          <p:cNvPicPr>
            <a:picLocks noChangeAspect="1"/>
          </p:cNvPicPr>
          <p:nvPr/>
        </p:nvPicPr>
        <p:blipFill>
          <a:blip r:embed="rId62">
            <a:extLst>
              <a:ext uri="{28A0092B-C50C-407E-A947-70E740481C1C}">
                <a14:useLocalDpi xmlns:a14="http://schemas.microsoft.com/office/drawing/2010/main" val="0"/>
              </a:ext>
              <a:ext uri="{96DAC541-7B7A-43D3-8B79-37D633B846F1}">
                <asvg:svgBlip xmlns:asvg="http://schemas.microsoft.com/office/drawing/2016/SVG/main" r:embed="rId63"/>
              </a:ext>
            </a:extLst>
          </a:blip>
          <a:stretch>
            <a:fillRect/>
          </a:stretch>
        </p:blipFill>
        <p:spPr>
          <a:xfrm>
            <a:off x="4928257" y="2614075"/>
            <a:ext cx="252000" cy="252000"/>
          </a:xfrm>
          <a:prstGeom prst="rect">
            <a:avLst/>
          </a:prstGeom>
        </p:spPr>
      </p:pic>
      <p:pic>
        <p:nvPicPr>
          <p:cNvPr id="104" name="Gráfico 103">
            <a:extLst>
              <a:ext uri="{FF2B5EF4-FFF2-40B4-BE49-F238E27FC236}">
                <a16:creationId xmlns:a16="http://schemas.microsoft.com/office/drawing/2014/main" id="{FAF11148-5DB0-44F8-8864-C2D1DD61CA5B}"/>
              </a:ext>
            </a:extLst>
          </p:cNvPr>
          <p:cNvPicPr>
            <a:picLocks noChangeAspect="1"/>
          </p:cNvPicPr>
          <p:nvPr/>
        </p:nvPicPr>
        <p:blipFill>
          <a:blip r:embed="rId62">
            <a:extLst>
              <a:ext uri="{28A0092B-C50C-407E-A947-70E740481C1C}">
                <a14:useLocalDpi xmlns:a14="http://schemas.microsoft.com/office/drawing/2010/main" val="0"/>
              </a:ext>
              <a:ext uri="{96DAC541-7B7A-43D3-8B79-37D633B846F1}">
                <asvg:svgBlip xmlns:asvg="http://schemas.microsoft.com/office/drawing/2016/SVG/main" r:embed="rId63"/>
              </a:ext>
            </a:extLst>
          </a:blip>
          <a:stretch>
            <a:fillRect/>
          </a:stretch>
        </p:blipFill>
        <p:spPr>
          <a:xfrm>
            <a:off x="4928257" y="3451213"/>
            <a:ext cx="252000" cy="252000"/>
          </a:xfrm>
          <a:prstGeom prst="rect">
            <a:avLst/>
          </a:prstGeom>
        </p:spPr>
      </p:pic>
      <p:pic>
        <p:nvPicPr>
          <p:cNvPr id="105" name="Gráfico 104">
            <a:extLst>
              <a:ext uri="{FF2B5EF4-FFF2-40B4-BE49-F238E27FC236}">
                <a16:creationId xmlns:a16="http://schemas.microsoft.com/office/drawing/2014/main" id="{4B91C785-166D-44C8-99A8-7CE833001341}"/>
              </a:ext>
            </a:extLst>
          </p:cNvPr>
          <p:cNvPicPr>
            <a:picLocks noChangeAspect="1"/>
          </p:cNvPicPr>
          <p:nvPr/>
        </p:nvPicPr>
        <p:blipFill>
          <a:blip r:embed="rId62">
            <a:extLst>
              <a:ext uri="{28A0092B-C50C-407E-A947-70E740481C1C}">
                <a14:useLocalDpi xmlns:a14="http://schemas.microsoft.com/office/drawing/2010/main" val="0"/>
              </a:ext>
              <a:ext uri="{96DAC541-7B7A-43D3-8B79-37D633B846F1}">
                <asvg:svgBlip xmlns:asvg="http://schemas.microsoft.com/office/drawing/2016/SVG/main" r:embed="rId63"/>
              </a:ext>
            </a:extLst>
          </a:blip>
          <a:stretch>
            <a:fillRect/>
          </a:stretch>
        </p:blipFill>
        <p:spPr>
          <a:xfrm>
            <a:off x="4929672" y="4286844"/>
            <a:ext cx="252000" cy="252000"/>
          </a:xfrm>
          <a:prstGeom prst="rect">
            <a:avLst/>
          </a:prstGeom>
        </p:spPr>
      </p:pic>
      <p:pic>
        <p:nvPicPr>
          <p:cNvPr id="106" name="Gráfico 105">
            <a:extLst>
              <a:ext uri="{FF2B5EF4-FFF2-40B4-BE49-F238E27FC236}">
                <a16:creationId xmlns:a16="http://schemas.microsoft.com/office/drawing/2014/main" id="{B38445E4-A29A-4C49-9BFA-A7DC64383238}"/>
              </a:ext>
            </a:extLst>
          </p:cNvPr>
          <p:cNvPicPr>
            <a:picLocks noChangeAspect="1"/>
          </p:cNvPicPr>
          <p:nvPr/>
        </p:nvPicPr>
        <p:blipFill>
          <a:blip r:embed="rId62">
            <a:extLst>
              <a:ext uri="{28A0092B-C50C-407E-A947-70E740481C1C}">
                <a14:useLocalDpi xmlns:a14="http://schemas.microsoft.com/office/drawing/2010/main" val="0"/>
              </a:ext>
              <a:ext uri="{96DAC541-7B7A-43D3-8B79-37D633B846F1}">
                <asvg:svgBlip xmlns:asvg="http://schemas.microsoft.com/office/drawing/2016/SVG/main" r:embed="rId63"/>
              </a:ext>
            </a:extLst>
          </a:blip>
          <a:stretch>
            <a:fillRect/>
          </a:stretch>
        </p:blipFill>
        <p:spPr>
          <a:xfrm>
            <a:off x="4926102" y="5125807"/>
            <a:ext cx="252000" cy="252000"/>
          </a:xfrm>
          <a:prstGeom prst="rect">
            <a:avLst/>
          </a:prstGeom>
        </p:spPr>
      </p:pic>
      <p:pic>
        <p:nvPicPr>
          <p:cNvPr id="107" name="Gráfico 106">
            <a:extLst>
              <a:ext uri="{FF2B5EF4-FFF2-40B4-BE49-F238E27FC236}">
                <a16:creationId xmlns:a16="http://schemas.microsoft.com/office/drawing/2014/main" id="{0663D47F-91D1-449F-8254-4C749FF0EC9D}"/>
              </a:ext>
            </a:extLst>
          </p:cNvPr>
          <p:cNvPicPr>
            <a:picLocks noChangeAspect="1"/>
          </p:cNvPicPr>
          <p:nvPr/>
        </p:nvPicPr>
        <p:blipFill>
          <a:blip r:embed="rId62">
            <a:extLst>
              <a:ext uri="{28A0092B-C50C-407E-A947-70E740481C1C}">
                <a14:useLocalDpi xmlns:a14="http://schemas.microsoft.com/office/drawing/2010/main" val="0"/>
              </a:ext>
              <a:ext uri="{96DAC541-7B7A-43D3-8B79-37D633B846F1}">
                <asvg:svgBlip xmlns:asvg="http://schemas.microsoft.com/office/drawing/2016/SVG/main" r:embed="rId63"/>
              </a:ext>
            </a:extLst>
          </a:blip>
          <a:stretch>
            <a:fillRect/>
          </a:stretch>
        </p:blipFill>
        <p:spPr>
          <a:xfrm>
            <a:off x="4934122" y="5965601"/>
            <a:ext cx="252000" cy="252000"/>
          </a:xfrm>
          <a:prstGeom prst="rect">
            <a:avLst/>
          </a:prstGeom>
        </p:spPr>
      </p:pic>
      <p:sp>
        <p:nvSpPr>
          <p:cNvPr id="109" name="Rectángulo: esquinas redondeadas 108">
            <a:extLst>
              <a:ext uri="{FF2B5EF4-FFF2-40B4-BE49-F238E27FC236}">
                <a16:creationId xmlns:a16="http://schemas.microsoft.com/office/drawing/2014/main" id="{428B9F05-CA9B-4ABB-88E9-03E772D8E482}"/>
              </a:ext>
            </a:extLst>
          </p:cNvPr>
          <p:cNvSpPr/>
          <p:nvPr/>
        </p:nvSpPr>
        <p:spPr>
          <a:xfrm>
            <a:off x="2782859" y="1299492"/>
            <a:ext cx="6626281" cy="4812595"/>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0" name="Content">
            <a:extLst>
              <a:ext uri="{FF2B5EF4-FFF2-40B4-BE49-F238E27FC236}">
                <a16:creationId xmlns:a16="http://schemas.microsoft.com/office/drawing/2014/main" id="{EB778854-56F8-49EE-A86C-B68AB62598BD}"/>
              </a:ext>
            </a:extLst>
          </p:cNvPr>
          <p:cNvSpPr txBox="1"/>
          <p:nvPr>
            <p:custDataLst>
              <p:custData r:id="rId7"/>
            </p:custDataLst>
          </p:nvPr>
        </p:nvSpPr>
        <p:spPr>
          <a:xfrm>
            <a:off x="3049217" y="1526803"/>
            <a:ext cx="1093569"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Puesto</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112" name="Grupo 111">
            <a:extLst>
              <a:ext uri="{FF2B5EF4-FFF2-40B4-BE49-F238E27FC236}">
                <a16:creationId xmlns:a16="http://schemas.microsoft.com/office/drawing/2014/main" id="{9D6FCE1A-3FB3-4238-89DC-F4012FEC329F}"/>
              </a:ext>
            </a:extLst>
          </p:cNvPr>
          <p:cNvGrpSpPr/>
          <p:nvPr>
            <p:custDataLst>
              <p:custData r:id="rId8"/>
            </p:custDataLst>
          </p:nvPr>
        </p:nvGrpSpPr>
        <p:grpSpPr>
          <a:xfrm>
            <a:off x="7791579" y="5624971"/>
            <a:ext cx="1457546" cy="292388"/>
            <a:chOff x="4760668" y="4237301"/>
            <a:chExt cx="2616422" cy="292388"/>
          </a:xfrm>
        </p:grpSpPr>
        <p:sp>
          <p:nvSpPr>
            <p:cNvPr id="129" name="Rectángulo: esquinas redondeadas 128">
              <a:extLst>
                <a:ext uri="{FF2B5EF4-FFF2-40B4-BE49-F238E27FC236}">
                  <a16:creationId xmlns:a16="http://schemas.microsoft.com/office/drawing/2014/main" id="{D0334DF5-6BA3-4CA1-A552-372AD8A47B80}"/>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0" name="Content">
              <a:hlinkClick r:id="rId64" action="ppaction://hlinksldjump"/>
              <a:extLst>
                <a:ext uri="{FF2B5EF4-FFF2-40B4-BE49-F238E27FC236}">
                  <a16:creationId xmlns:a16="http://schemas.microsoft.com/office/drawing/2014/main" id="{944C88D3-9728-40BB-B71C-4DF813B6993C}"/>
                </a:ext>
              </a:extLst>
            </p:cNvPr>
            <p:cNvSpPr txBox="1"/>
            <p:nvPr>
              <p:custDataLst>
                <p:custData r:id="rId22"/>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137" name="Grupo 136">
            <a:extLst>
              <a:ext uri="{FF2B5EF4-FFF2-40B4-BE49-F238E27FC236}">
                <a16:creationId xmlns:a16="http://schemas.microsoft.com/office/drawing/2014/main" id="{168D44EE-9576-4A5A-B5F6-5FD2519DEBDE}"/>
              </a:ext>
            </a:extLst>
          </p:cNvPr>
          <p:cNvGrpSpPr/>
          <p:nvPr>
            <p:custDataLst>
              <p:custData r:id="rId9"/>
            </p:custDataLst>
          </p:nvPr>
        </p:nvGrpSpPr>
        <p:grpSpPr>
          <a:xfrm>
            <a:off x="3051578" y="2007844"/>
            <a:ext cx="2904962" cy="292388"/>
            <a:chOff x="4760668" y="4237301"/>
            <a:chExt cx="2616422" cy="292388"/>
          </a:xfrm>
        </p:grpSpPr>
        <p:sp>
          <p:nvSpPr>
            <p:cNvPr id="138" name="Rectángulo: esquinas redondeadas 137">
              <a:extLst>
                <a:ext uri="{FF2B5EF4-FFF2-40B4-BE49-F238E27FC236}">
                  <a16:creationId xmlns:a16="http://schemas.microsoft.com/office/drawing/2014/main" id="{F6BFD8EA-3D48-4966-8606-638D4C9B4B95}"/>
                </a:ext>
              </a:extLst>
            </p:cNvPr>
            <p:cNvSpPr/>
            <p:nvPr/>
          </p:nvSpPr>
          <p:spPr>
            <a:xfrm>
              <a:off x="4760668" y="4237301"/>
              <a:ext cx="2616422" cy="292388"/>
            </a:xfrm>
            <a:prstGeom prst="roundRect">
              <a:avLst>
                <a:gd name="adj" fmla="val 17795"/>
              </a:avLst>
            </a:prstGeom>
            <a:solidFill>
              <a:schemeClr val="bg2"/>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9" name="Content">
              <a:extLst>
                <a:ext uri="{FF2B5EF4-FFF2-40B4-BE49-F238E27FC236}">
                  <a16:creationId xmlns:a16="http://schemas.microsoft.com/office/drawing/2014/main" id="{0B5D6A65-41E5-45ED-8EEE-5834B8A5A938}"/>
                </a:ext>
              </a:extLst>
            </p:cNvPr>
            <p:cNvSpPr txBox="1"/>
            <p:nvPr>
              <p:custDataLst>
                <p:custData r:id="rId21"/>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latin typeface="Raleway" panose="020B0503030101060003" pitchFamily="34" charset="0"/>
                  <a:ea typeface="Segoe UI" pitchFamily="34" charset="0"/>
                  <a:cs typeface="Segoe UI" pitchFamily="34" charset="0"/>
                </a:rPr>
                <a:t>Coordinador</a:t>
              </a:r>
              <a:r>
                <a:rPr lang="en-US" sz="1600" dirty="0">
                  <a:latin typeface="Raleway" panose="020B0503030101060003" pitchFamily="34" charset="0"/>
                  <a:ea typeface="Segoe UI" pitchFamily="34" charset="0"/>
                  <a:cs typeface="Segoe UI" pitchFamily="34" charset="0"/>
                </a:rPr>
                <a:t> regional</a:t>
              </a:r>
            </a:p>
          </p:txBody>
        </p:sp>
      </p:grpSp>
      <p:grpSp>
        <p:nvGrpSpPr>
          <p:cNvPr id="141" name="Grupo 140">
            <a:extLst>
              <a:ext uri="{FF2B5EF4-FFF2-40B4-BE49-F238E27FC236}">
                <a16:creationId xmlns:a16="http://schemas.microsoft.com/office/drawing/2014/main" id="{CC001C7C-5D63-4512-A6E6-B2204EDC4CDE}"/>
              </a:ext>
            </a:extLst>
          </p:cNvPr>
          <p:cNvGrpSpPr/>
          <p:nvPr>
            <p:custDataLst>
              <p:custData r:id="rId10"/>
            </p:custDataLst>
          </p:nvPr>
        </p:nvGrpSpPr>
        <p:grpSpPr>
          <a:xfrm>
            <a:off x="6339098" y="2000305"/>
            <a:ext cx="2904962" cy="292388"/>
            <a:chOff x="4760668" y="4237301"/>
            <a:chExt cx="2616422" cy="292388"/>
          </a:xfrm>
        </p:grpSpPr>
        <p:sp>
          <p:nvSpPr>
            <p:cNvPr id="142" name="Rectángulo: esquinas redondeadas 141">
              <a:extLst>
                <a:ext uri="{FF2B5EF4-FFF2-40B4-BE49-F238E27FC236}">
                  <a16:creationId xmlns:a16="http://schemas.microsoft.com/office/drawing/2014/main" id="{0CC732E9-4410-414D-9747-C70D16B502CE}"/>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3" name="Content">
              <a:extLst>
                <a:ext uri="{FF2B5EF4-FFF2-40B4-BE49-F238E27FC236}">
                  <a16:creationId xmlns:a16="http://schemas.microsoft.com/office/drawing/2014/main" id="{94528FDC-CEFA-4830-895D-F583AB2BFC1D}"/>
                </a:ext>
              </a:extLst>
            </p:cNvPr>
            <p:cNvSpPr txBox="1"/>
            <p:nvPr>
              <p:custDataLst>
                <p:custData r:id="rId20"/>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latin typeface="Raleway" panose="020B0503030101060003" pitchFamily="34" charset="0"/>
                  <a:ea typeface="Segoe UI" pitchFamily="34" charset="0"/>
                  <a:cs typeface="Segoe UI" pitchFamily="34" charset="0"/>
                </a:rPr>
                <a:t>Coordinador</a:t>
              </a:r>
              <a:r>
                <a:rPr lang="en-US" sz="1600" dirty="0">
                  <a:latin typeface="Raleway" panose="020B0503030101060003" pitchFamily="34" charset="0"/>
                  <a:ea typeface="Segoe UI" pitchFamily="34" charset="0"/>
                  <a:cs typeface="Segoe UI" pitchFamily="34" charset="0"/>
                </a:rPr>
                <a:t> </a:t>
              </a:r>
              <a:r>
                <a:rPr lang="en-US" sz="1600" dirty="0" err="1">
                  <a:latin typeface="Raleway" panose="020B0503030101060003" pitchFamily="34" charset="0"/>
                  <a:ea typeface="Segoe UI" pitchFamily="34" charset="0"/>
                  <a:cs typeface="Segoe UI" pitchFamily="34" charset="0"/>
                </a:rPr>
                <a:t>estatal</a:t>
              </a:r>
              <a:endParaRPr lang="en-US" sz="1600" dirty="0">
                <a:latin typeface="Raleway" panose="020B0503030101060003" pitchFamily="34" charset="0"/>
                <a:ea typeface="Segoe UI" pitchFamily="34" charset="0"/>
                <a:cs typeface="Segoe UI" pitchFamily="34" charset="0"/>
              </a:endParaRPr>
            </a:p>
          </p:txBody>
        </p:sp>
      </p:grpSp>
      <p:grpSp>
        <p:nvGrpSpPr>
          <p:cNvPr id="144" name="Grupo 143">
            <a:extLst>
              <a:ext uri="{FF2B5EF4-FFF2-40B4-BE49-F238E27FC236}">
                <a16:creationId xmlns:a16="http://schemas.microsoft.com/office/drawing/2014/main" id="{003BE2B3-BDF4-4E25-A710-DB89B0030852}"/>
              </a:ext>
            </a:extLst>
          </p:cNvPr>
          <p:cNvGrpSpPr/>
          <p:nvPr>
            <p:custDataLst>
              <p:custData r:id="rId11"/>
            </p:custDataLst>
          </p:nvPr>
        </p:nvGrpSpPr>
        <p:grpSpPr>
          <a:xfrm>
            <a:off x="3051578" y="2450489"/>
            <a:ext cx="2904962" cy="292388"/>
            <a:chOff x="4760668" y="4237301"/>
            <a:chExt cx="2616422" cy="292388"/>
          </a:xfrm>
        </p:grpSpPr>
        <p:sp>
          <p:nvSpPr>
            <p:cNvPr id="145" name="Rectángulo: esquinas redondeadas 144">
              <a:extLst>
                <a:ext uri="{FF2B5EF4-FFF2-40B4-BE49-F238E27FC236}">
                  <a16:creationId xmlns:a16="http://schemas.microsoft.com/office/drawing/2014/main" id="{E9A2836D-CAF9-4F9C-967D-BCF1616E2E92}"/>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9" name="Content">
              <a:extLst>
                <a:ext uri="{FF2B5EF4-FFF2-40B4-BE49-F238E27FC236}">
                  <a16:creationId xmlns:a16="http://schemas.microsoft.com/office/drawing/2014/main" id="{513604F0-A41D-42FF-9BEA-64FE938B6D9E}"/>
                </a:ext>
              </a:extLst>
            </p:cNvPr>
            <p:cNvSpPr txBox="1"/>
            <p:nvPr>
              <p:custDataLst>
                <p:custData r:id="rId19"/>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latin typeface="Raleway" panose="020B0503030101060003" pitchFamily="34" charset="0"/>
                  <a:ea typeface="Segoe UI" pitchFamily="34" charset="0"/>
                  <a:cs typeface="Segoe UI" pitchFamily="34" charset="0"/>
                </a:rPr>
                <a:t>Coordinador</a:t>
              </a:r>
              <a:r>
                <a:rPr lang="en-US" sz="1600" dirty="0">
                  <a:latin typeface="Raleway" panose="020B0503030101060003" pitchFamily="34" charset="0"/>
                  <a:ea typeface="Segoe UI" pitchFamily="34" charset="0"/>
                  <a:cs typeface="Segoe UI" pitchFamily="34" charset="0"/>
                </a:rPr>
                <a:t> de </a:t>
              </a:r>
              <a:r>
                <a:rPr lang="en-US" sz="1600" dirty="0" err="1">
                  <a:latin typeface="Raleway" panose="020B0503030101060003" pitchFamily="34" charset="0"/>
                  <a:ea typeface="Segoe UI" pitchFamily="34" charset="0"/>
                  <a:cs typeface="Segoe UI" pitchFamily="34" charset="0"/>
                </a:rPr>
                <a:t>comisión</a:t>
              </a:r>
              <a:endParaRPr lang="en-US" sz="1600" dirty="0">
                <a:latin typeface="Raleway" panose="020B0503030101060003" pitchFamily="34" charset="0"/>
                <a:ea typeface="Segoe UI" pitchFamily="34" charset="0"/>
                <a:cs typeface="Segoe UI" pitchFamily="34" charset="0"/>
              </a:endParaRPr>
            </a:p>
          </p:txBody>
        </p:sp>
      </p:grpSp>
      <p:sp>
        <p:nvSpPr>
          <p:cNvPr id="151" name="Content">
            <a:extLst>
              <a:ext uri="{FF2B5EF4-FFF2-40B4-BE49-F238E27FC236}">
                <a16:creationId xmlns:a16="http://schemas.microsoft.com/office/drawing/2014/main" id="{AA7748CE-D7F7-4712-86CE-CBB4B349F760}"/>
              </a:ext>
            </a:extLst>
          </p:cNvPr>
          <p:cNvSpPr txBox="1"/>
          <p:nvPr>
            <p:custDataLst>
              <p:custData r:id="rId12"/>
            </p:custDataLst>
          </p:nvPr>
        </p:nvSpPr>
        <p:spPr>
          <a:xfrm>
            <a:off x="3028853" y="2925480"/>
            <a:ext cx="833883" cy="292388"/>
          </a:xfrm>
          <a:prstGeom prst="rect">
            <a:avLst/>
          </a:prstGeom>
          <a:noFill/>
        </p:spPr>
        <p:txBody>
          <a:bodyPr wrap="none" lIns="91440" tIns="18288" rIns="91440" bIns="27432" rtlCol="0" anchor="ctr" anchorCtr="0">
            <a:spAutoFit/>
          </a:bodyPr>
          <a:lstStyle/>
          <a:p>
            <a:r>
              <a:rPr lang="en-US" sz="1600" dirty="0" err="1">
                <a:solidFill>
                  <a:schemeClr val="bg1"/>
                </a:solidFill>
                <a:latin typeface="Raleway" panose="020B0503030101060003" pitchFamily="34" charset="0"/>
                <a:ea typeface="Segoe UI" pitchFamily="34" charset="0"/>
                <a:cs typeface="Segoe UI" pitchFamily="34" charset="0"/>
              </a:rPr>
              <a:t>Xalapa</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152" name="Gráfico 151">
            <a:extLst>
              <a:ext uri="{FF2B5EF4-FFF2-40B4-BE49-F238E27FC236}">
                <a16:creationId xmlns:a16="http://schemas.microsoft.com/office/drawing/2014/main" id="{A4D211D8-DBF1-4F07-9128-45F27CC20D6E}"/>
              </a:ext>
            </a:extLst>
          </p:cNvPr>
          <p:cNvPicPr>
            <a:picLocks noChangeAspect="1"/>
          </p:cNvPicPr>
          <p:nvPr/>
        </p:nvPicPr>
        <p:blipFill>
          <a:blip r:embed="rId65">
            <a:extLst>
              <a:ext uri="{28A0092B-C50C-407E-A947-70E740481C1C}">
                <a14:useLocalDpi xmlns:a14="http://schemas.microsoft.com/office/drawing/2010/main" val="0"/>
              </a:ext>
              <a:ext uri="{96DAC541-7B7A-43D3-8B79-37D633B846F1}">
                <asvg:svgBlip xmlns:asvg="http://schemas.microsoft.com/office/drawing/2016/SVG/main" r:embed="rId66"/>
              </a:ext>
            </a:extLst>
          </a:blip>
          <a:stretch>
            <a:fillRect/>
          </a:stretch>
        </p:blipFill>
        <p:spPr>
          <a:xfrm>
            <a:off x="3932944" y="2939359"/>
            <a:ext cx="252000" cy="252000"/>
          </a:xfrm>
          <a:prstGeom prst="rect">
            <a:avLst/>
          </a:prstGeom>
        </p:spPr>
      </p:pic>
      <p:sp>
        <p:nvSpPr>
          <p:cNvPr id="153" name="Content">
            <a:extLst>
              <a:ext uri="{FF2B5EF4-FFF2-40B4-BE49-F238E27FC236}">
                <a16:creationId xmlns:a16="http://schemas.microsoft.com/office/drawing/2014/main" id="{B7E74C95-5537-4F42-B0BF-47514D7DFC79}"/>
              </a:ext>
            </a:extLst>
          </p:cNvPr>
          <p:cNvSpPr txBox="1"/>
          <p:nvPr>
            <p:custDataLst>
              <p:custData r:id="rId13"/>
            </p:custDataLst>
          </p:nvPr>
        </p:nvSpPr>
        <p:spPr>
          <a:xfrm>
            <a:off x="10504510" y="2938587"/>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
        <p:nvSpPr>
          <p:cNvPr id="154" name="Content">
            <a:extLst>
              <a:ext uri="{FF2B5EF4-FFF2-40B4-BE49-F238E27FC236}">
                <a16:creationId xmlns:a16="http://schemas.microsoft.com/office/drawing/2014/main" id="{C85C94B6-8B87-4901-9381-630B815A577C}"/>
              </a:ext>
            </a:extLst>
          </p:cNvPr>
          <p:cNvSpPr txBox="1"/>
          <p:nvPr>
            <p:custDataLst>
              <p:custData r:id="rId14"/>
            </p:custDataLst>
          </p:nvPr>
        </p:nvSpPr>
        <p:spPr>
          <a:xfrm>
            <a:off x="10504510" y="3758160"/>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
        <p:nvSpPr>
          <p:cNvPr id="155" name="Content">
            <a:extLst>
              <a:ext uri="{FF2B5EF4-FFF2-40B4-BE49-F238E27FC236}">
                <a16:creationId xmlns:a16="http://schemas.microsoft.com/office/drawing/2014/main" id="{0790441B-F1CA-412E-8B15-D223D6DD5ACE}"/>
              </a:ext>
            </a:extLst>
          </p:cNvPr>
          <p:cNvSpPr txBox="1"/>
          <p:nvPr>
            <p:custDataLst>
              <p:custData r:id="rId15"/>
            </p:custDataLst>
          </p:nvPr>
        </p:nvSpPr>
        <p:spPr>
          <a:xfrm>
            <a:off x="10240369" y="4590132"/>
            <a:ext cx="1104790"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Poza Rica</a:t>
            </a:r>
          </a:p>
        </p:txBody>
      </p:sp>
      <p:sp>
        <p:nvSpPr>
          <p:cNvPr id="156" name="Content">
            <a:extLst>
              <a:ext uri="{FF2B5EF4-FFF2-40B4-BE49-F238E27FC236}">
                <a16:creationId xmlns:a16="http://schemas.microsoft.com/office/drawing/2014/main" id="{AD5C7235-31D3-4489-ACC1-B9D744811139}"/>
              </a:ext>
            </a:extLst>
          </p:cNvPr>
          <p:cNvSpPr txBox="1"/>
          <p:nvPr>
            <p:custDataLst>
              <p:custData r:id="rId16"/>
            </p:custDataLst>
          </p:nvPr>
        </p:nvSpPr>
        <p:spPr>
          <a:xfrm>
            <a:off x="10443648" y="5427024"/>
            <a:ext cx="90762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Orizaba</a:t>
            </a:r>
          </a:p>
        </p:txBody>
      </p:sp>
      <p:sp>
        <p:nvSpPr>
          <p:cNvPr id="157" name="Content">
            <a:extLst>
              <a:ext uri="{FF2B5EF4-FFF2-40B4-BE49-F238E27FC236}">
                <a16:creationId xmlns:a16="http://schemas.microsoft.com/office/drawing/2014/main" id="{1B2091E9-6DA7-4036-A9DC-D14DC7DD9A04}"/>
              </a:ext>
            </a:extLst>
          </p:cNvPr>
          <p:cNvSpPr txBox="1"/>
          <p:nvPr>
            <p:custDataLst>
              <p:custData r:id="rId17"/>
            </p:custDataLst>
          </p:nvPr>
        </p:nvSpPr>
        <p:spPr>
          <a:xfrm>
            <a:off x="10521710" y="6262242"/>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
        <p:nvSpPr>
          <p:cNvPr id="158" name="Content">
            <a:extLst>
              <a:ext uri="{FF2B5EF4-FFF2-40B4-BE49-F238E27FC236}">
                <a16:creationId xmlns:a16="http://schemas.microsoft.com/office/drawing/2014/main" id="{BF256B5B-FEF1-4E86-BABF-AC21E1F3F48A}"/>
              </a:ext>
            </a:extLst>
          </p:cNvPr>
          <p:cNvSpPr txBox="1"/>
          <p:nvPr>
            <p:custDataLst>
              <p:custData r:id="rId18"/>
            </p:custDataLst>
          </p:nvPr>
        </p:nvSpPr>
        <p:spPr>
          <a:xfrm>
            <a:off x="4706507" y="6275432"/>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Tree>
    <p:extLst>
      <p:ext uri="{BB962C8B-B14F-4D97-AF65-F5344CB8AC3E}">
        <p14:creationId xmlns:p14="http://schemas.microsoft.com/office/powerpoint/2010/main" val="496528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44"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45"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46"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47"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48"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49"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50">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grpSp>
        <p:nvGrpSpPr>
          <p:cNvPr id="148" name="Grupo 147">
            <a:extLst>
              <a:ext uri="{FF2B5EF4-FFF2-40B4-BE49-F238E27FC236}">
                <a16:creationId xmlns:a16="http://schemas.microsoft.com/office/drawing/2014/main" id="{C66F566F-916D-4E8B-86B2-19FE456F7A40}"/>
              </a:ext>
            </a:extLst>
          </p:cNvPr>
          <p:cNvGrpSpPr/>
          <p:nvPr/>
        </p:nvGrpSpPr>
        <p:grpSpPr>
          <a:xfrm>
            <a:off x="11541248" y="2601017"/>
            <a:ext cx="180000" cy="3926783"/>
            <a:chOff x="10045700" y="1993900"/>
            <a:chExt cx="180000" cy="4533900"/>
          </a:xfrm>
        </p:grpSpPr>
        <p:sp>
          <p:nvSpPr>
            <p:cNvPr id="146" name="Rectángulo: esquinas redondeadas 145">
              <a:extLst>
                <a:ext uri="{FF2B5EF4-FFF2-40B4-BE49-F238E27FC236}">
                  <a16:creationId xmlns:a16="http://schemas.microsoft.com/office/drawing/2014/main" id="{4DCFC398-7CD6-423D-90AE-CE51B6ACD180}"/>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Rectángulo: esquinas redondeadas 146">
              <a:extLst>
                <a:ext uri="{FF2B5EF4-FFF2-40B4-BE49-F238E27FC236}">
                  <a16:creationId xmlns:a16="http://schemas.microsoft.com/office/drawing/2014/main" id="{9EE888F8-D342-4552-9526-04E99A1C21CB}"/>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3348994" cy="446276"/>
          </a:xfrm>
          <a:prstGeom prst="rect">
            <a:avLst/>
          </a:prstGeom>
          <a:noFill/>
        </p:spPr>
        <p:txBody>
          <a:bodyPr wrap="none" lIns="91440" tIns="18288" rIns="91440" bIns="27432" rtlCol="0" anchor="ctr" anchorCtr="0">
            <a:spAutoFit/>
          </a:bodyPr>
          <a:lstStyle/>
          <a:p>
            <a:r>
              <a:rPr lang="en-US" sz="2600" dirty="0">
                <a:solidFill>
                  <a:srgbClr val="000000"/>
                </a:solidFill>
                <a:latin typeface="Raleway" panose="020B0503030101060003" pitchFamily="34" charset="0"/>
                <a:ea typeface="Segoe UI" pitchFamily="34" charset="0"/>
                <a:cs typeface="Segoe UI" pitchFamily="34" charset="0"/>
              </a:rPr>
              <a:t>Alta de </a:t>
            </a:r>
            <a:r>
              <a:rPr lang="en-US" sz="2600" dirty="0" err="1">
                <a:solidFill>
                  <a:srgbClr val="000000"/>
                </a:solidFill>
                <a:latin typeface="Raleway" panose="020B0503030101060003" pitchFamily="34" charset="0"/>
                <a:ea typeface="Segoe UI" pitchFamily="34" charset="0"/>
                <a:cs typeface="Segoe UI" pitchFamily="34" charset="0"/>
              </a:rPr>
              <a:t>involucrados</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51" name="Grupo 50">
            <a:extLst>
              <a:ext uri="{FF2B5EF4-FFF2-40B4-BE49-F238E27FC236}">
                <a16:creationId xmlns:a16="http://schemas.microsoft.com/office/drawing/2014/main" id="{194239C7-F47C-4E40-82D3-E23F21E52503}"/>
              </a:ext>
            </a:extLst>
          </p:cNvPr>
          <p:cNvGrpSpPr/>
          <p:nvPr/>
        </p:nvGrpSpPr>
        <p:grpSpPr>
          <a:xfrm>
            <a:off x="470752" y="2601017"/>
            <a:ext cx="5040000" cy="698443"/>
            <a:chOff x="6650368" y="2601017"/>
            <a:chExt cx="4163952" cy="698443"/>
          </a:xfrm>
        </p:grpSpPr>
        <p:sp>
          <p:nvSpPr>
            <p:cNvPr id="200" name="Rectángulo: esquinas redondeadas 199">
              <a:extLst>
                <a:ext uri="{FF2B5EF4-FFF2-40B4-BE49-F238E27FC236}">
                  <a16:creationId xmlns:a16="http://schemas.microsoft.com/office/drawing/2014/main" id="{2F92F53E-AA5B-48A5-B599-BA44A123A88F}"/>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01" name="Content">
              <a:extLst>
                <a:ext uri="{FF2B5EF4-FFF2-40B4-BE49-F238E27FC236}">
                  <a16:creationId xmlns:a16="http://schemas.microsoft.com/office/drawing/2014/main" id="{AAE63FC6-0F86-4EAA-93FA-9702D795BEA9}"/>
                </a:ext>
              </a:extLst>
            </p:cNvPr>
            <p:cNvSpPr txBox="1"/>
            <p:nvPr>
              <p:custDataLst>
                <p:custData r:id="rId41"/>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02" name="Content">
              <a:extLst>
                <a:ext uri="{FF2B5EF4-FFF2-40B4-BE49-F238E27FC236}">
                  <a16:creationId xmlns:a16="http://schemas.microsoft.com/office/drawing/2014/main" id="{0722A6FA-524B-49D3-A5D6-6C97C1F3F7C6}"/>
                </a:ext>
              </a:extLst>
            </p:cNvPr>
            <p:cNvSpPr txBox="1"/>
            <p:nvPr>
              <p:custDataLst>
                <p:custData r:id="rId42"/>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sp>
        <p:nvSpPr>
          <p:cNvPr id="203" name="Content">
            <a:extLst>
              <a:ext uri="{FF2B5EF4-FFF2-40B4-BE49-F238E27FC236}">
                <a16:creationId xmlns:a16="http://schemas.microsoft.com/office/drawing/2014/main" id="{2275396F-38F7-4DF2-B2BD-A6DECE313725}"/>
              </a:ext>
            </a:extLst>
          </p:cNvPr>
          <p:cNvSpPr txBox="1"/>
          <p:nvPr>
            <p:custDataLst>
              <p:custData r:id="rId4"/>
            </p:custDataLst>
          </p:nvPr>
        </p:nvSpPr>
        <p:spPr>
          <a:xfrm>
            <a:off x="470752" y="2206972"/>
            <a:ext cx="1399742"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Comisión</a:t>
            </a:r>
            <a:endParaRPr lang="en-US" sz="2200" dirty="0">
              <a:latin typeface="Raleway" panose="020B0503030101060003" pitchFamily="34" charset="0"/>
              <a:ea typeface="Segoe UI" pitchFamily="34" charset="0"/>
              <a:cs typeface="Segoe UI" pitchFamily="34" charset="0"/>
            </a:endParaRPr>
          </a:p>
        </p:txBody>
      </p:sp>
      <p:grpSp>
        <p:nvGrpSpPr>
          <p:cNvPr id="204" name="Grupo 203">
            <a:extLst>
              <a:ext uri="{FF2B5EF4-FFF2-40B4-BE49-F238E27FC236}">
                <a16:creationId xmlns:a16="http://schemas.microsoft.com/office/drawing/2014/main" id="{F3A2AC21-575F-41FF-92E1-B715D9B39459}"/>
              </a:ext>
            </a:extLst>
          </p:cNvPr>
          <p:cNvGrpSpPr/>
          <p:nvPr/>
        </p:nvGrpSpPr>
        <p:grpSpPr>
          <a:xfrm>
            <a:off x="470752" y="3432989"/>
            <a:ext cx="5040000" cy="698443"/>
            <a:chOff x="6650368" y="2601017"/>
            <a:chExt cx="4163952" cy="698443"/>
          </a:xfrm>
        </p:grpSpPr>
        <p:sp>
          <p:nvSpPr>
            <p:cNvPr id="205" name="Rectángulo: esquinas redondeadas 204">
              <a:extLst>
                <a:ext uri="{FF2B5EF4-FFF2-40B4-BE49-F238E27FC236}">
                  <a16:creationId xmlns:a16="http://schemas.microsoft.com/office/drawing/2014/main" id="{1218C0C8-A52B-4091-883E-F0C5A79F0447}"/>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06" name="Content">
              <a:extLst>
                <a:ext uri="{FF2B5EF4-FFF2-40B4-BE49-F238E27FC236}">
                  <a16:creationId xmlns:a16="http://schemas.microsoft.com/office/drawing/2014/main" id="{71EBFF92-8099-4676-8D6C-66F06BD76A85}"/>
                </a:ext>
              </a:extLst>
            </p:cNvPr>
            <p:cNvSpPr txBox="1"/>
            <p:nvPr>
              <p:custDataLst>
                <p:custData r:id="rId39"/>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María González Acosta</a:t>
              </a:r>
            </a:p>
          </p:txBody>
        </p:sp>
        <p:sp>
          <p:nvSpPr>
            <p:cNvPr id="207" name="Content">
              <a:extLst>
                <a:ext uri="{FF2B5EF4-FFF2-40B4-BE49-F238E27FC236}">
                  <a16:creationId xmlns:a16="http://schemas.microsoft.com/office/drawing/2014/main" id="{88325DC4-E7E9-45DD-981A-72C2B7CF887E}"/>
                </a:ext>
              </a:extLst>
            </p:cNvPr>
            <p:cNvSpPr txBox="1"/>
            <p:nvPr>
              <p:custDataLst>
                <p:custData r:id="rId40"/>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08" name="Grupo 207">
            <a:extLst>
              <a:ext uri="{FF2B5EF4-FFF2-40B4-BE49-F238E27FC236}">
                <a16:creationId xmlns:a16="http://schemas.microsoft.com/office/drawing/2014/main" id="{4CE8D88B-D195-4766-8823-410A1D838761}"/>
              </a:ext>
            </a:extLst>
          </p:cNvPr>
          <p:cNvGrpSpPr/>
          <p:nvPr/>
        </p:nvGrpSpPr>
        <p:grpSpPr>
          <a:xfrm>
            <a:off x="470752" y="4268207"/>
            <a:ext cx="5040000" cy="698443"/>
            <a:chOff x="6650368" y="2601017"/>
            <a:chExt cx="4163952" cy="698443"/>
          </a:xfrm>
        </p:grpSpPr>
        <p:sp>
          <p:nvSpPr>
            <p:cNvPr id="209" name="Rectángulo: esquinas redondeadas 208">
              <a:extLst>
                <a:ext uri="{FF2B5EF4-FFF2-40B4-BE49-F238E27FC236}">
                  <a16:creationId xmlns:a16="http://schemas.microsoft.com/office/drawing/2014/main" id="{BDE216D3-67C5-46C5-9261-8989FBCCFA5A}"/>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10" name="Content">
              <a:extLst>
                <a:ext uri="{FF2B5EF4-FFF2-40B4-BE49-F238E27FC236}">
                  <a16:creationId xmlns:a16="http://schemas.microsoft.com/office/drawing/2014/main" id="{984C5B35-BD49-4842-9B92-81DD2F95BBB9}"/>
                </a:ext>
              </a:extLst>
            </p:cNvPr>
            <p:cNvSpPr txBox="1"/>
            <p:nvPr>
              <p:custDataLst>
                <p:custData r:id="rId37"/>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José Isidro </a:t>
              </a:r>
              <a:r>
                <a:rPr lang="en-US" dirty="0" err="1">
                  <a:solidFill>
                    <a:srgbClr val="000000"/>
                  </a:solidFill>
                  <a:latin typeface="Raleway" panose="020B0503030101060003" pitchFamily="34" charset="0"/>
                  <a:ea typeface="Segoe UI" pitchFamily="34" charset="0"/>
                  <a:cs typeface="Segoe UI" pitchFamily="34" charset="0"/>
                </a:rPr>
                <a:t>Mejía</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Mejía</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211" name="Content">
              <a:extLst>
                <a:ext uri="{FF2B5EF4-FFF2-40B4-BE49-F238E27FC236}">
                  <a16:creationId xmlns:a16="http://schemas.microsoft.com/office/drawing/2014/main" id="{E60B15E6-D2C0-4EFF-B7D6-06781396C5BE}"/>
                </a:ext>
              </a:extLst>
            </p:cNvPr>
            <p:cNvSpPr txBox="1"/>
            <p:nvPr>
              <p:custDataLst>
                <p:custData r:id="rId38"/>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12" name="Grupo 211">
            <a:extLst>
              <a:ext uri="{FF2B5EF4-FFF2-40B4-BE49-F238E27FC236}">
                <a16:creationId xmlns:a16="http://schemas.microsoft.com/office/drawing/2014/main" id="{B8C96EBA-5D43-4BED-9319-58EBB866A29C}"/>
              </a:ext>
            </a:extLst>
          </p:cNvPr>
          <p:cNvGrpSpPr/>
          <p:nvPr/>
        </p:nvGrpSpPr>
        <p:grpSpPr>
          <a:xfrm>
            <a:off x="470406" y="5103425"/>
            <a:ext cx="5040000" cy="698443"/>
            <a:chOff x="6650368" y="2601017"/>
            <a:chExt cx="4163952" cy="698443"/>
          </a:xfrm>
        </p:grpSpPr>
        <p:sp>
          <p:nvSpPr>
            <p:cNvPr id="213" name="Rectángulo: esquinas redondeadas 212">
              <a:extLst>
                <a:ext uri="{FF2B5EF4-FFF2-40B4-BE49-F238E27FC236}">
                  <a16:creationId xmlns:a16="http://schemas.microsoft.com/office/drawing/2014/main" id="{879208B4-BE14-4704-B933-65654200F7C0}"/>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14" name="Content">
              <a:extLst>
                <a:ext uri="{FF2B5EF4-FFF2-40B4-BE49-F238E27FC236}">
                  <a16:creationId xmlns:a16="http://schemas.microsoft.com/office/drawing/2014/main" id="{FE8A58E8-BE3C-4A95-8B86-A778F63EFC2F}"/>
                </a:ext>
              </a:extLst>
            </p:cNvPr>
            <p:cNvSpPr txBox="1"/>
            <p:nvPr>
              <p:custDataLst>
                <p:custData r:id="rId35"/>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Denisse </a:t>
              </a:r>
              <a:r>
                <a:rPr lang="en-US" dirty="0" err="1">
                  <a:solidFill>
                    <a:srgbClr val="000000"/>
                  </a:solidFill>
                  <a:latin typeface="Raleway" panose="020B0503030101060003" pitchFamily="34" charset="0"/>
                  <a:ea typeface="Segoe UI" pitchFamily="34" charset="0"/>
                  <a:cs typeface="Segoe UI" pitchFamily="34" charset="0"/>
                </a:rPr>
                <a:t>Jaimes</a:t>
              </a:r>
              <a:r>
                <a:rPr lang="en-US" dirty="0">
                  <a:solidFill>
                    <a:srgbClr val="000000"/>
                  </a:solidFill>
                  <a:latin typeface="Raleway" panose="020B0503030101060003" pitchFamily="34" charset="0"/>
                  <a:ea typeface="Segoe UI" pitchFamily="34" charset="0"/>
                  <a:cs typeface="Segoe UI" pitchFamily="34" charset="0"/>
                </a:rPr>
                <a:t> Galindo</a:t>
              </a:r>
            </a:p>
          </p:txBody>
        </p:sp>
        <p:sp>
          <p:nvSpPr>
            <p:cNvPr id="215" name="Content">
              <a:extLst>
                <a:ext uri="{FF2B5EF4-FFF2-40B4-BE49-F238E27FC236}">
                  <a16:creationId xmlns:a16="http://schemas.microsoft.com/office/drawing/2014/main" id="{34B580A1-9DCE-4585-9AE3-F645E608B205}"/>
                </a:ext>
              </a:extLst>
            </p:cNvPr>
            <p:cNvSpPr txBox="1"/>
            <p:nvPr>
              <p:custDataLst>
                <p:custData r:id="rId36"/>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19" name="Grupo 218">
            <a:extLst>
              <a:ext uri="{FF2B5EF4-FFF2-40B4-BE49-F238E27FC236}">
                <a16:creationId xmlns:a16="http://schemas.microsoft.com/office/drawing/2014/main" id="{FAB41607-E899-4FB5-A9B3-208E855A7A38}"/>
              </a:ext>
            </a:extLst>
          </p:cNvPr>
          <p:cNvGrpSpPr/>
          <p:nvPr/>
        </p:nvGrpSpPr>
        <p:grpSpPr>
          <a:xfrm>
            <a:off x="478279" y="5942508"/>
            <a:ext cx="5040000" cy="698443"/>
            <a:chOff x="6650368" y="2601017"/>
            <a:chExt cx="4163952" cy="698443"/>
          </a:xfrm>
        </p:grpSpPr>
        <p:sp>
          <p:nvSpPr>
            <p:cNvPr id="220" name="Rectángulo: esquinas redondeadas 219">
              <a:extLst>
                <a:ext uri="{FF2B5EF4-FFF2-40B4-BE49-F238E27FC236}">
                  <a16:creationId xmlns:a16="http://schemas.microsoft.com/office/drawing/2014/main" id="{FBDA1AFC-9F2C-4EB3-BAB3-633A0A566725}"/>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21" name="Content">
              <a:extLst>
                <a:ext uri="{FF2B5EF4-FFF2-40B4-BE49-F238E27FC236}">
                  <a16:creationId xmlns:a16="http://schemas.microsoft.com/office/drawing/2014/main" id="{7BEB4478-A6B1-4016-AD83-6E45C75C47ED}"/>
                </a:ext>
              </a:extLst>
            </p:cNvPr>
            <p:cNvSpPr txBox="1"/>
            <p:nvPr>
              <p:custDataLst>
                <p:custData r:id="rId33"/>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22" name="Content">
              <a:extLst>
                <a:ext uri="{FF2B5EF4-FFF2-40B4-BE49-F238E27FC236}">
                  <a16:creationId xmlns:a16="http://schemas.microsoft.com/office/drawing/2014/main" id="{4815E14A-19E7-40E0-9FFC-C17A005648C5}"/>
                </a:ext>
              </a:extLst>
            </p:cNvPr>
            <p:cNvSpPr txBox="1"/>
            <p:nvPr>
              <p:custDataLst>
                <p:custData r:id="rId34"/>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pic>
        <p:nvPicPr>
          <p:cNvPr id="53" name="Gráfico 52">
            <a:extLst>
              <a:ext uri="{FF2B5EF4-FFF2-40B4-BE49-F238E27FC236}">
                <a16:creationId xmlns:a16="http://schemas.microsoft.com/office/drawing/2014/main" id="{216E622C-4373-4A94-B5B9-885C9A3F9CA1}"/>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3981294" y="1746520"/>
            <a:ext cx="252000" cy="252000"/>
          </a:xfrm>
          <a:prstGeom prst="rect">
            <a:avLst/>
          </a:prstGeom>
        </p:spPr>
      </p:pic>
      <p:sp>
        <p:nvSpPr>
          <p:cNvPr id="229" name="Content">
            <a:extLst>
              <a:ext uri="{FF2B5EF4-FFF2-40B4-BE49-F238E27FC236}">
                <a16:creationId xmlns:a16="http://schemas.microsoft.com/office/drawing/2014/main" id="{0A797E50-BEE4-4684-ADDD-AC09BD212F65}"/>
              </a:ext>
            </a:extLst>
          </p:cNvPr>
          <p:cNvSpPr txBox="1"/>
          <p:nvPr>
            <p:custDataLst>
              <p:custData r:id="rId5"/>
            </p:custDataLst>
          </p:nvPr>
        </p:nvSpPr>
        <p:spPr>
          <a:xfrm>
            <a:off x="6278471" y="2206971"/>
            <a:ext cx="1029449"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Añadir</a:t>
            </a:r>
            <a:endParaRPr lang="en-US" sz="2200" dirty="0">
              <a:latin typeface="Raleway" panose="020B0503030101060003" pitchFamily="34" charset="0"/>
              <a:ea typeface="Segoe UI" pitchFamily="34" charset="0"/>
              <a:cs typeface="Segoe UI" pitchFamily="34" charset="0"/>
            </a:endParaRPr>
          </a:p>
        </p:txBody>
      </p:sp>
      <p:grpSp>
        <p:nvGrpSpPr>
          <p:cNvPr id="237" name="Grupo 236">
            <a:extLst>
              <a:ext uri="{FF2B5EF4-FFF2-40B4-BE49-F238E27FC236}">
                <a16:creationId xmlns:a16="http://schemas.microsoft.com/office/drawing/2014/main" id="{19CA2F75-5F2E-451F-85AE-94CFAE83763D}"/>
              </a:ext>
            </a:extLst>
          </p:cNvPr>
          <p:cNvGrpSpPr/>
          <p:nvPr/>
        </p:nvGrpSpPr>
        <p:grpSpPr>
          <a:xfrm>
            <a:off x="6280403" y="2591692"/>
            <a:ext cx="5040000" cy="698443"/>
            <a:chOff x="6650368" y="2601017"/>
            <a:chExt cx="4163952" cy="698443"/>
          </a:xfrm>
        </p:grpSpPr>
        <p:sp>
          <p:nvSpPr>
            <p:cNvPr id="238" name="Rectángulo: esquinas redondeadas 237">
              <a:extLst>
                <a:ext uri="{FF2B5EF4-FFF2-40B4-BE49-F238E27FC236}">
                  <a16:creationId xmlns:a16="http://schemas.microsoft.com/office/drawing/2014/main" id="{E9EB54C7-7A0E-485B-A3A5-7FFE6B671017}"/>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39" name="Content">
              <a:extLst>
                <a:ext uri="{FF2B5EF4-FFF2-40B4-BE49-F238E27FC236}">
                  <a16:creationId xmlns:a16="http://schemas.microsoft.com/office/drawing/2014/main" id="{67040B28-4143-4922-B136-5A4B981CF072}"/>
                </a:ext>
              </a:extLst>
            </p:cNvPr>
            <p:cNvSpPr txBox="1"/>
            <p:nvPr>
              <p:custDataLst>
                <p:custData r:id="rId31"/>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40" name="Content">
              <a:extLst>
                <a:ext uri="{FF2B5EF4-FFF2-40B4-BE49-F238E27FC236}">
                  <a16:creationId xmlns:a16="http://schemas.microsoft.com/office/drawing/2014/main" id="{4DB43463-2865-4BB8-B2CC-257AA6676CD2}"/>
                </a:ext>
              </a:extLst>
            </p:cNvPr>
            <p:cNvSpPr txBox="1"/>
            <p:nvPr>
              <p:custDataLst>
                <p:custData r:id="rId32"/>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41" name="Grupo 240">
            <a:extLst>
              <a:ext uri="{FF2B5EF4-FFF2-40B4-BE49-F238E27FC236}">
                <a16:creationId xmlns:a16="http://schemas.microsoft.com/office/drawing/2014/main" id="{E9844E38-08CC-4310-B825-8437106D8AEC}"/>
              </a:ext>
            </a:extLst>
          </p:cNvPr>
          <p:cNvGrpSpPr/>
          <p:nvPr/>
        </p:nvGrpSpPr>
        <p:grpSpPr>
          <a:xfrm>
            <a:off x="6280403" y="3423664"/>
            <a:ext cx="5040000" cy="698443"/>
            <a:chOff x="6650368" y="2601017"/>
            <a:chExt cx="4163952" cy="698443"/>
          </a:xfrm>
        </p:grpSpPr>
        <p:sp>
          <p:nvSpPr>
            <p:cNvPr id="242" name="Rectángulo: esquinas redondeadas 241">
              <a:extLst>
                <a:ext uri="{FF2B5EF4-FFF2-40B4-BE49-F238E27FC236}">
                  <a16:creationId xmlns:a16="http://schemas.microsoft.com/office/drawing/2014/main" id="{9A16FD65-5844-4AAC-A8F7-5353816660F9}"/>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43" name="Content">
              <a:extLst>
                <a:ext uri="{FF2B5EF4-FFF2-40B4-BE49-F238E27FC236}">
                  <a16:creationId xmlns:a16="http://schemas.microsoft.com/office/drawing/2014/main" id="{802DAC3C-70DB-44DE-935D-6070377E9C50}"/>
                </a:ext>
              </a:extLst>
            </p:cNvPr>
            <p:cNvSpPr txBox="1"/>
            <p:nvPr>
              <p:custDataLst>
                <p:custData r:id="rId29"/>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María González Acosta</a:t>
              </a:r>
            </a:p>
          </p:txBody>
        </p:sp>
        <p:sp>
          <p:nvSpPr>
            <p:cNvPr id="244" name="Content">
              <a:extLst>
                <a:ext uri="{FF2B5EF4-FFF2-40B4-BE49-F238E27FC236}">
                  <a16:creationId xmlns:a16="http://schemas.microsoft.com/office/drawing/2014/main" id="{45BB6E17-1692-45BC-8E27-BCA216D34D94}"/>
                </a:ext>
              </a:extLst>
            </p:cNvPr>
            <p:cNvSpPr txBox="1"/>
            <p:nvPr>
              <p:custDataLst>
                <p:custData r:id="rId30"/>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45" name="Grupo 244">
            <a:extLst>
              <a:ext uri="{FF2B5EF4-FFF2-40B4-BE49-F238E27FC236}">
                <a16:creationId xmlns:a16="http://schemas.microsoft.com/office/drawing/2014/main" id="{10655E94-C664-4EC0-BF90-D902C05E25C9}"/>
              </a:ext>
            </a:extLst>
          </p:cNvPr>
          <p:cNvGrpSpPr/>
          <p:nvPr/>
        </p:nvGrpSpPr>
        <p:grpSpPr>
          <a:xfrm>
            <a:off x="6280403" y="4258882"/>
            <a:ext cx="5040000" cy="698443"/>
            <a:chOff x="6650368" y="2601017"/>
            <a:chExt cx="4163952" cy="698443"/>
          </a:xfrm>
        </p:grpSpPr>
        <p:sp>
          <p:nvSpPr>
            <p:cNvPr id="246" name="Rectángulo: esquinas redondeadas 245">
              <a:extLst>
                <a:ext uri="{FF2B5EF4-FFF2-40B4-BE49-F238E27FC236}">
                  <a16:creationId xmlns:a16="http://schemas.microsoft.com/office/drawing/2014/main" id="{9162AA18-2B05-453C-8176-AF1CEC876CAD}"/>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47" name="Content">
              <a:extLst>
                <a:ext uri="{FF2B5EF4-FFF2-40B4-BE49-F238E27FC236}">
                  <a16:creationId xmlns:a16="http://schemas.microsoft.com/office/drawing/2014/main" id="{52F0F7B1-DDA5-4B5D-81AF-D77D5492B23F}"/>
                </a:ext>
              </a:extLst>
            </p:cNvPr>
            <p:cNvSpPr txBox="1"/>
            <p:nvPr>
              <p:custDataLst>
                <p:custData r:id="rId27"/>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José Isidro </a:t>
              </a:r>
              <a:r>
                <a:rPr lang="en-US" dirty="0" err="1">
                  <a:solidFill>
                    <a:srgbClr val="000000"/>
                  </a:solidFill>
                  <a:latin typeface="Raleway" panose="020B0503030101060003" pitchFamily="34" charset="0"/>
                  <a:ea typeface="Segoe UI" pitchFamily="34" charset="0"/>
                  <a:cs typeface="Segoe UI" pitchFamily="34" charset="0"/>
                </a:rPr>
                <a:t>Mejía</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Mejía</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248" name="Content">
              <a:extLst>
                <a:ext uri="{FF2B5EF4-FFF2-40B4-BE49-F238E27FC236}">
                  <a16:creationId xmlns:a16="http://schemas.microsoft.com/office/drawing/2014/main" id="{72610214-6801-4634-887A-F543FF13ED6C}"/>
                </a:ext>
              </a:extLst>
            </p:cNvPr>
            <p:cNvSpPr txBox="1"/>
            <p:nvPr>
              <p:custDataLst>
                <p:custData r:id="rId28"/>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49" name="Grupo 248">
            <a:extLst>
              <a:ext uri="{FF2B5EF4-FFF2-40B4-BE49-F238E27FC236}">
                <a16:creationId xmlns:a16="http://schemas.microsoft.com/office/drawing/2014/main" id="{5964AC46-FE20-4DB7-B030-A098CCC71B66}"/>
              </a:ext>
            </a:extLst>
          </p:cNvPr>
          <p:cNvGrpSpPr/>
          <p:nvPr/>
        </p:nvGrpSpPr>
        <p:grpSpPr>
          <a:xfrm>
            <a:off x="6280057" y="5094100"/>
            <a:ext cx="5040000" cy="698443"/>
            <a:chOff x="6650368" y="2601017"/>
            <a:chExt cx="4163952" cy="698443"/>
          </a:xfrm>
        </p:grpSpPr>
        <p:sp>
          <p:nvSpPr>
            <p:cNvPr id="250" name="Rectángulo: esquinas redondeadas 249">
              <a:extLst>
                <a:ext uri="{FF2B5EF4-FFF2-40B4-BE49-F238E27FC236}">
                  <a16:creationId xmlns:a16="http://schemas.microsoft.com/office/drawing/2014/main" id="{8A9A0547-04D1-4505-A10B-D2B62F118A1C}"/>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51" name="Content">
              <a:extLst>
                <a:ext uri="{FF2B5EF4-FFF2-40B4-BE49-F238E27FC236}">
                  <a16:creationId xmlns:a16="http://schemas.microsoft.com/office/drawing/2014/main" id="{BA8DE126-C3E4-4D9E-9730-CEF65A475745}"/>
                </a:ext>
              </a:extLst>
            </p:cNvPr>
            <p:cNvSpPr txBox="1"/>
            <p:nvPr>
              <p:custDataLst>
                <p:custData r:id="rId25"/>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Denisse </a:t>
              </a:r>
              <a:r>
                <a:rPr lang="en-US" dirty="0" err="1">
                  <a:solidFill>
                    <a:srgbClr val="000000"/>
                  </a:solidFill>
                  <a:latin typeface="Raleway" panose="020B0503030101060003" pitchFamily="34" charset="0"/>
                  <a:ea typeface="Segoe UI" pitchFamily="34" charset="0"/>
                  <a:cs typeface="Segoe UI" pitchFamily="34" charset="0"/>
                </a:rPr>
                <a:t>Jaimes</a:t>
              </a:r>
              <a:r>
                <a:rPr lang="en-US" dirty="0">
                  <a:solidFill>
                    <a:srgbClr val="000000"/>
                  </a:solidFill>
                  <a:latin typeface="Raleway" panose="020B0503030101060003" pitchFamily="34" charset="0"/>
                  <a:ea typeface="Segoe UI" pitchFamily="34" charset="0"/>
                  <a:cs typeface="Segoe UI" pitchFamily="34" charset="0"/>
                </a:rPr>
                <a:t> Galindo</a:t>
              </a:r>
            </a:p>
          </p:txBody>
        </p:sp>
        <p:sp>
          <p:nvSpPr>
            <p:cNvPr id="252" name="Content">
              <a:extLst>
                <a:ext uri="{FF2B5EF4-FFF2-40B4-BE49-F238E27FC236}">
                  <a16:creationId xmlns:a16="http://schemas.microsoft.com/office/drawing/2014/main" id="{7FC82A3C-0E06-48DA-9482-6D01C450E5D1}"/>
                </a:ext>
              </a:extLst>
            </p:cNvPr>
            <p:cNvSpPr txBox="1"/>
            <p:nvPr>
              <p:custDataLst>
                <p:custData r:id="rId26"/>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53" name="Grupo 252">
            <a:extLst>
              <a:ext uri="{FF2B5EF4-FFF2-40B4-BE49-F238E27FC236}">
                <a16:creationId xmlns:a16="http://schemas.microsoft.com/office/drawing/2014/main" id="{4548A097-0A39-4C47-8E2B-04CE87A86F39}"/>
              </a:ext>
            </a:extLst>
          </p:cNvPr>
          <p:cNvGrpSpPr/>
          <p:nvPr/>
        </p:nvGrpSpPr>
        <p:grpSpPr>
          <a:xfrm>
            <a:off x="6287930" y="5933183"/>
            <a:ext cx="5040000" cy="698443"/>
            <a:chOff x="6650368" y="2601017"/>
            <a:chExt cx="4163952" cy="698443"/>
          </a:xfrm>
        </p:grpSpPr>
        <p:sp>
          <p:nvSpPr>
            <p:cNvPr id="254" name="Rectángulo: esquinas redondeadas 253">
              <a:extLst>
                <a:ext uri="{FF2B5EF4-FFF2-40B4-BE49-F238E27FC236}">
                  <a16:creationId xmlns:a16="http://schemas.microsoft.com/office/drawing/2014/main" id="{B2593809-856E-46B7-A054-DB18BC54950E}"/>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55" name="Content">
              <a:extLst>
                <a:ext uri="{FF2B5EF4-FFF2-40B4-BE49-F238E27FC236}">
                  <a16:creationId xmlns:a16="http://schemas.microsoft.com/office/drawing/2014/main" id="{4C666EA8-EAF8-409D-A61C-3F741DC8094C}"/>
                </a:ext>
              </a:extLst>
            </p:cNvPr>
            <p:cNvSpPr txBox="1"/>
            <p:nvPr>
              <p:custDataLst>
                <p:custData r:id="rId23"/>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56" name="Content">
              <a:extLst>
                <a:ext uri="{FF2B5EF4-FFF2-40B4-BE49-F238E27FC236}">
                  <a16:creationId xmlns:a16="http://schemas.microsoft.com/office/drawing/2014/main" id="{993FBEBB-FF92-4E37-B847-AE4843DABD07}"/>
                </a:ext>
              </a:extLst>
            </p:cNvPr>
            <p:cNvSpPr txBox="1"/>
            <p:nvPr>
              <p:custDataLst>
                <p:custData r:id="rId24"/>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57" name="Grupo 256">
            <a:extLst>
              <a:ext uri="{FF2B5EF4-FFF2-40B4-BE49-F238E27FC236}">
                <a16:creationId xmlns:a16="http://schemas.microsoft.com/office/drawing/2014/main" id="{3F564D07-E1F2-4C38-84E9-C304D1A7F58F}"/>
              </a:ext>
            </a:extLst>
          </p:cNvPr>
          <p:cNvGrpSpPr/>
          <p:nvPr/>
        </p:nvGrpSpPr>
        <p:grpSpPr>
          <a:xfrm>
            <a:off x="5885919" y="2601016"/>
            <a:ext cx="180000" cy="3926783"/>
            <a:chOff x="10045700" y="1993900"/>
            <a:chExt cx="180000" cy="4533900"/>
          </a:xfrm>
        </p:grpSpPr>
        <p:sp>
          <p:nvSpPr>
            <p:cNvPr id="258" name="Rectángulo: esquinas redondeadas 257">
              <a:extLst>
                <a:ext uri="{FF2B5EF4-FFF2-40B4-BE49-F238E27FC236}">
                  <a16:creationId xmlns:a16="http://schemas.microsoft.com/office/drawing/2014/main" id="{63699631-BBBA-475D-8992-9F4ECFD442AE}"/>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59" name="Rectángulo: esquinas redondeadas 258">
              <a:extLst>
                <a:ext uri="{FF2B5EF4-FFF2-40B4-BE49-F238E27FC236}">
                  <a16:creationId xmlns:a16="http://schemas.microsoft.com/office/drawing/2014/main" id="{FB8A675E-45E0-49E1-98E0-C0C2306199DF}"/>
                </a:ext>
              </a:extLst>
            </p:cNvPr>
            <p:cNvSpPr/>
            <p:nvPr/>
          </p:nvSpPr>
          <p:spPr>
            <a:xfrm>
              <a:off x="10045700" y="1993900"/>
              <a:ext cx="180000" cy="2964669"/>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260" name="Gráfico 259">
            <a:extLst>
              <a:ext uri="{FF2B5EF4-FFF2-40B4-BE49-F238E27FC236}">
                <a16:creationId xmlns:a16="http://schemas.microsoft.com/office/drawing/2014/main" id="{B2A7B34A-9598-46E8-8BD3-AA5D7C8F2696}"/>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11046573" y="2614075"/>
            <a:ext cx="252000" cy="252000"/>
          </a:xfrm>
          <a:prstGeom prst="rect">
            <a:avLst/>
          </a:prstGeom>
        </p:spPr>
      </p:pic>
      <p:pic>
        <p:nvPicPr>
          <p:cNvPr id="261" name="Gráfico 260">
            <a:extLst>
              <a:ext uri="{FF2B5EF4-FFF2-40B4-BE49-F238E27FC236}">
                <a16:creationId xmlns:a16="http://schemas.microsoft.com/office/drawing/2014/main" id="{4F1270B0-1E06-403E-91E5-1B018312AF23}"/>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11043071" y="3456813"/>
            <a:ext cx="252000" cy="252000"/>
          </a:xfrm>
          <a:prstGeom prst="rect">
            <a:avLst/>
          </a:prstGeom>
        </p:spPr>
      </p:pic>
      <p:pic>
        <p:nvPicPr>
          <p:cNvPr id="262" name="Gráfico 261">
            <a:extLst>
              <a:ext uri="{FF2B5EF4-FFF2-40B4-BE49-F238E27FC236}">
                <a16:creationId xmlns:a16="http://schemas.microsoft.com/office/drawing/2014/main" id="{148CD275-65D3-4C4F-90CF-DEE9D4D57D07}"/>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11043071" y="4292031"/>
            <a:ext cx="252000" cy="252000"/>
          </a:xfrm>
          <a:prstGeom prst="rect">
            <a:avLst/>
          </a:prstGeom>
        </p:spPr>
      </p:pic>
      <p:pic>
        <p:nvPicPr>
          <p:cNvPr id="263" name="Gráfico 262">
            <a:extLst>
              <a:ext uri="{FF2B5EF4-FFF2-40B4-BE49-F238E27FC236}">
                <a16:creationId xmlns:a16="http://schemas.microsoft.com/office/drawing/2014/main" id="{C0557D83-20DF-4E21-896F-0E49A95C4EA6}"/>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11043071" y="5127249"/>
            <a:ext cx="252000" cy="252000"/>
          </a:xfrm>
          <a:prstGeom prst="rect">
            <a:avLst/>
          </a:prstGeom>
        </p:spPr>
      </p:pic>
      <p:pic>
        <p:nvPicPr>
          <p:cNvPr id="264" name="Gráfico 263">
            <a:extLst>
              <a:ext uri="{FF2B5EF4-FFF2-40B4-BE49-F238E27FC236}">
                <a16:creationId xmlns:a16="http://schemas.microsoft.com/office/drawing/2014/main" id="{B9720E4C-4BE9-4DB3-93C6-7FC39FDF73DB}"/>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11043071" y="5960340"/>
            <a:ext cx="252000" cy="252000"/>
          </a:xfrm>
          <a:prstGeom prst="rect">
            <a:avLst/>
          </a:prstGeom>
        </p:spPr>
      </p:pic>
      <p:pic>
        <p:nvPicPr>
          <p:cNvPr id="60" name="Gráfico 59">
            <a:extLst>
              <a:ext uri="{FF2B5EF4-FFF2-40B4-BE49-F238E27FC236}">
                <a16:creationId xmlns:a16="http://schemas.microsoft.com/office/drawing/2014/main" id="{57BBAE9C-EE8F-4942-AA02-996FDB9BA3AA}"/>
              </a:ext>
            </a:extLst>
          </p:cNvPr>
          <p:cNvPicPr>
            <a:picLocks noChangeAspect="1"/>
          </p:cNvPicPr>
          <p:nvPr/>
        </p:nvPicPr>
        <p:blipFill>
          <a:blip r:embed="rId55">
            <a:extLst>
              <a:ext uri="{28A0092B-C50C-407E-A947-70E740481C1C}">
                <a14:useLocalDpi xmlns:a14="http://schemas.microsoft.com/office/drawing/2010/main" val="0"/>
              </a:ext>
              <a:ext uri="{96DAC541-7B7A-43D3-8B79-37D633B846F1}">
                <asvg:svgBlip xmlns:asvg="http://schemas.microsoft.com/office/drawing/2016/SVG/main" r:embed="rId56"/>
              </a:ext>
            </a:extLst>
          </a:blip>
          <a:stretch>
            <a:fillRect/>
          </a:stretch>
        </p:blipFill>
        <p:spPr>
          <a:xfrm>
            <a:off x="5236922" y="2616046"/>
            <a:ext cx="252000" cy="252000"/>
          </a:xfrm>
          <a:prstGeom prst="rect">
            <a:avLst/>
          </a:prstGeom>
        </p:spPr>
      </p:pic>
      <p:pic>
        <p:nvPicPr>
          <p:cNvPr id="265" name="Gráfico 264">
            <a:extLst>
              <a:ext uri="{FF2B5EF4-FFF2-40B4-BE49-F238E27FC236}">
                <a16:creationId xmlns:a16="http://schemas.microsoft.com/office/drawing/2014/main" id="{D131F578-BCF9-421E-B366-0C8A986019A9}"/>
              </a:ext>
            </a:extLst>
          </p:cNvPr>
          <p:cNvPicPr>
            <a:picLocks noChangeAspect="1"/>
          </p:cNvPicPr>
          <p:nvPr/>
        </p:nvPicPr>
        <p:blipFill>
          <a:blip r:embed="rId55">
            <a:extLst>
              <a:ext uri="{28A0092B-C50C-407E-A947-70E740481C1C}">
                <a14:useLocalDpi xmlns:a14="http://schemas.microsoft.com/office/drawing/2010/main" val="0"/>
              </a:ext>
              <a:ext uri="{96DAC541-7B7A-43D3-8B79-37D633B846F1}">
                <asvg:svgBlip xmlns:asvg="http://schemas.microsoft.com/office/drawing/2016/SVG/main" r:embed="rId56"/>
              </a:ext>
            </a:extLst>
          </a:blip>
          <a:stretch>
            <a:fillRect/>
          </a:stretch>
        </p:blipFill>
        <p:spPr>
          <a:xfrm>
            <a:off x="5236922" y="3451213"/>
            <a:ext cx="252000" cy="252000"/>
          </a:xfrm>
          <a:prstGeom prst="rect">
            <a:avLst/>
          </a:prstGeom>
        </p:spPr>
      </p:pic>
      <p:pic>
        <p:nvPicPr>
          <p:cNvPr id="266" name="Gráfico 265">
            <a:extLst>
              <a:ext uri="{FF2B5EF4-FFF2-40B4-BE49-F238E27FC236}">
                <a16:creationId xmlns:a16="http://schemas.microsoft.com/office/drawing/2014/main" id="{50D09978-91DA-4A7D-A06C-B9571FEF5557}"/>
              </a:ext>
            </a:extLst>
          </p:cNvPr>
          <p:cNvPicPr>
            <a:picLocks noChangeAspect="1"/>
          </p:cNvPicPr>
          <p:nvPr/>
        </p:nvPicPr>
        <p:blipFill>
          <a:blip r:embed="rId55">
            <a:extLst>
              <a:ext uri="{28A0092B-C50C-407E-A947-70E740481C1C}">
                <a14:useLocalDpi xmlns:a14="http://schemas.microsoft.com/office/drawing/2010/main" val="0"/>
              </a:ext>
              <a:ext uri="{96DAC541-7B7A-43D3-8B79-37D633B846F1}">
                <asvg:svgBlip xmlns:asvg="http://schemas.microsoft.com/office/drawing/2016/SVG/main" r:embed="rId56"/>
              </a:ext>
            </a:extLst>
          </a:blip>
          <a:stretch>
            <a:fillRect/>
          </a:stretch>
        </p:blipFill>
        <p:spPr>
          <a:xfrm>
            <a:off x="5236922" y="4286844"/>
            <a:ext cx="252000" cy="252000"/>
          </a:xfrm>
          <a:prstGeom prst="rect">
            <a:avLst/>
          </a:prstGeom>
        </p:spPr>
      </p:pic>
      <p:pic>
        <p:nvPicPr>
          <p:cNvPr id="267" name="Gráfico 266">
            <a:extLst>
              <a:ext uri="{FF2B5EF4-FFF2-40B4-BE49-F238E27FC236}">
                <a16:creationId xmlns:a16="http://schemas.microsoft.com/office/drawing/2014/main" id="{B8F3FBB8-E53D-48D6-90D5-BD6025A8F32D}"/>
              </a:ext>
            </a:extLst>
          </p:cNvPr>
          <p:cNvPicPr>
            <a:picLocks noChangeAspect="1"/>
          </p:cNvPicPr>
          <p:nvPr/>
        </p:nvPicPr>
        <p:blipFill>
          <a:blip r:embed="rId55">
            <a:extLst>
              <a:ext uri="{28A0092B-C50C-407E-A947-70E740481C1C}">
                <a14:useLocalDpi xmlns:a14="http://schemas.microsoft.com/office/drawing/2010/main" val="0"/>
              </a:ext>
              <a:ext uri="{96DAC541-7B7A-43D3-8B79-37D633B846F1}">
                <asvg:svgBlip xmlns:asvg="http://schemas.microsoft.com/office/drawing/2016/SVG/main" r:embed="rId56"/>
              </a:ext>
            </a:extLst>
          </a:blip>
          <a:stretch>
            <a:fillRect/>
          </a:stretch>
        </p:blipFill>
        <p:spPr>
          <a:xfrm>
            <a:off x="5236922" y="5127249"/>
            <a:ext cx="252000" cy="252000"/>
          </a:xfrm>
          <a:prstGeom prst="rect">
            <a:avLst/>
          </a:prstGeom>
        </p:spPr>
      </p:pic>
      <p:pic>
        <p:nvPicPr>
          <p:cNvPr id="268" name="Gráfico 267">
            <a:extLst>
              <a:ext uri="{FF2B5EF4-FFF2-40B4-BE49-F238E27FC236}">
                <a16:creationId xmlns:a16="http://schemas.microsoft.com/office/drawing/2014/main" id="{A37B3DC8-D751-41BF-91AD-6B5C172D7A6C}"/>
              </a:ext>
            </a:extLst>
          </p:cNvPr>
          <p:cNvPicPr>
            <a:picLocks noChangeAspect="1"/>
          </p:cNvPicPr>
          <p:nvPr/>
        </p:nvPicPr>
        <p:blipFill>
          <a:blip r:embed="rId55">
            <a:extLst>
              <a:ext uri="{28A0092B-C50C-407E-A947-70E740481C1C}">
                <a14:useLocalDpi xmlns:a14="http://schemas.microsoft.com/office/drawing/2010/main" val="0"/>
              </a:ext>
              <a:ext uri="{96DAC541-7B7A-43D3-8B79-37D633B846F1}">
                <asvg:svgBlip xmlns:asvg="http://schemas.microsoft.com/office/drawing/2016/SVG/main" r:embed="rId56"/>
              </a:ext>
            </a:extLst>
          </a:blip>
          <a:stretch>
            <a:fillRect/>
          </a:stretch>
        </p:blipFill>
        <p:spPr>
          <a:xfrm>
            <a:off x="5236922" y="5964464"/>
            <a:ext cx="252000" cy="252000"/>
          </a:xfrm>
          <a:prstGeom prst="rect">
            <a:avLst/>
          </a:prstGeom>
        </p:spPr>
      </p:pic>
      <p:grpSp>
        <p:nvGrpSpPr>
          <p:cNvPr id="269" name="Grupo 268">
            <a:extLst>
              <a:ext uri="{FF2B5EF4-FFF2-40B4-BE49-F238E27FC236}">
                <a16:creationId xmlns:a16="http://schemas.microsoft.com/office/drawing/2014/main" id="{43F92E02-D9D4-4CDE-9142-6224E36B0DCD}"/>
              </a:ext>
            </a:extLst>
          </p:cNvPr>
          <p:cNvGrpSpPr/>
          <p:nvPr>
            <p:custDataLst>
              <p:custData r:id="rId6"/>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extLst>
                <a:ext uri="{FF2B5EF4-FFF2-40B4-BE49-F238E27FC236}">
                  <a16:creationId xmlns:a16="http://schemas.microsoft.com/office/drawing/2014/main" id="{E63BC99B-E73F-4F66-868B-2E3094EB5B9C}"/>
                </a:ext>
              </a:extLst>
            </p:cNvPr>
            <p:cNvSpPr txBox="1"/>
            <p:nvPr>
              <p:custDataLst>
                <p:custData r:id="rId22"/>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100" name="Grupo 99">
            <a:extLst>
              <a:ext uri="{FF2B5EF4-FFF2-40B4-BE49-F238E27FC236}">
                <a16:creationId xmlns:a16="http://schemas.microsoft.com/office/drawing/2014/main" id="{CFB99AB6-EEE9-4E36-9267-49553ED8DBA2}"/>
              </a:ext>
            </a:extLst>
          </p:cNvPr>
          <p:cNvGrpSpPr/>
          <p:nvPr/>
        </p:nvGrpSpPr>
        <p:grpSpPr>
          <a:xfrm>
            <a:off x="7994650" y="2232538"/>
            <a:ext cx="3325406" cy="292389"/>
            <a:chOff x="7339684" y="2232538"/>
            <a:chExt cx="3980373" cy="292389"/>
          </a:xfrm>
        </p:grpSpPr>
        <p:sp>
          <p:nvSpPr>
            <p:cNvPr id="101" name="Rectángulo: esquinas redondeadas 100">
              <a:extLst>
                <a:ext uri="{FF2B5EF4-FFF2-40B4-BE49-F238E27FC236}">
                  <a16:creationId xmlns:a16="http://schemas.microsoft.com/office/drawing/2014/main" id="{47D6767C-9081-43D3-9550-79BE56351A1D}"/>
                </a:ext>
              </a:extLst>
            </p:cNvPr>
            <p:cNvSpPr/>
            <p:nvPr/>
          </p:nvSpPr>
          <p:spPr>
            <a:xfrm>
              <a:off x="7339684" y="2232539"/>
              <a:ext cx="3980373" cy="292388"/>
            </a:xfrm>
            <a:prstGeom prst="roundRect">
              <a:avLst>
                <a:gd name="adj" fmla="val 17795"/>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2" name="Content">
              <a:extLst>
                <a:ext uri="{FF2B5EF4-FFF2-40B4-BE49-F238E27FC236}">
                  <a16:creationId xmlns:a16="http://schemas.microsoft.com/office/drawing/2014/main" id="{9E21327D-5F46-47EE-810E-354E7BDD2604}"/>
                </a:ext>
              </a:extLst>
            </p:cNvPr>
            <p:cNvSpPr txBox="1"/>
            <p:nvPr>
              <p:custDataLst>
                <p:custData r:id="rId21"/>
              </p:custDataLst>
            </p:nvPr>
          </p:nvSpPr>
          <p:spPr>
            <a:xfrm>
              <a:off x="7339684" y="2232538"/>
              <a:ext cx="2878690" cy="292388"/>
            </a:xfrm>
            <a:prstGeom prst="rect">
              <a:avLst/>
            </a:prstGeom>
            <a:noFill/>
          </p:spPr>
          <p:txBody>
            <a:bodyPr wrap="square" lIns="91440" tIns="18288" rIns="91440" bIns="27432" rtlCol="0" anchor="ctr" anchorCtr="0">
              <a:spAutoFit/>
            </a:bodyPr>
            <a:lstStyle/>
            <a:p>
              <a:r>
                <a:rPr lang="en-US" sz="1600" dirty="0" err="1">
                  <a:solidFill>
                    <a:schemeClr val="bg1">
                      <a:lumMod val="50000"/>
                    </a:schemeClr>
                  </a:solidFill>
                  <a:latin typeface="Raleway" panose="020B0503030101060003" pitchFamily="34" charset="0"/>
                  <a:ea typeface="Segoe UI" pitchFamily="34" charset="0"/>
                  <a:cs typeface="Segoe UI" pitchFamily="34" charset="0"/>
                </a:rPr>
                <a:t>Ingresa</a:t>
              </a:r>
              <a:r>
                <a:rPr lang="en-US" sz="1600" dirty="0">
                  <a:solidFill>
                    <a:schemeClr val="bg1">
                      <a:lumMod val="50000"/>
                    </a:schemeClr>
                  </a:solidFill>
                  <a:latin typeface="Raleway" panose="020B0503030101060003" pitchFamily="34" charset="0"/>
                  <a:ea typeface="Segoe UI" pitchFamily="34" charset="0"/>
                  <a:cs typeface="Segoe UI" pitchFamily="34" charset="0"/>
                </a:rPr>
                <a:t> palabras clave</a:t>
              </a:r>
            </a:p>
          </p:txBody>
        </p:sp>
        <p:pic>
          <p:nvPicPr>
            <p:cNvPr id="103" name="Gráfico 102">
              <a:extLst>
                <a:ext uri="{FF2B5EF4-FFF2-40B4-BE49-F238E27FC236}">
                  <a16:creationId xmlns:a16="http://schemas.microsoft.com/office/drawing/2014/main" id="{D8007E22-29D4-4A61-AC92-091510CD2C94}"/>
                </a:ext>
              </a:extLst>
            </p:cNvPr>
            <p:cNvPicPr>
              <a:picLocks/>
            </p:cNvPicPr>
            <p:nvPr/>
          </p:nvPicPr>
          <p:blipFill>
            <a:blip r:embed="rId57">
              <a:extLst>
                <a:ext uri="{28A0092B-C50C-407E-A947-70E740481C1C}">
                  <a14:useLocalDpi xmlns:a14="http://schemas.microsoft.com/office/drawing/2010/main" val="0"/>
                </a:ext>
                <a:ext uri="{96DAC541-7B7A-43D3-8B79-37D633B846F1}">
                  <asvg:svgBlip xmlns:asvg="http://schemas.microsoft.com/office/drawing/2016/SVG/main" r:embed="rId58"/>
                </a:ext>
              </a:extLst>
            </a:blip>
            <a:stretch>
              <a:fillRect/>
            </a:stretch>
          </p:blipFill>
          <p:spPr>
            <a:xfrm>
              <a:off x="10989051" y="2252732"/>
              <a:ext cx="301634" cy="252000"/>
            </a:xfrm>
            <a:prstGeom prst="rect">
              <a:avLst/>
            </a:prstGeom>
          </p:spPr>
        </p:pic>
      </p:grpSp>
      <p:grpSp>
        <p:nvGrpSpPr>
          <p:cNvPr id="104" name="Grupo 103">
            <a:extLst>
              <a:ext uri="{FF2B5EF4-FFF2-40B4-BE49-F238E27FC236}">
                <a16:creationId xmlns:a16="http://schemas.microsoft.com/office/drawing/2014/main" id="{82CAD1DB-DBC3-4635-9857-4756EEC29797}"/>
              </a:ext>
            </a:extLst>
          </p:cNvPr>
          <p:cNvGrpSpPr/>
          <p:nvPr/>
        </p:nvGrpSpPr>
        <p:grpSpPr>
          <a:xfrm>
            <a:off x="2782859" y="1299492"/>
            <a:ext cx="6626281" cy="4812595"/>
            <a:chOff x="2782859" y="1299492"/>
            <a:chExt cx="6626281" cy="4812595"/>
          </a:xfrm>
        </p:grpSpPr>
        <p:sp>
          <p:nvSpPr>
            <p:cNvPr id="105" name="Rectángulo: esquinas redondeadas 104">
              <a:extLst>
                <a:ext uri="{FF2B5EF4-FFF2-40B4-BE49-F238E27FC236}">
                  <a16:creationId xmlns:a16="http://schemas.microsoft.com/office/drawing/2014/main" id="{0D88A42C-1A10-4FFA-A29A-6193D5C14456}"/>
                </a:ext>
              </a:extLst>
            </p:cNvPr>
            <p:cNvSpPr/>
            <p:nvPr/>
          </p:nvSpPr>
          <p:spPr>
            <a:xfrm>
              <a:off x="2782859" y="1299492"/>
              <a:ext cx="6626281" cy="4812595"/>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106" name="Grupo 105">
              <a:extLst>
                <a:ext uri="{FF2B5EF4-FFF2-40B4-BE49-F238E27FC236}">
                  <a16:creationId xmlns:a16="http://schemas.microsoft.com/office/drawing/2014/main" id="{96FEF099-DE72-457B-823D-E1CA18F3642A}"/>
                </a:ext>
              </a:extLst>
            </p:cNvPr>
            <p:cNvGrpSpPr/>
            <p:nvPr/>
          </p:nvGrpSpPr>
          <p:grpSpPr>
            <a:xfrm>
              <a:off x="3054477" y="2001478"/>
              <a:ext cx="2317751" cy="868680"/>
              <a:chOff x="2476499" y="3048000"/>
              <a:chExt cx="2317751" cy="868680"/>
            </a:xfrm>
          </p:grpSpPr>
          <p:sp>
            <p:nvSpPr>
              <p:cNvPr id="118" name="Rectángulo: esquinas redondeadas 117">
                <a:extLst>
                  <a:ext uri="{FF2B5EF4-FFF2-40B4-BE49-F238E27FC236}">
                    <a16:creationId xmlns:a16="http://schemas.microsoft.com/office/drawing/2014/main" id="{D3598C9F-992F-4A3A-A318-83926C513E03}"/>
                  </a:ext>
                </a:extLst>
              </p:cNvPr>
              <p:cNvSpPr/>
              <p:nvPr/>
            </p:nvSpPr>
            <p:spPr>
              <a:xfrm>
                <a:off x="2476499" y="3048000"/>
                <a:ext cx="2317751" cy="868680"/>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119" name="Gráfico 118">
                <a:extLst>
                  <a:ext uri="{FF2B5EF4-FFF2-40B4-BE49-F238E27FC236}">
                    <a16:creationId xmlns:a16="http://schemas.microsoft.com/office/drawing/2014/main" id="{62F2B0D0-05A5-4A21-823E-9194E5CC5890}"/>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2558632" y="3122340"/>
                <a:ext cx="720000" cy="720000"/>
              </a:xfrm>
              <a:prstGeom prst="rect">
                <a:avLst/>
              </a:prstGeom>
              <a:effectLst>
                <a:outerShdw blurRad="50800" dist="38100" dir="2700000" algn="tl" rotWithShape="0">
                  <a:prstClr val="black">
                    <a:alpha val="40000"/>
                  </a:prstClr>
                </a:outerShdw>
              </a:effectLst>
            </p:spPr>
          </p:pic>
          <p:sp>
            <p:nvSpPr>
              <p:cNvPr id="120" name="Content">
                <a:extLst>
                  <a:ext uri="{FF2B5EF4-FFF2-40B4-BE49-F238E27FC236}">
                    <a16:creationId xmlns:a16="http://schemas.microsoft.com/office/drawing/2014/main" id="{15552703-E9FB-4CF6-AD6E-682FC443F427}"/>
                  </a:ext>
                </a:extLst>
              </p:cNvPr>
              <p:cNvSpPr txBox="1"/>
              <p:nvPr>
                <p:custDataLst>
                  <p:custData r:id="rId19"/>
                  <p:custData r:id="rId20"/>
                </p:custDataLst>
              </p:nvPr>
            </p:nvSpPr>
            <p:spPr>
              <a:xfrm>
                <a:off x="3278631" y="3302693"/>
                <a:ext cx="1454350" cy="538609"/>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Presentación</a:t>
                </a:r>
                <a:r>
                  <a:rPr lang="en-US" sz="1600" dirty="0">
                    <a:solidFill>
                      <a:srgbClr val="000000"/>
                    </a:solidFill>
                    <a:latin typeface="Raleway" panose="020B0503030101060003" pitchFamily="34" charset="0"/>
                    <a:ea typeface="Segoe UI" pitchFamily="34" charset="0"/>
                    <a:cs typeface="Segoe UI" pitchFamily="34" charset="0"/>
                  </a:rPr>
                  <a:t> de </a:t>
                </a:r>
                <a:r>
                  <a:rPr lang="en-US" sz="1600" dirty="0" err="1">
                    <a:solidFill>
                      <a:srgbClr val="000000"/>
                    </a:solidFill>
                    <a:latin typeface="Raleway" panose="020B0503030101060003" pitchFamily="34" charset="0"/>
                    <a:ea typeface="Segoe UI" pitchFamily="34" charset="0"/>
                    <a:cs typeface="Segoe UI" pitchFamily="34" charset="0"/>
                  </a:rPr>
                  <a:t>involucra</a:t>
                </a:r>
                <a:r>
                  <a:rPr lang="en-US" sz="1600" dirty="0">
                    <a:solidFill>
                      <a:srgbClr val="000000"/>
                    </a:solidFill>
                    <a:latin typeface="Raleway" panose="020B0503030101060003" pitchFamily="34" charset="0"/>
                    <a:ea typeface="Segoe UI" pitchFamily="34" charset="0"/>
                    <a:cs typeface="Segoe UI" pitchFamily="34" charset="0"/>
                  </a:rPr>
                  <a:t>…</a:t>
                </a:r>
              </a:p>
            </p:txBody>
          </p:sp>
          <p:pic>
            <p:nvPicPr>
              <p:cNvPr id="121" name="Gráfico 120">
                <a:extLst>
                  <a:ext uri="{FF2B5EF4-FFF2-40B4-BE49-F238E27FC236}">
                    <a16:creationId xmlns:a16="http://schemas.microsoft.com/office/drawing/2014/main" id="{1F9673E9-F030-4164-A153-9729AD7E966C}"/>
                  </a:ext>
                </a:extLst>
              </p:cNvPr>
              <p:cNvPicPr>
                <a:picLocks noChangeAspect="1"/>
              </p:cNvPicPr>
              <p:nvPr/>
            </p:nvPicPr>
            <p:blipFill>
              <a:blip r:embed="rId61">
                <a:extLst>
                  <a:ext uri="{28A0092B-C50C-407E-A947-70E740481C1C}">
                    <a14:useLocalDpi xmlns:a14="http://schemas.microsoft.com/office/drawing/2010/main" val="0"/>
                  </a:ext>
                  <a:ext uri="{96DAC541-7B7A-43D3-8B79-37D633B846F1}">
                    <asvg:svgBlip xmlns:asvg="http://schemas.microsoft.com/office/drawing/2016/SVG/main" r:embed="rId62"/>
                  </a:ext>
                </a:extLst>
              </a:blip>
              <a:stretch>
                <a:fillRect/>
              </a:stretch>
            </p:blipFill>
            <p:spPr>
              <a:xfrm>
                <a:off x="4505648" y="3049655"/>
                <a:ext cx="252000" cy="252000"/>
              </a:xfrm>
              <a:prstGeom prst="rect">
                <a:avLst/>
              </a:prstGeom>
            </p:spPr>
          </p:pic>
        </p:grpSp>
        <p:sp>
          <p:nvSpPr>
            <p:cNvPr id="107" name="Content">
              <a:extLst>
                <a:ext uri="{FF2B5EF4-FFF2-40B4-BE49-F238E27FC236}">
                  <a16:creationId xmlns:a16="http://schemas.microsoft.com/office/drawing/2014/main" id="{665A34EA-A707-4964-886D-478073659E50}"/>
                </a:ext>
              </a:extLst>
            </p:cNvPr>
            <p:cNvSpPr txBox="1"/>
            <p:nvPr>
              <p:custDataLst>
                <p:custData r:id="rId13"/>
              </p:custDataLst>
            </p:nvPr>
          </p:nvSpPr>
          <p:spPr>
            <a:xfrm>
              <a:off x="3054477" y="3156168"/>
              <a:ext cx="2964273"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Documentos</a:t>
              </a:r>
              <a:r>
                <a:rPr lang="en-US" sz="2200" dirty="0">
                  <a:solidFill>
                    <a:schemeClr val="bg1"/>
                  </a:solidFill>
                  <a:latin typeface="Raleway" panose="020B0503030101060003" pitchFamily="34" charset="0"/>
                  <a:ea typeface="Segoe UI" pitchFamily="34" charset="0"/>
                  <a:cs typeface="Segoe UI" pitchFamily="34" charset="0"/>
                </a:rPr>
                <a:t> </a:t>
              </a:r>
              <a:r>
                <a:rPr lang="en-US" sz="2200" dirty="0" err="1">
                  <a:solidFill>
                    <a:schemeClr val="bg1"/>
                  </a:solidFill>
                  <a:latin typeface="Raleway" panose="020B0503030101060003" pitchFamily="34" charset="0"/>
                  <a:ea typeface="Segoe UI" pitchFamily="34" charset="0"/>
                  <a:cs typeface="Segoe UI" pitchFamily="34" charset="0"/>
                </a:rPr>
                <a:t>subidos</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108" name="Grupo 107">
              <a:extLst>
                <a:ext uri="{FF2B5EF4-FFF2-40B4-BE49-F238E27FC236}">
                  <a16:creationId xmlns:a16="http://schemas.microsoft.com/office/drawing/2014/main" id="{A68059B9-198C-4C9C-8074-62FFF95D3DBA}"/>
                </a:ext>
              </a:extLst>
            </p:cNvPr>
            <p:cNvGrpSpPr/>
            <p:nvPr/>
          </p:nvGrpSpPr>
          <p:grpSpPr>
            <a:xfrm>
              <a:off x="3054477" y="3630843"/>
              <a:ext cx="2317751" cy="868680"/>
              <a:chOff x="470752" y="3840736"/>
              <a:chExt cx="2317751" cy="868680"/>
            </a:xfrm>
          </p:grpSpPr>
          <p:sp>
            <p:nvSpPr>
              <p:cNvPr id="114" name="Rectángulo: esquinas redondeadas 113">
                <a:extLst>
                  <a:ext uri="{FF2B5EF4-FFF2-40B4-BE49-F238E27FC236}">
                    <a16:creationId xmlns:a16="http://schemas.microsoft.com/office/drawing/2014/main" id="{F912EF1D-9C22-46F8-81D7-30B8838B8DC3}"/>
                  </a:ext>
                </a:extLst>
              </p:cNvPr>
              <p:cNvSpPr/>
              <p:nvPr/>
            </p:nvSpPr>
            <p:spPr>
              <a:xfrm>
                <a:off x="470752" y="3840736"/>
                <a:ext cx="2317751" cy="868680"/>
              </a:xfrm>
              <a:prstGeom prst="roundRect">
                <a:avLst>
                  <a:gd name="adj" fmla="val 7729"/>
                </a:avLst>
              </a:prstGeom>
              <a:solidFill>
                <a:srgbClr val="0070C0"/>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115" name="Gráfico 114">
                <a:extLst>
                  <a:ext uri="{FF2B5EF4-FFF2-40B4-BE49-F238E27FC236}">
                    <a16:creationId xmlns:a16="http://schemas.microsoft.com/office/drawing/2014/main" id="{297BC346-5286-41BD-873F-92C9221F84B0}"/>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552885" y="3915076"/>
                <a:ext cx="720000" cy="720000"/>
              </a:xfrm>
              <a:prstGeom prst="rect">
                <a:avLst/>
              </a:prstGeom>
              <a:effectLst>
                <a:outerShdw blurRad="50800" dist="38100" dir="2700000" algn="tl" rotWithShape="0">
                  <a:prstClr val="black">
                    <a:alpha val="40000"/>
                  </a:prstClr>
                </a:outerShdw>
              </a:effectLst>
            </p:spPr>
          </p:pic>
          <p:sp>
            <p:nvSpPr>
              <p:cNvPr id="116" name="Content">
                <a:extLst>
                  <a:ext uri="{FF2B5EF4-FFF2-40B4-BE49-F238E27FC236}">
                    <a16:creationId xmlns:a16="http://schemas.microsoft.com/office/drawing/2014/main" id="{1752DECD-88F1-4FAA-8373-AE7D67DAD276}"/>
                  </a:ext>
                </a:extLst>
              </p:cNvPr>
              <p:cNvSpPr txBox="1"/>
              <p:nvPr>
                <p:custDataLst>
                  <p:custData r:id="rId17"/>
                  <p:custData r:id="rId18"/>
                </p:custDataLst>
              </p:nvPr>
            </p:nvSpPr>
            <p:spPr>
              <a:xfrm>
                <a:off x="1272885" y="4095429"/>
                <a:ext cx="1515618" cy="538609"/>
              </a:xfrm>
              <a:prstGeom prst="rect">
                <a:avLst/>
              </a:prstGeom>
              <a:noFill/>
            </p:spPr>
            <p:txBody>
              <a:bodyPr wrap="square" lIns="91440" tIns="18288" rIns="91440" bIns="27432" rtlCol="0" anchor="ctr" anchorCtr="0">
                <a:spAutoFit/>
              </a:bodyPr>
              <a:lstStyle/>
              <a:p>
                <a:r>
                  <a:rPr lang="en-US" sz="1600" dirty="0" err="1">
                    <a:solidFill>
                      <a:schemeClr val="bg1"/>
                    </a:solidFill>
                    <a:latin typeface="Raleway" panose="020B0503030101060003" pitchFamily="34" charset="0"/>
                    <a:ea typeface="Segoe UI" pitchFamily="34" charset="0"/>
                    <a:cs typeface="Segoe UI" pitchFamily="34" charset="0"/>
                  </a:rPr>
                  <a:t>Presentación</a:t>
                </a:r>
                <a:r>
                  <a:rPr lang="en-US" sz="1600" dirty="0">
                    <a:solidFill>
                      <a:schemeClr val="bg1"/>
                    </a:solidFill>
                    <a:latin typeface="Raleway" panose="020B0503030101060003" pitchFamily="34" charset="0"/>
                    <a:ea typeface="Segoe UI" pitchFamily="34" charset="0"/>
                    <a:cs typeface="Segoe UI" pitchFamily="34" charset="0"/>
                  </a:rPr>
                  <a:t> de </a:t>
                </a:r>
                <a:r>
                  <a:rPr lang="en-US" sz="1600" dirty="0" err="1">
                    <a:solidFill>
                      <a:schemeClr val="bg1"/>
                    </a:solidFill>
                    <a:latin typeface="Raleway" panose="020B0503030101060003" pitchFamily="34" charset="0"/>
                    <a:ea typeface="Segoe UI" pitchFamily="34" charset="0"/>
                    <a:cs typeface="Segoe UI" pitchFamily="34" charset="0"/>
                  </a:rPr>
                  <a:t>involucra</a:t>
                </a:r>
                <a:r>
                  <a:rPr lang="en-US" sz="1600" dirty="0">
                    <a:solidFill>
                      <a:schemeClr val="bg1"/>
                    </a:solidFill>
                    <a:latin typeface="Raleway" panose="020B0503030101060003" pitchFamily="34" charset="0"/>
                    <a:ea typeface="Segoe UI" pitchFamily="34" charset="0"/>
                    <a:cs typeface="Segoe UI" pitchFamily="34" charset="0"/>
                  </a:rPr>
                  <a:t>…</a:t>
                </a:r>
              </a:p>
            </p:txBody>
          </p:sp>
          <p:pic>
            <p:nvPicPr>
              <p:cNvPr id="117" name="Gráfico 116">
                <a:extLst>
                  <a:ext uri="{FF2B5EF4-FFF2-40B4-BE49-F238E27FC236}">
                    <a16:creationId xmlns:a16="http://schemas.microsoft.com/office/drawing/2014/main" id="{8100B7F9-A05C-49EB-8DD4-EC84BCD8EABF}"/>
                  </a:ext>
                </a:extLst>
              </p:cNvPr>
              <p:cNvPicPr>
                <a:picLocks noChangeAspect="1"/>
              </p:cNvPicPr>
              <p:nvPr/>
            </p:nvPicPr>
            <p:blipFill>
              <a:blip r:embed="rId63">
                <a:extLst>
                  <a:ext uri="{28A0092B-C50C-407E-A947-70E740481C1C}">
                    <a14:useLocalDpi xmlns:a14="http://schemas.microsoft.com/office/drawing/2010/main" val="0"/>
                  </a:ext>
                  <a:ext uri="{96DAC541-7B7A-43D3-8B79-37D633B846F1}">
                    <asvg:svgBlip xmlns:asvg="http://schemas.microsoft.com/office/drawing/2016/SVG/main" r:embed="rId64"/>
                  </a:ext>
                </a:extLst>
              </a:blip>
              <a:stretch>
                <a:fillRect/>
              </a:stretch>
            </p:blipFill>
            <p:spPr>
              <a:xfrm>
                <a:off x="2499901" y="3842391"/>
                <a:ext cx="252000" cy="252000"/>
              </a:xfrm>
              <a:prstGeom prst="rect">
                <a:avLst/>
              </a:prstGeom>
            </p:spPr>
          </p:pic>
        </p:grpSp>
        <p:sp>
          <p:nvSpPr>
            <p:cNvPr id="109" name="Content">
              <a:extLst>
                <a:ext uri="{FF2B5EF4-FFF2-40B4-BE49-F238E27FC236}">
                  <a16:creationId xmlns:a16="http://schemas.microsoft.com/office/drawing/2014/main" id="{7067735E-1CB5-41C4-AF63-7E1A0F472AD5}"/>
                </a:ext>
              </a:extLst>
            </p:cNvPr>
            <p:cNvSpPr txBox="1"/>
            <p:nvPr>
              <p:custDataLst>
                <p:custData r:id="rId14"/>
              </p:custDataLst>
            </p:nvPr>
          </p:nvSpPr>
          <p:spPr>
            <a:xfrm>
              <a:off x="3049217" y="1526803"/>
              <a:ext cx="1433406"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Formatos</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110" name="Grupo 109">
              <a:extLst>
                <a:ext uri="{FF2B5EF4-FFF2-40B4-BE49-F238E27FC236}">
                  <a16:creationId xmlns:a16="http://schemas.microsoft.com/office/drawing/2014/main" id="{9268B826-ABA6-4E91-8DAA-8948F3D966D4}"/>
                </a:ext>
              </a:extLst>
            </p:cNvPr>
            <p:cNvGrpSpPr/>
            <p:nvPr>
              <p:custDataLst>
                <p:custData r:id="rId15"/>
              </p:custDataLst>
            </p:nvPr>
          </p:nvGrpSpPr>
          <p:grpSpPr>
            <a:xfrm>
              <a:off x="7791579" y="5624971"/>
              <a:ext cx="1457546" cy="292388"/>
              <a:chOff x="4760668" y="4237301"/>
              <a:chExt cx="2616422" cy="292388"/>
            </a:xfrm>
          </p:grpSpPr>
          <p:sp>
            <p:nvSpPr>
              <p:cNvPr id="112" name="Rectángulo: esquinas redondeadas 111">
                <a:extLst>
                  <a:ext uri="{FF2B5EF4-FFF2-40B4-BE49-F238E27FC236}">
                    <a16:creationId xmlns:a16="http://schemas.microsoft.com/office/drawing/2014/main" id="{2B941270-2913-4770-9663-62166C8C11F6}"/>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3" name="Content">
                <a:hlinkClick r:id="rId65" action="ppaction://hlinksldjump"/>
                <a:extLst>
                  <a:ext uri="{FF2B5EF4-FFF2-40B4-BE49-F238E27FC236}">
                    <a16:creationId xmlns:a16="http://schemas.microsoft.com/office/drawing/2014/main" id="{7D50BB25-D20C-45F3-A724-F3D22B9FD232}"/>
                  </a:ext>
                </a:extLst>
              </p:cNvPr>
              <p:cNvSpPr txBox="1"/>
              <p:nvPr>
                <p:custDataLst>
                  <p:custData r:id="rId16"/>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sp>
        <p:nvSpPr>
          <p:cNvPr id="122" name="Content">
            <a:extLst>
              <a:ext uri="{FF2B5EF4-FFF2-40B4-BE49-F238E27FC236}">
                <a16:creationId xmlns:a16="http://schemas.microsoft.com/office/drawing/2014/main" id="{B284E592-FC8C-4BE4-AB1D-279273F5D931}"/>
              </a:ext>
            </a:extLst>
          </p:cNvPr>
          <p:cNvSpPr txBox="1"/>
          <p:nvPr>
            <p:custDataLst>
              <p:custData r:id="rId7"/>
            </p:custDataLst>
          </p:nvPr>
        </p:nvSpPr>
        <p:spPr>
          <a:xfrm>
            <a:off x="10504510" y="2938587"/>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
        <p:nvSpPr>
          <p:cNvPr id="123" name="Content">
            <a:extLst>
              <a:ext uri="{FF2B5EF4-FFF2-40B4-BE49-F238E27FC236}">
                <a16:creationId xmlns:a16="http://schemas.microsoft.com/office/drawing/2014/main" id="{DA7672D7-DD17-4B1B-A3CA-AAAEF885DC64}"/>
              </a:ext>
            </a:extLst>
          </p:cNvPr>
          <p:cNvSpPr txBox="1"/>
          <p:nvPr>
            <p:custDataLst>
              <p:custData r:id="rId8"/>
            </p:custDataLst>
          </p:nvPr>
        </p:nvSpPr>
        <p:spPr>
          <a:xfrm>
            <a:off x="10504510" y="3758160"/>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
        <p:nvSpPr>
          <p:cNvPr id="124" name="Content">
            <a:extLst>
              <a:ext uri="{FF2B5EF4-FFF2-40B4-BE49-F238E27FC236}">
                <a16:creationId xmlns:a16="http://schemas.microsoft.com/office/drawing/2014/main" id="{054BDAB7-DFB7-4543-812C-7C1B1FD2C398}"/>
              </a:ext>
            </a:extLst>
          </p:cNvPr>
          <p:cNvSpPr txBox="1"/>
          <p:nvPr>
            <p:custDataLst>
              <p:custData r:id="rId9"/>
            </p:custDataLst>
          </p:nvPr>
        </p:nvSpPr>
        <p:spPr>
          <a:xfrm>
            <a:off x="10240369" y="4590132"/>
            <a:ext cx="1104790"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Poza Rica</a:t>
            </a:r>
          </a:p>
        </p:txBody>
      </p:sp>
      <p:sp>
        <p:nvSpPr>
          <p:cNvPr id="125" name="Content">
            <a:extLst>
              <a:ext uri="{FF2B5EF4-FFF2-40B4-BE49-F238E27FC236}">
                <a16:creationId xmlns:a16="http://schemas.microsoft.com/office/drawing/2014/main" id="{51E805BE-B69A-4EB8-85EC-CA9E371C46D4}"/>
              </a:ext>
            </a:extLst>
          </p:cNvPr>
          <p:cNvSpPr txBox="1"/>
          <p:nvPr>
            <p:custDataLst>
              <p:custData r:id="rId10"/>
            </p:custDataLst>
          </p:nvPr>
        </p:nvSpPr>
        <p:spPr>
          <a:xfrm>
            <a:off x="10443648" y="5427024"/>
            <a:ext cx="90762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Orizaba</a:t>
            </a:r>
          </a:p>
        </p:txBody>
      </p:sp>
      <p:sp>
        <p:nvSpPr>
          <p:cNvPr id="126" name="Content">
            <a:extLst>
              <a:ext uri="{FF2B5EF4-FFF2-40B4-BE49-F238E27FC236}">
                <a16:creationId xmlns:a16="http://schemas.microsoft.com/office/drawing/2014/main" id="{1EB6E2F2-ECCE-4035-A164-C8D470B7EFCB}"/>
              </a:ext>
            </a:extLst>
          </p:cNvPr>
          <p:cNvSpPr txBox="1"/>
          <p:nvPr>
            <p:custDataLst>
              <p:custData r:id="rId11"/>
            </p:custDataLst>
          </p:nvPr>
        </p:nvSpPr>
        <p:spPr>
          <a:xfrm>
            <a:off x="10521710" y="6262242"/>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
        <p:nvSpPr>
          <p:cNvPr id="127" name="Content">
            <a:extLst>
              <a:ext uri="{FF2B5EF4-FFF2-40B4-BE49-F238E27FC236}">
                <a16:creationId xmlns:a16="http://schemas.microsoft.com/office/drawing/2014/main" id="{34F24A19-4136-4BCF-B5F3-DEE13B013D00}"/>
              </a:ext>
            </a:extLst>
          </p:cNvPr>
          <p:cNvSpPr txBox="1"/>
          <p:nvPr>
            <p:custDataLst>
              <p:custData r:id="rId12"/>
            </p:custDataLst>
          </p:nvPr>
        </p:nvSpPr>
        <p:spPr>
          <a:xfrm>
            <a:off x="4691577" y="6275432"/>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Tree>
    <p:extLst>
      <p:ext uri="{BB962C8B-B14F-4D97-AF65-F5344CB8AC3E}">
        <p14:creationId xmlns:p14="http://schemas.microsoft.com/office/powerpoint/2010/main" val="7550078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58"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59"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60"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61"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62"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63"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64">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3405099"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Propuesta</a:t>
            </a:r>
            <a:r>
              <a:rPr lang="en-US" sz="2600" dirty="0">
                <a:solidFill>
                  <a:srgbClr val="000000"/>
                </a:solidFill>
                <a:latin typeface="Raleway" panose="020B0503030101060003" pitchFamily="34" charset="0"/>
                <a:ea typeface="Segoe UI" pitchFamily="34" charset="0"/>
                <a:cs typeface="Segoe UI" pitchFamily="34" charset="0"/>
              </a:rPr>
              <a:t> de </a:t>
            </a:r>
            <a:r>
              <a:rPr lang="en-US" sz="2600" dirty="0" err="1">
                <a:solidFill>
                  <a:srgbClr val="000000"/>
                </a:solidFill>
                <a:latin typeface="Raleway" panose="020B0503030101060003" pitchFamily="34" charset="0"/>
                <a:ea typeface="Segoe UI" pitchFamily="34" charset="0"/>
                <a:cs typeface="Segoe UI" pitchFamily="34" charset="0"/>
              </a:rPr>
              <a:t>trabajo</a:t>
            </a:r>
            <a:endParaRPr lang="en-US" sz="2600" dirty="0">
              <a:solidFill>
                <a:srgbClr val="000000"/>
              </a:solidFill>
              <a:latin typeface="Raleway" panose="020B0503030101060003" pitchFamily="34" charset="0"/>
              <a:ea typeface="Segoe UI" pitchFamily="34" charset="0"/>
              <a:cs typeface="Segoe UI" pitchFamily="34" charset="0"/>
            </a:endParaRPr>
          </a:p>
        </p:txBody>
      </p:sp>
      <p:pic>
        <p:nvPicPr>
          <p:cNvPr id="53" name="Gráfico 52">
            <a:hlinkClick r:id="rId65" action="ppaction://hlinksldjump"/>
            <a:extLst>
              <a:ext uri="{FF2B5EF4-FFF2-40B4-BE49-F238E27FC236}">
                <a16:creationId xmlns:a16="http://schemas.microsoft.com/office/drawing/2014/main" id="{216E622C-4373-4A94-B5B9-885C9A3F9CA1}"/>
              </a:ext>
            </a:extLst>
          </p:cNvPr>
          <p:cNvPicPr>
            <a:picLocks noChangeAspect="1"/>
          </p:cNvPicPr>
          <p:nvPr/>
        </p:nvPicPr>
        <p:blipFill>
          <a:blip r:embed="rId66">
            <a:extLst>
              <a:ext uri="{28A0092B-C50C-407E-A947-70E740481C1C}">
                <a14:useLocalDpi xmlns:a14="http://schemas.microsoft.com/office/drawing/2010/main" val="0"/>
              </a:ext>
              <a:ext uri="{96DAC541-7B7A-43D3-8B79-37D633B846F1}">
                <asvg:svgBlip xmlns:asvg="http://schemas.microsoft.com/office/drawing/2016/SVG/main" r:embed="rId67"/>
              </a:ext>
            </a:extLst>
          </a:blip>
          <a:stretch>
            <a:fillRect/>
          </a:stretch>
        </p:blipFill>
        <p:spPr>
          <a:xfrm>
            <a:off x="3981294" y="1746520"/>
            <a:ext cx="252000" cy="252000"/>
          </a:xfrm>
          <a:prstGeom prst="rect">
            <a:avLst/>
          </a:prstGeom>
        </p:spPr>
      </p:pic>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68" action="ppaction://hlinksldjump"/>
              <a:extLst>
                <a:ext uri="{FF2B5EF4-FFF2-40B4-BE49-F238E27FC236}">
                  <a16:creationId xmlns:a16="http://schemas.microsoft.com/office/drawing/2014/main" id="{E63BC99B-E73F-4F66-868B-2E3094EB5B9C}"/>
                </a:ext>
              </a:extLst>
            </p:cNvPr>
            <p:cNvSpPr txBox="1"/>
            <p:nvPr>
              <p:custDataLst>
                <p:custData r:id="rId55"/>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104" name="Grupo 103">
            <a:extLst>
              <a:ext uri="{FF2B5EF4-FFF2-40B4-BE49-F238E27FC236}">
                <a16:creationId xmlns:a16="http://schemas.microsoft.com/office/drawing/2014/main" id="{D43D8B10-2D5D-4F74-9E3C-2081BB6CAB89}"/>
              </a:ext>
            </a:extLst>
          </p:cNvPr>
          <p:cNvGrpSpPr/>
          <p:nvPr>
            <p:custDataLst>
              <p:custData r:id="rId5"/>
            </p:custDataLst>
          </p:nvPr>
        </p:nvGrpSpPr>
        <p:grpSpPr>
          <a:xfrm>
            <a:off x="474338" y="2228528"/>
            <a:ext cx="1896153" cy="292388"/>
            <a:chOff x="474338" y="2185251"/>
            <a:chExt cx="5026519" cy="292388"/>
          </a:xfrm>
        </p:grpSpPr>
        <p:sp>
          <p:nvSpPr>
            <p:cNvPr id="105" name="Content">
              <a:extLst>
                <a:ext uri="{FF2B5EF4-FFF2-40B4-BE49-F238E27FC236}">
                  <a16:creationId xmlns:a16="http://schemas.microsoft.com/office/drawing/2014/main" id="{5CDA1EB6-3E01-496B-913D-526B515A571A}"/>
                </a:ext>
              </a:extLst>
            </p:cNvPr>
            <p:cNvSpPr txBox="1"/>
            <p:nvPr>
              <p:custDataLst>
                <p:custData r:id="rId54"/>
              </p:custDataLst>
            </p:nvPr>
          </p:nvSpPr>
          <p:spPr>
            <a:xfrm>
              <a:off x="474338" y="2185251"/>
              <a:ext cx="3567925"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Septiembre</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06" name="Gráfico 105">
              <a:extLst>
                <a:ext uri="{FF2B5EF4-FFF2-40B4-BE49-F238E27FC236}">
                  <a16:creationId xmlns:a16="http://schemas.microsoft.com/office/drawing/2014/main" id="{978A553C-C3D8-45E3-8766-95B279F316AB}"/>
                </a:ext>
              </a:extLst>
            </p:cNvPr>
            <p:cNvPicPr>
              <a:picLocks/>
            </p:cNvPicPr>
            <p:nvPr/>
          </p:nvPicPr>
          <p:blipFill>
            <a:blip r:embed="rId69">
              <a:extLst>
                <a:ext uri="{28A0092B-C50C-407E-A947-70E740481C1C}">
                  <a14:useLocalDpi xmlns:a14="http://schemas.microsoft.com/office/drawing/2010/main" val="0"/>
                </a:ext>
                <a:ext uri="{96DAC541-7B7A-43D3-8B79-37D633B846F1}">
                  <asvg:svgBlip xmlns:asvg="http://schemas.microsoft.com/office/drawing/2016/SVG/main" r:embed="rId70"/>
                </a:ext>
              </a:extLst>
            </a:blip>
            <a:stretch>
              <a:fillRect/>
            </a:stretch>
          </p:blipFill>
          <p:spPr>
            <a:xfrm>
              <a:off x="4832829" y="2199130"/>
              <a:ext cx="668028" cy="252000"/>
            </a:xfrm>
            <a:prstGeom prst="rect">
              <a:avLst/>
            </a:prstGeom>
          </p:spPr>
        </p:pic>
      </p:grpSp>
      <p:grpSp>
        <p:nvGrpSpPr>
          <p:cNvPr id="108" name="Grupo 107">
            <a:extLst>
              <a:ext uri="{FF2B5EF4-FFF2-40B4-BE49-F238E27FC236}">
                <a16:creationId xmlns:a16="http://schemas.microsoft.com/office/drawing/2014/main" id="{16EDDCDC-9BCD-4554-836C-D54CD106F879}"/>
              </a:ext>
            </a:extLst>
          </p:cNvPr>
          <p:cNvGrpSpPr/>
          <p:nvPr>
            <p:custDataLst>
              <p:custData r:id="rId6"/>
            </p:custDataLst>
          </p:nvPr>
        </p:nvGrpSpPr>
        <p:grpSpPr>
          <a:xfrm>
            <a:off x="3285217" y="2228528"/>
            <a:ext cx="1896153" cy="292388"/>
            <a:chOff x="474338" y="2185251"/>
            <a:chExt cx="5026519" cy="292388"/>
          </a:xfrm>
        </p:grpSpPr>
        <p:sp>
          <p:nvSpPr>
            <p:cNvPr id="109" name="Content">
              <a:extLst>
                <a:ext uri="{FF2B5EF4-FFF2-40B4-BE49-F238E27FC236}">
                  <a16:creationId xmlns:a16="http://schemas.microsoft.com/office/drawing/2014/main" id="{7DA5F150-D9C6-492E-9EF4-1A9F5FA39BE0}"/>
                </a:ext>
              </a:extLst>
            </p:cNvPr>
            <p:cNvSpPr txBox="1"/>
            <p:nvPr>
              <p:custDataLst>
                <p:custData r:id="rId53"/>
              </p:custDataLst>
            </p:nvPr>
          </p:nvSpPr>
          <p:spPr>
            <a:xfrm>
              <a:off x="474338" y="2185251"/>
              <a:ext cx="3567925"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2019</a:t>
              </a:r>
            </a:p>
          </p:txBody>
        </p:sp>
        <p:pic>
          <p:nvPicPr>
            <p:cNvPr id="110" name="Gráfico 109">
              <a:extLst>
                <a:ext uri="{FF2B5EF4-FFF2-40B4-BE49-F238E27FC236}">
                  <a16:creationId xmlns:a16="http://schemas.microsoft.com/office/drawing/2014/main" id="{4A93760C-9F96-45D2-B959-567660F8BA3B}"/>
                </a:ext>
              </a:extLst>
            </p:cNvPr>
            <p:cNvPicPr>
              <a:picLocks/>
            </p:cNvPicPr>
            <p:nvPr/>
          </p:nvPicPr>
          <p:blipFill>
            <a:blip r:embed="rId69">
              <a:extLst>
                <a:ext uri="{28A0092B-C50C-407E-A947-70E740481C1C}">
                  <a14:useLocalDpi xmlns:a14="http://schemas.microsoft.com/office/drawing/2010/main" val="0"/>
                </a:ext>
                <a:ext uri="{96DAC541-7B7A-43D3-8B79-37D633B846F1}">
                  <asvg:svgBlip xmlns:asvg="http://schemas.microsoft.com/office/drawing/2016/SVG/main" r:embed="rId70"/>
                </a:ext>
              </a:extLst>
            </a:blip>
            <a:stretch>
              <a:fillRect/>
            </a:stretch>
          </p:blipFill>
          <p:spPr>
            <a:xfrm>
              <a:off x="4832829" y="2199130"/>
              <a:ext cx="668028" cy="252000"/>
            </a:xfrm>
            <a:prstGeom prst="rect">
              <a:avLst/>
            </a:prstGeom>
          </p:spPr>
        </p:pic>
      </p:grpSp>
      <p:sp>
        <p:nvSpPr>
          <p:cNvPr id="112" name="Content">
            <a:extLst>
              <a:ext uri="{FF2B5EF4-FFF2-40B4-BE49-F238E27FC236}">
                <a16:creationId xmlns:a16="http://schemas.microsoft.com/office/drawing/2014/main" id="{2A09DB5C-D82D-49D7-AF2D-A20A63FDA9C7}"/>
              </a:ext>
            </a:extLst>
          </p:cNvPr>
          <p:cNvSpPr txBox="1"/>
          <p:nvPr>
            <p:custDataLst>
              <p:custData r:id="rId7"/>
            </p:custDataLst>
          </p:nvPr>
        </p:nvSpPr>
        <p:spPr>
          <a:xfrm>
            <a:off x="474338" y="2570098"/>
            <a:ext cx="11243324" cy="323165"/>
          </a:xfrm>
          <a:prstGeom prst="rect">
            <a:avLst/>
          </a:prstGeom>
          <a:noFill/>
        </p:spPr>
        <p:txBody>
          <a:bodyPr wrap="square" lIns="91440" tIns="18288" rIns="91440" bIns="27432" numCol="7" spcCol="360000" rtlCol="0" anchor="ctr" anchorCtr="0">
            <a:spAutoFit/>
          </a:bodyPr>
          <a:lstStyle/>
          <a:p>
            <a:pPr algn="ctr"/>
            <a:r>
              <a:rPr lang="en-US" dirty="0">
                <a:solidFill>
                  <a:srgbClr val="000000"/>
                </a:solidFill>
                <a:latin typeface="Raleway" panose="020B0503030101060003" pitchFamily="34" charset="0"/>
                <a:ea typeface="Segoe UI" pitchFamily="34" charset="0"/>
                <a:cs typeface="Segoe UI" pitchFamily="34" charset="0"/>
              </a:rPr>
              <a:t>Domingo Lunes Martes </a:t>
            </a:r>
            <a:r>
              <a:rPr lang="en-US" dirty="0" err="1">
                <a:solidFill>
                  <a:srgbClr val="000000"/>
                </a:solidFill>
                <a:latin typeface="Raleway" panose="020B0503030101060003" pitchFamily="34" charset="0"/>
                <a:ea typeface="Segoe UI" pitchFamily="34" charset="0"/>
                <a:cs typeface="Segoe UI" pitchFamily="34" charset="0"/>
              </a:rPr>
              <a:t>Miércoles</a:t>
            </a:r>
            <a:r>
              <a:rPr lang="en-US" dirty="0">
                <a:solidFill>
                  <a:srgbClr val="000000"/>
                </a:solidFill>
                <a:latin typeface="Raleway" panose="020B0503030101060003" pitchFamily="34" charset="0"/>
                <a:ea typeface="Segoe UI" pitchFamily="34" charset="0"/>
                <a:cs typeface="Segoe UI" pitchFamily="34" charset="0"/>
              </a:rPr>
              <a:t> Jueves Viernes </a:t>
            </a:r>
            <a:r>
              <a:rPr lang="en-US" dirty="0" err="1">
                <a:solidFill>
                  <a:srgbClr val="000000"/>
                </a:solidFill>
                <a:latin typeface="Raleway" panose="020B0503030101060003" pitchFamily="34" charset="0"/>
                <a:ea typeface="Segoe UI" pitchFamily="34" charset="0"/>
                <a:cs typeface="Segoe UI" pitchFamily="34" charset="0"/>
              </a:rPr>
              <a:t>Sábado</a:t>
            </a:r>
            <a:endParaRPr lang="en-US" dirty="0">
              <a:solidFill>
                <a:srgbClr val="000000"/>
              </a:solidFill>
              <a:latin typeface="Raleway" panose="020B0503030101060003" pitchFamily="34" charset="0"/>
              <a:ea typeface="Segoe UI" pitchFamily="34" charset="0"/>
              <a:cs typeface="Segoe UI" pitchFamily="34" charset="0"/>
            </a:endParaRPr>
          </a:p>
        </p:txBody>
      </p:sp>
      <p:grpSp>
        <p:nvGrpSpPr>
          <p:cNvPr id="4" name="Grupo 3">
            <a:extLst>
              <a:ext uri="{FF2B5EF4-FFF2-40B4-BE49-F238E27FC236}">
                <a16:creationId xmlns:a16="http://schemas.microsoft.com/office/drawing/2014/main" id="{A85FAA95-7BB5-42CA-B2E4-29287C869090}"/>
              </a:ext>
            </a:extLst>
          </p:cNvPr>
          <p:cNvGrpSpPr/>
          <p:nvPr/>
        </p:nvGrpSpPr>
        <p:grpSpPr>
          <a:xfrm>
            <a:off x="2418012" y="3082316"/>
            <a:ext cx="7355975" cy="416207"/>
            <a:chOff x="2418012" y="2993416"/>
            <a:chExt cx="7355975" cy="416207"/>
          </a:xfrm>
        </p:grpSpPr>
        <p:grpSp>
          <p:nvGrpSpPr>
            <p:cNvPr id="3" name="Grupo 2">
              <a:extLst>
                <a:ext uri="{FF2B5EF4-FFF2-40B4-BE49-F238E27FC236}">
                  <a16:creationId xmlns:a16="http://schemas.microsoft.com/office/drawing/2014/main" id="{7F910129-D208-42E5-9BE1-81E0F36F8650}"/>
                </a:ext>
              </a:extLst>
            </p:cNvPr>
            <p:cNvGrpSpPr/>
            <p:nvPr/>
          </p:nvGrpSpPr>
          <p:grpSpPr>
            <a:xfrm>
              <a:off x="2418012" y="2993416"/>
              <a:ext cx="7355975" cy="416207"/>
              <a:chOff x="2306185" y="3952458"/>
              <a:chExt cx="7355975" cy="604044"/>
            </a:xfrm>
          </p:grpSpPr>
          <p:sp>
            <p:nvSpPr>
              <p:cNvPr id="2" name="Rectángulo: esquinas redondeadas 1">
                <a:extLst>
                  <a:ext uri="{FF2B5EF4-FFF2-40B4-BE49-F238E27FC236}">
                    <a16:creationId xmlns:a16="http://schemas.microsoft.com/office/drawing/2014/main" id="{11FE2987-9111-49F4-B66A-2242A6AAED38}"/>
                  </a:ext>
                </a:extLst>
              </p:cNvPr>
              <p:cNvSpPr/>
              <p:nvPr/>
            </p:nvSpPr>
            <p:spPr>
              <a:xfrm>
                <a:off x="2306185" y="3952459"/>
                <a:ext cx="7355975" cy="604043"/>
              </a:xfrm>
              <a:prstGeom prst="roundRect">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5" name="Rectángulo: esquinas redondeadas 114">
                <a:extLst>
                  <a:ext uri="{FF2B5EF4-FFF2-40B4-BE49-F238E27FC236}">
                    <a16:creationId xmlns:a16="http://schemas.microsoft.com/office/drawing/2014/main" id="{891CD996-AD48-4223-8545-AD3CAAEC4897}"/>
                  </a:ext>
                </a:extLst>
              </p:cNvPr>
              <p:cNvSpPr/>
              <p:nvPr/>
            </p:nvSpPr>
            <p:spPr>
              <a:xfrm>
                <a:off x="2459253" y="3952458"/>
                <a:ext cx="7027647" cy="604043"/>
              </a:xfrm>
              <a:prstGeom prst="roundRect">
                <a:avLst>
                  <a:gd name="adj" fmla="val 0"/>
                </a:avLst>
              </a:prstGeom>
              <a:solidFill>
                <a:schemeClr val="bg1"/>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17" name="Content">
              <a:extLst>
                <a:ext uri="{FF2B5EF4-FFF2-40B4-BE49-F238E27FC236}">
                  <a16:creationId xmlns:a16="http://schemas.microsoft.com/office/drawing/2014/main" id="{445EB8A2-6929-453D-B33C-26CDDF5162CF}"/>
                </a:ext>
              </a:extLst>
            </p:cNvPr>
            <p:cNvSpPr txBox="1"/>
            <p:nvPr>
              <p:custDataLst>
                <p:custData r:id="rId52"/>
              </p:custDataLst>
            </p:nvPr>
          </p:nvSpPr>
          <p:spPr>
            <a:xfrm>
              <a:off x="2635366" y="3047459"/>
              <a:ext cx="1345928"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1</a:t>
              </a:r>
            </a:p>
          </p:txBody>
        </p:sp>
      </p:grpSp>
      <p:grpSp>
        <p:nvGrpSpPr>
          <p:cNvPr id="118" name="Grupo 117">
            <a:extLst>
              <a:ext uri="{FF2B5EF4-FFF2-40B4-BE49-F238E27FC236}">
                <a16:creationId xmlns:a16="http://schemas.microsoft.com/office/drawing/2014/main" id="{216C3EBD-D390-445D-906F-7F66A7080B46}"/>
              </a:ext>
            </a:extLst>
          </p:cNvPr>
          <p:cNvGrpSpPr/>
          <p:nvPr/>
        </p:nvGrpSpPr>
        <p:grpSpPr>
          <a:xfrm>
            <a:off x="2418013" y="3728181"/>
            <a:ext cx="4236788" cy="416207"/>
            <a:chOff x="2418012" y="2993416"/>
            <a:chExt cx="7355975" cy="416207"/>
          </a:xfrm>
        </p:grpSpPr>
        <p:grpSp>
          <p:nvGrpSpPr>
            <p:cNvPr id="119" name="Grupo 118">
              <a:extLst>
                <a:ext uri="{FF2B5EF4-FFF2-40B4-BE49-F238E27FC236}">
                  <a16:creationId xmlns:a16="http://schemas.microsoft.com/office/drawing/2014/main" id="{0517C51B-2E6A-4800-8BAC-0751F1EDD259}"/>
                </a:ext>
              </a:extLst>
            </p:cNvPr>
            <p:cNvGrpSpPr/>
            <p:nvPr/>
          </p:nvGrpSpPr>
          <p:grpSpPr>
            <a:xfrm>
              <a:off x="2418012" y="2993416"/>
              <a:ext cx="7355975" cy="416207"/>
              <a:chOff x="2306185" y="3952458"/>
              <a:chExt cx="7355975" cy="604044"/>
            </a:xfrm>
          </p:grpSpPr>
          <p:sp>
            <p:nvSpPr>
              <p:cNvPr id="121" name="Rectángulo: esquinas redondeadas 120">
                <a:extLst>
                  <a:ext uri="{FF2B5EF4-FFF2-40B4-BE49-F238E27FC236}">
                    <a16:creationId xmlns:a16="http://schemas.microsoft.com/office/drawing/2014/main" id="{634588AF-AAF2-4EA3-BDE8-CF80537926E6}"/>
                  </a:ext>
                </a:extLst>
              </p:cNvPr>
              <p:cNvSpPr/>
              <p:nvPr/>
            </p:nvSpPr>
            <p:spPr>
              <a:xfrm>
                <a:off x="2306185" y="3952459"/>
                <a:ext cx="7355975" cy="604043"/>
              </a:xfrm>
              <a:prstGeom prst="roundRect">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22" name="Rectángulo: esquinas redondeadas 121">
                <a:extLst>
                  <a:ext uri="{FF2B5EF4-FFF2-40B4-BE49-F238E27FC236}">
                    <a16:creationId xmlns:a16="http://schemas.microsoft.com/office/drawing/2014/main" id="{8FBA4B73-0241-4160-B894-261BDBFC534A}"/>
                  </a:ext>
                </a:extLst>
              </p:cNvPr>
              <p:cNvSpPr/>
              <p:nvPr/>
            </p:nvSpPr>
            <p:spPr>
              <a:xfrm>
                <a:off x="2571940" y="3952458"/>
                <a:ext cx="6807979" cy="604043"/>
              </a:xfrm>
              <a:prstGeom prst="roundRect">
                <a:avLst>
                  <a:gd name="adj" fmla="val 0"/>
                </a:avLst>
              </a:prstGeom>
              <a:solidFill>
                <a:schemeClr val="bg1"/>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20" name="Content">
              <a:extLst>
                <a:ext uri="{FF2B5EF4-FFF2-40B4-BE49-F238E27FC236}">
                  <a16:creationId xmlns:a16="http://schemas.microsoft.com/office/drawing/2014/main" id="{071A579C-D203-483D-B748-B4887CEC6F1F}"/>
                </a:ext>
              </a:extLst>
            </p:cNvPr>
            <p:cNvSpPr txBox="1"/>
            <p:nvPr>
              <p:custDataLst>
                <p:custData r:id="rId51"/>
              </p:custDataLst>
            </p:nvPr>
          </p:nvSpPr>
          <p:spPr>
            <a:xfrm>
              <a:off x="2793903" y="3049549"/>
              <a:ext cx="2298172"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2</a:t>
              </a:r>
            </a:p>
          </p:txBody>
        </p:sp>
      </p:grpSp>
      <p:grpSp>
        <p:nvGrpSpPr>
          <p:cNvPr id="123" name="Grupo 122">
            <a:extLst>
              <a:ext uri="{FF2B5EF4-FFF2-40B4-BE49-F238E27FC236}">
                <a16:creationId xmlns:a16="http://schemas.microsoft.com/office/drawing/2014/main" id="{F57D0E07-4834-4C37-AFF6-E04EBECD65D6}"/>
              </a:ext>
            </a:extLst>
          </p:cNvPr>
          <p:cNvGrpSpPr/>
          <p:nvPr/>
        </p:nvGrpSpPr>
        <p:grpSpPr>
          <a:xfrm>
            <a:off x="7254206" y="3728181"/>
            <a:ext cx="4236788" cy="416207"/>
            <a:chOff x="2418012" y="2993416"/>
            <a:chExt cx="7355975" cy="416207"/>
          </a:xfrm>
        </p:grpSpPr>
        <p:grpSp>
          <p:nvGrpSpPr>
            <p:cNvPr id="124" name="Grupo 123">
              <a:extLst>
                <a:ext uri="{FF2B5EF4-FFF2-40B4-BE49-F238E27FC236}">
                  <a16:creationId xmlns:a16="http://schemas.microsoft.com/office/drawing/2014/main" id="{7C4E3412-85B0-45A5-92A6-F74A3AB63A92}"/>
                </a:ext>
              </a:extLst>
            </p:cNvPr>
            <p:cNvGrpSpPr/>
            <p:nvPr/>
          </p:nvGrpSpPr>
          <p:grpSpPr>
            <a:xfrm>
              <a:off x="2418012" y="2993416"/>
              <a:ext cx="7355975" cy="416207"/>
              <a:chOff x="2306185" y="3952458"/>
              <a:chExt cx="7355975" cy="604044"/>
            </a:xfrm>
          </p:grpSpPr>
          <p:sp>
            <p:nvSpPr>
              <p:cNvPr id="126" name="Rectángulo: esquinas redondeadas 125">
                <a:extLst>
                  <a:ext uri="{FF2B5EF4-FFF2-40B4-BE49-F238E27FC236}">
                    <a16:creationId xmlns:a16="http://schemas.microsoft.com/office/drawing/2014/main" id="{DC863BC0-339D-4D04-A1EF-97B7C57DE216}"/>
                  </a:ext>
                </a:extLst>
              </p:cNvPr>
              <p:cNvSpPr/>
              <p:nvPr/>
            </p:nvSpPr>
            <p:spPr>
              <a:xfrm>
                <a:off x="2306185" y="3952459"/>
                <a:ext cx="7355975" cy="604043"/>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7" name="Rectángulo: esquinas redondeadas 126">
                <a:extLst>
                  <a:ext uri="{FF2B5EF4-FFF2-40B4-BE49-F238E27FC236}">
                    <a16:creationId xmlns:a16="http://schemas.microsoft.com/office/drawing/2014/main" id="{710D4105-CEB9-44BC-87B8-E2DC000B763B}"/>
                  </a:ext>
                </a:extLst>
              </p:cNvPr>
              <p:cNvSpPr/>
              <p:nvPr/>
            </p:nvSpPr>
            <p:spPr>
              <a:xfrm>
                <a:off x="2571940" y="3952458"/>
                <a:ext cx="6807979" cy="604043"/>
              </a:xfrm>
              <a:prstGeom prst="roundRect">
                <a:avLst>
                  <a:gd name="adj" fmla="val 0"/>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25" name="Content">
              <a:extLst>
                <a:ext uri="{FF2B5EF4-FFF2-40B4-BE49-F238E27FC236}">
                  <a16:creationId xmlns:a16="http://schemas.microsoft.com/office/drawing/2014/main" id="{27EB7AF9-066C-4A60-968E-4A55468833E8}"/>
                </a:ext>
              </a:extLst>
            </p:cNvPr>
            <p:cNvSpPr txBox="1"/>
            <p:nvPr>
              <p:custDataLst>
                <p:custData r:id="rId50"/>
              </p:custDataLst>
            </p:nvPr>
          </p:nvSpPr>
          <p:spPr>
            <a:xfrm>
              <a:off x="2793903" y="3049549"/>
              <a:ext cx="2298172"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3</a:t>
              </a:r>
            </a:p>
          </p:txBody>
        </p:sp>
      </p:grpSp>
      <p:grpSp>
        <p:nvGrpSpPr>
          <p:cNvPr id="128" name="Grupo 127">
            <a:extLst>
              <a:ext uri="{FF2B5EF4-FFF2-40B4-BE49-F238E27FC236}">
                <a16:creationId xmlns:a16="http://schemas.microsoft.com/office/drawing/2014/main" id="{A1217A30-745D-42EC-9B69-A4FD31585B9D}"/>
              </a:ext>
            </a:extLst>
          </p:cNvPr>
          <p:cNvGrpSpPr/>
          <p:nvPr/>
        </p:nvGrpSpPr>
        <p:grpSpPr>
          <a:xfrm>
            <a:off x="5537199" y="4374046"/>
            <a:ext cx="4236788" cy="416207"/>
            <a:chOff x="2418012" y="2993416"/>
            <a:chExt cx="7355975" cy="416207"/>
          </a:xfrm>
        </p:grpSpPr>
        <p:grpSp>
          <p:nvGrpSpPr>
            <p:cNvPr id="129" name="Grupo 128">
              <a:extLst>
                <a:ext uri="{FF2B5EF4-FFF2-40B4-BE49-F238E27FC236}">
                  <a16:creationId xmlns:a16="http://schemas.microsoft.com/office/drawing/2014/main" id="{4E248EC1-6471-4D03-BFD8-6E92AC611472}"/>
                </a:ext>
              </a:extLst>
            </p:cNvPr>
            <p:cNvGrpSpPr/>
            <p:nvPr/>
          </p:nvGrpSpPr>
          <p:grpSpPr>
            <a:xfrm>
              <a:off x="2418012" y="2993416"/>
              <a:ext cx="7355975" cy="416207"/>
              <a:chOff x="2306185" y="3952458"/>
              <a:chExt cx="7355975" cy="604044"/>
            </a:xfrm>
          </p:grpSpPr>
          <p:sp>
            <p:nvSpPr>
              <p:cNvPr id="131" name="Rectángulo: esquinas redondeadas 130">
                <a:extLst>
                  <a:ext uri="{FF2B5EF4-FFF2-40B4-BE49-F238E27FC236}">
                    <a16:creationId xmlns:a16="http://schemas.microsoft.com/office/drawing/2014/main" id="{C2962E97-8C47-4D32-988F-4CF4A168A7A1}"/>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2" name="Rectángulo: esquinas redondeadas 131">
                <a:extLst>
                  <a:ext uri="{FF2B5EF4-FFF2-40B4-BE49-F238E27FC236}">
                    <a16:creationId xmlns:a16="http://schemas.microsoft.com/office/drawing/2014/main" id="{D981433D-C96A-4B51-888F-52975DD5860A}"/>
                  </a:ext>
                </a:extLst>
              </p:cNvPr>
              <p:cNvSpPr/>
              <p:nvPr/>
            </p:nvSpPr>
            <p:spPr>
              <a:xfrm>
                <a:off x="2571940" y="3952458"/>
                <a:ext cx="6807979"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30" name="Content">
              <a:extLst>
                <a:ext uri="{FF2B5EF4-FFF2-40B4-BE49-F238E27FC236}">
                  <a16:creationId xmlns:a16="http://schemas.microsoft.com/office/drawing/2014/main" id="{98DC7E75-59EF-4B4A-8F10-89E2BCD61C82}"/>
                </a:ext>
              </a:extLst>
            </p:cNvPr>
            <p:cNvSpPr txBox="1"/>
            <p:nvPr>
              <p:custDataLst>
                <p:custData r:id="rId49"/>
              </p:custDataLst>
            </p:nvPr>
          </p:nvSpPr>
          <p:spPr>
            <a:xfrm>
              <a:off x="2793903" y="3049549"/>
              <a:ext cx="2298172"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5</a:t>
              </a:r>
            </a:p>
          </p:txBody>
        </p:sp>
      </p:grpSp>
      <p:grpSp>
        <p:nvGrpSpPr>
          <p:cNvPr id="133" name="Grupo 132">
            <a:extLst>
              <a:ext uri="{FF2B5EF4-FFF2-40B4-BE49-F238E27FC236}">
                <a16:creationId xmlns:a16="http://schemas.microsoft.com/office/drawing/2014/main" id="{68682A74-9A26-4E3F-9B17-BC6AEC8EAC7E}"/>
              </a:ext>
            </a:extLst>
          </p:cNvPr>
          <p:cNvGrpSpPr/>
          <p:nvPr/>
        </p:nvGrpSpPr>
        <p:grpSpPr>
          <a:xfrm>
            <a:off x="2418013" y="4368269"/>
            <a:ext cx="2763357" cy="416207"/>
            <a:chOff x="2418012" y="2993416"/>
            <a:chExt cx="7355975" cy="416207"/>
          </a:xfrm>
        </p:grpSpPr>
        <p:grpSp>
          <p:nvGrpSpPr>
            <p:cNvPr id="134" name="Grupo 133">
              <a:extLst>
                <a:ext uri="{FF2B5EF4-FFF2-40B4-BE49-F238E27FC236}">
                  <a16:creationId xmlns:a16="http://schemas.microsoft.com/office/drawing/2014/main" id="{91A3343C-DDE9-42A1-A0B9-EC20F1F1A1EB}"/>
                </a:ext>
              </a:extLst>
            </p:cNvPr>
            <p:cNvGrpSpPr/>
            <p:nvPr/>
          </p:nvGrpSpPr>
          <p:grpSpPr>
            <a:xfrm>
              <a:off x="2418012" y="2993416"/>
              <a:ext cx="7355975" cy="416207"/>
              <a:chOff x="2306185" y="3952458"/>
              <a:chExt cx="7355975" cy="604044"/>
            </a:xfrm>
          </p:grpSpPr>
          <p:sp>
            <p:nvSpPr>
              <p:cNvPr id="136" name="Rectángulo: esquinas redondeadas 135">
                <a:extLst>
                  <a:ext uri="{FF2B5EF4-FFF2-40B4-BE49-F238E27FC236}">
                    <a16:creationId xmlns:a16="http://schemas.microsoft.com/office/drawing/2014/main" id="{6007D850-39E2-44BC-885D-A63A83E8825A}"/>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7" name="Rectángulo: esquinas redondeadas 136">
                <a:extLst>
                  <a:ext uri="{FF2B5EF4-FFF2-40B4-BE49-F238E27FC236}">
                    <a16:creationId xmlns:a16="http://schemas.microsoft.com/office/drawing/2014/main" id="{8578C357-A11E-42F5-B9DB-472B74C23EF3}"/>
                  </a:ext>
                </a:extLst>
              </p:cNvPr>
              <p:cNvSpPr/>
              <p:nvPr/>
            </p:nvSpPr>
            <p:spPr>
              <a:xfrm>
                <a:off x="2713642" y="3952458"/>
                <a:ext cx="6543446"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35" name="Content">
              <a:extLst>
                <a:ext uri="{FF2B5EF4-FFF2-40B4-BE49-F238E27FC236}">
                  <a16:creationId xmlns:a16="http://schemas.microsoft.com/office/drawing/2014/main" id="{271163DC-9FE7-4669-B4FF-0DF4E091F83A}"/>
                </a:ext>
              </a:extLst>
            </p:cNvPr>
            <p:cNvSpPr txBox="1"/>
            <p:nvPr>
              <p:custDataLst>
                <p:custData r:id="rId48"/>
              </p:custDataLst>
            </p:nvPr>
          </p:nvSpPr>
          <p:spPr>
            <a:xfrm>
              <a:off x="2996610" y="3049270"/>
              <a:ext cx="4222042"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4</a:t>
              </a:r>
            </a:p>
          </p:txBody>
        </p:sp>
      </p:grpSp>
      <p:grpSp>
        <p:nvGrpSpPr>
          <p:cNvPr id="12" name="Grupo 11">
            <a:extLst>
              <a:ext uri="{FF2B5EF4-FFF2-40B4-BE49-F238E27FC236}">
                <a16:creationId xmlns:a16="http://schemas.microsoft.com/office/drawing/2014/main" id="{0A86BF45-C95D-43F1-BAA4-F56A15C10B1A}"/>
              </a:ext>
            </a:extLst>
          </p:cNvPr>
          <p:cNvGrpSpPr/>
          <p:nvPr/>
        </p:nvGrpSpPr>
        <p:grpSpPr>
          <a:xfrm>
            <a:off x="650397" y="2789928"/>
            <a:ext cx="10163923" cy="300965"/>
            <a:chOff x="650397" y="2789928"/>
            <a:chExt cx="10163923" cy="300965"/>
          </a:xfrm>
        </p:grpSpPr>
        <p:sp>
          <p:nvSpPr>
            <p:cNvPr id="69" name="Content">
              <a:extLst>
                <a:ext uri="{FF2B5EF4-FFF2-40B4-BE49-F238E27FC236}">
                  <a16:creationId xmlns:a16="http://schemas.microsoft.com/office/drawing/2014/main" id="{17868A9C-8FB8-4514-BF2C-2A1EA71B0C04}"/>
                </a:ext>
              </a:extLst>
            </p:cNvPr>
            <p:cNvSpPr txBox="1"/>
            <p:nvPr>
              <p:custDataLst>
                <p:custData r:id="rId41"/>
              </p:custDataLst>
            </p:nvPr>
          </p:nvSpPr>
          <p:spPr>
            <a:xfrm>
              <a:off x="650397" y="2796251"/>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a:t>
              </a:r>
            </a:p>
          </p:txBody>
        </p:sp>
        <p:sp>
          <p:nvSpPr>
            <p:cNvPr id="70" name="Content">
              <a:extLst>
                <a:ext uri="{FF2B5EF4-FFF2-40B4-BE49-F238E27FC236}">
                  <a16:creationId xmlns:a16="http://schemas.microsoft.com/office/drawing/2014/main" id="{097FCED6-D58D-4C9E-9BF7-7EAAD99AADCA}"/>
                </a:ext>
              </a:extLst>
            </p:cNvPr>
            <p:cNvSpPr txBox="1"/>
            <p:nvPr>
              <p:custDataLst>
                <p:custData r:id="rId42"/>
              </p:custDataLst>
            </p:nvPr>
          </p:nvSpPr>
          <p:spPr>
            <a:xfrm>
              <a:off x="2449292" y="2796251"/>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a:t>
              </a:r>
            </a:p>
          </p:txBody>
        </p:sp>
        <p:sp>
          <p:nvSpPr>
            <p:cNvPr id="71" name="Content">
              <a:extLst>
                <a:ext uri="{FF2B5EF4-FFF2-40B4-BE49-F238E27FC236}">
                  <a16:creationId xmlns:a16="http://schemas.microsoft.com/office/drawing/2014/main" id="{9B3BB832-24A1-49CA-9790-847E8B74EEE6}"/>
                </a:ext>
              </a:extLst>
            </p:cNvPr>
            <p:cNvSpPr txBox="1"/>
            <p:nvPr>
              <p:custDataLst>
                <p:custData r:id="rId43"/>
              </p:custDataLst>
            </p:nvPr>
          </p:nvSpPr>
          <p:spPr>
            <a:xfrm>
              <a:off x="4072926" y="2798505"/>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3</a:t>
              </a:r>
            </a:p>
          </p:txBody>
        </p:sp>
        <p:sp>
          <p:nvSpPr>
            <p:cNvPr id="72" name="Content">
              <a:extLst>
                <a:ext uri="{FF2B5EF4-FFF2-40B4-BE49-F238E27FC236}">
                  <a16:creationId xmlns:a16="http://schemas.microsoft.com/office/drawing/2014/main" id="{29487269-CB0B-4A5B-AD55-267436A5F970}"/>
                </a:ext>
              </a:extLst>
            </p:cNvPr>
            <p:cNvSpPr txBox="1"/>
            <p:nvPr>
              <p:custDataLst>
                <p:custData r:id="rId44"/>
              </p:custDataLst>
            </p:nvPr>
          </p:nvSpPr>
          <p:spPr>
            <a:xfrm>
              <a:off x="5537199" y="2796251"/>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4</a:t>
              </a:r>
            </a:p>
          </p:txBody>
        </p:sp>
        <p:sp>
          <p:nvSpPr>
            <p:cNvPr id="73" name="Content">
              <a:extLst>
                <a:ext uri="{FF2B5EF4-FFF2-40B4-BE49-F238E27FC236}">
                  <a16:creationId xmlns:a16="http://schemas.microsoft.com/office/drawing/2014/main" id="{22F5ABE2-6A0D-4C3A-8495-CF84B6088C86}"/>
                </a:ext>
              </a:extLst>
            </p:cNvPr>
            <p:cNvSpPr txBox="1"/>
            <p:nvPr>
              <p:custDataLst>
                <p:custData r:id="rId45"/>
              </p:custDataLst>
            </p:nvPr>
          </p:nvSpPr>
          <p:spPr>
            <a:xfrm>
              <a:off x="7304814" y="2798505"/>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5</a:t>
              </a:r>
            </a:p>
          </p:txBody>
        </p:sp>
        <p:sp>
          <p:nvSpPr>
            <p:cNvPr id="74" name="Content">
              <a:extLst>
                <a:ext uri="{FF2B5EF4-FFF2-40B4-BE49-F238E27FC236}">
                  <a16:creationId xmlns:a16="http://schemas.microsoft.com/office/drawing/2014/main" id="{AAB8D949-0034-4686-871C-3217DE11C2D0}"/>
                </a:ext>
              </a:extLst>
            </p:cNvPr>
            <p:cNvSpPr txBox="1"/>
            <p:nvPr>
              <p:custDataLst>
                <p:custData r:id="rId46"/>
              </p:custDataLst>
            </p:nvPr>
          </p:nvSpPr>
          <p:spPr>
            <a:xfrm>
              <a:off x="8928448" y="2798505"/>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6</a:t>
              </a:r>
            </a:p>
          </p:txBody>
        </p:sp>
        <p:sp>
          <p:nvSpPr>
            <p:cNvPr id="75" name="Content">
              <a:extLst>
                <a:ext uri="{FF2B5EF4-FFF2-40B4-BE49-F238E27FC236}">
                  <a16:creationId xmlns:a16="http://schemas.microsoft.com/office/drawing/2014/main" id="{180D70DA-877B-4D4F-B2EE-A7AD9E165606}"/>
                </a:ext>
              </a:extLst>
            </p:cNvPr>
            <p:cNvSpPr txBox="1"/>
            <p:nvPr>
              <p:custDataLst>
                <p:custData r:id="rId47"/>
              </p:custDataLst>
            </p:nvPr>
          </p:nvSpPr>
          <p:spPr>
            <a:xfrm>
              <a:off x="10526359" y="2789928"/>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7</a:t>
              </a:r>
            </a:p>
          </p:txBody>
        </p:sp>
      </p:grpSp>
      <p:grpSp>
        <p:nvGrpSpPr>
          <p:cNvPr id="79" name="Grupo 78">
            <a:extLst>
              <a:ext uri="{FF2B5EF4-FFF2-40B4-BE49-F238E27FC236}">
                <a16:creationId xmlns:a16="http://schemas.microsoft.com/office/drawing/2014/main" id="{3266436C-BAA8-4F54-86DD-6BB2BBCADF83}"/>
              </a:ext>
            </a:extLst>
          </p:cNvPr>
          <p:cNvGrpSpPr/>
          <p:nvPr/>
        </p:nvGrpSpPr>
        <p:grpSpPr>
          <a:xfrm>
            <a:off x="650397" y="3468652"/>
            <a:ext cx="10346803" cy="300965"/>
            <a:chOff x="650397" y="2789928"/>
            <a:chExt cx="10346803" cy="300965"/>
          </a:xfrm>
        </p:grpSpPr>
        <p:sp>
          <p:nvSpPr>
            <p:cNvPr id="80" name="Content">
              <a:extLst>
                <a:ext uri="{FF2B5EF4-FFF2-40B4-BE49-F238E27FC236}">
                  <a16:creationId xmlns:a16="http://schemas.microsoft.com/office/drawing/2014/main" id="{BB436D42-9B9A-4625-B73E-F38F06120E3A}"/>
                </a:ext>
              </a:extLst>
            </p:cNvPr>
            <p:cNvSpPr txBox="1"/>
            <p:nvPr>
              <p:custDataLst>
                <p:custData r:id="rId34"/>
              </p:custDataLst>
            </p:nvPr>
          </p:nvSpPr>
          <p:spPr>
            <a:xfrm>
              <a:off x="650397" y="2796251"/>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8</a:t>
              </a:r>
            </a:p>
          </p:txBody>
        </p:sp>
        <p:sp>
          <p:nvSpPr>
            <p:cNvPr id="81" name="Content">
              <a:extLst>
                <a:ext uri="{FF2B5EF4-FFF2-40B4-BE49-F238E27FC236}">
                  <a16:creationId xmlns:a16="http://schemas.microsoft.com/office/drawing/2014/main" id="{8925A3D2-5405-4871-8438-7E8084FF2302}"/>
                </a:ext>
              </a:extLst>
            </p:cNvPr>
            <p:cNvSpPr txBox="1"/>
            <p:nvPr>
              <p:custDataLst>
                <p:custData r:id="rId35"/>
              </p:custDataLst>
            </p:nvPr>
          </p:nvSpPr>
          <p:spPr>
            <a:xfrm>
              <a:off x="2449292" y="2796251"/>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9</a:t>
              </a:r>
            </a:p>
          </p:txBody>
        </p:sp>
        <p:sp>
          <p:nvSpPr>
            <p:cNvPr id="82" name="Content">
              <a:extLst>
                <a:ext uri="{FF2B5EF4-FFF2-40B4-BE49-F238E27FC236}">
                  <a16:creationId xmlns:a16="http://schemas.microsoft.com/office/drawing/2014/main" id="{DCF1298C-78D3-42CE-AEAC-EAD9242E9C45}"/>
                </a:ext>
              </a:extLst>
            </p:cNvPr>
            <p:cNvSpPr txBox="1"/>
            <p:nvPr>
              <p:custDataLst>
                <p:custData r:id="rId36"/>
              </p:custDataLst>
            </p:nvPr>
          </p:nvSpPr>
          <p:spPr>
            <a:xfrm>
              <a:off x="4072926"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10</a:t>
              </a:r>
            </a:p>
          </p:txBody>
        </p:sp>
        <p:sp>
          <p:nvSpPr>
            <p:cNvPr id="83" name="Content">
              <a:extLst>
                <a:ext uri="{FF2B5EF4-FFF2-40B4-BE49-F238E27FC236}">
                  <a16:creationId xmlns:a16="http://schemas.microsoft.com/office/drawing/2014/main" id="{FC988CB9-49BD-4559-9920-12DD99B159AF}"/>
                </a:ext>
              </a:extLst>
            </p:cNvPr>
            <p:cNvSpPr txBox="1"/>
            <p:nvPr>
              <p:custDataLst>
                <p:custData r:id="rId37"/>
              </p:custDataLst>
            </p:nvPr>
          </p:nvSpPr>
          <p:spPr>
            <a:xfrm>
              <a:off x="5537199" y="2796251"/>
              <a:ext cx="440927"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11</a:t>
              </a:r>
            </a:p>
          </p:txBody>
        </p:sp>
        <p:sp>
          <p:nvSpPr>
            <p:cNvPr id="84" name="Content">
              <a:extLst>
                <a:ext uri="{FF2B5EF4-FFF2-40B4-BE49-F238E27FC236}">
                  <a16:creationId xmlns:a16="http://schemas.microsoft.com/office/drawing/2014/main" id="{9FF317DA-D495-4E9C-A9EF-07EA0DDBB79A}"/>
                </a:ext>
              </a:extLst>
            </p:cNvPr>
            <p:cNvSpPr txBox="1"/>
            <p:nvPr>
              <p:custDataLst>
                <p:custData r:id="rId38"/>
              </p:custDataLst>
            </p:nvPr>
          </p:nvSpPr>
          <p:spPr>
            <a:xfrm>
              <a:off x="7304814" y="2798505"/>
              <a:ext cx="523099"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12</a:t>
              </a:r>
            </a:p>
          </p:txBody>
        </p:sp>
        <p:sp>
          <p:nvSpPr>
            <p:cNvPr id="85" name="Content">
              <a:extLst>
                <a:ext uri="{FF2B5EF4-FFF2-40B4-BE49-F238E27FC236}">
                  <a16:creationId xmlns:a16="http://schemas.microsoft.com/office/drawing/2014/main" id="{24F05A5A-CB2A-4AD6-8E88-6D68CD4298D3}"/>
                </a:ext>
              </a:extLst>
            </p:cNvPr>
            <p:cNvSpPr txBox="1"/>
            <p:nvPr>
              <p:custDataLst>
                <p:custData r:id="rId39"/>
              </p:custDataLst>
            </p:nvPr>
          </p:nvSpPr>
          <p:spPr>
            <a:xfrm>
              <a:off x="8928448"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13</a:t>
              </a:r>
            </a:p>
          </p:txBody>
        </p:sp>
        <p:sp>
          <p:nvSpPr>
            <p:cNvPr id="86" name="Content">
              <a:extLst>
                <a:ext uri="{FF2B5EF4-FFF2-40B4-BE49-F238E27FC236}">
                  <a16:creationId xmlns:a16="http://schemas.microsoft.com/office/drawing/2014/main" id="{FB180DF4-EB30-428A-8135-6ECF4DCC2FC6}"/>
                </a:ext>
              </a:extLst>
            </p:cNvPr>
            <p:cNvSpPr txBox="1"/>
            <p:nvPr>
              <p:custDataLst>
                <p:custData r:id="rId40"/>
              </p:custDataLst>
            </p:nvPr>
          </p:nvSpPr>
          <p:spPr>
            <a:xfrm>
              <a:off x="10526359" y="2789928"/>
              <a:ext cx="47084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14</a:t>
              </a:r>
            </a:p>
          </p:txBody>
        </p:sp>
      </p:grpSp>
      <p:grpSp>
        <p:nvGrpSpPr>
          <p:cNvPr id="87" name="Grupo 86">
            <a:extLst>
              <a:ext uri="{FF2B5EF4-FFF2-40B4-BE49-F238E27FC236}">
                <a16:creationId xmlns:a16="http://schemas.microsoft.com/office/drawing/2014/main" id="{48166397-3060-402B-A1E1-B838E0E81487}"/>
              </a:ext>
            </a:extLst>
          </p:cNvPr>
          <p:cNvGrpSpPr/>
          <p:nvPr/>
        </p:nvGrpSpPr>
        <p:grpSpPr>
          <a:xfrm>
            <a:off x="650397" y="4106445"/>
            <a:ext cx="10346803" cy="300965"/>
            <a:chOff x="650397" y="2789928"/>
            <a:chExt cx="10346803" cy="300965"/>
          </a:xfrm>
        </p:grpSpPr>
        <p:sp>
          <p:nvSpPr>
            <p:cNvPr id="88" name="Content">
              <a:extLst>
                <a:ext uri="{FF2B5EF4-FFF2-40B4-BE49-F238E27FC236}">
                  <a16:creationId xmlns:a16="http://schemas.microsoft.com/office/drawing/2014/main" id="{7A757A29-9B03-4D7E-B1DB-584666AD5892}"/>
                </a:ext>
              </a:extLst>
            </p:cNvPr>
            <p:cNvSpPr txBox="1"/>
            <p:nvPr>
              <p:custDataLst>
                <p:custData r:id="rId27"/>
              </p:custDataLst>
            </p:nvPr>
          </p:nvSpPr>
          <p:spPr>
            <a:xfrm>
              <a:off x="650397" y="2796251"/>
              <a:ext cx="463222"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15</a:t>
              </a:r>
            </a:p>
          </p:txBody>
        </p:sp>
        <p:sp>
          <p:nvSpPr>
            <p:cNvPr id="89" name="Content">
              <a:extLst>
                <a:ext uri="{FF2B5EF4-FFF2-40B4-BE49-F238E27FC236}">
                  <a16:creationId xmlns:a16="http://schemas.microsoft.com/office/drawing/2014/main" id="{672E15D1-9BFF-40AA-A7FA-6092839A8A19}"/>
                </a:ext>
              </a:extLst>
            </p:cNvPr>
            <p:cNvSpPr txBox="1"/>
            <p:nvPr>
              <p:custDataLst>
                <p:custData r:id="rId28"/>
              </p:custDataLst>
            </p:nvPr>
          </p:nvSpPr>
          <p:spPr>
            <a:xfrm>
              <a:off x="2449291" y="2796251"/>
              <a:ext cx="484659"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16</a:t>
              </a:r>
            </a:p>
          </p:txBody>
        </p:sp>
        <p:sp>
          <p:nvSpPr>
            <p:cNvPr id="90" name="Content">
              <a:extLst>
                <a:ext uri="{FF2B5EF4-FFF2-40B4-BE49-F238E27FC236}">
                  <a16:creationId xmlns:a16="http://schemas.microsoft.com/office/drawing/2014/main" id="{49039286-D7AD-45CA-8DA2-60AC13A717B0}"/>
                </a:ext>
              </a:extLst>
            </p:cNvPr>
            <p:cNvSpPr txBox="1"/>
            <p:nvPr>
              <p:custDataLst>
                <p:custData r:id="rId29"/>
              </p:custDataLst>
            </p:nvPr>
          </p:nvSpPr>
          <p:spPr>
            <a:xfrm>
              <a:off x="4072926"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17</a:t>
              </a:r>
            </a:p>
          </p:txBody>
        </p:sp>
        <p:sp>
          <p:nvSpPr>
            <p:cNvPr id="91" name="Content">
              <a:extLst>
                <a:ext uri="{FF2B5EF4-FFF2-40B4-BE49-F238E27FC236}">
                  <a16:creationId xmlns:a16="http://schemas.microsoft.com/office/drawing/2014/main" id="{DACDAC61-F77B-464E-9662-64B09817810B}"/>
                </a:ext>
              </a:extLst>
            </p:cNvPr>
            <p:cNvSpPr txBox="1"/>
            <p:nvPr>
              <p:custDataLst>
                <p:custData r:id="rId30"/>
              </p:custDataLst>
            </p:nvPr>
          </p:nvSpPr>
          <p:spPr>
            <a:xfrm>
              <a:off x="5537199" y="2796251"/>
              <a:ext cx="440927"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18</a:t>
              </a:r>
            </a:p>
          </p:txBody>
        </p:sp>
        <p:sp>
          <p:nvSpPr>
            <p:cNvPr id="92" name="Content">
              <a:extLst>
                <a:ext uri="{FF2B5EF4-FFF2-40B4-BE49-F238E27FC236}">
                  <a16:creationId xmlns:a16="http://schemas.microsoft.com/office/drawing/2014/main" id="{7FB0965D-0172-4418-8FEB-B8B9AB628028}"/>
                </a:ext>
              </a:extLst>
            </p:cNvPr>
            <p:cNvSpPr txBox="1"/>
            <p:nvPr>
              <p:custDataLst>
                <p:custData r:id="rId31"/>
              </p:custDataLst>
            </p:nvPr>
          </p:nvSpPr>
          <p:spPr>
            <a:xfrm>
              <a:off x="7304814" y="2798505"/>
              <a:ext cx="523099" cy="292388"/>
            </a:xfrm>
            <a:prstGeom prst="rect">
              <a:avLst/>
            </a:prstGeom>
            <a:noFill/>
          </p:spPr>
          <p:txBody>
            <a:bodyPr wrap="square" lIns="91440" tIns="18288" rIns="91440" bIns="27432" rtlCol="0" anchor="ctr" anchorCtr="0">
              <a:spAutoFit/>
            </a:bodyPr>
            <a:lstStyle/>
            <a:p>
              <a:r>
                <a:rPr lang="en-US" sz="1600" b="1" dirty="0">
                  <a:solidFill>
                    <a:srgbClr val="000000"/>
                  </a:solidFill>
                  <a:latin typeface="Raleway" panose="020B0503030101060003" pitchFamily="34" charset="0"/>
                  <a:ea typeface="Segoe UI" pitchFamily="34" charset="0"/>
                  <a:cs typeface="Segoe UI" pitchFamily="34" charset="0"/>
                </a:rPr>
                <a:t>19</a:t>
              </a:r>
            </a:p>
          </p:txBody>
        </p:sp>
        <p:sp>
          <p:nvSpPr>
            <p:cNvPr id="93" name="Content">
              <a:extLst>
                <a:ext uri="{FF2B5EF4-FFF2-40B4-BE49-F238E27FC236}">
                  <a16:creationId xmlns:a16="http://schemas.microsoft.com/office/drawing/2014/main" id="{35F7A0D3-E23B-41C0-8212-9F69616496DB}"/>
                </a:ext>
              </a:extLst>
            </p:cNvPr>
            <p:cNvSpPr txBox="1"/>
            <p:nvPr>
              <p:custDataLst>
                <p:custData r:id="rId32"/>
              </p:custDataLst>
            </p:nvPr>
          </p:nvSpPr>
          <p:spPr>
            <a:xfrm>
              <a:off x="8928448"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20</a:t>
              </a:r>
            </a:p>
          </p:txBody>
        </p:sp>
        <p:sp>
          <p:nvSpPr>
            <p:cNvPr id="94" name="Content">
              <a:extLst>
                <a:ext uri="{FF2B5EF4-FFF2-40B4-BE49-F238E27FC236}">
                  <a16:creationId xmlns:a16="http://schemas.microsoft.com/office/drawing/2014/main" id="{F91D6C2C-7908-4D9D-BB85-6683E2CD1B76}"/>
                </a:ext>
              </a:extLst>
            </p:cNvPr>
            <p:cNvSpPr txBox="1"/>
            <p:nvPr>
              <p:custDataLst>
                <p:custData r:id="rId33"/>
              </p:custDataLst>
            </p:nvPr>
          </p:nvSpPr>
          <p:spPr>
            <a:xfrm>
              <a:off x="10526359" y="2789928"/>
              <a:ext cx="47084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21</a:t>
              </a:r>
            </a:p>
          </p:txBody>
        </p:sp>
      </p:grpSp>
      <p:grpSp>
        <p:nvGrpSpPr>
          <p:cNvPr id="95" name="Grupo 94">
            <a:extLst>
              <a:ext uri="{FF2B5EF4-FFF2-40B4-BE49-F238E27FC236}">
                <a16:creationId xmlns:a16="http://schemas.microsoft.com/office/drawing/2014/main" id="{1BB98C9F-AC81-485D-881C-64B03B4E1325}"/>
              </a:ext>
            </a:extLst>
          </p:cNvPr>
          <p:cNvGrpSpPr/>
          <p:nvPr/>
        </p:nvGrpSpPr>
        <p:grpSpPr>
          <a:xfrm>
            <a:off x="651758" y="4763860"/>
            <a:ext cx="10346803" cy="300965"/>
            <a:chOff x="650397" y="2789928"/>
            <a:chExt cx="10346803" cy="300965"/>
          </a:xfrm>
        </p:grpSpPr>
        <p:sp>
          <p:nvSpPr>
            <p:cNvPr id="96" name="Content">
              <a:extLst>
                <a:ext uri="{FF2B5EF4-FFF2-40B4-BE49-F238E27FC236}">
                  <a16:creationId xmlns:a16="http://schemas.microsoft.com/office/drawing/2014/main" id="{B7176C36-F357-4557-9EFC-AB20F9A79163}"/>
                </a:ext>
              </a:extLst>
            </p:cNvPr>
            <p:cNvSpPr txBox="1"/>
            <p:nvPr>
              <p:custDataLst>
                <p:custData r:id="rId20"/>
              </p:custDataLst>
            </p:nvPr>
          </p:nvSpPr>
          <p:spPr>
            <a:xfrm>
              <a:off x="650397" y="2796251"/>
              <a:ext cx="463222"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a:t>
              </a:r>
            </a:p>
          </p:txBody>
        </p:sp>
        <p:sp>
          <p:nvSpPr>
            <p:cNvPr id="97" name="Content">
              <a:extLst>
                <a:ext uri="{FF2B5EF4-FFF2-40B4-BE49-F238E27FC236}">
                  <a16:creationId xmlns:a16="http://schemas.microsoft.com/office/drawing/2014/main" id="{51CBC26F-6F50-4737-AC15-07D2436A5A68}"/>
                </a:ext>
              </a:extLst>
            </p:cNvPr>
            <p:cNvSpPr txBox="1"/>
            <p:nvPr>
              <p:custDataLst>
                <p:custData r:id="rId21"/>
              </p:custDataLst>
            </p:nvPr>
          </p:nvSpPr>
          <p:spPr>
            <a:xfrm>
              <a:off x="2449291" y="2796251"/>
              <a:ext cx="484659"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23</a:t>
              </a:r>
            </a:p>
          </p:txBody>
        </p:sp>
        <p:sp>
          <p:nvSpPr>
            <p:cNvPr id="98" name="Content">
              <a:extLst>
                <a:ext uri="{FF2B5EF4-FFF2-40B4-BE49-F238E27FC236}">
                  <a16:creationId xmlns:a16="http://schemas.microsoft.com/office/drawing/2014/main" id="{E2CDAF13-C960-44C7-A800-9793645BE812}"/>
                </a:ext>
              </a:extLst>
            </p:cNvPr>
            <p:cNvSpPr txBox="1"/>
            <p:nvPr>
              <p:custDataLst>
                <p:custData r:id="rId22"/>
              </p:custDataLst>
            </p:nvPr>
          </p:nvSpPr>
          <p:spPr>
            <a:xfrm>
              <a:off x="4072926"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24</a:t>
              </a:r>
            </a:p>
          </p:txBody>
        </p:sp>
        <p:sp>
          <p:nvSpPr>
            <p:cNvPr id="99" name="Content">
              <a:extLst>
                <a:ext uri="{FF2B5EF4-FFF2-40B4-BE49-F238E27FC236}">
                  <a16:creationId xmlns:a16="http://schemas.microsoft.com/office/drawing/2014/main" id="{6F941B33-354D-4561-A7AC-DAAC00C6E97C}"/>
                </a:ext>
              </a:extLst>
            </p:cNvPr>
            <p:cNvSpPr txBox="1"/>
            <p:nvPr>
              <p:custDataLst>
                <p:custData r:id="rId23"/>
              </p:custDataLst>
            </p:nvPr>
          </p:nvSpPr>
          <p:spPr>
            <a:xfrm>
              <a:off x="5537199" y="2796251"/>
              <a:ext cx="440927"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25</a:t>
              </a:r>
            </a:p>
          </p:txBody>
        </p:sp>
        <p:sp>
          <p:nvSpPr>
            <p:cNvPr id="100" name="Content">
              <a:extLst>
                <a:ext uri="{FF2B5EF4-FFF2-40B4-BE49-F238E27FC236}">
                  <a16:creationId xmlns:a16="http://schemas.microsoft.com/office/drawing/2014/main" id="{C6518B0E-4A00-46D4-872C-A46A5597D591}"/>
                </a:ext>
              </a:extLst>
            </p:cNvPr>
            <p:cNvSpPr txBox="1"/>
            <p:nvPr>
              <p:custDataLst>
                <p:custData r:id="rId24"/>
              </p:custDataLst>
            </p:nvPr>
          </p:nvSpPr>
          <p:spPr>
            <a:xfrm>
              <a:off x="7304814" y="2798505"/>
              <a:ext cx="523099"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26</a:t>
              </a:r>
            </a:p>
          </p:txBody>
        </p:sp>
        <p:sp>
          <p:nvSpPr>
            <p:cNvPr id="101" name="Content">
              <a:extLst>
                <a:ext uri="{FF2B5EF4-FFF2-40B4-BE49-F238E27FC236}">
                  <a16:creationId xmlns:a16="http://schemas.microsoft.com/office/drawing/2014/main" id="{BD3B949C-1F17-40AF-A043-75F8C349A03F}"/>
                </a:ext>
              </a:extLst>
            </p:cNvPr>
            <p:cNvSpPr txBox="1"/>
            <p:nvPr>
              <p:custDataLst>
                <p:custData r:id="rId25"/>
              </p:custDataLst>
            </p:nvPr>
          </p:nvSpPr>
          <p:spPr>
            <a:xfrm>
              <a:off x="8928448"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27</a:t>
              </a:r>
            </a:p>
          </p:txBody>
        </p:sp>
        <p:sp>
          <p:nvSpPr>
            <p:cNvPr id="102" name="Content">
              <a:extLst>
                <a:ext uri="{FF2B5EF4-FFF2-40B4-BE49-F238E27FC236}">
                  <a16:creationId xmlns:a16="http://schemas.microsoft.com/office/drawing/2014/main" id="{0EF05128-5FA8-4EAB-8E99-2519561B1A54}"/>
                </a:ext>
              </a:extLst>
            </p:cNvPr>
            <p:cNvSpPr txBox="1"/>
            <p:nvPr>
              <p:custDataLst>
                <p:custData r:id="rId26"/>
              </p:custDataLst>
            </p:nvPr>
          </p:nvSpPr>
          <p:spPr>
            <a:xfrm>
              <a:off x="10526359" y="2789928"/>
              <a:ext cx="47084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28</a:t>
              </a:r>
            </a:p>
          </p:txBody>
        </p:sp>
      </p:grpSp>
      <p:grpSp>
        <p:nvGrpSpPr>
          <p:cNvPr id="103" name="Grupo 102">
            <a:extLst>
              <a:ext uri="{FF2B5EF4-FFF2-40B4-BE49-F238E27FC236}">
                <a16:creationId xmlns:a16="http://schemas.microsoft.com/office/drawing/2014/main" id="{DB25CDA2-18DE-4818-A18F-CB0802A2DE2D}"/>
              </a:ext>
            </a:extLst>
          </p:cNvPr>
          <p:cNvGrpSpPr/>
          <p:nvPr/>
        </p:nvGrpSpPr>
        <p:grpSpPr>
          <a:xfrm>
            <a:off x="2424259" y="5024767"/>
            <a:ext cx="7355975" cy="416207"/>
            <a:chOff x="2418012" y="2993416"/>
            <a:chExt cx="7355975" cy="416207"/>
          </a:xfrm>
        </p:grpSpPr>
        <p:grpSp>
          <p:nvGrpSpPr>
            <p:cNvPr id="107" name="Grupo 106">
              <a:extLst>
                <a:ext uri="{FF2B5EF4-FFF2-40B4-BE49-F238E27FC236}">
                  <a16:creationId xmlns:a16="http://schemas.microsoft.com/office/drawing/2014/main" id="{0A42B313-8B2D-44FF-9366-8600F6A64B63}"/>
                </a:ext>
              </a:extLst>
            </p:cNvPr>
            <p:cNvGrpSpPr/>
            <p:nvPr/>
          </p:nvGrpSpPr>
          <p:grpSpPr>
            <a:xfrm>
              <a:off x="2418012" y="2993416"/>
              <a:ext cx="7355975" cy="416207"/>
              <a:chOff x="2306185" y="3952458"/>
              <a:chExt cx="7355975" cy="604044"/>
            </a:xfrm>
          </p:grpSpPr>
          <p:sp>
            <p:nvSpPr>
              <p:cNvPr id="114" name="Rectángulo: esquinas redondeadas 113">
                <a:extLst>
                  <a:ext uri="{FF2B5EF4-FFF2-40B4-BE49-F238E27FC236}">
                    <a16:creationId xmlns:a16="http://schemas.microsoft.com/office/drawing/2014/main" id="{24F173A0-5E50-41FD-8B2E-E46A307FBDF6}"/>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6" name="Rectángulo: esquinas redondeadas 115">
                <a:extLst>
                  <a:ext uri="{FF2B5EF4-FFF2-40B4-BE49-F238E27FC236}">
                    <a16:creationId xmlns:a16="http://schemas.microsoft.com/office/drawing/2014/main" id="{1185EE21-BC52-4392-B4D1-2834C927C8D4}"/>
                  </a:ext>
                </a:extLst>
              </p:cNvPr>
              <p:cNvSpPr/>
              <p:nvPr/>
            </p:nvSpPr>
            <p:spPr>
              <a:xfrm>
                <a:off x="2459253" y="3952458"/>
                <a:ext cx="7027647"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13" name="Content">
              <a:extLst>
                <a:ext uri="{FF2B5EF4-FFF2-40B4-BE49-F238E27FC236}">
                  <a16:creationId xmlns:a16="http://schemas.microsoft.com/office/drawing/2014/main" id="{78186D40-1145-4EB9-8784-11AB65D97CB1}"/>
                </a:ext>
              </a:extLst>
            </p:cNvPr>
            <p:cNvSpPr txBox="1"/>
            <p:nvPr>
              <p:custDataLst>
                <p:custData r:id="rId19"/>
              </p:custDataLst>
            </p:nvPr>
          </p:nvSpPr>
          <p:spPr>
            <a:xfrm>
              <a:off x="2635366" y="3047459"/>
              <a:ext cx="1345928"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6</a:t>
              </a:r>
            </a:p>
          </p:txBody>
        </p:sp>
      </p:grpSp>
      <p:grpSp>
        <p:nvGrpSpPr>
          <p:cNvPr id="138" name="Grupo 137">
            <a:extLst>
              <a:ext uri="{FF2B5EF4-FFF2-40B4-BE49-F238E27FC236}">
                <a16:creationId xmlns:a16="http://schemas.microsoft.com/office/drawing/2014/main" id="{B36B1B31-3A4F-4DAD-9021-4B3DFFDF73CC}"/>
              </a:ext>
            </a:extLst>
          </p:cNvPr>
          <p:cNvGrpSpPr/>
          <p:nvPr/>
        </p:nvGrpSpPr>
        <p:grpSpPr>
          <a:xfrm>
            <a:off x="651758" y="5380934"/>
            <a:ext cx="10346803" cy="300965"/>
            <a:chOff x="650397" y="2789928"/>
            <a:chExt cx="10346803" cy="300965"/>
          </a:xfrm>
        </p:grpSpPr>
        <p:sp>
          <p:nvSpPr>
            <p:cNvPr id="139" name="Content">
              <a:extLst>
                <a:ext uri="{FF2B5EF4-FFF2-40B4-BE49-F238E27FC236}">
                  <a16:creationId xmlns:a16="http://schemas.microsoft.com/office/drawing/2014/main" id="{DF7C9E58-2487-4ED6-9B3D-5CC0BDAA9EB2}"/>
                </a:ext>
              </a:extLst>
            </p:cNvPr>
            <p:cNvSpPr txBox="1"/>
            <p:nvPr>
              <p:custDataLst>
                <p:custData r:id="rId12"/>
              </p:custDataLst>
            </p:nvPr>
          </p:nvSpPr>
          <p:spPr>
            <a:xfrm>
              <a:off x="650397" y="2796251"/>
              <a:ext cx="463222"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29</a:t>
              </a:r>
            </a:p>
          </p:txBody>
        </p:sp>
        <p:sp>
          <p:nvSpPr>
            <p:cNvPr id="140" name="Content">
              <a:extLst>
                <a:ext uri="{FF2B5EF4-FFF2-40B4-BE49-F238E27FC236}">
                  <a16:creationId xmlns:a16="http://schemas.microsoft.com/office/drawing/2014/main" id="{BB974592-54A8-4006-9288-2751409A22CB}"/>
                </a:ext>
              </a:extLst>
            </p:cNvPr>
            <p:cNvSpPr txBox="1"/>
            <p:nvPr>
              <p:custDataLst>
                <p:custData r:id="rId13"/>
              </p:custDataLst>
            </p:nvPr>
          </p:nvSpPr>
          <p:spPr>
            <a:xfrm>
              <a:off x="2449291" y="2796251"/>
              <a:ext cx="484659"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30</a:t>
              </a:r>
            </a:p>
          </p:txBody>
        </p:sp>
        <p:sp>
          <p:nvSpPr>
            <p:cNvPr id="141" name="Content">
              <a:extLst>
                <a:ext uri="{FF2B5EF4-FFF2-40B4-BE49-F238E27FC236}">
                  <a16:creationId xmlns:a16="http://schemas.microsoft.com/office/drawing/2014/main" id="{A15BA58F-3AED-4262-BB52-CAA5E9067038}"/>
                </a:ext>
              </a:extLst>
            </p:cNvPr>
            <p:cNvSpPr txBox="1"/>
            <p:nvPr>
              <p:custDataLst>
                <p:custData r:id="rId14"/>
              </p:custDataLst>
            </p:nvPr>
          </p:nvSpPr>
          <p:spPr>
            <a:xfrm>
              <a:off x="4072926"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a:t>
              </a:r>
            </a:p>
          </p:txBody>
        </p:sp>
        <p:sp>
          <p:nvSpPr>
            <p:cNvPr id="142" name="Content">
              <a:extLst>
                <a:ext uri="{FF2B5EF4-FFF2-40B4-BE49-F238E27FC236}">
                  <a16:creationId xmlns:a16="http://schemas.microsoft.com/office/drawing/2014/main" id="{6C5DDDE6-86F7-48DA-8E90-E4AC22589548}"/>
                </a:ext>
              </a:extLst>
            </p:cNvPr>
            <p:cNvSpPr txBox="1"/>
            <p:nvPr>
              <p:custDataLst>
                <p:custData r:id="rId15"/>
              </p:custDataLst>
            </p:nvPr>
          </p:nvSpPr>
          <p:spPr>
            <a:xfrm>
              <a:off x="5537199" y="2796251"/>
              <a:ext cx="440927"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a:t>
              </a:r>
            </a:p>
          </p:txBody>
        </p:sp>
        <p:sp>
          <p:nvSpPr>
            <p:cNvPr id="143" name="Content">
              <a:extLst>
                <a:ext uri="{FF2B5EF4-FFF2-40B4-BE49-F238E27FC236}">
                  <a16:creationId xmlns:a16="http://schemas.microsoft.com/office/drawing/2014/main" id="{CA732F9C-7924-4CE4-94A5-01B9A2E345C4}"/>
                </a:ext>
              </a:extLst>
            </p:cNvPr>
            <p:cNvSpPr txBox="1"/>
            <p:nvPr>
              <p:custDataLst>
                <p:custData r:id="rId16"/>
              </p:custDataLst>
            </p:nvPr>
          </p:nvSpPr>
          <p:spPr>
            <a:xfrm>
              <a:off x="7304814" y="2798505"/>
              <a:ext cx="523099"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3</a:t>
              </a:r>
            </a:p>
          </p:txBody>
        </p:sp>
        <p:sp>
          <p:nvSpPr>
            <p:cNvPr id="144" name="Content">
              <a:extLst>
                <a:ext uri="{FF2B5EF4-FFF2-40B4-BE49-F238E27FC236}">
                  <a16:creationId xmlns:a16="http://schemas.microsoft.com/office/drawing/2014/main" id="{1BF1112F-60D2-46A8-A4F5-820A94988DEC}"/>
                </a:ext>
              </a:extLst>
            </p:cNvPr>
            <p:cNvSpPr txBox="1"/>
            <p:nvPr>
              <p:custDataLst>
                <p:custData r:id="rId17"/>
              </p:custDataLst>
            </p:nvPr>
          </p:nvSpPr>
          <p:spPr>
            <a:xfrm>
              <a:off x="8928448"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4</a:t>
              </a:r>
            </a:p>
          </p:txBody>
        </p:sp>
        <p:sp>
          <p:nvSpPr>
            <p:cNvPr id="145" name="Content">
              <a:extLst>
                <a:ext uri="{FF2B5EF4-FFF2-40B4-BE49-F238E27FC236}">
                  <a16:creationId xmlns:a16="http://schemas.microsoft.com/office/drawing/2014/main" id="{5F65BE23-3764-4B63-BEE0-F026BCF31DE5}"/>
                </a:ext>
              </a:extLst>
            </p:cNvPr>
            <p:cNvSpPr txBox="1"/>
            <p:nvPr>
              <p:custDataLst>
                <p:custData r:id="rId18"/>
              </p:custDataLst>
            </p:nvPr>
          </p:nvSpPr>
          <p:spPr>
            <a:xfrm>
              <a:off x="10526359" y="2789928"/>
              <a:ext cx="47084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5</a:t>
              </a:r>
            </a:p>
          </p:txBody>
        </p:sp>
      </p:grpSp>
      <p:grpSp>
        <p:nvGrpSpPr>
          <p:cNvPr id="146" name="Grupo 145">
            <a:extLst>
              <a:ext uri="{FF2B5EF4-FFF2-40B4-BE49-F238E27FC236}">
                <a16:creationId xmlns:a16="http://schemas.microsoft.com/office/drawing/2014/main" id="{FA0095C6-E4E8-4349-AE5C-0FEACF94CB59}"/>
              </a:ext>
            </a:extLst>
          </p:cNvPr>
          <p:cNvGrpSpPr/>
          <p:nvPr/>
        </p:nvGrpSpPr>
        <p:grpSpPr>
          <a:xfrm>
            <a:off x="2418013" y="5671226"/>
            <a:ext cx="4236788" cy="416207"/>
            <a:chOff x="2418012" y="2993416"/>
            <a:chExt cx="7355975" cy="416207"/>
          </a:xfrm>
        </p:grpSpPr>
        <p:grpSp>
          <p:nvGrpSpPr>
            <p:cNvPr id="147" name="Grupo 146">
              <a:extLst>
                <a:ext uri="{FF2B5EF4-FFF2-40B4-BE49-F238E27FC236}">
                  <a16:creationId xmlns:a16="http://schemas.microsoft.com/office/drawing/2014/main" id="{2931AEAA-DB32-4711-9D54-02E5324BEFDC}"/>
                </a:ext>
              </a:extLst>
            </p:cNvPr>
            <p:cNvGrpSpPr/>
            <p:nvPr/>
          </p:nvGrpSpPr>
          <p:grpSpPr>
            <a:xfrm>
              <a:off x="2418012" y="2993416"/>
              <a:ext cx="7355975" cy="416207"/>
              <a:chOff x="2306185" y="3952458"/>
              <a:chExt cx="7355975" cy="604044"/>
            </a:xfrm>
          </p:grpSpPr>
          <p:sp>
            <p:nvSpPr>
              <p:cNvPr id="149" name="Rectángulo: esquinas redondeadas 148">
                <a:extLst>
                  <a:ext uri="{FF2B5EF4-FFF2-40B4-BE49-F238E27FC236}">
                    <a16:creationId xmlns:a16="http://schemas.microsoft.com/office/drawing/2014/main" id="{54851574-80D9-4F33-BEB4-672EBBFB9FE5}"/>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0" name="Rectángulo: esquinas redondeadas 149">
                <a:extLst>
                  <a:ext uri="{FF2B5EF4-FFF2-40B4-BE49-F238E27FC236}">
                    <a16:creationId xmlns:a16="http://schemas.microsoft.com/office/drawing/2014/main" id="{725F76D9-1BD8-469A-B4E9-E52ADAD59D0B}"/>
                  </a:ext>
                </a:extLst>
              </p:cNvPr>
              <p:cNvSpPr/>
              <p:nvPr/>
            </p:nvSpPr>
            <p:spPr>
              <a:xfrm>
                <a:off x="2571940" y="3952458"/>
                <a:ext cx="6807979"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48" name="Content">
              <a:extLst>
                <a:ext uri="{FF2B5EF4-FFF2-40B4-BE49-F238E27FC236}">
                  <a16:creationId xmlns:a16="http://schemas.microsoft.com/office/drawing/2014/main" id="{E789AB2E-72B6-4D48-89B3-4FF79803D7E1}"/>
                </a:ext>
              </a:extLst>
            </p:cNvPr>
            <p:cNvSpPr txBox="1"/>
            <p:nvPr>
              <p:custDataLst>
                <p:custData r:id="rId11"/>
              </p:custDataLst>
            </p:nvPr>
          </p:nvSpPr>
          <p:spPr>
            <a:xfrm>
              <a:off x="2793903" y="3049549"/>
              <a:ext cx="2298172"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7</a:t>
              </a:r>
            </a:p>
          </p:txBody>
        </p:sp>
      </p:grpSp>
      <p:grpSp>
        <p:nvGrpSpPr>
          <p:cNvPr id="151" name="Grupo 150">
            <a:extLst>
              <a:ext uri="{FF2B5EF4-FFF2-40B4-BE49-F238E27FC236}">
                <a16:creationId xmlns:a16="http://schemas.microsoft.com/office/drawing/2014/main" id="{B9649C83-C4D1-4576-9912-DDEB74E2DD92}"/>
              </a:ext>
            </a:extLst>
          </p:cNvPr>
          <p:cNvGrpSpPr/>
          <p:nvPr/>
        </p:nvGrpSpPr>
        <p:grpSpPr>
          <a:xfrm>
            <a:off x="7254206" y="5671226"/>
            <a:ext cx="4236788" cy="416207"/>
            <a:chOff x="2418012" y="2993416"/>
            <a:chExt cx="7355975" cy="416207"/>
          </a:xfrm>
        </p:grpSpPr>
        <p:grpSp>
          <p:nvGrpSpPr>
            <p:cNvPr id="152" name="Grupo 151">
              <a:extLst>
                <a:ext uri="{FF2B5EF4-FFF2-40B4-BE49-F238E27FC236}">
                  <a16:creationId xmlns:a16="http://schemas.microsoft.com/office/drawing/2014/main" id="{5E13D349-2535-41F1-AC9A-B38A864A5B6F}"/>
                </a:ext>
              </a:extLst>
            </p:cNvPr>
            <p:cNvGrpSpPr/>
            <p:nvPr/>
          </p:nvGrpSpPr>
          <p:grpSpPr>
            <a:xfrm>
              <a:off x="2418012" y="2993416"/>
              <a:ext cx="7355975" cy="416207"/>
              <a:chOff x="2306185" y="3952458"/>
              <a:chExt cx="7355975" cy="604044"/>
            </a:xfrm>
          </p:grpSpPr>
          <p:sp>
            <p:nvSpPr>
              <p:cNvPr id="154" name="Rectángulo: esquinas redondeadas 153">
                <a:extLst>
                  <a:ext uri="{FF2B5EF4-FFF2-40B4-BE49-F238E27FC236}">
                    <a16:creationId xmlns:a16="http://schemas.microsoft.com/office/drawing/2014/main" id="{5D6D1936-DC5A-49BF-93FB-8176BB6B99E0}"/>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5" name="Rectángulo: esquinas redondeadas 154">
                <a:extLst>
                  <a:ext uri="{FF2B5EF4-FFF2-40B4-BE49-F238E27FC236}">
                    <a16:creationId xmlns:a16="http://schemas.microsoft.com/office/drawing/2014/main" id="{05D89AD6-1795-4917-A161-5CF6F80DB8BD}"/>
                  </a:ext>
                </a:extLst>
              </p:cNvPr>
              <p:cNvSpPr/>
              <p:nvPr/>
            </p:nvSpPr>
            <p:spPr>
              <a:xfrm>
                <a:off x="2571940" y="3952458"/>
                <a:ext cx="6807979"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53" name="Content">
              <a:extLst>
                <a:ext uri="{FF2B5EF4-FFF2-40B4-BE49-F238E27FC236}">
                  <a16:creationId xmlns:a16="http://schemas.microsoft.com/office/drawing/2014/main" id="{76189C1C-8400-4F32-BEA2-A6AF160520E4}"/>
                </a:ext>
              </a:extLst>
            </p:cNvPr>
            <p:cNvSpPr txBox="1"/>
            <p:nvPr>
              <p:custDataLst>
                <p:custData r:id="rId10"/>
              </p:custDataLst>
            </p:nvPr>
          </p:nvSpPr>
          <p:spPr>
            <a:xfrm>
              <a:off x="2793903" y="3049549"/>
              <a:ext cx="2298172"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8</a:t>
              </a:r>
            </a:p>
          </p:txBody>
        </p:sp>
      </p:grpSp>
      <p:grpSp>
        <p:nvGrpSpPr>
          <p:cNvPr id="156" name="Grupo 155">
            <a:extLst>
              <a:ext uri="{FF2B5EF4-FFF2-40B4-BE49-F238E27FC236}">
                <a16:creationId xmlns:a16="http://schemas.microsoft.com/office/drawing/2014/main" id="{AEC6C6C7-322A-449B-BA4F-4F5BF13D701D}"/>
              </a:ext>
            </a:extLst>
          </p:cNvPr>
          <p:cNvGrpSpPr/>
          <p:nvPr>
            <p:custDataLst>
              <p:custData r:id="rId8"/>
            </p:custDataLst>
          </p:nvPr>
        </p:nvGrpSpPr>
        <p:grpSpPr>
          <a:xfrm>
            <a:off x="5479595" y="2221218"/>
            <a:ext cx="2616422" cy="292388"/>
            <a:chOff x="3090190" y="2778012"/>
            <a:chExt cx="2616422" cy="292388"/>
          </a:xfrm>
        </p:grpSpPr>
        <p:sp>
          <p:nvSpPr>
            <p:cNvPr id="157" name="Rectángulo: esquinas redondeadas 156">
              <a:extLst>
                <a:ext uri="{FF2B5EF4-FFF2-40B4-BE49-F238E27FC236}">
                  <a16:creationId xmlns:a16="http://schemas.microsoft.com/office/drawing/2014/main" id="{9F118ACE-5E3D-4294-A4CD-4985B34E7F14}"/>
                </a:ext>
              </a:extLst>
            </p:cNvPr>
            <p:cNvSpPr/>
            <p:nvPr/>
          </p:nvSpPr>
          <p:spPr>
            <a:xfrm>
              <a:off x="3090190" y="2778012"/>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8" name="Content">
              <a:hlinkClick r:id="rId71" action="ppaction://hlinksldjump"/>
              <a:extLst>
                <a:ext uri="{FF2B5EF4-FFF2-40B4-BE49-F238E27FC236}">
                  <a16:creationId xmlns:a16="http://schemas.microsoft.com/office/drawing/2014/main" id="{7E5105CF-01C2-4B2F-B04F-767E8643738E}"/>
                </a:ext>
              </a:extLst>
            </p:cNvPr>
            <p:cNvSpPr txBox="1"/>
            <p:nvPr>
              <p:custDataLst>
                <p:custData r:id="rId9"/>
              </p:custDataLst>
            </p:nvPr>
          </p:nvSpPr>
          <p:spPr>
            <a:xfrm>
              <a:off x="3090190" y="2778012"/>
              <a:ext cx="2316796" cy="292388"/>
            </a:xfrm>
            <a:prstGeom prst="rect">
              <a:avLst/>
            </a:prstGeom>
            <a:noFill/>
          </p:spPr>
          <p:txBody>
            <a:bodyPr wrap="square" lIns="91440" tIns="18288" rIns="91440" bIns="27432" rtlCol="0" anchor="ctr" anchorCtr="0">
              <a:spAutoFit/>
            </a:bodyPr>
            <a:lstStyle/>
            <a:p>
              <a:pPr algn="ctr"/>
              <a:r>
                <a:rPr lang="en-US" sz="1600" dirty="0">
                  <a:solidFill>
                    <a:schemeClr val="bg1"/>
                  </a:solidFill>
                  <a:latin typeface="Raleway" panose="020B0503030101060003" pitchFamily="34" charset="0"/>
                  <a:ea typeface="Segoe UI" pitchFamily="34" charset="0"/>
                  <a:cs typeface="Segoe UI" pitchFamily="34" charset="0"/>
                </a:rPr>
                <a:t>Nueva </a:t>
              </a:r>
              <a:r>
                <a:rPr lang="en-US" sz="1600" dirty="0" err="1">
                  <a:solidFill>
                    <a:schemeClr val="bg1"/>
                  </a:solidFill>
                  <a:latin typeface="Raleway" panose="020B0503030101060003" pitchFamily="34" charset="0"/>
                  <a:ea typeface="Segoe UI" pitchFamily="34" charset="0"/>
                  <a:cs typeface="Segoe UI" pitchFamily="34" charset="0"/>
                </a:rPr>
                <a:t>actividad</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159" name="Gráfico 158">
              <a:hlinkClick r:id="rId71" action="ppaction://hlinksldjump"/>
              <a:extLst>
                <a:ext uri="{FF2B5EF4-FFF2-40B4-BE49-F238E27FC236}">
                  <a16:creationId xmlns:a16="http://schemas.microsoft.com/office/drawing/2014/main" id="{230ACEE0-5385-46BD-A243-13D8DFDD5E9C}"/>
                </a:ext>
              </a:extLst>
            </p:cNvPr>
            <p:cNvPicPr>
              <a:picLocks noChangeAspect="1"/>
            </p:cNvPicPr>
            <p:nvPr/>
          </p:nvPicPr>
          <p:blipFill>
            <a:blip r:embed="rId72">
              <a:extLst>
                <a:ext uri="{28A0092B-C50C-407E-A947-70E740481C1C}">
                  <a14:useLocalDpi xmlns:a14="http://schemas.microsoft.com/office/drawing/2010/main" val="0"/>
                </a:ext>
                <a:ext uri="{96DAC541-7B7A-43D3-8B79-37D633B846F1}">
                  <asvg:svgBlip xmlns:asvg="http://schemas.microsoft.com/office/drawing/2016/SVG/main" r:embed="rId73"/>
                </a:ext>
              </a:extLst>
            </a:blip>
            <a:stretch>
              <a:fillRect/>
            </a:stretch>
          </p:blipFill>
          <p:spPr>
            <a:xfrm>
              <a:off x="5430799" y="2798206"/>
              <a:ext cx="252000" cy="252000"/>
            </a:xfrm>
            <a:prstGeom prst="rect">
              <a:avLst/>
            </a:prstGeom>
          </p:spPr>
        </p:pic>
      </p:grpSp>
    </p:spTree>
    <p:extLst>
      <p:ext uri="{BB962C8B-B14F-4D97-AF65-F5344CB8AC3E}">
        <p14:creationId xmlns:p14="http://schemas.microsoft.com/office/powerpoint/2010/main" val="13804526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upo 6">
            <a:extLst>
              <a:ext uri="{FF2B5EF4-FFF2-40B4-BE49-F238E27FC236}">
                <a16:creationId xmlns:a16="http://schemas.microsoft.com/office/drawing/2014/main" id="{CE12DEB6-E591-4A10-9EDB-3E3A217EC3BB}"/>
              </a:ext>
            </a:extLst>
          </p:cNvPr>
          <p:cNvGrpSpPr/>
          <p:nvPr>
            <p:custDataLst>
              <p:custData r:id="rId1"/>
            </p:custDataLst>
          </p:nvPr>
        </p:nvGrpSpPr>
        <p:grpSpPr>
          <a:xfrm>
            <a:off x="0" y="0"/>
            <a:ext cx="12192000" cy="6858000"/>
            <a:chOff x="0" y="0"/>
            <a:chExt cx="12192000" cy="6858000"/>
          </a:xfrm>
        </p:grpSpPr>
        <p:sp>
          <p:nvSpPr>
            <p:cNvPr id="8" name="Background">
              <a:extLst>
                <a:ext uri="{FF2B5EF4-FFF2-40B4-BE49-F238E27FC236}">
                  <a16:creationId xmlns:a16="http://schemas.microsoft.com/office/drawing/2014/main" id="{1AAD73AA-EDBA-4334-AF9F-4B02D0298FCF}"/>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9" name="WindowTitle">
              <a:extLst>
                <a:ext uri="{FF2B5EF4-FFF2-40B4-BE49-F238E27FC236}">
                  <a16:creationId xmlns:a16="http://schemas.microsoft.com/office/drawing/2014/main" id="{DAE4627C-0034-4940-9651-B297C5C1BE2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10" name="Group 4">
              <a:extLst>
                <a:ext uri="{FF2B5EF4-FFF2-40B4-BE49-F238E27FC236}">
                  <a16:creationId xmlns:a16="http://schemas.microsoft.com/office/drawing/2014/main" id="{5275A5BD-D097-4C28-A36C-71E81EE4CA08}"/>
                </a:ext>
              </a:extLst>
            </p:cNvPr>
            <p:cNvGrpSpPr/>
            <p:nvPr/>
          </p:nvGrpSpPr>
          <p:grpSpPr>
            <a:xfrm>
              <a:off x="102265" y="286385"/>
              <a:ext cx="320040" cy="316520"/>
              <a:chOff x="72073" y="221749"/>
              <a:chExt cx="320040" cy="316520"/>
            </a:xfrm>
          </p:grpSpPr>
          <p:sp>
            <p:nvSpPr>
              <p:cNvPr id="33" name="Oval 28">
                <a:extLst>
                  <a:ext uri="{FF2B5EF4-FFF2-40B4-BE49-F238E27FC236}">
                    <a16:creationId xmlns:a16="http://schemas.microsoft.com/office/drawing/2014/main" id="{EC79B832-6C9A-4B41-8524-3CE57E1820F5}"/>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4" name="Left Arrow 29">
                <a:extLst>
                  <a:ext uri="{FF2B5EF4-FFF2-40B4-BE49-F238E27FC236}">
                    <a16:creationId xmlns:a16="http://schemas.microsoft.com/office/drawing/2014/main" id="{E139CBF0-B2CA-4479-954C-787BE9C402B7}"/>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11" name="Group 5">
              <a:extLst>
                <a:ext uri="{FF2B5EF4-FFF2-40B4-BE49-F238E27FC236}">
                  <a16:creationId xmlns:a16="http://schemas.microsoft.com/office/drawing/2014/main" id="{7A8978E0-A1CE-4120-9B5F-7433916CC1F9}"/>
                </a:ext>
              </a:extLst>
            </p:cNvPr>
            <p:cNvGrpSpPr/>
            <p:nvPr/>
          </p:nvGrpSpPr>
          <p:grpSpPr>
            <a:xfrm>
              <a:off x="474338" y="286384"/>
              <a:ext cx="320040" cy="316520"/>
              <a:chOff x="444146" y="221748"/>
              <a:chExt cx="320040" cy="316520"/>
            </a:xfrm>
          </p:grpSpPr>
          <p:sp>
            <p:nvSpPr>
              <p:cNvPr id="31" name="Oval 26">
                <a:extLst>
                  <a:ext uri="{FF2B5EF4-FFF2-40B4-BE49-F238E27FC236}">
                    <a16:creationId xmlns:a16="http://schemas.microsoft.com/office/drawing/2014/main" id="{C410E8D1-1757-46EC-ACC1-6D2E2A19A7FA}"/>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Right Arrow 27">
                <a:extLst>
                  <a:ext uri="{FF2B5EF4-FFF2-40B4-BE49-F238E27FC236}">
                    <a16:creationId xmlns:a16="http://schemas.microsoft.com/office/drawing/2014/main" id="{6826E751-FD29-4ADC-982F-FE3982DA49A6}"/>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12" name="Minimize - Maximize - Close">
              <a:extLst>
                <a:ext uri="{FF2B5EF4-FFF2-40B4-BE49-F238E27FC236}">
                  <a16:creationId xmlns:a16="http://schemas.microsoft.com/office/drawing/2014/main" id="{111F4706-CB19-4180-B71A-96A8681543E9}"/>
                </a:ext>
              </a:extLst>
            </p:cNvPr>
            <p:cNvGrpSpPr/>
            <p:nvPr/>
          </p:nvGrpSpPr>
          <p:grpSpPr>
            <a:xfrm>
              <a:off x="11642211" y="92599"/>
              <a:ext cx="448615" cy="78032"/>
              <a:chOff x="9347642" y="131588"/>
              <a:chExt cx="384527" cy="78032"/>
            </a:xfrm>
          </p:grpSpPr>
          <p:cxnSp>
            <p:nvCxnSpPr>
              <p:cNvPr id="26" name="Line">
                <a:extLst>
                  <a:ext uri="{FF2B5EF4-FFF2-40B4-BE49-F238E27FC236}">
                    <a16:creationId xmlns:a16="http://schemas.microsoft.com/office/drawing/2014/main" id="{CFA3FC40-8740-4A04-A604-900F1803E84E}"/>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7" name="Line">
                <a:extLst>
                  <a:ext uri="{FF2B5EF4-FFF2-40B4-BE49-F238E27FC236}">
                    <a16:creationId xmlns:a16="http://schemas.microsoft.com/office/drawing/2014/main" id="{180740E0-9DCD-4D92-8543-E7998FA76C4A}"/>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8" name="Line">
                <a:extLst>
                  <a:ext uri="{FF2B5EF4-FFF2-40B4-BE49-F238E27FC236}">
                    <a16:creationId xmlns:a16="http://schemas.microsoft.com/office/drawing/2014/main" id="{F8A34CE1-B05B-471F-AAB0-BC7CACBB5DB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9" name="Line">
                <a:extLst>
                  <a:ext uri="{FF2B5EF4-FFF2-40B4-BE49-F238E27FC236}">
                    <a16:creationId xmlns:a16="http://schemas.microsoft.com/office/drawing/2014/main" id="{7AC958F7-0389-4980-AB7C-57C7121AF04F}"/>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30" name="Line">
                <a:extLst>
                  <a:ext uri="{FF2B5EF4-FFF2-40B4-BE49-F238E27FC236}">
                    <a16:creationId xmlns:a16="http://schemas.microsoft.com/office/drawing/2014/main" id="{575157F9-C50E-4BA5-BC17-442687870AC5}"/>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3" name="WebPageBody">
              <a:extLst>
                <a:ext uri="{FF2B5EF4-FFF2-40B4-BE49-F238E27FC236}">
                  <a16:creationId xmlns:a16="http://schemas.microsoft.com/office/drawing/2014/main" id="{CF3159EC-33B5-46F2-BE9C-68743DC9BD95}"/>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4" name="Group 8">
              <a:extLst>
                <a:ext uri="{FF2B5EF4-FFF2-40B4-BE49-F238E27FC236}">
                  <a16:creationId xmlns:a16="http://schemas.microsoft.com/office/drawing/2014/main" id="{97C0050F-1459-4951-9350-78FEDECF42C8}"/>
                </a:ext>
              </a:extLst>
            </p:cNvPr>
            <p:cNvGrpSpPr/>
            <p:nvPr/>
          </p:nvGrpSpPr>
          <p:grpSpPr>
            <a:xfrm>
              <a:off x="11396235" y="360579"/>
              <a:ext cx="640645" cy="183940"/>
              <a:chOff x="8303527" y="360579"/>
              <a:chExt cx="640645" cy="183940"/>
            </a:xfrm>
          </p:grpSpPr>
          <p:pic>
            <p:nvPicPr>
              <p:cNvPr id="23" name="Picture 2" descr="C:\Users\t-dantay\Documents\Placeholders\home.png">
                <a:extLst>
                  <a:ext uri="{FF2B5EF4-FFF2-40B4-BE49-F238E27FC236}">
                    <a16:creationId xmlns:a16="http://schemas.microsoft.com/office/drawing/2014/main" id="{13678EE8-A0A7-4208-A5F1-071670A2B43F}"/>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C:\Users\t-dantay\Documents\Placeholders\setting.png">
                <a:extLst>
                  <a:ext uri="{FF2B5EF4-FFF2-40B4-BE49-F238E27FC236}">
                    <a16:creationId xmlns:a16="http://schemas.microsoft.com/office/drawing/2014/main" id="{BFF31B9B-26B8-4CBC-AB53-5104864CFBDC}"/>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descr="C:\Users\t-dantay\Documents\Placeholders\star.png">
                <a:extLst>
                  <a:ext uri="{FF2B5EF4-FFF2-40B4-BE49-F238E27FC236}">
                    <a16:creationId xmlns:a16="http://schemas.microsoft.com/office/drawing/2014/main" id="{52F9E879-96A1-4F30-91F0-145146C51904}"/>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5" name="UrlBar">
              <a:extLst>
                <a:ext uri="{FF2B5EF4-FFF2-40B4-BE49-F238E27FC236}">
                  <a16:creationId xmlns:a16="http://schemas.microsoft.com/office/drawing/2014/main" id="{3B3E9C79-301F-4A61-91FA-C20E69A0DA09}"/>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6" name="Group 11">
              <a:extLst>
                <a:ext uri="{FF2B5EF4-FFF2-40B4-BE49-F238E27FC236}">
                  <a16:creationId xmlns:a16="http://schemas.microsoft.com/office/drawing/2014/main" id="{A9B56922-B284-4DFF-88FB-CF9EC8F36233}"/>
                </a:ext>
              </a:extLst>
            </p:cNvPr>
            <p:cNvGrpSpPr/>
            <p:nvPr/>
          </p:nvGrpSpPr>
          <p:grpSpPr>
            <a:xfrm>
              <a:off x="10430270" y="363706"/>
              <a:ext cx="744325" cy="182880"/>
              <a:chOff x="7260350" y="363706"/>
              <a:chExt cx="744325" cy="182880"/>
            </a:xfrm>
          </p:grpSpPr>
          <p:pic>
            <p:nvPicPr>
              <p:cNvPr id="17" name="Search" descr="C:\Users\t-dantay\Documents\Placeholders\search.png">
                <a:extLst>
                  <a:ext uri="{FF2B5EF4-FFF2-40B4-BE49-F238E27FC236}">
                    <a16:creationId xmlns:a16="http://schemas.microsoft.com/office/drawing/2014/main" id="{1CFB9B42-71FB-47E1-AAC7-A83B5291D138}"/>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8" name="Refresh" descr="C:\Users\t-dantay\Documents\First24\arrowrepeat1.png">
                <a:extLst>
                  <a:ext uri="{FF2B5EF4-FFF2-40B4-BE49-F238E27FC236}">
                    <a16:creationId xmlns:a16="http://schemas.microsoft.com/office/drawing/2014/main" id="{AF46628A-1337-404F-B47C-DCFD86D9E80B}"/>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9" name="Drop Down" descr="C:\Users\t-dantay\Documents\First24\arrowsimple1.png">
                <a:extLst>
                  <a:ext uri="{FF2B5EF4-FFF2-40B4-BE49-F238E27FC236}">
                    <a16:creationId xmlns:a16="http://schemas.microsoft.com/office/drawing/2014/main" id="{305134CA-51A4-48C9-927C-B3C0DAB865DB}"/>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20" name="X">
                <a:extLst>
                  <a:ext uri="{FF2B5EF4-FFF2-40B4-BE49-F238E27FC236}">
                    <a16:creationId xmlns:a16="http://schemas.microsoft.com/office/drawing/2014/main" id="{216C966A-2E71-4138-B72B-6714805F5287}"/>
                  </a:ext>
                </a:extLst>
              </p:cNvPr>
              <p:cNvGrpSpPr/>
              <p:nvPr/>
            </p:nvGrpSpPr>
            <p:grpSpPr>
              <a:xfrm>
                <a:off x="7913235" y="409426"/>
                <a:ext cx="91440" cy="91440"/>
                <a:chOff x="4687215" y="1739180"/>
                <a:chExt cx="91440" cy="91440"/>
              </a:xfrm>
            </p:grpSpPr>
            <p:cxnSp>
              <p:nvCxnSpPr>
                <p:cNvPr id="21" name="Straight Connector 16">
                  <a:extLst>
                    <a:ext uri="{FF2B5EF4-FFF2-40B4-BE49-F238E27FC236}">
                      <a16:creationId xmlns:a16="http://schemas.microsoft.com/office/drawing/2014/main" id="{9009E32F-31B3-4A56-A025-16A1DB06EDD2}"/>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2" name="Straight Connector 17">
                  <a:extLst>
                    <a:ext uri="{FF2B5EF4-FFF2-40B4-BE49-F238E27FC236}">
                      <a16:creationId xmlns:a16="http://schemas.microsoft.com/office/drawing/2014/main" id="{B04329A3-6200-4027-969B-3076E335021F}"/>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35" name="Content">
            <a:extLst>
              <a:ext uri="{FF2B5EF4-FFF2-40B4-BE49-F238E27FC236}">
                <a16:creationId xmlns:a16="http://schemas.microsoft.com/office/drawing/2014/main" id="{B3F73F81-879D-47C5-8E43-F75EACA52464}"/>
              </a:ext>
            </a:extLst>
          </p:cNvPr>
          <p:cNvSpPr txBox="1"/>
          <p:nvPr>
            <p:custDataLst>
              <p:custData r:id="rId2"/>
            </p:custDataLst>
          </p:nvPr>
        </p:nvSpPr>
        <p:spPr>
          <a:xfrm>
            <a:off x="745502" y="871890"/>
            <a:ext cx="2420856"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Estadísticas</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36" name="Imagen 35">
            <a:hlinkClick r:id="rId12" action="ppaction://hlinksldjump"/>
            <a:extLst>
              <a:ext uri="{FF2B5EF4-FFF2-40B4-BE49-F238E27FC236}">
                <a16:creationId xmlns:a16="http://schemas.microsoft.com/office/drawing/2014/main" id="{5CA2F778-2263-452B-8695-2BDBBD2A78D3}"/>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graphicFrame>
        <p:nvGraphicFramePr>
          <p:cNvPr id="4" name="Gráfico 3">
            <a:extLst>
              <a:ext uri="{FF2B5EF4-FFF2-40B4-BE49-F238E27FC236}">
                <a16:creationId xmlns:a16="http://schemas.microsoft.com/office/drawing/2014/main" id="{89D402D7-DCC9-4DB2-9F63-A43617A7C17A}"/>
              </a:ext>
            </a:extLst>
          </p:cNvPr>
          <p:cNvGraphicFramePr/>
          <p:nvPr>
            <p:extLst>
              <p:ext uri="{D42A27DB-BD31-4B8C-83A1-F6EECF244321}">
                <p14:modId xmlns:p14="http://schemas.microsoft.com/office/powerpoint/2010/main" val="3832864591"/>
              </p:ext>
            </p:extLst>
          </p:nvPr>
        </p:nvGraphicFramePr>
        <p:xfrm>
          <a:off x="457886" y="1920349"/>
          <a:ext cx="11356060" cy="4800852"/>
        </p:xfrm>
        <a:graphic>
          <a:graphicData uri="http://schemas.openxmlformats.org/drawingml/2006/chart">
            <c:chart xmlns:c="http://schemas.openxmlformats.org/drawingml/2006/chart" xmlns:r="http://schemas.openxmlformats.org/officeDocument/2006/relationships" r:id="rId14"/>
          </a:graphicData>
        </a:graphic>
      </p:graphicFrame>
      <p:grpSp>
        <p:nvGrpSpPr>
          <p:cNvPr id="2" name="Grupo 1">
            <a:extLst>
              <a:ext uri="{FF2B5EF4-FFF2-40B4-BE49-F238E27FC236}">
                <a16:creationId xmlns:a16="http://schemas.microsoft.com/office/drawing/2014/main" id="{D5B39F92-8FAA-401A-8AAA-A42DAB69D3C7}"/>
              </a:ext>
            </a:extLst>
          </p:cNvPr>
          <p:cNvGrpSpPr/>
          <p:nvPr/>
        </p:nvGrpSpPr>
        <p:grpSpPr>
          <a:xfrm>
            <a:off x="457886" y="1538757"/>
            <a:ext cx="1421134" cy="292388"/>
            <a:chOff x="457886" y="1538757"/>
            <a:chExt cx="1421134" cy="292388"/>
          </a:xfrm>
        </p:grpSpPr>
        <p:sp>
          <p:nvSpPr>
            <p:cNvPr id="38" name="Content">
              <a:extLst>
                <a:ext uri="{FF2B5EF4-FFF2-40B4-BE49-F238E27FC236}">
                  <a16:creationId xmlns:a16="http://schemas.microsoft.com/office/drawing/2014/main" id="{8F894AF0-E9D7-405C-AB5C-162E2E70901E}"/>
                </a:ext>
              </a:extLst>
            </p:cNvPr>
            <p:cNvSpPr txBox="1"/>
            <p:nvPr>
              <p:custDataLst>
                <p:custData r:id="rId3"/>
              </p:custDataLst>
            </p:nvPr>
          </p:nvSpPr>
          <p:spPr>
            <a:xfrm>
              <a:off x="457886" y="1538757"/>
              <a:ext cx="93326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General</a:t>
              </a:r>
            </a:p>
          </p:txBody>
        </p:sp>
        <p:pic>
          <p:nvPicPr>
            <p:cNvPr id="39" name="Gráfico 38">
              <a:extLst>
                <a:ext uri="{FF2B5EF4-FFF2-40B4-BE49-F238E27FC236}">
                  <a16:creationId xmlns:a16="http://schemas.microsoft.com/office/drawing/2014/main" id="{7023393C-6D07-4CBF-98E5-9B7534CDE142}"/>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679519" y="1552636"/>
              <a:ext cx="199501" cy="252000"/>
            </a:xfrm>
            <a:prstGeom prst="rect">
              <a:avLst/>
            </a:prstGeom>
          </p:spPr>
        </p:pic>
      </p:grpSp>
    </p:spTree>
    <p:extLst>
      <p:ext uri="{BB962C8B-B14F-4D97-AF65-F5344CB8AC3E}">
        <p14:creationId xmlns:p14="http://schemas.microsoft.com/office/powerpoint/2010/main" val="21747588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63"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64"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65"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66"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67"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68"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69">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3405099"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Propuesta</a:t>
            </a:r>
            <a:r>
              <a:rPr lang="en-US" sz="2600" dirty="0">
                <a:solidFill>
                  <a:srgbClr val="000000"/>
                </a:solidFill>
                <a:latin typeface="Raleway" panose="020B0503030101060003" pitchFamily="34" charset="0"/>
                <a:ea typeface="Segoe UI" pitchFamily="34" charset="0"/>
                <a:cs typeface="Segoe UI" pitchFamily="34" charset="0"/>
              </a:rPr>
              <a:t> de </a:t>
            </a:r>
            <a:r>
              <a:rPr lang="en-US" sz="2600" dirty="0" err="1">
                <a:solidFill>
                  <a:srgbClr val="000000"/>
                </a:solidFill>
                <a:latin typeface="Raleway" panose="020B0503030101060003" pitchFamily="34" charset="0"/>
                <a:ea typeface="Segoe UI" pitchFamily="34" charset="0"/>
                <a:cs typeface="Segoe UI" pitchFamily="34" charset="0"/>
              </a:rPr>
              <a:t>trabajo</a:t>
            </a:r>
            <a:endParaRPr lang="en-US" sz="2600" dirty="0">
              <a:solidFill>
                <a:srgbClr val="000000"/>
              </a:solidFill>
              <a:latin typeface="Raleway" panose="020B0503030101060003" pitchFamily="34" charset="0"/>
              <a:ea typeface="Segoe UI" pitchFamily="34" charset="0"/>
              <a:cs typeface="Segoe UI" pitchFamily="34" charset="0"/>
            </a:endParaRPr>
          </a:p>
        </p:txBody>
      </p:sp>
      <p:pic>
        <p:nvPicPr>
          <p:cNvPr id="53" name="Gráfico 52">
            <a:extLst>
              <a:ext uri="{FF2B5EF4-FFF2-40B4-BE49-F238E27FC236}">
                <a16:creationId xmlns:a16="http://schemas.microsoft.com/office/drawing/2014/main" id="{216E622C-4373-4A94-B5B9-885C9A3F9CA1}"/>
              </a:ext>
            </a:extLst>
          </p:cNvPr>
          <p:cNvPicPr>
            <a:picLocks noChangeAspect="1"/>
          </p:cNvPicPr>
          <p:nvPr/>
        </p:nvPicPr>
        <p:blipFill>
          <a:blip r:embed="rId70">
            <a:extLst>
              <a:ext uri="{28A0092B-C50C-407E-A947-70E740481C1C}">
                <a14:useLocalDpi xmlns:a14="http://schemas.microsoft.com/office/drawing/2010/main" val="0"/>
              </a:ext>
              <a:ext uri="{96DAC541-7B7A-43D3-8B79-37D633B846F1}">
                <asvg:svgBlip xmlns:asvg="http://schemas.microsoft.com/office/drawing/2016/SVG/main" r:embed="rId71"/>
              </a:ext>
            </a:extLst>
          </a:blip>
          <a:stretch>
            <a:fillRect/>
          </a:stretch>
        </p:blipFill>
        <p:spPr>
          <a:xfrm>
            <a:off x="3981294" y="1746520"/>
            <a:ext cx="252000" cy="252000"/>
          </a:xfrm>
          <a:prstGeom prst="rect">
            <a:avLst/>
          </a:prstGeom>
        </p:spPr>
      </p:pic>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extLst>
                <a:ext uri="{FF2B5EF4-FFF2-40B4-BE49-F238E27FC236}">
                  <a16:creationId xmlns:a16="http://schemas.microsoft.com/office/drawing/2014/main" id="{E63BC99B-E73F-4F66-868B-2E3094EB5B9C}"/>
                </a:ext>
              </a:extLst>
            </p:cNvPr>
            <p:cNvSpPr txBox="1"/>
            <p:nvPr>
              <p:custDataLst>
                <p:custData r:id="rId61"/>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104" name="Grupo 103">
            <a:extLst>
              <a:ext uri="{FF2B5EF4-FFF2-40B4-BE49-F238E27FC236}">
                <a16:creationId xmlns:a16="http://schemas.microsoft.com/office/drawing/2014/main" id="{D43D8B10-2D5D-4F74-9E3C-2081BB6CAB89}"/>
              </a:ext>
            </a:extLst>
          </p:cNvPr>
          <p:cNvGrpSpPr/>
          <p:nvPr>
            <p:custDataLst>
              <p:custData r:id="rId5"/>
            </p:custDataLst>
          </p:nvPr>
        </p:nvGrpSpPr>
        <p:grpSpPr>
          <a:xfrm>
            <a:off x="474338" y="2228528"/>
            <a:ext cx="1896153" cy="292388"/>
            <a:chOff x="474338" y="2185251"/>
            <a:chExt cx="5026519" cy="292388"/>
          </a:xfrm>
        </p:grpSpPr>
        <p:sp>
          <p:nvSpPr>
            <p:cNvPr id="105" name="Content">
              <a:extLst>
                <a:ext uri="{FF2B5EF4-FFF2-40B4-BE49-F238E27FC236}">
                  <a16:creationId xmlns:a16="http://schemas.microsoft.com/office/drawing/2014/main" id="{5CDA1EB6-3E01-496B-913D-526B515A571A}"/>
                </a:ext>
              </a:extLst>
            </p:cNvPr>
            <p:cNvSpPr txBox="1"/>
            <p:nvPr>
              <p:custDataLst>
                <p:custData r:id="rId60"/>
              </p:custDataLst>
            </p:nvPr>
          </p:nvSpPr>
          <p:spPr>
            <a:xfrm>
              <a:off x="474338" y="2185251"/>
              <a:ext cx="3567925"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Septiembre</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06" name="Gráfico 105">
              <a:extLst>
                <a:ext uri="{FF2B5EF4-FFF2-40B4-BE49-F238E27FC236}">
                  <a16:creationId xmlns:a16="http://schemas.microsoft.com/office/drawing/2014/main" id="{978A553C-C3D8-45E3-8766-95B279F316AB}"/>
                </a:ext>
              </a:extLst>
            </p:cNvPr>
            <p:cNvPicPr>
              <a:picLocks/>
            </p:cNvPicPr>
            <p:nvPr/>
          </p:nvPicPr>
          <p:blipFill>
            <a:blip r:embed="rId72">
              <a:extLst>
                <a:ext uri="{28A0092B-C50C-407E-A947-70E740481C1C}">
                  <a14:useLocalDpi xmlns:a14="http://schemas.microsoft.com/office/drawing/2010/main" val="0"/>
                </a:ext>
                <a:ext uri="{96DAC541-7B7A-43D3-8B79-37D633B846F1}">
                  <asvg:svgBlip xmlns:asvg="http://schemas.microsoft.com/office/drawing/2016/SVG/main" r:embed="rId73"/>
                </a:ext>
              </a:extLst>
            </a:blip>
            <a:stretch>
              <a:fillRect/>
            </a:stretch>
          </p:blipFill>
          <p:spPr>
            <a:xfrm>
              <a:off x="4832829" y="2199130"/>
              <a:ext cx="668028" cy="252000"/>
            </a:xfrm>
            <a:prstGeom prst="rect">
              <a:avLst/>
            </a:prstGeom>
          </p:spPr>
        </p:pic>
      </p:grpSp>
      <p:grpSp>
        <p:nvGrpSpPr>
          <p:cNvPr id="108" name="Grupo 107">
            <a:extLst>
              <a:ext uri="{FF2B5EF4-FFF2-40B4-BE49-F238E27FC236}">
                <a16:creationId xmlns:a16="http://schemas.microsoft.com/office/drawing/2014/main" id="{16EDDCDC-9BCD-4554-836C-D54CD106F879}"/>
              </a:ext>
            </a:extLst>
          </p:cNvPr>
          <p:cNvGrpSpPr/>
          <p:nvPr>
            <p:custDataLst>
              <p:custData r:id="rId6"/>
            </p:custDataLst>
          </p:nvPr>
        </p:nvGrpSpPr>
        <p:grpSpPr>
          <a:xfrm>
            <a:off x="3285217" y="2228528"/>
            <a:ext cx="1896153" cy="292388"/>
            <a:chOff x="474338" y="2185251"/>
            <a:chExt cx="5026519" cy="292388"/>
          </a:xfrm>
        </p:grpSpPr>
        <p:sp>
          <p:nvSpPr>
            <p:cNvPr id="109" name="Content">
              <a:extLst>
                <a:ext uri="{FF2B5EF4-FFF2-40B4-BE49-F238E27FC236}">
                  <a16:creationId xmlns:a16="http://schemas.microsoft.com/office/drawing/2014/main" id="{7DA5F150-D9C6-492E-9EF4-1A9F5FA39BE0}"/>
                </a:ext>
              </a:extLst>
            </p:cNvPr>
            <p:cNvSpPr txBox="1"/>
            <p:nvPr>
              <p:custDataLst>
                <p:custData r:id="rId59"/>
              </p:custDataLst>
            </p:nvPr>
          </p:nvSpPr>
          <p:spPr>
            <a:xfrm>
              <a:off x="474338" y="2185251"/>
              <a:ext cx="3567925"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2019</a:t>
              </a:r>
            </a:p>
          </p:txBody>
        </p:sp>
        <p:pic>
          <p:nvPicPr>
            <p:cNvPr id="110" name="Gráfico 109">
              <a:extLst>
                <a:ext uri="{FF2B5EF4-FFF2-40B4-BE49-F238E27FC236}">
                  <a16:creationId xmlns:a16="http://schemas.microsoft.com/office/drawing/2014/main" id="{4A93760C-9F96-45D2-B959-567660F8BA3B}"/>
                </a:ext>
              </a:extLst>
            </p:cNvPr>
            <p:cNvPicPr>
              <a:picLocks/>
            </p:cNvPicPr>
            <p:nvPr/>
          </p:nvPicPr>
          <p:blipFill>
            <a:blip r:embed="rId72">
              <a:extLst>
                <a:ext uri="{28A0092B-C50C-407E-A947-70E740481C1C}">
                  <a14:useLocalDpi xmlns:a14="http://schemas.microsoft.com/office/drawing/2010/main" val="0"/>
                </a:ext>
                <a:ext uri="{96DAC541-7B7A-43D3-8B79-37D633B846F1}">
                  <asvg:svgBlip xmlns:asvg="http://schemas.microsoft.com/office/drawing/2016/SVG/main" r:embed="rId73"/>
                </a:ext>
              </a:extLst>
            </a:blip>
            <a:stretch>
              <a:fillRect/>
            </a:stretch>
          </p:blipFill>
          <p:spPr>
            <a:xfrm>
              <a:off x="4832829" y="2199130"/>
              <a:ext cx="668028" cy="252000"/>
            </a:xfrm>
            <a:prstGeom prst="rect">
              <a:avLst/>
            </a:prstGeom>
          </p:spPr>
        </p:pic>
      </p:grpSp>
      <p:sp>
        <p:nvSpPr>
          <p:cNvPr id="112" name="Content">
            <a:extLst>
              <a:ext uri="{FF2B5EF4-FFF2-40B4-BE49-F238E27FC236}">
                <a16:creationId xmlns:a16="http://schemas.microsoft.com/office/drawing/2014/main" id="{2A09DB5C-D82D-49D7-AF2D-A20A63FDA9C7}"/>
              </a:ext>
            </a:extLst>
          </p:cNvPr>
          <p:cNvSpPr txBox="1"/>
          <p:nvPr>
            <p:custDataLst>
              <p:custData r:id="rId7"/>
            </p:custDataLst>
          </p:nvPr>
        </p:nvSpPr>
        <p:spPr>
          <a:xfrm>
            <a:off x="474338" y="2570098"/>
            <a:ext cx="11243324" cy="323165"/>
          </a:xfrm>
          <a:prstGeom prst="rect">
            <a:avLst/>
          </a:prstGeom>
          <a:noFill/>
        </p:spPr>
        <p:txBody>
          <a:bodyPr wrap="square" lIns="91440" tIns="18288" rIns="91440" bIns="27432" numCol="7" spcCol="360000" rtlCol="0" anchor="ctr" anchorCtr="0">
            <a:spAutoFit/>
          </a:bodyPr>
          <a:lstStyle/>
          <a:p>
            <a:pPr algn="ctr"/>
            <a:r>
              <a:rPr lang="en-US" dirty="0">
                <a:solidFill>
                  <a:srgbClr val="000000"/>
                </a:solidFill>
                <a:latin typeface="Raleway" panose="020B0503030101060003" pitchFamily="34" charset="0"/>
                <a:ea typeface="Segoe UI" pitchFamily="34" charset="0"/>
                <a:cs typeface="Segoe UI" pitchFamily="34" charset="0"/>
              </a:rPr>
              <a:t>Domingo Lunes Martes </a:t>
            </a:r>
            <a:r>
              <a:rPr lang="en-US" dirty="0" err="1">
                <a:solidFill>
                  <a:srgbClr val="000000"/>
                </a:solidFill>
                <a:latin typeface="Raleway" panose="020B0503030101060003" pitchFamily="34" charset="0"/>
                <a:ea typeface="Segoe UI" pitchFamily="34" charset="0"/>
                <a:cs typeface="Segoe UI" pitchFamily="34" charset="0"/>
              </a:rPr>
              <a:t>Miércoles</a:t>
            </a:r>
            <a:r>
              <a:rPr lang="en-US" dirty="0">
                <a:solidFill>
                  <a:srgbClr val="000000"/>
                </a:solidFill>
                <a:latin typeface="Raleway" panose="020B0503030101060003" pitchFamily="34" charset="0"/>
                <a:ea typeface="Segoe UI" pitchFamily="34" charset="0"/>
                <a:cs typeface="Segoe UI" pitchFamily="34" charset="0"/>
              </a:rPr>
              <a:t> Jueves Viernes </a:t>
            </a:r>
            <a:r>
              <a:rPr lang="en-US" dirty="0" err="1">
                <a:solidFill>
                  <a:srgbClr val="000000"/>
                </a:solidFill>
                <a:latin typeface="Raleway" panose="020B0503030101060003" pitchFamily="34" charset="0"/>
                <a:ea typeface="Segoe UI" pitchFamily="34" charset="0"/>
                <a:cs typeface="Segoe UI" pitchFamily="34" charset="0"/>
              </a:rPr>
              <a:t>Sábado</a:t>
            </a:r>
            <a:endParaRPr lang="en-US" dirty="0">
              <a:solidFill>
                <a:srgbClr val="000000"/>
              </a:solidFill>
              <a:latin typeface="Raleway" panose="020B0503030101060003" pitchFamily="34" charset="0"/>
              <a:ea typeface="Segoe UI" pitchFamily="34" charset="0"/>
              <a:cs typeface="Segoe UI" pitchFamily="34" charset="0"/>
            </a:endParaRPr>
          </a:p>
        </p:txBody>
      </p:sp>
      <p:grpSp>
        <p:nvGrpSpPr>
          <p:cNvPr id="4" name="Grupo 3">
            <a:extLst>
              <a:ext uri="{FF2B5EF4-FFF2-40B4-BE49-F238E27FC236}">
                <a16:creationId xmlns:a16="http://schemas.microsoft.com/office/drawing/2014/main" id="{A85FAA95-7BB5-42CA-B2E4-29287C869090}"/>
              </a:ext>
            </a:extLst>
          </p:cNvPr>
          <p:cNvGrpSpPr/>
          <p:nvPr/>
        </p:nvGrpSpPr>
        <p:grpSpPr>
          <a:xfrm>
            <a:off x="2418012" y="3082316"/>
            <a:ext cx="7355975" cy="416207"/>
            <a:chOff x="2418012" y="2993416"/>
            <a:chExt cx="7355975" cy="416207"/>
          </a:xfrm>
        </p:grpSpPr>
        <p:grpSp>
          <p:nvGrpSpPr>
            <p:cNvPr id="3" name="Grupo 2">
              <a:extLst>
                <a:ext uri="{FF2B5EF4-FFF2-40B4-BE49-F238E27FC236}">
                  <a16:creationId xmlns:a16="http://schemas.microsoft.com/office/drawing/2014/main" id="{7F910129-D208-42E5-9BE1-81E0F36F8650}"/>
                </a:ext>
              </a:extLst>
            </p:cNvPr>
            <p:cNvGrpSpPr/>
            <p:nvPr/>
          </p:nvGrpSpPr>
          <p:grpSpPr>
            <a:xfrm>
              <a:off x="2418012" y="2993416"/>
              <a:ext cx="7355975" cy="416207"/>
              <a:chOff x="2306185" y="3952458"/>
              <a:chExt cx="7355975" cy="604044"/>
            </a:xfrm>
          </p:grpSpPr>
          <p:sp>
            <p:nvSpPr>
              <p:cNvPr id="2" name="Rectángulo: esquinas redondeadas 1">
                <a:extLst>
                  <a:ext uri="{FF2B5EF4-FFF2-40B4-BE49-F238E27FC236}">
                    <a16:creationId xmlns:a16="http://schemas.microsoft.com/office/drawing/2014/main" id="{11FE2987-9111-49F4-B66A-2242A6AAED38}"/>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5" name="Rectángulo: esquinas redondeadas 114">
                <a:extLst>
                  <a:ext uri="{FF2B5EF4-FFF2-40B4-BE49-F238E27FC236}">
                    <a16:creationId xmlns:a16="http://schemas.microsoft.com/office/drawing/2014/main" id="{891CD996-AD48-4223-8545-AD3CAAEC4897}"/>
                  </a:ext>
                </a:extLst>
              </p:cNvPr>
              <p:cNvSpPr/>
              <p:nvPr/>
            </p:nvSpPr>
            <p:spPr>
              <a:xfrm>
                <a:off x="2459253" y="3952458"/>
                <a:ext cx="7027647"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17" name="Content">
              <a:extLst>
                <a:ext uri="{FF2B5EF4-FFF2-40B4-BE49-F238E27FC236}">
                  <a16:creationId xmlns:a16="http://schemas.microsoft.com/office/drawing/2014/main" id="{445EB8A2-6929-453D-B33C-26CDDF5162CF}"/>
                </a:ext>
              </a:extLst>
            </p:cNvPr>
            <p:cNvSpPr txBox="1"/>
            <p:nvPr>
              <p:custDataLst>
                <p:custData r:id="rId58"/>
              </p:custDataLst>
            </p:nvPr>
          </p:nvSpPr>
          <p:spPr>
            <a:xfrm>
              <a:off x="2635366" y="3047459"/>
              <a:ext cx="1345928"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1</a:t>
              </a:r>
            </a:p>
          </p:txBody>
        </p:sp>
      </p:grpSp>
      <p:grpSp>
        <p:nvGrpSpPr>
          <p:cNvPr id="118" name="Grupo 117">
            <a:extLst>
              <a:ext uri="{FF2B5EF4-FFF2-40B4-BE49-F238E27FC236}">
                <a16:creationId xmlns:a16="http://schemas.microsoft.com/office/drawing/2014/main" id="{216C3EBD-D390-445D-906F-7F66A7080B46}"/>
              </a:ext>
            </a:extLst>
          </p:cNvPr>
          <p:cNvGrpSpPr/>
          <p:nvPr/>
        </p:nvGrpSpPr>
        <p:grpSpPr>
          <a:xfrm>
            <a:off x="2418013" y="3728181"/>
            <a:ext cx="4236788" cy="416207"/>
            <a:chOff x="2418012" y="2993416"/>
            <a:chExt cx="7355975" cy="416207"/>
          </a:xfrm>
        </p:grpSpPr>
        <p:grpSp>
          <p:nvGrpSpPr>
            <p:cNvPr id="119" name="Grupo 118">
              <a:extLst>
                <a:ext uri="{FF2B5EF4-FFF2-40B4-BE49-F238E27FC236}">
                  <a16:creationId xmlns:a16="http://schemas.microsoft.com/office/drawing/2014/main" id="{0517C51B-2E6A-4800-8BAC-0751F1EDD259}"/>
                </a:ext>
              </a:extLst>
            </p:cNvPr>
            <p:cNvGrpSpPr/>
            <p:nvPr/>
          </p:nvGrpSpPr>
          <p:grpSpPr>
            <a:xfrm>
              <a:off x="2418012" y="2993416"/>
              <a:ext cx="7355975" cy="416207"/>
              <a:chOff x="2306185" y="3952458"/>
              <a:chExt cx="7355975" cy="604044"/>
            </a:xfrm>
          </p:grpSpPr>
          <p:sp>
            <p:nvSpPr>
              <p:cNvPr id="121" name="Rectángulo: esquinas redondeadas 120">
                <a:extLst>
                  <a:ext uri="{FF2B5EF4-FFF2-40B4-BE49-F238E27FC236}">
                    <a16:creationId xmlns:a16="http://schemas.microsoft.com/office/drawing/2014/main" id="{634588AF-AAF2-4EA3-BDE8-CF80537926E6}"/>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2" name="Rectángulo: esquinas redondeadas 121">
                <a:extLst>
                  <a:ext uri="{FF2B5EF4-FFF2-40B4-BE49-F238E27FC236}">
                    <a16:creationId xmlns:a16="http://schemas.microsoft.com/office/drawing/2014/main" id="{8FBA4B73-0241-4160-B894-261BDBFC534A}"/>
                  </a:ext>
                </a:extLst>
              </p:cNvPr>
              <p:cNvSpPr/>
              <p:nvPr/>
            </p:nvSpPr>
            <p:spPr>
              <a:xfrm>
                <a:off x="2571940" y="3952458"/>
                <a:ext cx="6807979"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20" name="Content">
              <a:extLst>
                <a:ext uri="{FF2B5EF4-FFF2-40B4-BE49-F238E27FC236}">
                  <a16:creationId xmlns:a16="http://schemas.microsoft.com/office/drawing/2014/main" id="{071A579C-D203-483D-B748-B4887CEC6F1F}"/>
                </a:ext>
              </a:extLst>
            </p:cNvPr>
            <p:cNvSpPr txBox="1"/>
            <p:nvPr>
              <p:custDataLst>
                <p:custData r:id="rId57"/>
              </p:custDataLst>
            </p:nvPr>
          </p:nvSpPr>
          <p:spPr>
            <a:xfrm>
              <a:off x="2793903" y="3049549"/>
              <a:ext cx="2298172"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2</a:t>
              </a:r>
            </a:p>
          </p:txBody>
        </p:sp>
      </p:grpSp>
      <p:grpSp>
        <p:nvGrpSpPr>
          <p:cNvPr id="123" name="Grupo 122">
            <a:extLst>
              <a:ext uri="{FF2B5EF4-FFF2-40B4-BE49-F238E27FC236}">
                <a16:creationId xmlns:a16="http://schemas.microsoft.com/office/drawing/2014/main" id="{F57D0E07-4834-4C37-AFF6-E04EBECD65D6}"/>
              </a:ext>
            </a:extLst>
          </p:cNvPr>
          <p:cNvGrpSpPr/>
          <p:nvPr/>
        </p:nvGrpSpPr>
        <p:grpSpPr>
          <a:xfrm>
            <a:off x="7254206" y="3728181"/>
            <a:ext cx="4236788" cy="416207"/>
            <a:chOff x="2418012" y="2993416"/>
            <a:chExt cx="7355975" cy="416207"/>
          </a:xfrm>
        </p:grpSpPr>
        <p:grpSp>
          <p:nvGrpSpPr>
            <p:cNvPr id="124" name="Grupo 123">
              <a:extLst>
                <a:ext uri="{FF2B5EF4-FFF2-40B4-BE49-F238E27FC236}">
                  <a16:creationId xmlns:a16="http://schemas.microsoft.com/office/drawing/2014/main" id="{7C4E3412-85B0-45A5-92A6-F74A3AB63A92}"/>
                </a:ext>
              </a:extLst>
            </p:cNvPr>
            <p:cNvGrpSpPr/>
            <p:nvPr/>
          </p:nvGrpSpPr>
          <p:grpSpPr>
            <a:xfrm>
              <a:off x="2418012" y="2993416"/>
              <a:ext cx="7355975" cy="416207"/>
              <a:chOff x="2306185" y="3952458"/>
              <a:chExt cx="7355975" cy="604044"/>
            </a:xfrm>
          </p:grpSpPr>
          <p:sp>
            <p:nvSpPr>
              <p:cNvPr id="126" name="Rectángulo: esquinas redondeadas 125">
                <a:extLst>
                  <a:ext uri="{FF2B5EF4-FFF2-40B4-BE49-F238E27FC236}">
                    <a16:creationId xmlns:a16="http://schemas.microsoft.com/office/drawing/2014/main" id="{DC863BC0-339D-4D04-A1EF-97B7C57DE216}"/>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7" name="Rectángulo: esquinas redondeadas 126">
                <a:extLst>
                  <a:ext uri="{FF2B5EF4-FFF2-40B4-BE49-F238E27FC236}">
                    <a16:creationId xmlns:a16="http://schemas.microsoft.com/office/drawing/2014/main" id="{710D4105-CEB9-44BC-87B8-E2DC000B763B}"/>
                  </a:ext>
                </a:extLst>
              </p:cNvPr>
              <p:cNvSpPr/>
              <p:nvPr/>
            </p:nvSpPr>
            <p:spPr>
              <a:xfrm>
                <a:off x="2571940" y="3952458"/>
                <a:ext cx="6807979"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25" name="Content">
              <a:extLst>
                <a:ext uri="{FF2B5EF4-FFF2-40B4-BE49-F238E27FC236}">
                  <a16:creationId xmlns:a16="http://schemas.microsoft.com/office/drawing/2014/main" id="{27EB7AF9-066C-4A60-968E-4A55468833E8}"/>
                </a:ext>
              </a:extLst>
            </p:cNvPr>
            <p:cNvSpPr txBox="1"/>
            <p:nvPr>
              <p:custDataLst>
                <p:custData r:id="rId56"/>
              </p:custDataLst>
            </p:nvPr>
          </p:nvSpPr>
          <p:spPr>
            <a:xfrm>
              <a:off x="2793903" y="3049549"/>
              <a:ext cx="2298172"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3</a:t>
              </a:r>
            </a:p>
          </p:txBody>
        </p:sp>
      </p:grpSp>
      <p:grpSp>
        <p:nvGrpSpPr>
          <p:cNvPr id="128" name="Grupo 127">
            <a:extLst>
              <a:ext uri="{FF2B5EF4-FFF2-40B4-BE49-F238E27FC236}">
                <a16:creationId xmlns:a16="http://schemas.microsoft.com/office/drawing/2014/main" id="{A1217A30-745D-42EC-9B69-A4FD31585B9D}"/>
              </a:ext>
            </a:extLst>
          </p:cNvPr>
          <p:cNvGrpSpPr/>
          <p:nvPr/>
        </p:nvGrpSpPr>
        <p:grpSpPr>
          <a:xfrm>
            <a:off x="5537199" y="4374046"/>
            <a:ext cx="4236788" cy="416207"/>
            <a:chOff x="2418012" y="2993416"/>
            <a:chExt cx="7355975" cy="416207"/>
          </a:xfrm>
        </p:grpSpPr>
        <p:grpSp>
          <p:nvGrpSpPr>
            <p:cNvPr id="129" name="Grupo 128">
              <a:extLst>
                <a:ext uri="{FF2B5EF4-FFF2-40B4-BE49-F238E27FC236}">
                  <a16:creationId xmlns:a16="http://schemas.microsoft.com/office/drawing/2014/main" id="{4E248EC1-6471-4D03-BFD8-6E92AC611472}"/>
                </a:ext>
              </a:extLst>
            </p:cNvPr>
            <p:cNvGrpSpPr/>
            <p:nvPr/>
          </p:nvGrpSpPr>
          <p:grpSpPr>
            <a:xfrm>
              <a:off x="2418012" y="2993416"/>
              <a:ext cx="7355975" cy="416207"/>
              <a:chOff x="2306185" y="3952458"/>
              <a:chExt cx="7355975" cy="604044"/>
            </a:xfrm>
          </p:grpSpPr>
          <p:sp>
            <p:nvSpPr>
              <p:cNvPr id="131" name="Rectángulo: esquinas redondeadas 130">
                <a:extLst>
                  <a:ext uri="{FF2B5EF4-FFF2-40B4-BE49-F238E27FC236}">
                    <a16:creationId xmlns:a16="http://schemas.microsoft.com/office/drawing/2014/main" id="{C2962E97-8C47-4D32-988F-4CF4A168A7A1}"/>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2" name="Rectángulo: esquinas redondeadas 131">
                <a:extLst>
                  <a:ext uri="{FF2B5EF4-FFF2-40B4-BE49-F238E27FC236}">
                    <a16:creationId xmlns:a16="http://schemas.microsoft.com/office/drawing/2014/main" id="{D981433D-C96A-4B51-888F-52975DD5860A}"/>
                  </a:ext>
                </a:extLst>
              </p:cNvPr>
              <p:cNvSpPr/>
              <p:nvPr/>
            </p:nvSpPr>
            <p:spPr>
              <a:xfrm>
                <a:off x="2571940" y="3952458"/>
                <a:ext cx="6807979"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30" name="Content">
              <a:extLst>
                <a:ext uri="{FF2B5EF4-FFF2-40B4-BE49-F238E27FC236}">
                  <a16:creationId xmlns:a16="http://schemas.microsoft.com/office/drawing/2014/main" id="{98DC7E75-59EF-4B4A-8F10-89E2BCD61C82}"/>
                </a:ext>
              </a:extLst>
            </p:cNvPr>
            <p:cNvSpPr txBox="1"/>
            <p:nvPr>
              <p:custDataLst>
                <p:custData r:id="rId55"/>
              </p:custDataLst>
            </p:nvPr>
          </p:nvSpPr>
          <p:spPr>
            <a:xfrm>
              <a:off x="2793903" y="3049549"/>
              <a:ext cx="2298172"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5</a:t>
              </a:r>
            </a:p>
          </p:txBody>
        </p:sp>
      </p:grpSp>
      <p:grpSp>
        <p:nvGrpSpPr>
          <p:cNvPr id="133" name="Grupo 132">
            <a:extLst>
              <a:ext uri="{FF2B5EF4-FFF2-40B4-BE49-F238E27FC236}">
                <a16:creationId xmlns:a16="http://schemas.microsoft.com/office/drawing/2014/main" id="{68682A74-9A26-4E3F-9B17-BC6AEC8EAC7E}"/>
              </a:ext>
            </a:extLst>
          </p:cNvPr>
          <p:cNvGrpSpPr/>
          <p:nvPr/>
        </p:nvGrpSpPr>
        <p:grpSpPr>
          <a:xfrm>
            <a:off x="2418013" y="4368269"/>
            <a:ext cx="2763357" cy="416207"/>
            <a:chOff x="2418012" y="2993416"/>
            <a:chExt cx="7355975" cy="416207"/>
          </a:xfrm>
        </p:grpSpPr>
        <p:grpSp>
          <p:nvGrpSpPr>
            <p:cNvPr id="134" name="Grupo 133">
              <a:extLst>
                <a:ext uri="{FF2B5EF4-FFF2-40B4-BE49-F238E27FC236}">
                  <a16:creationId xmlns:a16="http://schemas.microsoft.com/office/drawing/2014/main" id="{91A3343C-DDE9-42A1-A0B9-EC20F1F1A1EB}"/>
                </a:ext>
              </a:extLst>
            </p:cNvPr>
            <p:cNvGrpSpPr/>
            <p:nvPr/>
          </p:nvGrpSpPr>
          <p:grpSpPr>
            <a:xfrm>
              <a:off x="2418012" y="2993416"/>
              <a:ext cx="7355975" cy="416207"/>
              <a:chOff x="2306185" y="3952458"/>
              <a:chExt cx="7355975" cy="604044"/>
            </a:xfrm>
          </p:grpSpPr>
          <p:sp>
            <p:nvSpPr>
              <p:cNvPr id="136" name="Rectángulo: esquinas redondeadas 135">
                <a:extLst>
                  <a:ext uri="{FF2B5EF4-FFF2-40B4-BE49-F238E27FC236}">
                    <a16:creationId xmlns:a16="http://schemas.microsoft.com/office/drawing/2014/main" id="{6007D850-39E2-44BC-885D-A63A83E8825A}"/>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7" name="Rectángulo: esquinas redondeadas 136">
                <a:extLst>
                  <a:ext uri="{FF2B5EF4-FFF2-40B4-BE49-F238E27FC236}">
                    <a16:creationId xmlns:a16="http://schemas.microsoft.com/office/drawing/2014/main" id="{8578C357-A11E-42F5-B9DB-472B74C23EF3}"/>
                  </a:ext>
                </a:extLst>
              </p:cNvPr>
              <p:cNvSpPr/>
              <p:nvPr/>
            </p:nvSpPr>
            <p:spPr>
              <a:xfrm>
                <a:off x="2713642" y="3952458"/>
                <a:ext cx="6543446"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35" name="Content">
              <a:extLst>
                <a:ext uri="{FF2B5EF4-FFF2-40B4-BE49-F238E27FC236}">
                  <a16:creationId xmlns:a16="http://schemas.microsoft.com/office/drawing/2014/main" id="{271163DC-9FE7-4669-B4FF-0DF4E091F83A}"/>
                </a:ext>
              </a:extLst>
            </p:cNvPr>
            <p:cNvSpPr txBox="1"/>
            <p:nvPr>
              <p:custDataLst>
                <p:custData r:id="rId54"/>
              </p:custDataLst>
            </p:nvPr>
          </p:nvSpPr>
          <p:spPr>
            <a:xfrm>
              <a:off x="2996610" y="3049270"/>
              <a:ext cx="4222042"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4</a:t>
              </a:r>
            </a:p>
          </p:txBody>
        </p:sp>
      </p:grpSp>
      <p:grpSp>
        <p:nvGrpSpPr>
          <p:cNvPr id="12" name="Grupo 11">
            <a:extLst>
              <a:ext uri="{FF2B5EF4-FFF2-40B4-BE49-F238E27FC236}">
                <a16:creationId xmlns:a16="http://schemas.microsoft.com/office/drawing/2014/main" id="{0A86BF45-C95D-43F1-BAA4-F56A15C10B1A}"/>
              </a:ext>
            </a:extLst>
          </p:cNvPr>
          <p:cNvGrpSpPr/>
          <p:nvPr/>
        </p:nvGrpSpPr>
        <p:grpSpPr>
          <a:xfrm>
            <a:off x="650397" y="2789928"/>
            <a:ext cx="10163923" cy="300965"/>
            <a:chOff x="650397" y="2789928"/>
            <a:chExt cx="10163923" cy="300965"/>
          </a:xfrm>
        </p:grpSpPr>
        <p:sp>
          <p:nvSpPr>
            <p:cNvPr id="69" name="Content">
              <a:extLst>
                <a:ext uri="{FF2B5EF4-FFF2-40B4-BE49-F238E27FC236}">
                  <a16:creationId xmlns:a16="http://schemas.microsoft.com/office/drawing/2014/main" id="{17868A9C-8FB8-4514-BF2C-2A1EA71B0C04}"/>
                </a:ext>
              </a:extLst>
            </p:cNvPr>
            <p:cNvSpPr txBox="1"/>
            <p:nvPr>
              <p:custDataLst>
                <p:custData r:id="rId47"/>
              </p:custDataLst>
            </p:nvPr>
          </p:nvSpPr>
          <p:spPr>
            <a:xfrm>
              <a:off x="650397" y="2796251"/>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a:t>
              </a:r>
            </a:p>
          </p:txBody>
        </p:sp>
        <p:sp>
          <p:nvSpPr>
            <p:cNvPr id="70" name="Content">
              <a:extLst>
                <a:ext uri="{FF2B5EF4-FFF2-40B4-BE49-F238E27FC236}">
                  <a16:creationId xmlns:a16="http://schemas.microsoft.com/office/drawing/2014/main" id="{097FCED6-D58D-4C9E-9BF7-7EAAD99AADCA}"/>
                </a:ext>
              </a:extLst>
            </p:cNvPr>
            <p:cNvSpPr txBox="1"/>
            <p:nvPr>
              <p:custDataLst>
                <p:custData r:id="rId48"/>
              </p:custDataLst>
            </p:nvPr>
          </p:nvSpPr>
          <p:spPr>
            <a:xfrm>
              <a:off x="2449292" y="2796251"/>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a:t>
              </a:r>
            </a:p>
          </p:txBody>
        </p:sp>
        <p:sp>
          <p:nvSpPr>
            <p:cNvPr id="71" name="Content">
              <a:extLst>
                <a:ext uri="{FF2B5EF4-FFF2-40B4-BE49-F238E27FC236}">
                  <a16:creationId xmlns:a16="http://schemas.microsoft.com/office/drawing/2014/main" id="{9B3BB832-24A1-49CA-9790-847E8B74EEE6}"/>
                </a:ext>
              </a:extLst>
            </p:cNvPr>
            <p:cNvSpPr txBox="1"/>
            <p:nvPr>
              <p:custDataLst>
                <p:custData r:id="rId49"/>
              </p:custDataLst>
            </p:nvPr>
          </p:nvSpPr>
          <p:spPr>
            <a:xfrm>
              <a:off x="4072926" y="2798505"/>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3</a:t>
              </a:r>
            </a:p>
          </p:txBody>
        </p:sp>
        <p:sp>
          <p:nvSpPr>
            <p:cNvPr id="72" name="Content">
              <a:extLst>
                <a:ext uri="{FF2B5EF4-FFF2-40B4-BE49-F238E27FC236}">
                  <a16:creationId xmlns:a16="http://schemas.microsoft.com/office/drawing/2014/main" id="{29487269-CB0B-4A5B-AD55-267436A5F970}"/>
                </a:ext>
              </a:extLst>
            </p:cNvPr>
            <p:cNvSpPr txBox="1"/>
            <p:nvPr>
              <p:custDataLst>
                <p:custData r:id="rId50"/>
              </p:custDataLst>
            </p:nvPr>
          </p:nvSpPr>
          <p:spPr>
            <a:xfrm>
              <a:off x="5537199" y="2796251"/>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4</a:t>
              </a:r>
            </a:p>
          </p:txBody>
        </p:sp>
        <p:sp>
          <p:nvSpPr>
            <p:cNvPr id="73" name="Content">
              <a:extLst>
                <a:ext uri="{FF2B5EF4-FFF2-40B4-BE49-F238E27FC236}">
                  <a16:creationId xmlns:a16="http://schemas.microsoft.com/office/drawing/2014/main" id="{22F5ABE2-6A0D-4C3A-8495-CF84B6088C86}"/>
                </a:ext>
              </a:extLst>
            </p:cNvPr>
            <p:cNvSpPr txBox="1"/>
            <p:nvPr>
              <p:custDataLst>
                <p:custData r:id="rId51"/>
              </p:custDataLst>
            </p:nvPr>
          </p:nvSpPr>
          <p:spPr>
            <a:xfrm>
              <a:off x="7304814" y="2798505"/>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5</a:t>
              </a:r>
            </a:p>
          </p:txBody>
        </p:sp>
        <p:sp>
          <p:nvSpPr>
            <p:cNvPr id="74" name="Content">
              <a:extLst>
                <a:ext uri="{FF2B5EF4-FFF2-40B4-BE49-F238E27FC236}">
                  <a16:creationId xmlns:a16="http://schemas.microsoft.com/office/drawing/2014/main" id="{AAB8D949-0034-4686-871C-3217DE11C2D0}"/>
                </a:ext>
              </a:extLst>
            </p:cNvPr>
            <p:cNvSpPr txBox="1"/>
            <p:nvPr>
              <p:custDataLst>
                <p:custData r:id="rId52"/>
              </p:custDataLst>
            </p:nvPr>
          </p:nvSpPr>
          <p:spPr>
            <a:xfrm>
              <a:off x="8928448" y="2798505"/>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6</a:t>
              </a:r>
            </a:p>
          </p:txBody>
        </p:sp>
        <p:sp>
          <p:nvSpPr>
            <p:cNvPr id="75" name="Content">
              <a:extLst>
                <a:ext uri="{FF2B5EF4-FFF2-40B4-BE49-F238E27FC236}">
                  <a16:creationId xmlns:a16="http://schemas.microsoft.com/office/drawing/2014/main" id="{180D70DA-877B-4D4F-B2EE-A7AD9E165606}"/>
                </a:ext>
              </a:extLst>
            </p:cNvPr>
            <p:cNvSpPr txBox="1"/>
            <p:nvPr>
              <p:custDataLst>
                <p:custData r:id="rId53"/>
              </p:custDataLst>
            </p:nvPr>
          </p:nvSpPr>
          <p:spPr>
            <a:xfrm>
              <a:off x="10526359" y="2789928"/>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7</a:t>
              </a:r>
            </a:p>
          </p:txBody>
        </p:sp>
      </p:grpSp>
      <p:grpSp>
        <p:nvGrpSpPr>
          <p:cNvPr id="79" name="Grupo 78">
            <a:extLst>
              <a:ext uri="{FF2B5EF4-FFF2-40B4-BE49-F238E27FC236}">
                <a16:creationId xmlns:a16="http://schemas.microsoft.com/office/drawing/2014/main" id="{3266436C-BAA8-4F54-86DD-6BB2BBCADF83}"/>
              </a:ext>
            </a:extLst>
          </p:cNvPr>
          <p:cNvGrpSpPr/>
          <p:nvPr/>
        </p:nvGrpSpPr>
        <p:grpSpPr>
          <a:xfrm>
            <a:off x="650397" y="3468652"/>
            <a:ext cx="10346803" cy="300965"/>
            <a:chOff x="650397" y="2789928"/>
            <a:chExt cx="10346803" cy="300965"/>
          </a:xfrm>
        </p:grpSpPr>
        <p:sp>
          <p:nvSpPr>
            <p:cNvPr id="80" name="Content">
              <a:extLst>
                <a:ext uri="{FF2B5EF4-FFF2-40B4-BE49-F238E27FC236}">
                  <a16:creationId xmlns:a16="http://schemas.microsoft.com/office/drawing/2014/main" id="{BB436D42-9B9A-4625-B73E-F38F06120E3A}"/>
                </a:ext>
              </a:extLst>
            </p:cNvPr>
            <p:cNvSpPr txBox="1"/>
            <p:nvPr>
              <p:custDataLst>
                <p:custData r:id="rId40"/>
              </p:custDataLst>
            </p:nvPr>
          </p:nvSpPr>
          <p:spPr>
            <a:xfrm>
              <a:off x="650397" y="2796251"/>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8</a:t>
              </a:r>
            </a:p>
          </p:txBody>
        </p:sp>
        <p:sp>
          <p:nvSpPr>
            <p:cNvPr id="81" name="Content">
              <a:extLst>
                <a:ext uri="{FF2B5EF4-FFF2-40B4-BE49-F238E27FC236}">
                  <a16:creationId xmlns:a16="http://schemas.microsoft.com/office/drawing/2014/main" id="{8925A3D2-5405-4871-8438-7E8084FF2302}"/>
                </a:ext>
              </a:extLst>
            </p:cNvPr>
            <p:cNvSpPr txBox="1"/>
            <p:nvPr>
              <p:custDataLst>
                <p:custData r:id="rId41"/>
              </p:custDataLst>
            </p:nvPr>
          </p:nvSpPr>
          <p:spPr>
            <a:xfrm>
              <a:off x="2449292" y="2796251"/>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9</a:t>
              </a:r>
            </a:p>
          </p:txBody>
        </p:sp>
        <p:sp>
          <p:nvSpPr>
            <p:cNvPr id="82" name="Content">
              <a:extLst>
                <a:ext uri="{FF2B5EF4-FFF2-40B4-BE49-F238E27FC236}">
                  <a16:creationId xmlns:a16="http://schemas.microsoft.com/office/drawing/2014/main" id="{DCF1298C-78D3-42CE-AEAC-EAD9242E9C45}"/>
                </a:ext>
              </a:extLst>
            </p:cNvPr>
            <p:cNvSpPr txBox="1"/>
            <p:nvPr>
              <p:custDataLst>
                <p:custData r:id="rId42"/>
              </p:custDataLst>
            </p:nvPr>
          </p:nvSpPr>
          <p:spPr>
            <a:xfrm>
              <a:off x="4072926"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10</a:t>
              </a:r>
            </a:p>
          </p:txBody>
        </p:sp>
        <p:sp>
          <p:nvSpPr>
            <p:cNvPr id="83" name="Content">
              <a:extLst>
                <a:ext uri="{FF2B5EF4-FFF2-40B4-BE49-F238E27FC236}">
                  <a16:creationId xmlns:a16="http://schemas.microsoft.com/office/drawing/2014/main" id="{FC988CB9-49BD-4559-9920-12DD99B159AF}"/>
                </a:ext>
              </a:extLst>
            </p:cNvPr>
            <p:cNvSpPr txBox="1"/>
            <p:nvPr>
              <p:custDataLst>
                <p:custData r:id="rId43"/>
              </p:custDataLst>
            </p:nvPr>
          </p:nvSpPr>
          <p:spPr>
            <a:xfrm>
              <a:off x="5537199" y="2796251"/>
              <a:ext cx="440927"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11</a:t>
              </a:r>
            </a:p>
          </p:txBody>
        </p:sp>
        <p:sp>
          <p:nvSpPr>
            <p:cNvPr id="84" name="Content">
              <a:extLst>
                <a:ext uri="{FF2B5EF4-FFF2-40B4-BE49-F238E27FC236}">
                  <a16:creationId xmlns:a16="http://schemas.microsoft.com/office/drawing/2014/main" id="{9FF317DA-D495-4E9C-A9EF-07EA0DDBB79A}"/>
                </a:ext>
              </a:extLst>
            </p:cNvPr>
            <p:cNvSpPr txBox="1"/>
            <p:nvPr>
              <p:custDataLst>
                <p:custData r:id="rId44"/>
              </p:custDataLst>
            </p:nvPr>
          </p:nvSpPr>
          <p:spPr>
            <a:xfrm>
              <a:off x="7304814" y="2798505"/>
              <a:ext cx="523099"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12</a:t>
              </a:r>
            </a:p>
          </p:txBody>
        </p:sp>
        <p:sp>
          <p:nvSpPr>
            <p:cNvPr id="85" name="Content">
              <a:extLst>
                <a:ext uri="{FF2B5EF4-FFF2-40B4-BE49-F238E27FC236}">
                  <a16:creationId xmlns:a16="http://schemas.microsoft.com/office/drawing/2014/main" id="{24F05A5A-CB2A-4AD6-8E88-6D68CD4298D3}"/>
                </a:ext>
              </a:extLst>
            </p:cNvPr>
            <p:cNvSpPr txBox="1"/>
            <p:nvPr>
              <p:custDataLst>
                <p:custData r:id="rId45"/>
              </p:custDataLst>
            </p:nvPr>
          </p:nvSpPr>
          <p:spPr>
            <a:xfrm>
              <a:off x="8928448"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13</a:t>
              </a:r>
            </a:p>
          </p:txBody>
        </p:sp>
        <p:sp>
          <p:nvSpPr>
            <p:cNvPr id="86" name="Content">
              <a:extLst>
                <a:ext uri="{FF2B5EF4-FFF2-40B4-BE49-F238E27FC236}">
                  <a16:creationId xmlns:a16="http://schemas.microsoft.com/office/drawing/2014/main" id="{FB180DF4-EB30-428A-8135-6ECF4DCC2FC6}"/>
                </a:ext>
              </a:extLst>
            </p:cNvPr>
            <p:cNvSpPr txBox="1"/>
            <p:nvPr>
              <p:custDataLst>
                <p:custData r:id="rId46"/>
              </p:custDataLst>
            </p:nvPr>
          </p:nvSpPr>
          <p:spPr>
            <a:xfrm>
              <a:off x="10526359" y="2789928"/>
              <a:ext cx="47084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14</a:t>
              </a:r>
            </a:p>
          </p:txBody>
        </p:sp>
      </p:grpSp>
      <p:grpSp>
        <p:nvGrpSpPr>
          <p:cNvPr id="87" name="Grupo 86">
            <a:extLst>
              <a:ext uri="{FF2B5EF4-FFF2-40B4-BE49-F238E27FC236}">
                <a16:creationId xmlns:a16="http://schemas.microsoft.com/office/drawing/2014/main" id="{48166397-3060-402B-A1E1-B838E0E81487}"/>
              </a:ext>
            </a:extLst>
          </p:cNvPr>
          <p:cNvGrpSpPr/>
          <p:nvPr/>
        </p:nvGrpSpPr>
        <p:grpSpPr>
          <a:xfrm>
            <a:off x="650397" y="4106445"/>
            <a:ext cx="10346803" cy="300965"/>
            <a:chOff x="650397" y="2789928"/>
            <a:chExt cx="10346803" cy="300965"/>
          </a:xfrm>
        </p:grpSpPr>
        <p:sp>
          <p:nvSpPr>
            <p:cNvPr id="88" name="Content">
              <a:extLst>
                <a:ext uri="{FF2B5EF4-FFF2-40B4-BE49-F238E27FC236}">
                  <a16:creationId xmlns:a16="http://schemas.microsoft.com/office/drawing/2014/main" id="{7A757A29-9B03-4D7E-B1DB-584666AD5892}"/>
                </a:ext>
              </a:extLst>
            </p:cNvPr>
            <p:cNvSpPr txBox="1"/>
            <p:nvPr>
              <p:custDataLst>
                <p:custData r:id="rId33"/>
              </p:custDataLst>
            </p:nvPr>
          </p:nvSpPr>
          <p:spPr>
            <a:xfrm>
              <a:off x="650397" y="2796251"/>
              <a:ext cx="463222"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15</a:t>
              </a:r>
            </a:p>
          </p:txBody>
        </p:sp>
        <p:sp>
          <p:nvSpPr>
            <p:cNvPr id="89" name="Content">
              <a:extLst>
                <a:ext uri="{FF2B5EF4-FFF2-40B4-BE49-F238E27FC236}">
                  <a16:creationId xmlns:a16="http://schemas.microsoft.com/office/drawing/2014/main" id="{672E15D1-9BFF-40AA-A7FA-6092839A8A19}"/>
                </a:ext>
              </a:extLst>
            </p:cNvPr>
            <p:cNvSpPr txBox="1"/>
            <p:nvPr>
              <p:custDataLst>
                <p:custData r:id="rId34"/>
              </p:custDataLst>
            </p:nvPr>
          </p:nvSpPr>
          <p:spPr>
            <a:xfrm>
              <a:off x="2449291" y="2796251"/>
              <a:ext cx="484659"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16</a:t>
              </a:r>
            </a:p>
          </p:txBody>
        </p:sp>
        <p:sp>
          <p:nvSpPr>
            <p:cNvPr id="90" name="Content">
              <a:extLst>
                <a:ext uri="{FF2B5EF4-FFF2-40B4-BE49-F238E27FC236}">
                  <a16:creationId xmlns:a16="http://schemas.microsoft.com/office/drawing/2014/main" id="{49039286-D7AD-45CA-8DA2-60AC13A717B0}"/>
                </a:ext>
              </a:extLst>
            </p:cNvPr>
            <p:cNvSpPr txBox="1"/>
            <p:nvPr>
              <p:custDataLst>
                <p:custData r:id="rId35"/>
              </p:custDataLst>
            </p:nvPr>
          </p:nvSpPr>
          <p:spPr>
            <a:xfrm>
              <a:off x="4072926"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17</a:t>
              </a:r>
            </a:p>
          </p:txBody>
        </p:sp>
        <p:sp>
          <p:nvSpPr>
            <p:cNvPr id="91" name="Content">
              <a:extLst>
                <a:ext uri="{FF2B5EF4-FFF2-40B4-BE49-F238E27FC236}">
                  <a16:creationId xmlns:a16="http://schemas.microsoft.com/office/drawing/2014/main" id="{DACDAC61-F77B-464E-9662-64B09817810B}"/>
                </a:ext>
              </a:extLst>
            </p:cNvPr>
            <p:cNvSpPr txBox="1"/>
            <p:nvPr>
              <p:custDataLst>
                <p:custData r:id="rId36"/>
              </p:custDataLst>
            </p:nvPr>
          </p:nvSpPr>
          <p:spPr>
            <a:xfrm>
              <a:off x="5537199" y="2796251"/>
              <a:ext cx="440927"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18</a:t>
              </a:r>
            </a:p>
          </p:txBody>
        </p:sp>
        <p:sp>
          <p:nvSpPr>
            <p:cNvPr id="92" name="Content">
              <a:extLst>
                <a:ext uri="{FF2B5EF4-FFF2-40B4-BE49-F238E27FC236}">
                  <a16:creationId xmlns:a16="http://schemas.microsoft.com/office/drawing/2014/main" id="{7FB0965D-0172-4418-8FEB-B8B9AB628028}"/>
                </a:ext>
              </a:extLst>
            </p:cNvPr>
            <p:cNvSpPr txBox="1"/>
            <p:nvPr>
              <p:custDataLst>
                <p:custData r:id="rId37"/>
              </p:custDataLst>
            </p:nvPr>
          </p:nvSpPr>
          <p:spPr>
            <a:xfrm>
              <a:off x="7304814" y="2798505"/>
              <a:ext cx="523099"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19</a:t>
              </a:r>
            </a:p>
          </p:txBody>
        </p:sp>
        <p:sp>
          <p:nvSpPr>
            <p:cNvPr id="93" name="Content">
              <a:extLst>
                <a:ext uri="{FF2B5EF4-FFF2-40B4-BE49-F238E27FC236}">
                  <a16:creationId xmlns:a16="http://schemas.microsoft.com/office/drawing/2014/main" id="{35F7A0D3-E23B-41C0-8212-9F69616496DB}"/>
                </a:ext>
              </a:extLst>
            </p:cNvPr>
            <p:cNvSpPr txBox="1"/>
            <p:nvPr>
              <p:custDataLst>
                <p:custData r:id="rId38"/>
              </p:custDataLst>
            </p:nvPr>
          </p:nvSpPr>
          <p:spPr>
            <a:xfrm>
              <a:off x="8928448"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20</a:t>
              </a:r>
            </a:p>
          </p:txBody>
        </p:sp>
        <p:sp>
          <p:nvSpPr>
            <p:cNvPr id="94" name="Content">
              <a:extLst>
                <a:ext uri="{FF2B5EF4-FFF2-40B4-BE49-F238E27FC236}">
                  <a16:creationId xmlns:a16="http://schemas.microsoft.com/office/drawing/2014/main" id="{F91D6C2C-7908-4D9D-BB85-6683E2CD1B76}"/>
                </a:ext>
              </a:extLst>
            </p:cNvPr>
            <p:cNvSpPr txBox="1"/>
            <p:nvPr>
              <p:custDataLst>
                <p:custData r:id="rId39"/>
              </p:custDataLst>
            </p:nvPr>
          </p:nvSpPr>
          <p:spPr>
            <a:xfrm>
              <a:off x="10526359" y="2789928"/>
              <a:ext cx="47084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21</a:t>
              </a:r>
            </a:p>
          </p:txBody>
        </p:sp>
      </p:grpSp>
      <p:grpSp>
        <p:nvGrpSpPr>
          <p:cNvPr id="95" name="Grupo 94">
            <a:extLst>
              <a:ext uri="{FF2B5EF4-FFF2-40B4-BE49-F238E27FC236}">
                <a16:creationId xmlns:a16="http://schemas.microsoft.com/office/drawing/2014/main" id="{1BB98C9F-AC81-485D-881C-64B03B4E1325}"/>
              </a:ext>
            </a:extLst>
          </p:cNvPr>
          <p:cNvGrpSpPr/>
          <p:nvPr/>
        </p:nvGrpSpPr>
        <p:grpSpPr>
          <a:xfrm>
            <a:off x="651758" y="4763860"/>
            <a:ext cx="10346803" cy="300965"/>
            <a:chOff x="650397" y="2789928"/>
            <a:chExt cx="10346803" cy="300965"/>
          </a:xfrm>
        </p:grpSpPr>
        <p:sp>
          <p:nvSpPr>
            <p:cNvPr id="96" name="Content">
              <a:extLst>
                <a:ext uri="{FF2B5EF4-FFF2-40B4-BE49-F238E27FC236}">
                  <a16:creationId xmlns:a16="http://schemas.microsoft.com/office/drawing/2014/main" id="{B7176C36-F357-4557-9EFC-AB20F9A79163}"/>
                </a:ext>
              </a:extLst>
            </p:cNvPr>
            <p:cNvSpPr txBox="1"/>
            <p:nvPr>
              <p:custDataLst>
                <p:custData r:id="rId26"/>
              </p:custDataLst>
            </p:nvPr>
          </p:nvSpPr>
          <p:spPr>
            <a:xfrm>
              <a:off x="650397" y="2796251"/>
              <a:ext cx="463222"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a:t>
              </a:r>
            </a:p>
          </p:txBody>
        </p:sp>
        <p:sp>
          <p:nvSpPr>
            <p:cNvPr id="97" name="Content">
              <a:extLst>
                <a:ext uri="{FF2B5EF4-FFF2-40B4-BE49-F238E27FC236}">
                  <a16:creationId xmlns:a16="http://schemas.microsoft.com/office/drawing/2014/main" id="{51CBC26F-6F50-4737-AC15-07D2436A5A68}"/>
                </a:ext>
              </a:extLst>
            </p:cNvPr>
            <p:cNvSpPr txBox="1"/>
            <p:nvPr>
              <p:custDataLst>
                <p:custData r:id="rId27"/>
              </p:custDataLst>
            </p:nvPr>
          </p:nvSpPr>
          <p:spPr>
            <a:xfrm>
              <a:off x="2449291" y="2796251"/>
              <a:ext cx="484659"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23</a:t>
              </a:r>
            </a:p>
          </p:txBody>
        </p:sp>
        <p:sp>
          <p:nvSpPr>
            <p:cNvPr id="98" name="Content">
              <a:extLst>
                <a:ext uri="{FF2B5EF4-FFF2-40B4-BE49-F238E27FC236}">
                  <a16:creationId xmlns:a16="http://schemas.microsoft.com/office/drawing/2014/main" id="{E2CDAF13-C960-44C7-A800-9793645BE812}"/>
                </a:ext>
              </a:extLst>
            </p:cNvPr>
            <p:cNvSpPr txBox="1"/>
            <p:nvPr>
              <p:custDataLst>
                <p:custData r:id="rId28"/>
              </p:custDataLst>
            </p:nvPr>
          </p:nvSpPr>
          <p:spPr>
            <a:xfrm>
              <a:off x="4072926"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24</a:t>
              </a:r>
            </a:p>
          </p:txBody>
        </p:sp>
        <p:sp>
          <p:nvSpPr>
            <p:cNvPr id="99" name="Content">
              <a:extLst>
                <a:ext uri="{FF2B5EF4-FFF2-40B4-BE49-F238E27FC236}">
                  <a16:creationId xmlns:a16="http://schemas.microsoft.com/office/drawing/2014/main" id="{6F941B33-354D-4561-A7AC-DAAC00C6E97C}"/>
                </a:ext>
              </a:extLst>
            </p:cNvPr>
            <p:cNvSpPr txBox="1"/>
            <p:nvPr>
              <p:custDataLst>
                <p:custData r:id="rId29"/>
              </p:custDataLst>
            </p:nvPr>
          </p:nvSpPr>
          <p:spPr>
            <a:xfrm>
              <a:off x="5537199" y="2796251"/>
              <a:ext cx="440927"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25</a:t>
              </a:r>
            </a:p>
          </p:txBody>
        </p:sp>
        <p:sp>
          <p:nvSpPr>
            <p:cNvPr id="100" name="Content">
              <a:extLst>
                <a:ext uri="{FF2B5EF4-FFF2-40B4-BE49-F238E27FC236}">
                  <a16:creationId xmlns:a16="http://schemas.microsoft.com/office/drawing/2014/main" id="{C6518B0E-4A00-46D4-872C-A46A5597D591}"/>
                </a:ext>
              </a:extLst>
            </p:cNvPr>
            <p:cNvSpPr txBox="1"/>
            <p:nvPr>
              <p:custDataLst>
                <p:custData r:id="rId30"/>
              </p:custDataLst>
            </p:nvPr>
          </p:nvSpPr>
          <p:spPr>
            <a:xfrm>
              <a:off x="7304814" y="2798505"/>
              <a:ext cx="523099"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26</a:t>
              </a:r>
            </a:p>
          </p:txBody>
        </p:sp>
        <p:sp>
          <p:nvSpPr>
            <p:cNvPr id="101" name="Content">
              <a:extLst>
                <a:ext uri="{FF2B5EF4-FFF2-40B4-BE49-F238E27FC236}">
                  <a16:creationId xmlns:a16="http://schemas.microsoft.com/office/drawing/2014/main" id="{BD3B949C-1F17-40AF-A043-75F8C349A03F}"/>
                </a:ext>
              </a:extLst>
            </p:cNvPr>
            <p:cNvSpPr txBox="1"/>
            <p:nvPr>
              <p:custDataLst>
                <p:custData r:id="rId31"/>
              </p:custDataLst>
            </p:nvPr>
          </p:nvSpPr>
          <p:spPr>
            <a:xfrm>
              <a:off x="8928448"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27</a:t>
              </a:r>
            </a:p>
          </p:txBody>
        </p:sp>
        <p:sp>
          <p:nvSpPr>
            <p:cNvPr id="102" name="Content">
              <a:extLst>
                <a:ext uri="{FF2B5EF4-FFF2-40B4-BE49-F238E27FC236}">
                  <a16:creationId xmlns:a16="http://schemas.microsoft.com/office/drawing/2014/main" id="{0EF05128-5FA8-4EAB-8E99-2519561B1A54}"/>
                </a:ext>
              </a:extLst>
            </p:cNvPr>
            <p:cNvSpPr txBox="1"/>
            <p:nvPr>
              <p:custDataLst>
                <p:custData r:id="rId32"/>
              </p:custDataLst>
            </p:nvPr>
          </p:nvSpPr>
          <p:spPr>
            <a:xfrm>
              <a:off x="10526359" y="2789928"/>
              <a:ext cx="47084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28</a:t>
              </a:r>
            </a:p>
          </p:txBody>
        </p:sp>
      </p:grpSp>
      <p:grpSp>
        <p:nvGrpSpPr>
          <p:cNvPr id="103" name="Grupo 102">
            <a:extLst>
              <a:ext uri="{FF2B5EF4-FFF2-40B4-BE49-F238E27FC236}">
                <a16:creationId xmlns:a16="http://schemas.microsoft.com/office/drawing/2014/main" id="{DB25CDA2-18DE-4818-A18F-CB0802A2DE2D}"/>
              </a:ext>
            </a:extLst>
          </p:cNvPr>
          <p:cNvGrpSpPr/>
          <p:nvPr/>
        </p:nvGrpSpPr>
        <p:grpSpPr>
          <a:xfrm>
            <a:off x="2424259" y="5024767"/>
            <a:ext cx="7355975" cy="416207"/>
            <a:chOff x="2418012" y="2993416"/>
            <a:chExt cx="7355975" cy="416207"/>
          </a:xfrm>
        </p:grpSpPr>
        <p:grpSp>
          <p:nvGrpSpPr>
            <p:cNvPr id="107" name="Grupo 106">
              <a:extLst>
                <a:ext uri="{FF2B5EF4-FFF2-40B4-BE49-F238E27FC236}">
                  <a16:creationId xmlns:a16="http://schemas.microsoft.com/office/drawing/2014/main" id="{0A42B313-8B2D-44FF-9366-8600F6A64B63}"/>
                </a:ext>
              </a:extLst>
            </p:cNvPr>
            <p:cNvGrpSpPr/>
            <p:nvPr/>
          </p:nvGrpSpPr>
          <p:grpSpPr>
            <a:xfrm>
              <a:off x="2418012" y="2993416"/>
              <a:ext cx="7355975" cy="416207"/>
              <a:chOff x="2306185" y="3952458"/>
              <a:chExt cx="7355975" cy="604044"/>
            </a:xfrm>
          </p:grpSpPr>
          <p:sp>
            <p:nvSpPr>
              <p:cNvPr id="114" name="Rectángulo: esquinas redondeadas 113">
                <a:extLst>
                  <a:ext uri="{FF2B5EF4-FFF2-40B4-BE49-F238E27FC236}">
                    <a16:creationId xmlns:a16="http://schemas.microsoft.com/office/drawing/2014/main" id="{24F173A0-5E50-41FD-8B2E-E46A307FBDF6}"/>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6" name="Rectángulo: esquinas redondeadas 115">
                <a:extLst>
                  <a:ext uri="{FF2B5EF4-FFF2-40B4-BE49-F238E27FC236}">
                    <a16:creationId xmlns:a16="http://schemas.microsoft.com/office/drawing/2014/main" id="{1185EE21-BC52-4392-B4D1-2834C927C8D4}"/>
                  </a:ext>
                </a:extLst>
              </p:cNvPr>
              <p:cNvSpPr/>
              <p:nvPr/>
            </p:nvSpPr>
            <p:spPr>
              <a:xfrm>
                <a:off x="2459253" y="3952458"/>
                <a:ext cx="7027647"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13" name="Content">
              <a:extLst>
                <a:ext uri="{FF2B5EF4-FFF2-40B4-BE49-F238E27FC236}">
                  <a16:creationId xmlns:a16="http://schemas.microsoft.com/office/drawing/2014/main" id="{78186D40-1145-4EB9-8784-11AB65D97CB1}"/>
                </a:ext>
              </a:extLst>
            </p:cNvPr>
            <p:cNvSpPr txBox="1"/>
            <p:nvPr>
              <p:custDataLst>
                <p:custData r:id="rId25"/>
              </p:custDataLst>
            </p:nvPr>
          </p:nvSpPr>
          <p:spPr>
            <a:xfrm>
              <a:off x="2635366" y="3047459"/>
              <a:ext cx="1345928"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6</a:t>
              </a:r>
            </a:p>
          </p:txBody>
        </p:sp>
      </p:grpSp>
      <p:grpSp>
        <p:nvGrpSpPr>
          <p:cNvPr id="138" name="Grupo 137">
            <a:extLst>
              <a:ext uri="{FF2B5EF4-FFF2-40B4-BE49-F238E27FC236}">
                <a16:creationId xmlns:a16="http://schemas.microsoft.com/office/drawing/2014/main" id="{B36B1B31-3A4F-4DAD-9021-4B3DFFDF73CC}"/>
              </a:ext>
            </a:extLst>
          </p:cNvPr>
          <p:cNvGrpSpPr/>
          <p:nvPr/>
        </p:nvGrpSpPr>
        <p:grpSpPr>
          <a:xfrm>
            <a:off x="651758" y="5380934"/>
            <a:ext cx="10346803" cy="300965"/>
            <a:chOff x="650397" y="2789928"/>
            <a:chExt cx="10346803" cy="300965"/>
          </a:xfrm>
        </p:grpSpPr>
        <p:sp>
          <p:nvSpPr>
            <p:cNvPr id="139" name="Content">
              <a:extLst>
                <a:ext uri="{FF2B5EF4-FFF2-40B4-BE49-F238E27FC236}">
                  <a16:creationId xmlns:a16="http://schemas.microsoft.com/office/drawing/2014/main" id="{DF7C9E58-2487-4ED6-9B3D-5CC0BDAA9EB2}"/>
                </a:ext>
              </a:extLst>
            </p:cNvPr>
            <p:cNvSpPr txBox="1"/>
            <p:nvPr>
              <p:custDataLst>
                <p:custData r:id="rId18"/>
              </p:custDataLst>
            </p:nvPr>
          </p:nvSpPr>
          <p:spPr>
            <a:xfrm>
              <a:off x="650397" y="2796251"/>
              <a:ext cx="463222"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29</a:t>
              </a:r>
            </a:p>
          </p:txBody>
        </p:sp>
        <p:sp>
          <p:nvSpPr>
            <p:cNvPr id="140" name="Content">
              <a:extLst>
                <a:ext uri="{FF2B5EF4-FFF2-40B4-BE49-F238E27FC236}">
                  <a16:creationId xmlns:a16="http://schemas.microsoft.com/office/drawing/2014/main" id="{BB974592-54A8-4006-9288-2751409A22CB}"/>
                </a:ext>
              </a:extLst>
            </p:cNvPr>
            <p:cNvSpPr txBox="1"/>
            <p:nvPr>
              <p:custDataLst>
                <p:custData r:id="rId19"/>
              </p:custDataLst>
            </p:nvPr>
          </p:nvSpPr>
          <p:spPr>
            <a:xfrm>
              <a:off x="2449291" y="2796251"/>
              <a:ext cx="484659"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30</a:t>
              </a:r>
            </a:p>
          </p:txBody>
        </p:sp>
        <p:sp>
          <p:nvSpPr>
            <p:cNvPr id="141" name="Content">
              <a:extLst>
                <a:ext uri="{FF2B5EF4-FFF2-40B4-BE49-F238E27FC236}">
                  <a16:creationId xmlns:a16="http://schemas.microsoft.com/office/drawing/2014/main" id="{A15BA58F-3AED-4262-BB52-CAA5E9067038}"/>
                </a:ext>
              </a:extLst>
            </p:cNvPr>
            <p:cNvSpPr txBox="1"/>
            <p:nvPr>
              <p:custDataLst>
                <p:custData r:id="rId20"/>
              </p:custDataLst>
            </p:nvPr>
          </p:nvSpPr>
          <p:spPr>
            <a:xfrm>
              <a:off x="4072926"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a:t>
              </a:r>
            </a:p>
          </p:txBody>
        </p:sp>
        <p:sp>
          <p:nvSpPr>
            <p:cNvPr id="142" name="Content">
              <a:extLst>
                <a:ext uri="{FF2B5EF4-FFF2-40B4-BE49-F238E27FC236}">
                  <a16:creationId xmlns:a16="http://schemas.microsoft.com/office/drawing/2014/main" id="{6C5DDDE6-86F7-48DA-8E90-E4AC22589548}"/>
                </a:ext>
              </a:extLst>
            </p:cNvPr>
            <p:cNvSpPr txBox="1"/>
            <p:nvPr>
              <p:custDataLst>
                <p:custData r:id="rId21"/>
              </p:custDataLst>
            </p:nvPr>
          </p:nvSpPr>
          <p:spPr>
            <a:xfrm>
              <a:off x="5537199" y="2796251"/>
              <a:ext cx="440927"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a:t>
              </a:r>
            </a:p>
          </p:txBody>
        </p:sp>
        <p:sp>
          <p:nvSpPr>
            <p:cNvPr id="143" name="Content">
              <a:extLst>
                <a:ext uri="{FF2B5EF4-FFF2-40B4-BE49-F238E27FC236}">
                  <a16:creationId xmlns:a16="http://schemas.microsoft.com/office/drawing/2014/main" id="{CA732F9C-7924-4CE4-94A5-01B9A2E345C4}"/>
                </a:ext>
              </a:extLst>
            </p:cNvPr>
            <p:cNvSpPr txBox="1"/>
            <p:nvPr>
              <p:custDataLst>
                <p:custData r:id="rId22"/>
              </p:custDataLst>
            </p:nvPr>
          </p:nvSpPr>
          <p:spPr>
            <a:xfrm>
              <a:off x="7304814" y="2798505"/>
              <a:ext cx="523099"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3</a:t>
              </a:r>
            </a:p>
          </p:txBody>
        </p:sp>
        <p:sp>
          <p:nvSpPr>
            <p:cNvPr id="144" name="Content">
              <a:extLst>
                <a:ext uri="{FF2B5EF4-FFF2-40B4-BE49-F238E27FC236}">
                  <a16:creationId xmlns:a16="http://schemas.microsoft.com/office/drawing/2014/main" id="{1BF1112F-60D2-46A8-A4F5-820A94988DEC}"/>
                </a:ext>
              </a:extLst>
            </p:cNvPr>
            <p:cNvSpPr txBox="1"/>
            <p:nvPr>
              <p:custDataLst>
                <p:custData r:id="rId23"/>
              </p:custDataLst>
            </p:nvPr>
          </p:nvSpPr>
          <p:spPr>
            <a:xfrm>
              <a:off x="8928448"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4</a:t>
              </a:r>
            </a:p>
          </p:txBody>
        </p:sp>
        <p:sp>
          <p:nvSpPr>
            <p:cNvPr id="145" name="Content">
              <a:extLst>
                <a:ext uri="{FF2B5EF4-FFF2-40B4-BE49-F238E27FC236}">
                  <a16:creationId xmlns:a16="http://schemas.microsoft.com/office/drawing/2014/main" id="{5F65BE23-3764-4B63-BEE0-F026BCF31DE5}"/>
                </a:ext>
              </a:extLst>
            </p:cNvPr>
            <p:cNvSpPr txBox="1"/>
            <p:nvPr>
              <p:custDataLst>
                <p:custData r:id="rId24"/>
              </p:custDataLst>
            </p:nvPr>
          </p:nvSpPr>
          <p:spPr>
            <a:xfrm>
              <a:off x="10526359" y="2789928"/>
              <a:ext cx="47084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5</a:t>
              </a:r>
            </a:p>
          </p:txBody>
        </p:sp>
      </p:grpSp>
      <p:grpSp>
        <p:nvGrpSpPr>
          <p:cNvPr id="146" name="Grupo 145">
            <a:extLst>
              <a:ext uri="{FF2B5EF4-FFF2-40B4-BE49-F238E27FC236}">
                <a16:creationId xmlns:a16="http://schemas.microsoft.com/office/drawing/2014/main" id="{FA0095C6-E4E8-4349-AE5C-0FEACF94CB59}"/>
              </a:ext>
            </a:extLst>
          </p:cNvPr>
          <p:cNvGrpSpPr/>
          <p:nvPr/>
        </p:nvGrpSpPr>
        <p:grpSpPr>
          <a:xfrm>
            <a:off x="2418013" y="5671226"/>
            <a:ext cx="4236788" cy="416207"/>
            <a:chOff x="2418012" y="2993416"/>
            <a:chExt cx="7355975" cy="416207"/>
          </a:xfrm>
        </p:grpSpPr>
        <p:grpSp>
          <p:nvGrpSpPr>
            <p:cNvPr id="147" name="Grupo 146">
              <a:extLst>
                <a:ext uri="{FF2B5EF4-FFF2-40B4-BE49-F238E27FC236}">
                  <a16:creationId xmlns:a16="http://schemas.microsoft.com/office/drawing/2014/main" id="{2931AEAA-DB32-4711-9D54-02E5324BEFDC}"/>
                </a:ext>
              </a:extLst>
            </p:cNvPr>
            <p:cNvGrpSpPr/>
            <p:nvPr/>
          </p:nvGrpSpPr>
          <p:grpSpPr>
            <a:xfrm>
              <a:off x="2418012" y="2993416"/>
              <a:ext cx="7355975" cy="416207"/>
              <a:chOff x="2306185" y="3952458"/>
              <a:chExt cx="7355975" cy="604044"/>
            </a:xfrm>
          </p:grpSpPr>
          <p:sp>
            <p:nvSpPr>
              <p:cNvPr id="149" name="Rectángulo: esquinas redondeadas 148">
                <a:extLst>
                  <a:ext uri="{FF2B5EF4-FFF2-40B4-BE49-F238E27FC236}">
                    <a16:creationId xmlns:a16="http://schemas.microsoft.com/office/drawing/2014/main" id="{54851574-80D9-4F33-BEB4-672EBBFB9FE5}"/>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0" name="Rectángulo: esquinas redondeadas 149">
                <a:extLst>
                  <a:ext uri="{FF2B5EF4-FFF2-40B4-BE49-F238E27FC236}">
                    <a16:creationId xmlns:a16="http://schemas.microsoft.com/office/drawing/2014/main" id="{725F76D9-1BD8-469A-B4E9-E52ADAD59D0B}"/>
                  </a:ext>
                </a:extLst>
              </p:cNvPr>
              <p:cNvSpPr/>
              <p:nvPr/>
            </p:nvSpPr>
            <p:spPr>
              <a:xfrm>
                <a:off x="2571940" y="3952458"/>
                <a:ext cx="6807979"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48" name="Content">
              <a:extLst>
                <a:ext uri="{FF2B5EF4-FFF2-40B4-BE49-F238E27FC236}">
                  <a16:creationId xmlns:a16="http://schemas.microsoft.com/office/drawing/2014/main" id="{E789AB2E-72B6-4D48-89B3-4FF79803D7E1}"/>
                </a:ext>
              </a:extLst>
            </p:cNvPr>
            <p:cNvSpPr txBox="1"/>
            <p:nvPr>
              <p:custDataLst>
                <p:custData r:id="rId17"/>
              </p:custDataLst>
            </p:nvPr>
          </p:nvSpPr>
          <p:spPr>
            <a:xfrm>
              <a:off x="2793903" y="3049549"/>
              <a:ext cx="2298172"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7</a:t>
              </a:r>
            </a:p>
          </p:txBody>
        </p:sp>
      </p:grpSp>
      <p:grpSp>
        <p:nvGrpSpPr>
          <p:cNvPr id="151" name="Grupo 150">
            <a:extLst>
              <a:ext uri="{FF2B5EF4-FFF2-40B4-BE49-F238E27FC236}">
                <a16:creationId xmlns:a16="http://schemas.microsoft.com/office/drawing/2014/main" id="{B9649C83-C4D1-4576-9912-DDEB74E2DD92}"/>
              </a:ext>
            </a:extLst>
          </p:cNvPr>
          <p:cNvGrpSpPr/>
          <p:nvPr/>
        </p:nvGrpSpPr>
        <p:grpSpPr>
          <a:xfrm>
            <a:off x="7254206" y="5671226"/>
            <a:ext cx="4236788" cy="416207"/>
            <a:chOff x="2418012" y="2993416"/>
            <a:chExt cx="7355975" cy="416207"/>
          </a:xfrm>
        </p:grpSpPr>
        <p:grpSp>
          <p:nvGrpSpPr>
            <p:cNvPr id="152" name="Grupo 151">
              <a:extLst>
                <a:ext uri="{FF2B5EF4-FFF2-40B4-BE49-F238E27FC236}">
                  <a16:creationId xmlns:a16="http://schemas.microsoft.com/office/drawing/2014/main" id="{5E13D349-2535-41F1-AC9A-B38A864A5B6F}"/>
                </a:ext>
              </a:extLst>
            </p:cNvPr>
            <p:cNvGrpSpPr/>
            <p:nvPr/>
          </p:nvGrpSpPr>
          <p:grpSpPr>
            <a:xfrm>
              <a:off x="2418012" y="2993416"/>
              <a:ext cx="7355975" cy="416207"/>
              <a:chOff x="2306185" y="3952458"/>
              <a:chExt cx="7355975" cy="604044"/>
            </a:xfrm>
          </p:grpSpPr>
          <p:sp>
            <p:nvSpPr>
              <p:cNvPr id="154" name="Rectángulo: esquinas redondeadas 153">
                <a:extLst>
                  <a:ext uri="{FF2B5EF4-FFF2-40B4-BE49-F238E27FC236}">
                    <a16:creationId xmlns:a16="http://schemas.microsoft.com/office/drawing/2014/main" id="{5D6D1936-DC5A-49BF-93FB-8176BB6B99E0}"/>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5" name="Rectángulo: esquinas redondeadas 154">
                <a:extLst>
                  <a:ext uri="{FF2B5EF4-FFF2-40B4-BE49-F238E27FC236}">
                    <a16:creationId xmlns:a16="http://schemas.microsoft.com/office/drawing/2014/main" id="{05D89AD6-1795-4917-A161-5CF6F80DB8BD}"/>
                  </a:ext>
                </a:extLst>
              </p:cNvPr>
              <p:cNvSpPr/>
              <p:nvPr/>
            </p:nvSpPr>
            <p:spPr>
              <a:xfrm>
                <a:off x="2571940" y="3952458"/>
                <a:ext cx="6807979"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53" name="Content">
              <a:extLst>
                <a:ext uri="{FF2B5EF4-FFF2-40B4-BE49-F238E27FC236}">
                  <a16:creationId xmlns:a16="http://schemas.microsoft.com/office/drawing/2014/main" id="{76189C1C-8400-4F32-BEA2-A6AF160520E4}"/>
                </a:ext>
              </a:extLst>
            </p:cNvPr>
            <p:cNvSpPr txBox="1"/>
            <p:nvPr>
              <p:custDataLst>
                <p:custData r:id="rId16"/>
              </p:custDataLst>
            </p:nvPr>
          </p:nvSpPr>
          <p:spPr>
            <a:xfrm>
              <a:off x="2793903" y="3049549"/>
              <a:ext cx="2298172"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8</a:t>
              </a:r>
            </a:p>
          </p:txBody>
        </p:sp>
      </p:grpSp>
      <p:grpSp>
        <p:nvGrpSpPr>
          <p:cNvPr id="34" name="Grupo 33">
            <a:extLst>
              <a:ext uri="{FF2B5EF4-FFF2-40B4-BE49-F238E27FC236}">
                <a16:creationId xmlns:a16="http://schemas.microsoft.com/office/drawing/2014/main" id="{228756D0-1EE3-479F-A0F4-29EED6B95BB3}"/>
              </a:ext>
            </a:extLst>
          </p:cNvPr>
          <p:cNvGrpSpPr/>
          <p:nvPr/>
        </p:nvGrpSpPr>
        <p:grpSpPr>
          <a:xfrm>
            <a:off x="2782859" y="1299492"/>
            <a:ext cx="6626281" cy="4812595"/>
            <a:chOff x="2782859" y="1299492"/>
            <a:chExt cx="6626281" cy="4812595"/>
          </a:xfrm>
        </p:grpSpPr>
        <p:sp>
          <p:nvSpPr>
            <p:cNvPr id="157" name="Rectángulo: esquinas redondeadas 156">
              <a:extLst>
                <a:ext uri="{FF2B5EF4-FFF2-40B4-BE49-F238E27FC236}">
                  <a16:creationId xmlns:a16="http://schemas.microsoft.com/office/drawing/2014/main" id="{31EF3B62-C569-4808-947B-40C040B33EF7}"/>
                </a:ext>
              </a:extLst>
            </p:cNvPr>
            <p:cNvSpPr/>
            <p:nvPr/>
          </p:nvSpPr>
          <p:spPr>
            <a:xfrm>
              <a:off x="2782859" y="1299492"/>
              <a:ext cx="6626281" cy="4812595"/>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158" name="Grupo 157">
              <a:extLst>
                <a:ext uri="{FF2B5EF4-FFF2-40B4-BE49-F238E27FC236}">
                  <a16:creationId xmlns:a16="http://schemas.microsoft.com/office/drawing/2014/main" id="{A5AE1945-7F99-4ECB-B08C-03AC43301988}"/>
                </a:ext>
              </a:extLst>
            </p:cNvPr>
            <p:cNvGrpSpPr/>
            <p:nvPr/>
          </p:nvGrpSpPr>
          <p:grpSpPr>
            <a:xfrm>
              <a:off x="3054477" y="2001478"/>
              <a:ext cx="2317751" cy="868680"/>
              <a:chOff x="2476499" y="3048000"/>
              <a:chExt cx="2317751" cy="868680"/>
            </a:xfrm>
          </p:grpSpPr>
          <p:sp>
            <p:nvSpPr>
              <p:cNvPr id="169" name="Rectángulo: esquinas redondeadas 168">
                <a:extLst>
                  <a:ext uri="{FF2B5EF4-FFF2-40B4-BE49-F238E27FC236}">
                    <a16:creationId xmlns:a16="http://schemas.microsoft.com/office/drawing/2014/main" id="{17219C35-D9CC-46C8-9F61-7B290515FF42}"/>
                  </a:ext>
                </a:extLst>
              </p:cNvPr>
              <p:cNvSpPr/>
              <p:nvPr/>
            </p:nvSpPr>
            <p:spPr>
              <a:xfrm>
                <a:off x="2476499" y="3048000"/>
                <a:ext cx="2317751" cy="868680"/>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170" name="Gráfico 169">
                <a:extLst>
                  <a:ext uri="{FF2B5EF4-FFF2-40B4-BE49-F238E27FC236}">
                    <a16:creationId xmlns:a16="http://schemas.microsoft.com/office/drawing/2014/main" id="{A3571FE1-3ADB-414D-8E85-42C2CAA3C5B7}"/>
                  </a:ext>
                </a:extLst>
              </p:cNvPr>
              <p:cNvPicPr>
                <a:picLocks noChangeAspect="1"/>
              </p:cNvPicPr>
              <p:nvPr/>
            </p:nvPicPr>
            <p:blipFill>
              <a:blip r:embed="rId74">
                <a:extLst>
                  <a:ext uri="{28A0092B-C50C-407E-A947-70E740481C1C}">
                    <a14:useLocalDpi xmlns:a14="http://schemas.microsoft.com/office/drawing/2010/main" val="0"/>
                  </a:ext>
                  <a:ext uri="{96DAC541-7B7A-43D3-8B79-37D633B846F1}">
                    <asvg:svgBlip xmlns:asvg="http://schemas.microsoft.com/office/drawing/2016/SVG/main" r:embed="rId75"/>
                  </a:ext>
                </a:extLst>
              </a:blip>
              <a:stretch>
                <a:fillRect/>
              </a:stretch>
            </p:blipFill>
            <p:spPr>
              <a:xfrm>
                <a:off x="2558632" y="3122340"/>
                <a:ext cx="720000" cy="720000"/>
              </a:xfrm>
              <a:prstGeom prst="rect">
                <a:avLst/>
              </a:prstGeom>
              <a:effectLst>
                <a:outerShdw blurRad="50800" dist="38100" dir="2700000" algn="tl" rotWithShape="0">
                  <a:prstClr val="black">
                    <a:alpha val="40000"/>
                  </a:prstClr>
                </a:outerShdw>
              </a:effectLst>
            </p:spPr>
          </p:pic>
          <p:sp>
            <p:nvSpPr>
              <p:cNvPr id="171" name="Content">
                <a:extLst>
                  <a:ext uri="{FF2B5EF4-FFF2-40B4-BE49-F238E27FC236}">
                    <a16:creationId xmlns:a16="http://schemas.microsoft.com/office/drawing/2014/main" id="{0DE9645A-99C9-44A2-8440-A1804FB2F602}"/>
                  </a:ext>
                </a:extLst>
              </p:cNvPr>
              <p:cNvSpPr txBox="1"/>
              <p:nvPr>
                <p:custDataLst>
                  <p:custData r:id="rId14"/>
                  <p:custData r:id="rId15"/>
                </p:custDataLst>
              </p:nvPr>
            </p:nvSpPr>
            <p:spPr>
              <a:xfrm>
                <a:off x="3278631" y="3302693"/>
                <a:ext cx="1454350" cy="538609"/>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Reporte</a:t>
                </a:r>
                <a:r>
                  <a:rPr lang="en-US" sz="1600" dirty="0">
                    <a:solidFill>
                      <a:srgbClr val="000000"/>
                    </a:solidFill>
                    <a:latin typeface="Raleway" panose="020B0503030101060003" pitchFamily="34" charset="0"/>
                    <a:ea typeface="Segoe UI" pitchFamily="34" charset="0"/>
                    <a:cs typeface="Segoe UI" pitchFamily="34" charset="0"/>
                  </a:rPr>
                  <a:t> de </a:t>
                </a:r>
                <a:r>
                  <a:rPr lang="en-US" sz="1600" dirty="0" err="1">
                    <a:solidFill>
                      <a:srgbClr val="000000"/>
                    </a:solidFill>
                    <a:latin typeface="Raleway" panose="020B0503030101060003" pitchFamily="34" charset="0"/>
                    <a:ea typeface="Segoe UI" pitchFamily="34" charset="0"/>
                    <a:cs typeface="Segoe UI" pitchFamily="34" charset="0"/>
                  </a:rPr>
                  <a:t>cronograma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72" name="Gráfico 171">
                <a:extLst>
                  <a:ext uri="{FF2B5EF4-FFF2-40B4-BE49-F238E27FC236}">
                    <a16:creationId xmlns:a16="http://schemas.microsoft.com/office/drawing/2014/main" id="{35C11749-830D-4834-A141-90DCEA41995C}"/>
                  </a:ext>
                </a:extLst>
              </p:cNvPr>
              <p:cNvPicPr>
                <a:picLocks noChangeAspect="1"/>
              </p:cNvPicPr>
              <p:nvPr/>
            </p:nvPicPr>
            <p:blipFill>
              <a:blip r:embed="rId76">
                <a:extLst>
                  <a:ext uri="{28A0092B-C50C-407E-A947-70E740481C1C}">
                    <a14:useLocalDpi xmlns:a14="http://schemas.microsoft.com/office/drawing/2010/main" val="0"/>
                  </a:ext>
                  <a:ext uri="{96DAC541-7B7A-43D3-8B79-37D633B846F1}">
                    <asvg:svgBlip xmlns:asvg="http://schemas.microsoft.com/office/drawing/2016/SVG/main" r:embed="rId77"/>
                  </a:ext>
                </a:extLst>
              </a:blip>
              <a:stretch>
                <a:fillRect/>
              </a:stretch>
            </p:blipFill>
            <p:spPr>
              <a:xfrm>
                <a:off x="4505648" y="3049655"/>
                <a:ext cx="252000" cy="252000"/>
              </a:xfrm>
              <a:prstGeom prst="rect">
                <a:avLst/>
              </a:prstGeom>
            </p:spPr>
          </p:pic>
        </p:grpSp>
        <p:sp>
          <p:nvSpPr>
            <p:cNvPr id="159" name="Content">
              <a:extLst>
                <a:ext uri="{FF2B5EF4-FFF2-40B4-BE49-F238E27FC236}">
                  <a16:creationId xmlns:a16="http://schemas.microsoft.com/office/drawing/2014/main" id="{99EF2422-F5D0-4E41-858F-1F8F2611D12A}"/>
                </a:ext>
              </a:extLst>
            </p:cNvPr>
            <p:cNvSpPr txBox="1"/>
            <p:nvPr>
              <p:custDataLst>
                <p:custData r:id="rId8"/>
              </p:custDataLst>
            </p:nvPr>
          </p:nvSpPr>
          <p:spPr>
            <a:xfrm>
              <a:off x="3054477" y="3156168"/>
              <a:ext cx="2964273"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Documentos</a:t>
              </a:r>
              <a:r>
                <a:rPr lang="en-US" sz="2200" dirty="0">
                  <a:solidFill>
                    <a:schemeClr val="bg1"/>
                  </a:solidFill>
                  <a:latin typeface="Raleway" panose="020B0503030101060003" pitchFamily="34" charset="0"/>
                  <a:ea typeface="Segoe UI" pitchFamily="34" charset="0"/>
                  <a:cs typeface="Segoe UI" pitchFamily="34" charset="0"/>
                </a:rPr>
                <a:t> </a:t>
              </a:r>
              <a:r>
                <a:rPr lang="en-US" sz="2200" dirty="0" err="1">
                  <a:solidFill>
                    <a:schemeClr val="bg1"/>
                  </a:solidFill>
                  <a:latin typeface="Raleway" panose="020B0503030101060003" pitchFamily="34" charset="0"/>
                  <a:ea typeface="Segoe UI" pitchFamily="34" charset="0"/>
                  <a:cs typeface="Segoe UI" pitchFamily="34" charset="0"/>
                </a:rPr>
                <a:t>subidos</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160" name="Grupo 159">
              <a:extLst>
                <a:ext uri="{FF2B5EF4-FFF2-40B4-BE49-F238E27FC236}">
                  <a16:creationId xmlns:a16="http://schemas.microsoft.com/office/drawing/2014/main" id="{53788DAB-C77B-4E62-8D1B-CBDA70BB329B}"/>
                </a:ext>
              </a:extLst>
            </p:cNvPr>
            <p:cNvGrpSpPr/>
            <p:nvPr/>
          </p:nvGrpSpPr>
          <p:grpSpPr>
            <a:xfrm>
              <a:off x="3054477" y="3630843"/>
              <a:ext cx="2317751" cy="868680"/>
              <a:chOff x="470752" y="3840736"/>
              <a:chExt cx="2317751" cy="868680"/>
            </a:xfrm>
          </p:grpSpPr>
          <p:sp>
            <p:nvSpPr>
              <p:cNvPr id="165" name="Rectángulo: esquinas redondeadas 164">
                <a:extLst>
                  <a:ext uri="{FF2B5EF4-FFF2-40B4-BE49-F238E27FC236}">
                    <a16:creationId xmlns:a16="http://schemas.microsoft.com/office/drawing/2014/main" id="{B7BBC3EF-200C-4AEC-ACA4-7EBC82C41A44}"/>
                  </a:ext>
                </a:extLst>
              </p:cNvPr>
              <p:cNvSpPr/>
              <p:nvPr/>
            </p:nvSpPr>
            <p:spPr>
              <a:xfrm>
                <a:off x="470752" y="3840736"/>
                <a:ext cx="2317751" cy="868680"/>
              </a:xfrm>
              <a:prstGeom prst="roundRect">
                <a:avLst>
                  <a:gd name="adj" fmla="val 7729"/>
                </a:avLst>
              </a:prstGeom>
              <a:solidFill>
                <a:srgbClr val="0070C0"/>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166" name="Gráfico 165">
                <a:extLst>
                  <a:ext uri="{FF2B5EF4-FFF2-40B4-BE49-F238E27FC236}">
                    <a16:creationId xmlns:a16="http://schemas.microsoft.com/office/drawing/2014/main" id="{FA226F5C-3830-4016-8736-84B6F075992A}"/>
                  </a:ext>
                </a:extLst>
              </p:cNvPr>
              <p:cNvPicPr>
                <a:picLocks noChangeAspect="1"/>
              </p:cNvPicPr>
              <p:nvPr/>
            </p:nvPicPr>
            <p:blipFill>
              <a:blip r:embed="rId74">
                <a:extLst>
                  <a:ext uri="{28A0092B-C50C-407E-A947-70E740481C1C}">
                    <a14:useLocalDpi xmlns:a14="http://schemas.microsoft.com/office/drawing/2010/main" val="0"/>
                  </a:ext>
                  <a:ext uri="{96DAC541-7B7A-43D3-8B79-37D633B846F1}">
                    <asvg:svgBlip xmlns:asvg="http://schemas.microsoft.com/office/drawing/2016/SVG/main" r:embed="rId75"/>
                  </a:ext>
                </a:extLst>
              </a:blip>
              <a:stretch>
                <a:fillRect/>
              </a:stretch>
            </p:blipFill>
            <p:spPr>
              <a:xfrm>
                <a:off x="552885" y="3915076"/>
                <a:ext cx="720000" cy="720000"/>
              </a:xfrm>
              <a:prstGeom prst="rect">
                <a:avLst/>
              </a:prstGeom>
              <a:effectLst>
                <a:outerShdw blurRad="50800" dist="38100" dir="2700000" algn="tl" rotWithShape="0">
                  <a:prstClr val="black">
                    <a:alpha val="40000"/>
                  </a:prstClr>
                </a:outerShdw>
              </a:effectLst>
            </p:spPr>
          </p:pic>
          <p:sp>
            <p:nvSpPr>
              <p:cNvPr id="167" name="Content">
                <a:extLst>
                  <a:ext uri="{FF2B5EF4-FFF2-40B4-BE49-F238E27FC236}">
                    <a16:creationId xmlns:a16="http://schemas.microsoft.com/office/drawing/2014/main" id="{44E28537-1BD2-4AE7-9E81-D43D7AF912E9}"/>
                  </a:ext>
                </a:extLst>
              </p:cNvPr>
              <p:cNvSpPr txBox="1"/>
              <p:nvPr>
                <p:custDataLst>
                  <p:custData r:id="rId12"/>
                  <p:custData r:id="rId13"/>
                </p:custDataLst>
              </p:nvPr>
            </p:nvSpPr>
            <p:spPr>
              <a:xfrm>
                <a:off x="1272885" y="4095429"/>
                <a:ext cx="1515618" cy="538609"/>
              </a:xfrm>
              <a:prstGeom prst="rect">
                <a:avLst/>
              </a:prstGeom>
              <a:noFill/>
            </p:spPr>
            <p:txBody>
              <a:bodyPr wrap="square" lIns="91440" tIns="18288" rIns="91440" bIns="27432" rtlCol="0" anchor="ctr" anchorCtr="0">
                <a:spAutoFit/>
              </a:bodyPr>
              <a:lstStyle/>
              <a:p>
                <a:r>
                  <a:rPr lang="en-US" sz="1600" dirty="0" err="1">
                    <a:solidFill>
                      <a:schemeClr val="bg1"/>
                    </a:solidFill>
                    <a:latin typeface="Raleway" panose="020B0503030101060003" pitchFamily="34" charset="0"/>
                    <a:ea typeface="Segoe UI" pitchFamily="34" charset="0"/>
                    <a:cs typeface="Segoe UI" pitchFamily="34" charset="0"/>
                  </a:rPr>
                  <a:t>Reporte</a:t>
                </a:r>
                <a:r>
                  <a:rPr lang="en-US" sz="1600" dirty="0">
                    <a:solidFill>
                      <a:schemeClr val="bg1"/>
                    </a:solidFill>
                    <a:latin typeface="Raleway" panose="020B0503030101060003" pitchFamily="34" charset="0"/>
                    <a:ea typeface="Segoe UI" pitchFamily="34" charset="0"/>
                    <a:cs typeface="Segoe UI" pitchFamily="34" charset="0"/>
                  </a:rPr>
                  <a:t> de </a:t>
                </a:r>
                <a:r>
                  <a:rPr lang="en-US" sz="1600" dirty="0" err="1">
                    <a:solidFill>
                      <a:schemeClr val="bg1"/>
                    </a:solidFill>
                    <a:latin typeface="Raleway" panose="020B0503030101060003" pitchFamily="34" charset="0"/>
                    <a:ea typeface="Segoe UI" pitchFamily="34" charset="0"/>
                    <a:cs typeface="Segoe UI" pitchFamily="34" charset="0"/>
                  </a:rPr>
                  <a:t>cronograma</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168" name="Gráfico 167">
                <a:extLst>
                  <a:ext uri="{FF2B5EF4-FFF2-40B4-BE49-F238E27FC236}">
                    <a16:creationId xmlns:a16="http://schemas.microsoft.com/office/drawing/2014/main" id="{1911B0B7-0E68-4D85-BF2B-2453C2E3806B}"/>
                  </a:ext>
                </a:extLst>
              </p:cNvPr>
              <p:cNvPicPr>
                <a:picLocks noChangeAspect="1"/>
              </p:cNvPicPr>
              <p:nvPr/>
            </p:nvPicPr>
            <p:blipFill>
              <a:blip r:embed="rId78">
                <a:extLst>
                  <a:ext uri="{28A0092B-C50C-407E-A947-70E740481C1C}">
                    <a14:useLocalDpi xmlns:a14="http://schemas.microsoft.com/office/drawing/2010/main" val="0"/>
                  </a:ext>
                  <a:ext uri="{96DAC541-7B7A-43D3-8B79-37D633B846F1}">
                    <asvg:svgBlip xmlns:asvg="http://schemas.microsoft.com/office/drawing/2016/SVG/main" r:embed="rId79"/>
                  </a:ext>
                </a:extLst>
              </a:blip>
              <a:stretch>
                <a:fillRect/>
              </a:stretch>
            </p:blipFill>
            <p:spPr>
              <a:xfrm>
                <a:off x="2499901" y="3842391"/>
                <a:ext cx="252000" cy="252000"/>
              </a:xfrm>
              <a:prstGeom prst="rect">
                <a:avLst/>
              </a:prstGeom>
            </p:spPr>
          </p:pic>
        </p:grpSp>
        <p:sp>
          <p:nvSpPr>
            <p:cNvPr id="161" name="Content">
              <a:extLst>
                <a:ext uri="{FF2B5EF4-FFF2-40B4-BE49-F238E27FC236}">
                  <a16:creationId xmlns:a16="http://schemas.microsoft.com/office/drawing/2014/main" id="{01B583DF-B3F3-4016-95BB-F194F1B93BAB}"/>
                </a:ext>
              </a:extLst>
            </p:cNvPr>
            <p:cNvSpPr txBox="1"/>
            <p:nvPr>
              <p:custDataLst>
                <p:custData r:id="rId9"/>
              </p:custDataLst>
            </p:nvPr>
          </p:nvSpPr>
          <p:spPr>
            <a:xfrm>
              <a:off x="3049217" y="1526803"/>
              <a:ext cx="1433406"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Formatos</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162" name="Grupo 161">
              <a:extLst>
                <a:ext uri="{FF2B5EF4-FFF2-40B4-BE49-F238E27FC236}">
                  <a16:creationId xmlns:a16="http://schemas.microsoft.com/office/drawing/2014/main" id="{00DD95B2-B437-44B9-9E6D-4FD59750C024}"/>
                </a:ext>
              </a:extLst>
            </p:cNvPr>
            <p:cNvGrpSpPr/>
            <p:nvPr>
              <p:custDataLst>
                <p:custData r:id="rId10"/>
              </p:custDataLst>
            </p:nvPr>
          </p:nvGrpSpPr>
          <p:grpSpPr>
            <a:xfrm>
              <a:off x="7791579" y="5624971"/>
              <a:ext cx="1457546" cy="292388"/>
              <a:chOff x="4760668" y="4237301"/>
              <a:chExt cx="2616422" cy="292388"/>
            </a:xfrm>
          </p:grpSpPr>
          <p:sp>
            <p:nvSpPr>
              <p:cNvPr id="163" name="Rectángulo: esquinas redondeadas 162">
                <a:extLst>
                  <a:ext uri="{FF2B5EF4-FFF2-40B4-BE49-F238E27FC236}">
                    <a16:creationId xmlns:a16="http://schemas.microsoft.com/office/drawing/2014/main" id="{D04C7898-E9D2-48C8-8503-ACD50979ECD1}"/>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4" name="Content">
                <a:hlinkClick r:id="rId80" action="ppaction://hlinksldjump"/>
                <a:extLst>
                  <a:ext uri="{FF2B5EF4-FFF2-40B4-BE49-F238E27FC236}">
                    <a16:creationId xmlns:a16="http://schemas.microsoft.com/office/drawing/2014/main" id="{964597EA-3766-423D-9022-4558CBE21E7A}"/>
                  </a:ext>
                </a:extLst>
              </p:cNvPr>
              <p:cNvSpPr txBox="1"/>
              <p:nvPr>
                <p:custDataLst>
                  <p:custData r:id="rId11"/>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spTree>
    <p:extLst>
      <p:ext uri="{BB962C8B-B14F-4D97-AF65-F5344CB8AC3E}">
        <p14:creationId xmlns:p14="http://schemas.microsoft.com/office/powerpoint/2010/main" val="5422771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68"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69"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70"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71"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72"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73"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74">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3405099"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Propuesta</a:t>
            </a:r>
            <a:r>
              <a:rPr lang="en-US" sz="2600" dirty="0">
                <a:solidFill>
                  <a:srgbClr val="000000"/>
                </a:solidFill>
                <a:latin typeface="Raleway" panose="020B0503030101060003" pitchFamily="34" charset="0"/>
                <a:ea typeface="Segoe UI" pitchFamily="34" charset="0"/>
                <a:cs typeface="Segoe UI" pitchFamily="34" charset="0"/>
              </a:rPr>
              <a:t> de </a:t>
            </a:r>
            <a:r>
              <a:rPr lang="en-US" sz="2600" dirty="0" err="1">
                <a:solidFill>
                  <a:srgbClr val="000000"/>
                </a:solidFill>
                <a:latin typeface="Raleway" panose="020B0503030101060003" pitchFamily="34" charset="0"/>
                <a:ea typeface="Segoe UI" pitchFamily="34" charset="0"/>
                <a:cs typeface="Segoe UI" pitchFamily="34" charset="0"/>
              </a:rPr>
              <a:t>trabajo</a:t>
            </a:r>
            <a:endParaRPr lang="en-US" sz="2600" dirty="0">
              <a:solidFill>
                <a:srgbClr val="000000"/>
              </a:solidFill>
              <a:latin typeface="Raleway" panose="020B0503030101060003" pitchFamily="34" charset="0"/>
              <a:ea typeface="Segoe UI" pitchFamily="34" charset="0"/>
              <a:cs typeface="Segoe UI" pitchFamily="34" charset="0"/>
            </a:endParaRPr>
          </a:p>
        </p:txBody>
      </p:sp>
      <p:pic>
        <p:nvPicPr>
          <p:cNvPr id="53" name="Gráfico 52">
            <a:extLst>
              <a:ext uri="{FF2B5EF4-FFF2-40B4-BE49-F238E27FC236}">
                <a16:creationId xmlns:a16="http://schemas.microsoft.com/office/drawing/2014/main" id="{216E622C-4373-4A94-B5B9-885C9A3F9CA1}"/>
              </a:ext>
            </a:extLst>
          </p:cNvPr>
          <p:cNvPicPr>
            <a:picLocks noChangeAspect="1"/>
          </p:cNvPicPr>
          <p:nvPr/>
        </p:nvPicPr>
        <p:blipFill>
          <a:blip r:embed="rId75">
            <a:extLst>
              <a:ext uri="{28A0092B-C50C-407E-A947-70E740481C1C}">
                <a14:useLocalDpi xmlns:a14="http://schemas.microsoft.com/office/drawing/2010/main" val="0"/>
              </a:ext>
              <a:ext uri="{96DAC541-7B7A-43D3-8B79-37D633B846F1}">
                <asvg:svgBlip xmlns:asvg="http://schemas.microsoft.com/office/drawing/2016/SVG/main" r:embed="rId76"/>
              </a:ext>
            </a:extLst>
          </a:blip>
          <a:stretch>
            <a:fillRect/>
          </a:stretch>
        </p:blipFill>
        <p:spPr>
          <a:xfrm>
            <a:off x="3981294" y="1746520"/>
            <a:ext cx="252000" cy="252000"/>
          </a:xfrm>
          <a:prstGeom prst="rect">
            <a:avLst/>
          </a:prstGeom>
        </p:spPr>
      </p:pic>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extLst>
                <a:ext uri="{FF2B5EF4-FFF2-40B4-BE49-F238E27FC236}">
                  <a16:creationId xmlns:a16="http://schemas.microsoft.com/office/drawing/2014/main" id="{E63BC99B-E73F-4F66-868B-2E3094EB5B9C}"/>
                </a:ext>
              </a:extLst>
            </p:cNvPr>
            <p:cNvSpPr txBox="1"/>
            <p:nvPr>
              <p:custDataLst>
                <p:custData r:id="rId65"/>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104" name="Grupo 103">
            <a:extLst>
              <a:ext uri="{FF2B5EF4-FFF2-40B4-BE49-F238E27FC236}">
                <a16:creationId xmlns:a16="http://schemas.microsoft.com/office/drawing/2014/main" id="{D43D8B10-2D5D-4F74-9E3C-2081BB6CAB89}"/>
              </a:ext>
            </a:extLst>
          </p:cNvPr>
          <p:cNvGrpSpPr/>
          <p:nvPr>
            <p:custDataLst>
              <p:custData r:id="rId5"/>
            </p:custDataLst>
          </p:nvPr>
        </p:nvGrpSpPr>
        <p:grpSpPr>
          <a:xfrm>
            <a:off x="474338" y="2228528"/>
            <a:ext cx="1896153" cy="292388"/>
            <a:chOff x="474338" y="2185251"/>
            <a:chExt cx="5026519" cy="292388"/>
          </a:xfrm>
        </p:grpSpPr>
        <p:sp>
          <p:nvSpPr>
            <p:cNvPr id="105" name="Content">
              <a:extLst>
                <a:ext uri="{FF2B5EF4-FFF2-40B4-BE49-F238E27FC236}">
                  <a16:creationId xmlns:a16="http://schemas.microsoft.com/office/drawing/2014/main" id="{5CDA1EB6-3E01-496B-913D-526B515A571A}"/>
                </a:ext>
              </a:extLst>
            </p:cNvPr>
            <p:cNvSpPr txBox="1"/>
            <p:nvPr>
              <p:custDataLst>
                <p:custData r:id="rId64"/>
              </p:custDataLst>
            </p:nvPr>
          </p:nvSpPr>
          <p:spPr>
            <a:xfrm>
              <a:off x="474338" y="2185251"/>
              <a:ext cx="3567925"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Septiembre</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06" name="Gráfico 105">
              <a:extLst>
                <a:ext uri="{FF2B5EF4-FFF2-40B4-BE49-F238E27FC236}">
                  <a16:creationId xmlns:a16="http://schemas.microsoft.com/office/drawing/2014/main" id="{978A553C-C3D8-45E3-8766-95B279F316AB}"/>
                </a:ext>
              </a:extLst>
            </p:cNvPr>
            <p:cNvPicPr>
              <a:picLocks/>
            </p:cNvPicPr>
            <p:nvPr/>
          </p:nvPicPr>
          <p:blipFill>
            <a:blip r:embed="rId77">
              <a:extLst>
                <a:ext uri="{28A0092B-C50C-407E-A947-70E740481C1C}">
                  <a14:useLocalDpi xmlns:a14="http://schemas.microsoft.com/office/drawing/2010/main" val="0"/>
                </a:ext>
                <a:ext uri="{96DAC541-7B7A-43D3-8B79-37D633B846F1}">
                  <asvg:svgBlip xmlns:asvg="http://schemas.microsoft.com/office/drawing/2016/SVG/main" r:embed="rId78"/>
                </a:ext>
              </a:extLst>
            </a:blip>
            <a:stretch>
              <a:fillRect/>
            </a:stretch>
          </p:blipFill>
          <p:spPr>
            <a:xfrm>
              <a:off x="4832829" y="2199130"/>
              <a:ext cx="668028" cy="252000"/>
            </a:xfrm>
            <a:prstGeom prst="rect">
              <a:avLst/>
            </a:prstGeom>
          </p:spPr>
        </p:pic>
      </p:grpSp>
      <p:grpSp>
        <p:nvGrpSpPr>
          <p:cNvPr id="108" name="Grupo 107">
            <a:extLst>
              <a:ext uri="{FF2B5EF4-FFF2-40B4-BE49-F238E27FC236}">
                <a16:creationId xmlns:a16="http://schemas.microsoft.com/office/drawing/2014/main" id="{16EDDCDC-9BCD-4554-836C-D54CD106F879}"/>
              </a:ext>
            </a:extLst>
          </p:cNvPr>
          <p:cNvGrpSpPr/>
          <p:nvPr>
            <p:custDataLst>
              <p:custData r:id="rId6"/>
            </p:custDataLst>
          </p:nvPr>
        </p:nvGrpSpPr>
        <p:grpSpPr>
          <a:xfrm>
            <a:off x="3285217" y="2228528"/>
            <a:ext cx="1896153" cy="292388"/>
            <a:chOff x="474338" y="2185251"/>
            <a:chExt cx="5026519" cy="292388"/>
          </a:xfrm>
        </p:grpSpPr>
        <p:sp>
          <p:nvSpPr>
            <p:cNvPr id="109" name="Content">
              <a:extLst>
                <a:ext uri="{FF2B5EF4-FFF2-40B4-BE49-F238E27FC236}">
                  <a16:creationId xmlns:a16="http://schemas.microsoft.com/office/drawing/2014/main" id="{7DA5F150-D9C6-492E-9EF4-1A9F5FA39BE0}"/>
                </a:ext>
              </a:extLst>
            </p:cNvPr>
            <p:cNvSpPr txBox="1"/>
            <p:nvPr>
              <p:custDataLst>
                <p:custData r:id="rId63"/>
              </p:custDataLst>
            </p:nvPr>
          </p:nvSpPr>
          <p:spPr>
            <a:xfrm>
              <a:off x="474338" y="2185251"/>
              <a:ext cx="3567925"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2019</a:t>
              </a:r>
            </a:p>
          </p:txBody>
        </p:sp>
        <p:pic>
          <p:nvPicPr>
            <p:cNvPr id="110" name="Gráfico 109">
              <a:extLst>
                <a:ext uri="{FF2B5EF4-FFF2-40B4-BE49-F238E27FC236}">
                  <a16:creationId xmlns:a16="http://schemas.microsoft.com/office/drawing/2014/main" id="{4A93760C-9F96-45D2-B959-567660F8BA3B}"/>
                </a:ext>
              </a:extLst>
            </p:cNvPr>
            <p:cNvPicPr>
              <a:picLocks/>
            </p:cNvPicPr>
            <p:nvPr/>
          </p:nvPicPr>
          <p:blipFill>
            <a:blip r:embed="rId77">
              <a:extLst>
                <a:ext uri="{28A0092B-C50C-407E-A947-70E740481C1C}">
                  <a14:useLocalDpi xmlns:a14="http://schemas.microsoft.com/office/drawing/2010/main" val="0"/>
                </a:ext>
                <a:ext uri="{96DAC541-7B7A-43D3-8B79-37D633B846F1}">
                  <asvg:svgBlip xmlns:asvg="http://schemas.microsoft.com/office/drawing/2016/SVG/main" r:embed="rId78"/>
                </a:ext>
              </a:extLst>
            </a:blip>
            <a:stretch>
              <a:fillRect/>
            </a:stretch>
          </p:blipFill>
          <p:spPr>
            <a:xfrm>
              <a:off x="4832829" y="2199130"/>
              <a:ext cx="668028" cy="252000"/>
            </a:xfrm>
            <a:prstGeom prst="rect">
              <a:avLst/>
            </a:prstGeom>
          </p:spPr>
        </p:pic>
      </p:grpSp>
      <p:sp>
        <p:nvSpPr>
          <p:cNvPr id="112" name="Content">
            <a:extLst>
              <a:ext uri="{FF2B5EF4-FFF2-40B4-BE49-F238E27FC236}">
                <a16:creationId xmlns:a16="http://schemas.microsoft.com/office/drawing/2014/main" id="{2A09DB5C-D82D-49D7-AF2D-A20A63FDA9C7}"/>
              </a:ext>
            </a:extLst>
          </p:cNvPr>
          <p:cNvSpPr txBox="1"/>
          <p:nvPr>
            <p:custDataLst>
              <p:custData r:id="rId7"/>
            </p:custDataLst>
          </p:nvPr>
        </p:nvSpPr>
        <p:spPr>
          <a:xfrm>
            <a:off x="474338" y="2570098"/>
            <a:ext cx="11243324" cy="323165"/>
          </a:xfrm>
          <a:prstGeom prst="rect">
            <a:avLst/>
          </a:prstGeom>
          <a:noFill/>
        </p:spPr>
        <p:txBody>
          <a:bodyPr wrap="square" lIns="91440" tIns="18288" rIns="91440" bIns="27432" numCol="7" spcCol="360000" rtlCol="0" anchor="ctr" anchorCtr="0">
            <a:spAutoFit/>
          </a:bodyPr>
          <a:lstStyle/>
          <a:p>
            <a:pPr algn="ctr"/>
            <a:r>
              <a:rPr lang="en-US" dirty="0">
                <a:solidFill>
                  <a:srgbClr val="000000"/>
                </a:solidFill>
                <a:latin typeface="Raleway" panose="020B0503030101060003" pitchFamily="34" charset="0"/>
                <a:ea typeface="Segoe UI" pitchFamily="34" charset="0"/>
                <a:cs typeface="Segoe UI" pitchFamily="34" charset="0"/>
              </a:rPr>
              <a:t>Domingo Lunes Martes </a:t>
            </a:r>
            <a:r>
              <a:rPr lang="en-US" dirty="0" err="1">
                <a:solidFill>
                  <a:srgbClr val="000000"/>
                </a:solidFill>
                <a:latin typeface="Raleway" panose="020B0503030101060003" pitchFamily="34" charset="0"/>
                <a:ea typeface="Segoe UI" pitchFamily="34" charset="0"/>
                <a:cs typeface="Segoe UI" pitchFamily="34" charset="0"/>
              </a:rPr>
              <a:t>Miércoles</a:t>
            </a:r>
            <a:r>
              <a:rPr lang="en-US" dirty="0">
                <a:solidFill>
                  <a:srgbClr val="000000"/>
                </a:solidFill>
                <a:latin typeface="Raleway" panose="020B0503030101060003" pitchFamily="34" charset="0"/>
                <a:ea typeface="Segoe UI" pitchFamily="34" charset="0"/>
                <a:cs typeface="Segoe UI" pitchFamily="34" charset="0"/>
              </a:rPr>
              <a:t> Jueves Viernes </a:t>
            </a:r>
            <a:r>
              <a:rPr lang="en-US" dirty="0" err="1">
                <a:solidFill>
                  <a:srgbClr val="000000"/>
                </a:solidFill>
                <a:latin typeface="Raleway" panose="020B0503030101060003" pitchFamily="34" charset="0"/>
                <a:ea typeface="Segoe UI" pitchFamily="34" charset="0"/>
                <a:cs typeface="Segoe UI" pitchFamily="34" charset="0"/>
              </a:rPr>
              <a:t>Sábado</a:t>
            </a:r>
            <a:endParaRPr lang="en-US" dirty="0">
              <a:solidFill>
                <a:srgbClr val="000000"/>
              </a:solidFill>
              <a:latin typeface="Raleway" panose="020B0503030101060003" pitchFamily="34" charset="0"/>
              <a:ea typeface="Segoe UI" pitchFamily="34" charset="0"/>
              <a:cs typeface="Segoe UI" pitchFamily="34" charset="0"/>
            </a:endParaRPr>
          </a:p>
        </p:txBody>
      </p:sp>
      <p:grpSp>
        <p:nvGrpSpPr>
          <p:cNvPr id="4" name="Grupo 3">
            <a:extLst>
              <a:ext uri="{FF2B5EF4-FFF2-40B4-BE49-F238E27FC236}">
                <a16:creationId xmlns:a16="http://schemas.microsoft.com/office/drawing/2014/main" id="{A85FAA95-7BB5-42CA-B2E4-29287C869090}"/>
              </a:ext>
            </a:extLst>
          </p:cNvPr>
          <p:cNvGrpSpPr/>
          <p:nvPr/>
        </p:nvGrpSpPr>
        <p:grpSpPr>
          <a:xfrm>
            <a:off x="2418012" y="3082316"/>
            <a:ext cx="7355975" cy="416207"/>
            <a:chOff x="2418012" y="2993416"/>
            <a:chExt cx="7355975" cy="416207"/>
          </a:xfrm>
        </p:grpSpPr>
        <p:grpSp>
          <p:nvGrpSpPr>
            <p:cNvPr id="3" name="Grupo 2">
              <a:extLst>
                <a:ext uri="{FF2B5EF4-FFF2-40B4-BE49-F238E27FC236}">
                  <a16:creationId xmlns:a16="http://schemas.microsoft.com/office/drawing/2014/main" id="{7F910129-D208-42E5-9BE1-81E0F36F8650}"/>
                </a:ext>
              </a:extLst>
            </p:cNvPr>
            <p:cNvGrpSpPr/>
            <p:nvPr/>
          </p:nvGrpSpPr>
          <p:grpSpPr>
            <a:xfrm>
              <a:off x="2418012" y="2993416"/>
              <a:ext cx="7355975" cy="416207"/>
              <a:chOff x="2306185" y="3952458"/>
              <a:chExt cx="7355975" cy="604044"/>
            </a:xfrm>
          </p:grpSpPr>
          <p:sp>
            <p:nvSpPr>
              <p:cNvPr id="2" name="Rectángulo: esquinas redondeadas 1">
                <a:extLst>
                  <a:ext uri="{FF2B5EF4-FFF2-40B4-BE49-F238E27FC236}">
                    <a16:creationId xmlns:a16="http://schemas.microsoft.com/office/drawing/2014/main" id="{11FE2987-9111-49F4-B66A-2242A6AAED38}"/>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5" name="Rectángulo: esquinas redondeadas 114">
                <a:extLst>
                  <a:ext uri="{FF2B5EF4-FFF2-40B4-BE49-F238E27FC236}">
                    <a16:creationId xmlns:a16="http://schemas.microsoft.com/office/drawing/2014/main" id="{891CD996-AD48-4223-8545-AD3CAAEC4897}"/>
                  </a:ext>
                </a:extLst>
              </p:cNvPr>
              <p:cNvSpPr/>
              <p:nvPr/>
            </p:nvSpPr>
            <p:spPr>
              <a:xfrm>
                <a:off x="2459253" y="3952458"/>
                <a:ext cx="7027647"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17" name="Content">
              <a:extLst>
                <a:ext uri="{FF2B5EF4-FFF2-40B4-BE49-F238E27FC236}">
                  <a16:creationId xmlns:a16="http://schemas.microsoft.com/office/drawing/2014/main" id="{445EB8A2-6929-453D-B33C-26CDDF5162CF}"/>
                </a:ext>
              </a:extLst>
            </p:cNvPr>
            <p:cNvSpPr txBox="1"/>
            <p:nvPr>
              <p:custDataLst>
                <p:custData r:id="rId62"/>
              </p:custDataLst>
            </p:nvPr>
          </p:nvSpPr>
          <p:spPr>
            <a:xfrm>
              <a:off x="2635366" y="3047459"/>
              <a:ext cx="1345928"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1</a:t>
              </a:r>
            </a:p>
          </p:txBody>
        </p:sp>
      </p:grpSp>
      <p:grpSp>
        <p:nvGrpSpPr>
          <p:cNvPr id="118" name="Grupo 117">
            <a:extLst>
              <a:ext uri="{FF2B5EF4-FFF2-40B4-BE49-F238E27FC236}">
                <a16:creationId xmlns:a16="http://schemas.microsoft.com/office/drawing/2014/main" id="{216C3EBD-D390-445D-906F-7F66A7080B46}"/>
              </a:ext>
            </a:extLst>
          </p:cNvPr>
          <p:cNvGrpSpPr/>
          <p:nvPr/>
        </p:nvGrpSpPr>
        <p:grpSpPr>
          <a:xfrm>
            <a:off x="2418013" y="3728181"/>
            <a:ext cx="4236788" cy="416207"/>
            <a:chOff x="2418012" y="2993416"/>
            <a:chExt cx="7355975" cy="416207"/>
          </a:xfrm>
        </p:grpSpPr>
        <p:grpSp>
          <p:nvGrpSpPr>
            <p:cNvPr id="119" name="Grupo 118">
              <a:extLst>
                <a:ext uri="{FF2B5EF4-FFF2-40B4-BE49-F238E27FC236}">
                  <a16:creationId xmlns:a16="http://schemas.microsoft.com/office/drawing/2014/main" id="{0517C51B-2E6A-4800-8BAC-0751F1EDD259}"/>
                </a:ext>
              </a:extLst>
            </p:cNvPr>
            <p:cNvGrpSpPr/>
            <p:nvPr/>
          </p:nvGrpSpPr>
          <p:grpSpPr>
            <a:xfrm>
              <a:off x="2418012" y="2993416"/>
              <a:ext cx="7355975" cy="416207"/>
              <a:chOff x="2306185" y="3952458"/>
              <a:chExt cx="7355975" cy="604044"/>
            </a:xfrm>
          </p:grpSpPr>
          <p:sp>
            <p:nvSpPr>
              <p:cNvPr id="121" name="Rectángulo: esquinas redondeadas 120">
                <a:extLst>
                  <a:ext uri="{FF2B5EF4-FFF2-40B4-BE49-F238E27FC236}">
                    <a16:creationId xmlns:a16="http://schemas.microsoft.com/office/drawing/2014/main" id="{634588AF-AAF2-4EA3-BDE8-CF80537926E6}"/>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2" name="Rectángulo: esquinas redondeadas 121">
                <a:extLst>
                  <a:ext uri="{FF2B5EF4-FFF2-40B4-BE49-F238E27FC236}">
                    <a16:creationId xmlns:a16="http://schemas.microsoft.com/office/drawing/2014/main" id="{8FBA4B73-0241-4160-B894-261BDBFC534A}"/>
                  </a:ext>
                </a:extLst>
              </p:cNvPr>
              <p:cNvSpPr/>
              <p:nvPr/>
            </p:nvSpPr>
            <p:spPr>
              <a:xfrm>
                <a:off x="2571940" y="3952458"/>
                <a:ext cx="6807979"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20" name="Content">
              <a:extLst>
                <a:ext uri="{FF2B5EF4-FFF2-40B4-BE49-F238E27FC236}">
                  <a16:creationId xmlns:a16="http://schemas.microsoft.com/office/drawing/2014/main" id="{071A579C-D203-483D-B748-B4887CEC6F1F}"/>
                </a:ext>
              </a:extLst>
            </p:cNvPr>
            <p:cNvSpPr txBox="1"/>
            <p:nvPr>
              <p:custDataLst>
                <p:custData r:id="rId61"/>
              </p:custDataLst>
            </p:nvPr>
          </p:nvSpPr>
          <p:spPr>
            <a:xfrm>
              <a:off x="2793903" y="3049549"/>
              <a:ext cx="2298172"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2</a:t>
              </a:r>
            </a:p>
          </p:txBody>
        </p:sp>
      </p:grpSp>
      <p:grpSp>
        <p:nvGrpSpPr>
          <p:cNvPr id="123" name="Grupo 122">
            <a:extLst>
              <a:ext uri="{FF2B5EF4-FFF2-40B4-BE49-F238E27FC236}">
                <a16:creationId xmlns:a16="http://schemas.microsoft.com/office/drawing/2014/main" id="{F57D0E07-4834-4C37-AFF6-E04EBECD65D6}"/>
              </a:ext>
            </a:extLst>
          </p:cNvPr>
          <p:cNvGrpSpPr/>
          <p:nvPr/>
        </p:nvGrpSpPr>
        <p:grpSpPr>
          <a:xfrm>
            <a:off x="7254206" y="3728181"/>
            <a:ext cx="4236788" cy="416207"/>
            <a:chOff x="2418012" y="2993416"/>
            <a:chExt cx="7355975" cy="416207"/>
          </a:xfrm>
        </p:grpSpPr>
        <p:grpSp>
          <p:nvGrpSpPr>
            <p:cNvPr id="124" name="Grupo 123">
              <a:extLst>
                <a:ext uri="{FF2B5EF4-FFF2-40B4-BE49-F238E27FC236}">
                  <a16:creationId xmlns:a16="http://schemas.microsoft.com/office/drawing/2014/main" id="{7C4E3412-85B0-45A5-92A6-F74A3AB63A92}"/>
                </a:ext>
              </a:extLst>
            </p:cNvPr>
            <p:cNvGrpSpPr/>
            <p:nvPr/>
          </p:nvGrpSpPr>
          <p:grpSpPr>
            <a:xfrm>
              <a:off x="2418012" y="2993416"/>
              <a:ext cx="7355975" cy="416207"/>
              <a:chOff x="2306185" y="3952458"/>
              <a:chExt cx="7355975" cy="604044"/>
            </a:xfrm>
          </p:grpSpPr>
          <p:sp>
            <p:nvSpPr>
              <p:cNvPr id="126" name="Rectángulo: esquinas redondeadas 125">
                <a:extLst>
                  <a:ext uri="{FF2B5EF4-FFF2-40B4-BE49-F238E27FC236}">
                    <a16:creationId xmlns:a16="http://schemas.microsoft.com/office/drawing/2014/main" id="{DC863BC0-339D-4D04-A1EF-97B7C57DE216}"/>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7" name="Rectángulo: esquinas redondeadas 126">
                <a:extLst>
                  <a:ext uri="{FF2B5EF4-FFF2-40B4-BE49-F238E27FC236}">
                    <a16:creationId xmlns:a16="http://schemas.microsoft.com/office/drawing/2014/main" id="{710D4105-CEB9-44BC-87B8-E2DC000B763B}"/>
                  </a:ext>
                </a:extLst>
              </p:cNvPr>
              <p:cNvSpPr/>
              <p:nvPr/>
            </p:nvSpPr>
            <p:spPr>
              <a:xfrm>
                <a:off x="2571940" y="3952458"/>
                <a:ext cx="6807979"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25" name="Content">
              <a:extLst>
                <a:ext uri="{FF2B5EF4-FFF2-40B4-BE49-F238E27FC236}">
                  <a16:creationId xmlns:a16="http://schemas.microsoft.com/office/drawing/2014/main" id="{27EB7AF9-066C-4A60-968E-4A55468833E8}"/>
                </a:ext>
              </a:extLst>
            </p:cNvPr>
            <p:cNvSpPr txBox="1"/>
            <p:nvPr>
              <p:custDataLst>
                <p:custData r:id="rId60"/>
              </p:custDataLst>
            </p:nvPr>
          </p:nvSpPr>
          <p:spPr>
            <a:xfrm>
              <a:off x="2793903" y="3049549"/>
              <a:ext cx="2298172"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3</a:t>
              </a:r>
            </a:p>
          </p:txBody>
        </p:sp>
      </p:grpSp>
      <p:grpSp>
        <p:nvGrpSpPr>
          <p:cNvPr id="128" name="Grupo 127">
            <a:extLst>
              <a:ext uri="{FF2B5EF4-FFF2-40B4-BE49-F238E27FC236}">
                <a16:creationId xmlns:a16="http://schemas.microsoft.com/office/drawing/2014/main" id="{A1217A30-745D-42EC-9B69-A4FD31585B9D}"/>
              </a:ext>
            </a:extLst>
          </p:cNvPr>
          <p:cNvGrpSpPr/>
          <p:nvPr/>
        </p:nvGrpSpPr>
        <p:grpSpPr>
          <a:xfrm>
            <a:off x="5537199" y="4374046"/>
            <a:ext cx="4236788" cy="416207"/>
            <a:chOff x="2418012" y="2993416"/>
            <a:chExt cx="7355975" cy="416207"/>
          </a:xfrm>
        </p:grpSpPr>
        <p:grpSp>
          <p:nvGrpSpPr>
            <p:cNvPr id="129" name="Grupo 128">
              <a:extLst>
                <a:ext uri="{FF2B5EF4-FFF2-40B4-BE49-F238E27FC236}">
                  <a16:creationId xmlns:a16="http://schemas.microsoft.com/office/drawing/2014/main" id="{4E248EC1-6471-4D03-BFD8-6E92AC611472}"/>
                </a:ext>
              </a:extLst>
            </p:cNvPr>
            <p:cNvGrpSpPr/>
            <p:nvPr/>
          </p:nvGrpSpPr>
          <p:grpSpPr>
            <a:xfrm>
              <a:off x="2418012" y="2993416"/>
              <a:ext cx="7355975" cy="416207"/>
              <a:chOff x="2306185" y="3952458"/>
              <a:chExt cx="7355975" cy="604044"/>
            </a:xfrm>
          </p:grpSpPr>
          <p:sp>
            <p:nvSpPr>
              <p:cNvPr id="131" name="Rectángulo: esquinas redondeadas 130">
                <a:extLst>
                  <a:ext uri="{FF2B5EF4-FFF2-40B4-BE49-F238E27FC236}">
                    <a16:creationId xmlns:a16="http://schemas.microsoft.com/office/drawing/2014/main" id="{C2962E97-8C47-4D32-988F-4CF4A168A7A1}"/>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2" name="Rectángulo: esquinas redondeadas 131">
                <a:extLst>
                  <a:ext uri="{FF2B5EF4-FFF2-40B4-BE49-F238E27FC236}">
                    <a16:creationId xmlns:a16="http://schemas.microsoft.com/office/drawing/2014/main" id="{D981433D-C96A-4B51-888F-52975DD5860A}"/>
                  </a:ext>
                </a:extLst>
              </p:cNvPr>
              <p:cNvSpPr/>
              <p:nvPr/>
            </p:nvSpPr>
            <p:spPr>
              <a:xfrm>
                <a:off x="2571940" y="3952458"/>
                <a:ext cx="6807979"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30" name="Content">
              <a:extLst>
                <a:ext uri="{FF2B5EF4-FFF2-40B4-BE49-F238E27FC236}">
                  <a16:creationId xmlns:a16="http://schemas.microsoft.com/office/drawing/2014/main" id="{98DC7E75-59EF-4B4A-8F10-89E2BCD61C82}"/>
                </a:ext>
              </a:extLst>
            </p:cNvPr>
            <p:cNvSpPr txBox="1"/>
            <p:nvPr>
              <p:custDataLst>
                <p:custData r:id="rId59"/>
              </p:custDataLst>
            </p:nvPr>
          </p:nvSpPr>
          <p:spPr>
            <a:xfrm>
              <a:off x="2793903" y="3049549"/>
              <a:ext cx="2298172"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5</a:t>
              </a:r>
            </a:p>
          </p:txBody>
        </p:sp>
      </p:grpSp>
      <p:grpSp>
        <p:nvGrpSpPr>
          <p:cNvPr id="133" name="Grupo 132">
            <a:extLst>
              <a:ext uri="{FF2B5EF4-FFF2-40B4-BE49-F238E27FC236}">
                <a16:creationId xmlns:a16="http://schemas.microsoft.com/office/drawing/2014/main" id="{68682A74-9A26-4E3F-9B17-BC6AEC8EAC7E}"/>
              </a:ext>
            </a:extLst>
          </p:cNvPr>
          <p:cNvGrpSpPr/>
          <p:nvPr/>
        </p:nvGrpSpPr>
        <p:grpSpPr>
          <a:xfrm>
            <a:off x="2418013" y="4368269"/>
            <a:ext cx="2763357" cy="416207"/>
            <a:chOff x="2418012" y="2993416"/>
            <a:chExt cx="7355975" cy="416207"/>
          </a:xfrm>
        </p:grpSpPr>
        <p:grpSp>
          <p:nvGrpSpPr>
            <p:cNvPr id="134" name="Grupo 133">
              <a:extLst>
                <a:ext uri="{FF2B5EF4-FFF2-40B4-BE49-F238E27FC236}">
                  <a16:creationId xmlns:a16="http://schemas.microsoft.com/office/drawing/2014/main" id="{91A3343C-DDE9-42A1-A0B9-EC20F1F1A1EB}"/>
                </a:ext>
              </a:extLst>
            </p:cNvPr>
            <p:cNvGrpSpPr/>
            <p:nvPr/>
          </p:nvGrpSpPr>
          <p:grpSpPr>
            <a:xfrm>
              <a:off x="2418012" y="2993416"/>
              <a:ext cx="7355975" cy="416207"/>
              <a:chOff x="2306185" y="3952458"/>
              <a:chExt cx="7355975" cy="604044"/>
            </a:xfrm>
          </p:grpSpPr>
          <p:sp>
            <p:nvSpPr>
              <p:cNvPr id="136" name="Rectángulo: esquinas redondeadas 135">
                <a:extLst>
                  <a:ext uri="{FF2B5EF4-FFF2-40B4-BE49-F238E27FC236}">
                    <a16:creationId xmlns:a16="http://schemas.microsoft.com/office/drawing/2014/main" id="{6007D850-39E2-44BC-885D-A63A83E8825A}"/>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7" name="Rectángulo: esquinas redondeadas 136">
                <a:extLst>
                  <a:ext uri="{FF2B5EF4-FFF2-40B4-BE49-F238E27FC236}">
                    <a16:creationId xmlns:a16="http://schemas.microsoft.com/office/drawing/2014/main" id="{8578C357-A11E-42F5-B9DB-472B74C23EF3}"/>
                  </a:ext>
                </a:extLst>
              </p:cNvPr>
              <p:cNvSpPr/>
              <p:nvPr/>
            </p:nvSpPr>
            <p:spPr>
              <a:xfrm>
                <a:off x="2713642" y="3952458"/>
                <a:ext cx="6543446"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35" name="Content">
              <a:extLst>
                <a:ext uri="{FF2B5EF4-FFF2-40B4-BE49-F238E27FC236}">
                  <a16:creationId xmlns:a16="http://schemas.microsoft.com/office/drawing/2014/main" id="{271163DC-9FE7-4669-B4FF-0DF4E091F83A}"/>
                </a:ext>
              </a:extLst>
            </p:cNvPr>
            <p:cNvSpPr txBox="1"/>
            <p:nvPr>
              <p:custDataLst>
                <p:custData r:id="rId58"/>
              </p:custDataLst>
            </p:nvPr>
          </p:nvSpPr>
          <p:spPr>
            <a:xfrm>
              <a:off x="2996610" y="3049270"/>
              <a:ext cx="4222042"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4</a:t>
              </a:r>
            </a:p>
          </p:txBody>
        </p:sp>
      </p:grpSp>
      <p:grpSp>
        <p:nvGrpSpPr>
          <p:cNvPr id="12" name="Grupo 11">
            <a:extLst>
              <a:ext uri="{FF2B5EF4-FFF2-40B4-BE49-F238E27FC236}">
                <a16:creationId xmlns:a16="http://schemas.microsoft.com/office/drawing/2014/main" id="{0A86BF45-C95D-43F1-BAA4-F56A15C10B1A}"/>
              </a:ext>
            </a:extLst>
          </p:cNvPr>
          <p:cNvGrpSpPr/>
          <p:nvPr/>
        </p:nvGrpSpPr>
        <p:grpSpPr>
          <a:xfrm>
            <a:off x="650397" y="2789928"/>
            <a:ext cx="10163923" cy="300965"/>
            <a:chOff x="650397" y="2789928"/>
            <a:chExt cx="10163923" cy="300965"/>
          </a:xfrm>
        </p:grpSpPr>
        <p:sp>
          <p:nvSpPr>
            <p:cNvPr id="69" name="Content">
              <a:extLst>
                <a:ext uri="{FF2B5EF4-FFF2-40B4-BE49-F238E27FC236}">
                  <a16:creationId xmlns:a16="http://schemas.microsoft.com/office/drawing/2014/main" id="{17868A9C-8FB8-4514-BF2C-2A1EA71B0C04}"/>
                </a:ext>
              </a:extLst>
            </p:cNvPr>
            <p:cNvSpPr txBox="1"/>
            <p:nvPr>
              <p:custDataLst>
                <p:custData r:id="rId51"/>
              </p:custDataLst>
            </p:nvPr>
          </p:nvSpPr>
          <p:spPr>
            <a:xfrm>
              <a:off x="650397" y="2796251"/>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a:t>
              </a:r>
            </a:p>
          </p:txBody>
        </p:sp>
        <p:sp>
          <p:nvSpPr>
            <p:cNvPr id="70" name="Content">
              <a:extLst>
                <a:ext uri="{FF2B5EF4-FFF2-40B4-BE49-F238E27FC236}">
                  <a16:creationId xmlns:a16="http://schemas.microsoft.com/office/drawing/2014/main" id="{097FCED6-D58D-4C9E-9BF7-7EAAD99AADCA}"/>
                </a:ext>
              </a:extLst>
            </p:cNvPr>
            <p:cNvSpPr txBox="1"/>
            <p:nvPr>
              <p:custDataLst>
                <p:custData r:id="rId52"/>
              </p:custDataLst>
            </p:nvPr>
          </p:nvSpPr>
          <p:spPr>
            <a:xfrm>
              <a:off x="2449292" y="2796251"/>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a:t>
              </a:r>
            </a:p>
          </p:txBody>
        </p:sp>
        <p:sp>
          <p:nvSpPr>
            <p:cNvPr id="71" name="Content">
              <a:extLst>
                <a:ext uri="{FF2B5EF4-FFF2-40B4-BE49-F238E27FC236}">
                  <a16:creationId xmlns:a16="http://schemas.microsoft.com/office/drawing/2014/main" id="{9B3BB832-24A1-49CA-9790-847E8B74EEE6}"/>
                </a:ext>
              </a:extLst>
            </p:cNvPr>
            <p:cNvSpPr txBox="1"/>
            <p:nvPr>
              <p:custDataLst>
                <p:custData r:id="rId53"/>
              </p:custDataLst>
            </p:nvPr>
          </p:nvSpPr>
          <p:spPr>
            <a:xfrm>
              <a:off x="4072926" y="2798505"/>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3</a:t>
              </a:r>
            </a:p>
          </p:txBody>
        </p:sp>
        <p:sp>
          <p:nvSpPr>
            <p:cNvPr id="72" name="Content">
              <a:extLst>
                <a:ext uri="{FF2B5EF4-FFF2-40B4-BE49-F238E27FC236}">
                  <a16:creationId xmlns:a16="http://schemas.microsoft.com/office/drawing/2014/main" id="{29487269-CB0B-4A5B-AD55-267436A5F970}"/>
                </a:ext>
              </a:extLst>
            </p:cNvPr>
            <p:cNvSpPr txBox="1"/>
            <p:nvPr>
              <p:custDataLst>
                <p:custData r:id="rId54"/>
              </p:custDataLst>
            </p:nvPr>
          </p:nvSpPr>
          <p:spPr>
            <a:xfrm>
              <a:off x="5537199" y="2796251"/>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4</a:t>
              </a:r>
            </a:p>
          </p:txBody>
        </p:sp>
        <p:sp>
          <p:nvSpPr>
            <p:cNvPr id="73" name="Content">
              <a:extLst>
                <a:ext uri="{FF2B5EF4-FFF2-40B4-BE49-F238E27FC236}">
                  <a16:creationId xmlns:a16="http://schemas.microsoft.com/office/drawing/2014/main" id="{22F5ABE2-6A0D-4C3A-8495-CF84B6088C86}"/>
                </a:ext>
              </a:extLst>
            </p:cNvPr>
            <p:cNvSpPr txBox="1"/>
            <p:nvPr>
              <p:custDataLst>
                <p:custData r:id="rId55"/>
              </p:custDataLst>
            </p:nvPr>
          </p:nvSpPr>
          <p:spPr>
            <a:xfrm>
              <a:off x="7304814" y="2798505"/>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5</a:t>
              </a:r>
            </a:p>
          </p:txBody>
        </p:sp>
        <p:sp>
          <p:nvSpPr>
            <p:cNvPr id="74" name="Content">
              <a:extLst>
                <a:ext uri="{FF2B5EF4-FFF2-40B4-BE49-F238E27FC236}">
                  <a16:creationId xmlns:a16="http://schemas.microsoft.com/office/drawing/2014/main" id="{AAB8D949-0034-4686-871C-3217DE11C2D0}"/>
                </a:ext>
              </a:extLst>
            </p:cNvPr>
            <p:cNvSpPr txBox="1"/>
            <p:nvPr>
              <p:custDataLst>
                <p:custData r:id="rId56"/>
              </p:custDataLst>
            </p:nvPr>
          </p:nvSpPr>
          <p:spPr>
            <a:xfrm>
              <a:off x="8928448" y="2798505"/>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6</a:t>
              </a:r>
            </a:p>
          </p:txBody>
        </p:sp>
        <p:sp>
          <p:nvSpPr>
            <p:cNvPr id="75" name="Content">
              <a:extLst>
                <a:ext uri="{FF2B5EF4-FFF2-40B4-BE49-F238E27FC236}">
                  <a16:creationId xmlns:a16="http://schemas.microsoft.com/office/drawing/2014/main" id="{180D70DA-877B-4D4F-B2EE-A7AD9E165606}"/>
                </a:ext>
              </a:extLst>
            </p:cNvPr>
            <p:cNvSpPr txBox="1"/>
            <p:nvPr>
              <p:custDataLst>
                <p:custData r:id="rId57"/>
              </p:custDataLst>
            </p:nvPr>
          </p:nvSpPr>
          <p:spPr>
            <a:xfrm>
              <a:off x="10526359" y="2789928"/>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7</a:t>
              </a:r>
            </a:p>
          </p:txBody>
        </p:sp>
      </p:grpSp>
      <p:grpSp>
        <p:nvGrpSpPr>
          <p:cNvPr id="79" name="Grupo 78">
            <a:extLst>
              <a:ext uri="{FF2B5EF4-FFF2-40B4-BE49-F238E27FC236}">
                <a16:creationId xmlns:a16="http://schemas.microsoft.com/office/drawing/2014/main" id="{3266436C-BAA8-4F54-86DD-6BB2BBCADF83}"/>
              </a:ext>
            </a:extLst>
          </p:cNvPr>
          <p:cNvGrpSpPr/>
          <p:nvPr/>
        </p:nvGrpSpPr>
        <p:grpSpPr>
          <a:xfrm>
            <a:off x="650397" y="3468652"/>
            <a:ext cx="10346803" cy="300965"/>
            <a:chOff x="650397" y="2789928"/>
            <a:chExt cx="10346803" cy="300965"/>
          </a:xfrm>
        </p:grpSpPr>
        <p:sp>
          <p:nvSpPr>
            <p:cNvPr id="80" name="Content">
              <a:extLst>
                <a:ext uri="{FF2B5EF4-FFF2-40B4-BE49-F238E27FC236}">
                  <a16:creationId xmlns:a16="http://schemas.microsoft.com/office/drawing/2014/main" id="{BB436D42-9B9A-4625-B73E-F38F06120E3A}"/>
                </a:ext>
              </a:extLst>
            </p:cNvPr>
            <p:cNvSpPr txBox="1"/>
            <p:nvPr>
              <p:custDataLst>
                <p:custData r:id="rId44"/>
              </p:custDataLst>
            </p:nvPr>
          </p:nvSpPr>
          <p:spPr>
            <a:xfrm>
              <a:off x="650397" y="2796251"/>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8</a:t>
              </a:r>
            </a:p>
          </p:txBody>
        </p:sp>
        <p:sp>
          <p:nvSpPr>
            <p:cNvPr id="81" name="Content">
              <a:extLst>
                <a:ext uri="{FF2B5EF4-FFF2-40B4-BE49-F238E27FC236}">
                  <a16:creationId xmlns:a16="http://schemas.microsoft.com/office/drawing/2014/main" id="{8925A3D2-5405-4871-8438-7E8084FF2302}"/>
                </a:ext>
              </a:extLst>
            </p:cNvPr>
            <p:cNvSpPr txBox="1"/>
            <p:nvPr>
              <p:custDataLst>
                <p:custData r:id="rId45"/>
              </p:custDataLst>
            </p:nvPr>
          </p:nvSpPr>
          <p:spPr>
            <a:xfrm>
              <a:off x="2449292" y="2796251"/>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9</a:t>
              </a:r>
            </a:p>
          </p:txBody>
        </p:sp>
        <p:sp>
          <p:nvSpPr>
            <p:cNvPr id="82" name="Content">
              <a:extLst>
                <a:ext uri="{FF2B5EF4-FFF2-40B4-BE49-F238E27FC236}">
                  <a16:creationId xmlns:a16="http://schemas.microsoft.com/office/drawing/2014/main" id="{DCF1298C-78D3-42CE-AEAC-EAD9242E9C45}"/>
                </a:ext>
              </a:extLst>
            </p:cNvPr>
            <p:cNvSpPr txBox="1"/>
            <p:nvPr>
              <p:custDataLst>
                <p:custData r:id="rId46"/>
              </p:custDataLst>
            </p:nvPr>
          </p:nvSpPr>
          <p:spPr>
            <a:xfrm>
              <a:off x="4072926"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10</a:t>
              </a:r>
            </a:p>
          </p:txBody>
        </p:sp>
        <p:sp>
          <p:nvSpPr>
            <p:cNvPr id="83" name="Content">
              <a:extLst>
                <a:ext uri="{FF2B5EF4-FFF2-40B4-BE49-F238E27FC236}">
                  <a16:creationId xmlns:a16="http://schemas.microsoft.com/office/drawing/2014/main" id="{FC988CB9-49BD-4559-9920-12DD99B159AF}"/>
                </a:ext>
              </a:extLst>
            </p:cNvPr>
            <p:cNvSpPr txBox="1"/>
            <p:nvPr>
              <p:custDataLst>
                <p:custData r:id="rId47"/>
              </p:custDataLst>
            </p:nvPr>
          </p:nvSpPr>
          <p:spPr>
            <a:xfrm>
              <a:off x="5537199" y="2796251"/>
              <a:ext cx="440927"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11</a:t>
              </a:r>
            </a:p>
          </p:txBody>
        </p:sp>
        <p:sp>
          <p:nvSpPr>
            <p:cNvPr id="84" name="Content">
              <a:extLst>
                <a:ext uri="{FF2B5EF4-FFF2-40B4-BE49-F238E27FC236}">
                  <a16:creationId xmlns:a16="http://schemas.microsoft.com/office/drawing/2014/main" id="{9FF317DA-D495-4E9C-A9EF-07EA0DDBB79A}"/>
                </a:ext>
              </a:extLst>
            </p:cNvPr>
            <p:cNvSpPr txBox="1"/>
            <p:nvPr>
              <p:custDataLst>
                <p:custData r:id="rId48"/>
              </p:custDataLst>
            </p:nvPr>
          </p:nvSpPr>
          <p:spPr>
            <a:xfrm>
              <a:off x="7304814" y="2798505"/>
              <a:ext cx="523099"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12</a:t>
              </a:r>
            </a:p>
          </p:txBody>
        </p:sp>
        <p:sp>
          <p:nvSpPr>
            <p:cNvPr id="85" name="Content">
              <a:extLst>
                <a:ext uri="{FF2B5EF4-FFF2-40B4-BE49-F238E27FC236}">
                  <a16:creationId xmlns:a16="http://schemas.microsoft.com/office/drawing/2014/main" id="{24F05A5A-CB2A-4AD6-8E88-6D68CD4298D3}"/>
                </a:ext>
              </a:extLst>
            </p:cNvPr>
            <p:cNvSpPr txBox="1"/>
            <p:nvPr>
              <p:custDataLst>
                <p:custData r:id="rId49"/>
              </p:custDataLst>
            </p:nvPr>
          </p:nvSpPr>
          <p:spPr>
            <a:xfrm>
              <a:off x="8928448"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13</a:t>
              </a:r>
            </a:p>
          </p:txBody>
        </p:sp>
        <p:sp>
          <p:nvSpPr>
            <p:cNvPr id="86" name="Content">
              <a:extLst>
                <a:ext uri="{FF2B5EF4-FFF2-40B4-BE49-F238E27FC236}">
                  <a16:creationId xmlns:a16="http://schemas.microsoft.com/office/drawing/2014/main" id="{FB180DF4-EB30-428A-8135-6ECF4DCC2FC6}"/>
                </a:ext>
              </a:extLst>
            </p:cNvPr>
            <p:cNvSpPr txBox="1"/>
            <p:nvPr>
              <p:custDataLst>
                <p:custData r:id="rId50"/>
              </p:custDataLst>
            </p:nvPr>
          </p:nvSpPr>
          <p:spPr>
            <a:xfrm>
              <a:off x="10526359" y="2789928"/>
              <a:ext cx="47084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14</a:t>
              </a:r>
            </a:p>
          </p:txBody>
        </p:sp>
      </p:grpSp>
      <p:grpSp>
        <p:nvGrpSpPr>
          <p:cNvPr id="87" name="Grupo 86">
            <a:extLst>
              <a:ext uri="{FF2B5EF4-FFF2-40B4-BE49-F238E27FC236}">
                <a16:creationId xmlns:a16="http://schemas.microsoft.com/office/drawing/2014/main" id="{48166397-3060-402B-A1E1-B838E0E81487}"/>
              </a:ext>
            </a:extLst>
          </p:cNvPr>
          <p:cNvGrpSpPr/>
          <p:nvPr/>
        </p:nvGrpSpPr>
        <p:grpSpPr>
          <a:xfrm>
            <a:off x="650397" y="4106445"/>
            <a:ext cx="10346803" cy="300965"/>
            <a:chOff x="650397" y="2789928"/>
            <a:chExt cx="10346803" cy="300965"/>
          </a:xfrm>
        </p:grpSpPr>
        <p:sp>
          <p:nvSpPr>
            <p:cNvPr id="88" name="Content">
              <a:extLst>
                <a:ext uri="{FF2B5EF4-FFF2-40B4-BE49-F238E27FC236}">
                  <a16:creationId xmlns:a16="http://schemas.microsoft.com/office/drawing/2014/main" id="{7A757A29-9B03-4D7E-B1DB-584666AD5892}"/>
                </a:ext>
              </a:extLst>
            </p:cNvPr>
            <p:cNvSpPr txBox="1"/>
            <p:nvPr>
              <p:custDataLst>
                <p:custData r:id="rId37"/>
              </p:custDataLst>
            </p:nvPr>
          </p:nvSpPr>
          <p:spPr>
            <a:xfrm>
              <a:off x="650397" y="2796251"/>
              <a:ext cx="463222"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15</a:t>
              </a:r>
            </a:p>
          </p:txBody>
        </p:sp>
        <p:sp>
          <p:nvSpPr>
            <p:cNvPr id="89" name="Content">
              <a:extLst>
                <a:ext uri="{FF2B5EF4-FFF2-40B4-BE49-F238E27FC236}">
                  <a16:creationId xmlns:a16="http://schemas.microsoft.com/office/drawing/2014/main" id="{672E15D1-9BFF-40AA-A7FA-6092839A8A19}"/>
                </a:ext>
              </a:extLst>
            </p:cNvPr>
            <p:cNvSpPr txBox="1"/>
            <p:nvPr>
              <p:custDataLst>
                <p:custData r:id="rId38"/>
              </p:custDataLst>
            </p:nvPr>
          </p:nvSpPr>
          <p:spPr>
            <a:xfrm>
              <a:off x="2449291" y="2796251"/>
              <a:ext cx="484659"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16</a:t>
              </a:r>
            </a:p>
          </p:txBody>
        </p:sp>
        <p:sp>
          <p:nvSpPr>
            <p:cNvPr id="90" name="Content">
              <a:extLst>
                <a:ext uri="{FF2B5EF4-FFF2-40B4-BE49-F238E27FC236}">
                  <a16:creationId xmlns:a16="http://schemas.microsoft.com/office/drawing/2014/main" id="{49039286-D7AD-45CA-8DA2-60AC13A717B0}"/>
                </a:ext>
              </a:extLst>
            </p:cNvPr>
            <p:cNvSpPr txBox="1"/>
            <p:nvPr>
              <p:custDataLst>
                <p:custData r:id="rId39"/>
              </p:custDataLst>
            </p:nvPr>
          </p:nvSpPr>
          <p:spPr>
            <a:xfrm>
              <a:off x="4072926"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17</a:t>
              </a:r>
            </a:p>
          </p:txBody>
        </p:sp>
        <p:sp>
          <p:nvSpPr>
            <p:cNvPr id="91" name="Content">
              <a:extLst>
                <a:ext uri="{FF2B5EF4-FFF2-40B4-BE49-F238E27FC236}">
                  <a16:creationId xmlns:a16="http://schemas.microsoft.com/office/drawing/2014/main" id="{DACDAC61-F77B-464E-9662-64B09817810B}"/>
                </a:ext>
              </a:extLst>
            </p:cNvPr>
            <p:cNvSpPr txBox="1"/>
            <p:nvPr>
              <p:custDataLst>
                <p:custData r:id="rId40"/>
              </p:custDataLst>
            </p:nvPr>
          </p:nvSpPr>
          <p:spPr>
            <a:xfrm>
              <a:off x="5537199" y="2796251"/>
              <a:ext cx="440927"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18</a:t>
              </a:r>
            </a:p>
          </p:txBody>
        </p:sp>
        <p:sp>
          <p:nvSpPr>
            <p:cNvPr id="92" name="Content">
              <a:extLst>
                <a:ext uri="{FF2B5EF4-FFF2-40B4-BE49-F238E27FC236}">
                  <a16:creationId xmlns:a16="http://schemas.microsoft.com/office/drawing/2014/main" id="{7FB0965D-0172-4418-8FEB-B8B9AB628028}"/>
                </a:ext>
              </a:extLst>
            </p:cNvPr>
            <p:cNvSpPr txBox="1"/>
            <p:nvPr>
              <p:custDataLst>
                <p:custData r:id="rId41"/>
              </p:custDataLst>
            </p:nvPr>
          </p:nvSpPr>
          <p:spPr>
            <a:xfrm>
              <a:off x="7304814" y="2798505"/>
              <a:ext cx="523099"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19</a:t>
              </a:r>
            </a:p>
          </p:txBody>
        </p:sp>
        <p:sp>
          <p:nvSpPr>
            <p:cNvPr id="93" name="Content">
              <a:extLst>
                <a:ext uri="{FF2B5EF4-FFF2-40B4-BE49-F238E27FC236}">
                  <a16:creationId xmlns:a16="http://schemas.microsoft.com/office/drawing/2014/main" id="{35F7A0D3-E23B-41C0-8212-9F69616496DB}"/>
                </a:ext>
              </a:extLst>
            </p:cNvPr>
            <p:cNvSpPr txBox="1"/>
            <p:nvPr>
              <p:custDataLst>
                <p:custData r:id="rId42"/>
              </p:custDataLst>
            </p:nvPr>
          </p:nvSpPr>
          <p:spPr>
            <a:xfrm>
              <a:off x="8928448"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20</a:t>
              </a:r>
            </a:p>
          </p:txBody>
        </p:sp>
        <p:sp>
          <p:nvSpPr>
            <p:cNvPr id="94" name="Content">
              <a:extLst>
                <a:ext uri="{FF2B5EF4-FFF2-40B4-BE49-F238E27FC236}">
                  <a16:creationId xmlns:a16="http://schemas.microsoft.com/office/drawing/2014/main" id="{F91D6C2C-7908-4D9D-BB85-6683E2CD1B76}"/>
                </a:ext>
              </a:extLst>
            </p:cNvPr>
            <p:cNvSpPr txBox="1"/>
            <p:nvPr>
              <p:custDataLst>
                <p:custData r:id="rId43"/>
              </p:custDataLst>
            </p:nvPr>
          </p:nvSpPr>
          <p:spPr>
            <a:xfrm>
              <a:off x="10526359" y="2789928"/>
              <a:ext cx="47084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21</a:t>
              </a:r>
            </a:p>
          </p:txBody>
        </p:sp>
      </p:grpSp>
      <p:grpSp>
        <p:nvGrpSpPr>
          <p:cNvPr id="95" name="Grupo 94">
            <a:extLst>
              <a:ext uri="{FF2B5EF4-FFF2-40B4-BE49-F238E27FC236}">
                <a16:creationId xmlns:a16="http://schemas.microsoft.com/office/drawing/2014/main" id="{1BB98C9F-AC81-485D-881C-64B03B4E1325}"/>
              </a:ext>
            </a:extLst>
          </p:cNvPr>
          <p:cNvGrpSpPr/>
          <p:nvPr/>
        </p:nvGrpSpPr>
        <p:grpSpPr>
          <a:xfrm>
            <a:off x="651758" y="4763860"/>
            <a:ext cx="10346803" cy="300965"/>
            <a:chOff x="650397" y="2789928"/>
            <a:chExt cx="10346803" cy="300965"/>
          </a:xfrm>
        </p:grpSpPr>
        <p:sp>
          <p:nvSpPr>
            <p:cNvPr id="96" name="Content">
              <a:extLst>
                <a:ext uri="{FF2B5EF4-FFF2-40B4-BE49-F238E27FC236}">
                  <a16:creationId xmlns:a16="http://schemas.microsoft.com/office/drawing/2014/main" id="{B7176C36-F357-4557-9EFC-AB20F9A79163}"/>
                </a:ext>
              </a:extLst>
            </p:cNvPr>
            <p:cNvSpPr txBox="1"/>
            <p:nvPr>
              <p:custDataLst>
                <p:custData r:id="rId30"/>
              </p:custDataLst>
            </p:nvPr>
          </p:nvSpPr>
          <p:spPr>
            <a:xfrm>
              <a:off x="650397" y="2796251"/>
              <a:ext cx="463222"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a:t>
              </a:r>
            </a:p>
          </p:txBody>
        </p:sp>
        <p:sp>
          <p:nvSpPr>
            <p:cNvPr id="97" name="Content">
              <a:extLst>
                <a:ext uri="{FF2B5EF4-FFF2-40B4-BE49-F238E27FC236}">
                  <a16:creationId xmlns:a16="http://schemas.microsoft.com/office/drawing/2014/main" id="{51CBC26F-6F50-4737-AC15-07D2436A5A68}"/>
                </a:ext>
              </a:extLst>
            </p:cNvPr>
            <p:cNvSpPr txBox="1"/>
            <p:nvPr>
              <p:custDataLst>
                <p:custData r:id="rId31"/>
              </p:custDataLst>
            </p:nvPr>
          </p:nvSpPr>
          <p:spPr>
            <a:xfrm>
              <a:off x="2449291" y="2796251"/>
              <a:ext cx="484659"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23</a:t>
              </a:r>
            </a:p>
          </p:txBody>
        </p:sp>
        <p:sp>
          <p:nvSpPr>
            <p:cNvPr id="98" name="Content">
              <a:extLst>
                <a:ext uri="{FF2B5EF4-FFF2-40B4-BE49-F238E27FC236}">
                  <a16:creationId xmlns:a16="http://schemas.microsoft.com/office/drawing/2014/main" id="{E2CDAF13-C960-44C7-A800-9793645BE812}"/>
                </a:ext>
              </a:extLst>
            </p:cNvPr>
            <p:cNvSpPr txBox="1"/>
            <p:nvPr>
              <p:custDataLst>
                <p:custData r:id="rId32"/>
              </p:custDataLst>
            </p:nvPr>
          </p:nvSpPr>
          <p:spPr>
            <a:xfrm>
              <a:off x="4072926"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24</a:t>
              </a:r>
            </a:p>
          </p:txBody>
        </p:sp>
        <p:sp>
          <p:nvSpPr>
            <p:cNvPr id="99" name="Content">
              <a:extLst>
                <a:ext uri="{FF2B5EF4-FFF2-40B4-BE49-F238E27FC236}">
                  <a16:creationId xmlns:a16="http://schemas.microsoft.com/office/drawing/2014/main" id="{6F941B33-354D-4561-A7AC-DAAC00C6E97C}"/>
                </a:ext>
              </a:extLst>
            </p:cNvPr>
            <p:cNvSpPr txBox="1"/>
            <p:nvPr>
              <p:custDataLst>
                <p:custData r:id="rId33"/>
              </p:custDataLst>
            </p:nvPr>
          </p:nvSpPr>
          <p:spPr>
            <a:xfrm>
              <a:off x="5537199" y="2796251"/>
              <a:ext cx="440927"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25</a:t>
              </a:r>
            </a:p>
          </p:txBody>
        </p:sp>
        <p:sp>
          <p:nvSpPr>
            <p:cNvPr id="100" name="Content">
              <a:extLst>
                <a:ext uri="{FF2B5EF4-FFF2-40B4-BE49-F238E27FC236}">
                  <a16:creationId xmlns:a16="http://schemas.microsoft.com/office/drawing/2014/main" id="{C6518B0E-4A00-46D4-872C-A46A5597D591}"/>
                </a:ext>
              </a:extLst>
            </p:cNvPr>
            <p:cNvSpPr txBox="1"/>
            <p:nvPr>
              <p:custDataLst>
                <p:custData r:id="rId34"/>
              </p:custDataLst>
            </p:nvPr>
          </p:nvSpPr>
          <p:spPr>
            <a:xfrm>
              <a:off x="7304814" y="2798505"/>
              <a:ext cx="523099"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26</a:t>
              </a:r>
            </a:p>
          </p:txBody>
        </p:sp>
        <p:sp>
          <p:nvSpPr>
            <p:cNvPr id="101" name="Content">
              <a:extLst>
                <a:ext uri="{FF2B5EF4-FFF2-40B4-BE49-F238E27FC236}">
                  <a16:creationId xmlns:a16="http://schemas.microsoft.com/office/drawing/2014/main" id="{BD3B949C-1F17-40AF-A043-75F8C349A03F}"/>
                </a:ext>
              </a:extLst>
            </p:cNvPr>
            <p:cNvSpPr txBox="1"/>
            <p:nvPr>
              <p:custDataLst>
                <p:custData r:id="rId35"/>
              </p:custDataLst>
            </p:nvPr>
          </p:nvSpPr>
          <p:spPr>
            <a:xfrm>
              <a:off x="8928448"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27</a:t>
              </a:r>
            </a:p>
          </p:txBody>
        </p:sp>
        <p:sp>
          <p:nvSpPr>
            <p:cNvPr id="102" name="Content">
              <a:extLst>
                <a:ext uri="{FF2B5EF4-FFF2-40B4-BE49-F238E27FC236}">
                  <a16:creationId xmlns:a16="http://schemas.microsoft.com/office/drawing/2014/main" id="{0EF05128-5FA8-4EAB-8E99-2519561B1A54}"/>
                </a:ext>
              </a:extLst>
            </p:cNvPr>
            <p:cNvSpPr txBox="1"/>
            <p:nvPr>
              <p:custDataLst>
                <p:custData r:id="rId36"/>
              </p:custDataLst>
            </p:nvPr>
          </p:nvSpPr>
          <p:spPr>
            <a:xfrm>
              <a:off x="10526359" y="2789928"/>
              <a:ext cx="47084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28</a:t>
              </a:r>
            </a:p>
          </p:txBody>
        </p:sp>
      </p:grpSp>
      <p:grpSp>
        <p:nvGrpSpPr>
          <p:cNvPr id="103" name="Grupo 102">
            <a:extLst>
              <a:ext uri="{FF2B5EF4-FFF2-40B4-BE49-F238E27FC236}">
                <a16:creationId xmlns:a16="http://schemas.microsoft.com/office/drawing/2014/main" id="{DB25CDA2-18DE-4818-A18F-CB0802A2DE2D}"/>
              </a:ext>
            </a:extLst>
          </p:cNvPr>
          <p:cNvGrpSpPr/>
          <p:nvPr/>
        </p:nvGrpSpPr>
        <p:grpSpPr>
          <a:xfrm>
            <a:off x="2424259" y="5024767"/>
            <a:ext cx="7355975" cy="416207"/>
            <a:chOff x="2418012" y="2993416"/>
            <a:chExt cx="7355975" cy="416207"/>
          </a:xfrm>
        </p:grpSpPr>
        <p:grpSp>
          <p:nvGrpSpPr>
            <p:cNvPr id="107" name="Grupo 106">
              <a:extLst>
                <a:ext uri="{FF2B5EF4-FFF2-40B4-BE49-F238E27FC236}">
                  <a16:creationId xmlns:a16="http://schemas.microsoft.com/office/drawing/2014/main" id="{0A42B313-8B2D-44FF-9366-8600F6A64B63}"/>
                </a:ext>
              </a:extLst>
            </p:cNvPr>
            <p:cNvGrpSpPr/>
            <p:nvPr/>
          </p:nvGrpSpPr>
          <p:grpSpPr>
            <a:xfrm>
              <a:off x="2418012" y="2993416"/>
              <a:ext cx="7355975" cy="416207"/>
              <a:chOff x="2306185" y="3952458"/>
              <a:chExt cx="7355975" cy="604044"/>
            </a:xfrm>
          </p:grpSpPr>
          <p:sp>
            <p:nvSpPr>
              <p:cNvPr id="114" name="Rectángulo: esquinas redondeadas 113">
                <a:extLst>
                  <a:ext uri="{FF2B5EF4-FFF2-40B4-BE49-F238E27FC236}">
                    <a16:creationId xmlns:a16="http://schemas.microsoft.com/office/drawing/2014/main" id="{24F173A0-5E50-41FD-8B2E-E46A307FBDF6}"/>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6" name="Rectángulo: esquinas redondeadas 115">
                <a:extLst>
                  <a:ext uri="{FF2B5EF4-FFF2-40B4-BE49-F238E27FC236}">
                    <a16:creationId xmlns:a16="http://schemas.microsoft.com/office/drawing/2014/main" id="{1185EE21-BC52-4392-B4D1-2834C927C8D4}"/>
                  </a:ext>
                </a:extLst>
              </p:cNvPr>
              <p:cNvSpPr/>
              <p:nvPr/>
            </p:nvSpPr>
            <p:spPr>
              <a:xfrm>
                <a:off x="2459253" y="3952458"/>
                <a:ext cx="7027647"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13" name="Content">
              <a:extLst>
                <a:ext uri="{FF2B5EF4-FFF2-40B4-BE49-F238E27FC236}">
                  <a16:creationId xmlns:a16="http://schemas.microsoft.com/office/drawing/2014/main" id="{78186D40-1145-4EB9-8784-11AB65D97CB1}"/>
                </a:ext>
              </a:extLst>
            </p:cNvPr>
            <p:cNvSpPr txBox="1"/>
            <p:nvPr>
              <p:custDataLst>
                <p:custData r:id="rId29"/>
              </p:custDataLst>
            </p:nvPr>
          </p:nvSpPr>
          <p:spPr>
            <a:xfrm>
              <a:off x="2635366" y="3047459"/>
              <a:ext cx="1345928"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6</a:t>
              </a:r>
            </a:p>
          </p:txBody>
        </p:sp>
      </p:grpSp>
      <p:grpSp>
        <p:nvGrpSpPr>
          <p:cNvPr id="138" name="Grupo 137">
            <a:extLst>
              <a:ext uri="{FF2B5EF4-FFF2-40B4-BE49-F238E27FC236}">
                <a16:creationId xmlns:a16="http://schemas.microsoft.com/office/drawing/2014/main" id="{B36B1B31-3A4F-4DAD-9021-4B3DFFDF73CC}"/>
              </a:ext>
            </a:extLst>
          </p:cNvPr>
          <p:cNvGrpSpPr/>
          <p:nvPr/>
        </p:nvGrpSpPr>
        <p:grpSpPr>
          <a:xfrm>
            <a:off x="651758" y="5380934"/>
            <a:ext cx="10346803" cy="300965"/>
            <a:chOff x="650397" y="2789928"/>
            <a:chExt cx="10346803" cy="300965"/>
          </a:xfrm>
        </p:grpSpPr>
        <p:sp>
          <p:nvSpPr>
            <p:cNvPr id="139" name="Content">
              <a:extLst>
                <a:ext uri="{FF2B5EF4-FFF2-40B4-BE49-F238E27FC236}">
                  <a16:creationId xmlns:a16="http://schemas.microsoft.com/office/drawing/2014/main" id="{DF7C9E58-2487-4ED6-9B3D-5CC0BDAA9EB2}"/>
                </a:ext>
              </a:extLst>
            </p:cNvPr>
            <p:cNvSpPr txBox="1"/>
            <p:nvPr>
              <p:custDataLst>
                <p:custData r:id="rId22"/>
              </p:custDataLst>
            </p:nvPr>
          </p:nvSpPr>
          <p:spPr>
            <a:xfrm>
              <a:off x="650397" y="2796251"/>
              <a:ext cx="463222"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29</a:t>
              </a:r>
            </a:p>
          </p:txBody>
        </p:sp>
        <p:sp>
          <p:nvSpPr>
            <p:cNvPr id="140" name="Content">
              <a:extLst>
                <a:ext uri="{FF2B5EF4-FFF2-40B4-BE49-F238E27FC236}">
                  <a16:creationId xmlns:a16="http://schemas.microsoft.com/office/drawing/2014/main" id="{BB974592-54A8-4006-9288-2751409A22CB}"/>
                </a:ext>
              </a:extLst>
            </p:cNvPr>
            <p:cNvSpPr txBox="1"/>
            <p:nvPr>
              <p:custDataLst>
                <p:custData r:id="rId23"/>
              </p:custDataLst>
            </p:nvPr>
          </p:nvSpPr>
          <p:spPr>
            <a:xfrm>
              <a:off x="2449291" y="2796251"/>
              <a:ext cx="484659"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30</a:t>
              </a:r>
            </a:p>
          </p:txBody>
        </p:sp>
        <p:sp>
          <p:nvSpPr>
            <p:cNvPr id="141" name="Content">
              <a:extLst>
                <a:ext uri="{FF2B5EF4-FFF2-40B4-BE49-F238E27FC236}">
                  <a16:creationId xmlns:a16="http://schemas.microsoft.com/office/drawing/2014/main" id="{A15BA58F-3AED-4262-BB52-CAA5E9067038}"/>
                </a:ext>
              </a:extLst>
            </p:cNvPr>
            <p:cNvSpPr txBox="1"/>
            <p:nvPr>
              <p:custDataLst>
                <p:custData r:id="rId24"/>
              </p:custDataLst>
            </p:nvPr>
          </p:nvSpPr>
          <p:spPr>
            <a:xfrm>
              <a:off x="4072926"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a:t>
              </a:r>
            </a:p>
          </p:txBody>
        </p:sp>
        <p:sp>
          <p:nvSpPr>
            <p:cNvPr id="142" name="Content">
              <a:extLst>
                <a:ext uri="{FF2B5EF4-FFF2-40B4-BE49-F238E27FC236}">
                  <a16:creationId xmlns:a16="http://schemas.microsoft.com/office/drawing/2014/main" id="{6C5DDDE6-86F7-48DA-8E90-E4AC22589548}"/>
                </a:ext>
              </a:extLst>
            </p:cNvPr>
            <p:cNvSpPr txBox="1"/>
            <p:nvPr>
              <p:custDataLst>
                <p:custData r:id="rId25"/>
              </p:custDataLst>
            </p:nvPr>
          </p:nvSpPr>
          <p:spPr>
            <a:xfrm>
              <a:off x="5537199" y="2796251"/>
              <a:ext cx="440927"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a:t>
              </a:r>
            </a:p>
          </p:txBody>
        </p:sp>
        <p:sp>
          <p:nvSpPr>
            <p:cNvPr id="143" name="Content">
              <a:extLst>
                <a:ext uri="{FF2B5EF4-FFF2-40B4-BE49-F238E27FC236}">
                  <a16:creationId xmlns:a16="http://schemas.microsoft.com/office/drawing/2014/main" id="{CA732F9C-7924-4CE4-94A5-01B9A2E345C4}"/>
                </a:ext>
              </a:extLst>
            </p:cNvPr>
            <p:cNvSpPr txBox="1"/>
            <p:nvPr>
              <p:custDataLst>
                <p:custData r:id="rId26"/>
              </p:custDataLst>
            </p:nvPr>
          </p:nvSpPr>
          <p:spPr>
            <a:xfrm>
              <a:off x="7304814" y="2798505"/>
              <a:ext cx="523099"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3</a:t>
              </a:r>
            </a:p>
          </p:txBody>
        </p:sp>
        <p:sp>
          <p:nvSpPr>
            <p:cNvPr id="144" name="Content">
              <a:extLst>
                <a:ext uri="{FF2B5EF4-FFF2-40B4-BE49-F238E27FC236}">
                  <a16:creationId xmlns:a16="http://schemas.microsoft.com/office/drawing/2014/main" id="{1BF1112F-60D2-46A8-A4F5-820A94988DEC}"/>
                </a:ext>
              </a:extLst>
            </p:cNvPr>
            <p:cNvSpPr txBox="1"/>
            <p:nvPr>
              <p:custDataLst>
                <p:custData r:id="rId27"/>
              </p:custDataLst>
            </p:nvPr>
          </p:nvSpPr>
          <p:spPr>
            <a:xfrm>
              <a:off x="8928448"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4</a:t>
              </a:r>
            </a:p>
          </p:txBody>
        </p:sp>
        <p:sp>
          <p:nvSpPr>
            <p:cNvPr id="145" name="Content">
              <a:extLst>
                <a:ext uri="{FF2B5EF4-FFF2-40B4-BE49-F238E27FC236}">
                  <a16:creationId xmlns:a16="http://schemas.microsoft.com/office/drawing/2014/main" id="{5F65BE23-3764-4B63-BEE0-F026BCF31DE5}"/>
                </a:ext>
              </a:extLst>
            </p:cNvPr>
            <p:cNvSpPr txBox="1"/>
            <p:nvPr>
              <p:custDataLst>
                <p:custData r:id="rId28"/>
              </p:custDataLst>
            </p:nvPr>
          </p:nvSpPr>
          <p:spPr>
            <a:xfrm>
              <a:off x="10526359" y="2789928"/>
              <a:ext cx="47084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5</a:t>
              </a:r>
            </a:p>
          </p:txBody>
        </p:sp>
      </p:grpSp>
      <p:grpSp>
        <p:nvGrpSpPr>
          <p:cNvPr id="146" name="Grupo 145">
            <a:extLst>
              <a:ext uri="{FF2B5EF4-FFF2-40B4-BE49-F238E27FC236}">
                <a16:creationId xmlns:a16="http://schemas.microsoft.com/office/drawing/2014/main" id="{FA0095C6-E4E8-4349-AE5C-0FEACF94CB59}"/>
              </a:ext>
            </a:extLst>
          </p:cNvPr>
          <p:cNvGrpSpPr/>
          <p:nvPr/>
        </p:nvGrpSpPr>
        <p:grpSpPr>
          <a:xfrm>
            <a:off x="2418013" y="5671226"/>
            <a:ext cx="4236788" cy="416207"/>
            <a:chOff x="2418012" y="2993416"/>
            <a:chExt cx="7355975" cy="416207"/>
          </a:xfrm>
        </p:grpSpPr>
        <p:grpSp>
          <p:nvGrpSpPr>
            <p:cNvPr id="147" name="Grupo 146">
              <a:extLst>
                <a:ext uri="{FF2B5EF4-FFF2-40B4-BE49-F238E27FC236}">
                  <a16:creationId xmlns:a16="http://schemas.microsoft.com/office/drawing/2014/main" id="{2931AEAA-DB32-4711-9D54-02E5324BEFDC}"/>
                </a:ext>
              </a:extLst>
            </p:cNvPr>
            <p:cNvGrpSpPr/>
            <p:nvPr/>
          </p:nvGrpSpPr>
          <p:grpSpPr>
            <a:xfrm>
              <a:off x="2418012" y="2993416"/>
              <a:ext cx="7355975" cy="416207"/>
              <a:chOff x="2306185" y="3952458"/>
              <a:chExt cx="7355975" cy="604044"/>
            </a:xfrm>
          </p:grpSpPr>
          <p:sp>
            <p:nvSpPr>
              <p:cNvPr id="149" name="Rectángulo: esquinas redondeadas 148">
                <a:extLst>
                  <a:ext uri="{FF2B5EF4-FFF2-40B4-BE49-F238E27FC236}">
                    <a16:creationId xmlns:a16="http://schemas.microsoft.com/office/drawing/2014/main" id="{54851574-80D9-4F33-BEB4-672EBBFB9FE5}"/>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0" name="Rectángulo: esquinas redondeadas 149">
                <a:extLst>
                  <a:ext uri="{FF2B5EF4-FFF2-40B4-BE49-F238E27FC236}">
                    <a16:creationId xmlns:a16="http://schemas.microsoft.com/office/drawing/2014/main" id="{725F76D9-1BD8-469A-B4E9-E52ADAD59D0B}"/>
                  </a:ext>
                </a:extLst>
              </p:cNvPr>
              <p:cNvSpPr/>
              <p:nvPr/>
            </p:nvSpPr>
            <p:spPr>
              <a:xfrm>
                <a:off x="2571940" y="3952458"/>
                <a:ext cx="6807979"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48" name="Content">
              <a:extLst>
                <a:ext uri="{FF2B5EF4-FFF2-40B4-BE49-F238E27FC236}">
                  <a16:creationId xmlns:a16="http://schemas.microsoft.com/office/drawing/2014/main" id="{E789AB2E-72B6-4D48-89B3-4FF79803D7E1}"/>
                </a:ext>
              </a:extLst>
            </p:cNvPr>
            <p:cNvSpPr txBox="1"/>
            <p:nvPr>
              <p:custDataLst>
                <p:custData r:id="rId21"/>
              </p:custDataLst>
            </p:nvPr>
          </p:nvSpPr>
          <p:spPr>
            <a:xfrm>
              <a:off x="2793903" y="3049549"/>
              <a:ext cx="2298172"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7</a:t>
              </a:r>
            </a:p>
          </p:txBody>
        </p:sp>
      </p:grpSp>
      <p:grpSp>
        <p:nvGrpSpPr>
          <p:cNvPr id="151" name="Grupo 150">
            <a:extLst>
              <a:ext uri="{FF2B5EF4-FFF2-40B4-BE49-F238E27FC236}">
                <a16:creationId xmlns:a16="http://schemas.microsoft.com/office/drawing/2014/main" id="{B9649C83-C4D1-4576-9912-DDEB74E2DD92}"/>
              </a:ext>
            </a:extLst>
          </p:cNvPr>
          <p:cNvGrpSpPr/>
          <p:nvPr/>
        </p:nvGrpSpPr>
        <p:grpSpPr>
          <a:xfrm>
            <a:off x="7254206" y="5671226"/>
            <a:ext cx="4236788" cy="416207"/>
            <a:chOff x="2418012" y="2993416"/>
            <a:chExt cx="7355975" cy="416207"/>
          </a:xfrm>
        </p:grpSpPr>
        <p:grpSp>
          <p:nvGrpSpPr>
            <p:cNvPr id="152" name="Grupo 151">
              <a:extLst>
                <a:ext uri="{FF2B5EF4-FFF2-40B4-BE49-F238E27FC236}">
                  <a16:creationId xmlns:a16="http://schemas.microsoft.com/office/drawing/2014/main" id="{5E13D349-2535-41F1-AC9A-B38A864A5B6F}"/>
                </a:ext>
              </a:extLst>
            </p:cNvPr>
            <p:cNvGrpSpPr/>
            <p:nvPr/>
          </p:nvGrpSpPr>
          <p:grpSpPr>
            <a:xfrm>
              <a:off x="2418012" y="2993416"/>
              <a:ext cx="7355975" cy="416207"/>
              <a:chOff x="2306185" y="3952458"/>
              <a:chExt cx="7355975" cy="604044"/>
            </a:xfrm>
          </p:grpSpPr>
          <p:sp>
            <p:nvSpPr>
              <p:cNvPr id="154" name="Rectángulo: esquinas redondeadas 153">
                <a:extLst>
                  <a:ext uri="{FF2B5EF4-FFF2-40B4-BE49-F238E27FC236}">
                    <a16:creationId xmlns:a16="http://schemas.microsoft.com/office/drawing/2014/main" id="{5D6D1936-DC5A-49BF-93FB-8176BB6B99E0}"/>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5" name="Rectángulo: esquinas redondeadas 154">
                <a:extLst>
                  <a:ext uri="{FF2B5EF4-FFF2-40B4-BE49-F238E27FC236}">
                    <a16:creationId xmlns:a16="http://schemas.microsoft.com/office/drawing/2014/main" id="{05D89AD6-1795-4917-A161-5CF6F80DB8BD}"/>
                  </a:ext>
                </a:extLst>
              </p:cNvPr>
              <p:cNvSpPr/>
              <p:nvPr/>
            </p:nvSpPr>
            <p:spPr>
              <a:xfrm>
                <a:off x="2571940" y="3952458"/>
                <a:ext cx="6807979"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53" name="Content">
              <a:extLst>
                <a:ext uri="{FF2B5EF4-FFF2-40B4-BE49-F238E27FC236}">
                  <a16:creationId xmlns:a16="http://schemas.microsoft.com/office/drawing/2014/main" id="{76189C1C-8400-4F32-BEA2-A6AF160520E4}"/>
                </a:ext>
              </a:extLst>
            </p:cNvPr>
            <p:cNvSpPr txBox="1"/>
            <p:nvPr>
              <p:custDataLst>
                <p:custData r:id="rId20"/>
              </p:custDataLst>
            </p:nvPr>
          </p:nvSpPr>
          <p:spPr>
            <a:xfrm>
              <a:off x="2793903" y="3049549"/>
              <a:ext cx="2298172"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8</a:t>
              </a:r>
            </a:p>
          </p:txBody>
        </p:sp>
      </p:grpSp>
      <p:grpSp>
        <p:nvGrpSpPr>
          <p:cNvPr id="156" name="Grupo 155">
            <a:extLst>
              <a:ext uri="{FF2B5EF4-FFF2-40B4-BE49-F238E27FC236}">
                <a16:creationId xmlns:a16="http://schemas.microsoft.com/office/drawing/2014/main" id="{AEC6C6C7-322A-449B-BA4F-4F5BF13D701D}"/>
              </a:ext>
            </a:extLst>
          </p:cNvPr>
          <p:cNvGrpSpPr/>
          <p:nvPr>
            <p:custDataLst>
              <p:custData r:id="rId8"/>
            </p:custDataLst>
          </p:nvPr>
        </p:nvGrpSpPr>
        <p:grpSpPr>
          <a:xfrm>
            <a:off x="5479595" y="2221218"/>
            <a:ext cx="2616422" cy="292388"/>
            <a:chOff x="3090190" y="2778012"/>
            <a:chExt cx="2616422" cy="292388"/>
          </a:xfrm>
        </p:grpSpPr>
        <p:sp>
          <p:nvSpPr>
            <p:cNvPr id="157" name="Rectángulo: esquinas redondeadas 156">
              <a:extLst>
                <a:ext uri="{FF2B5EF4-FFF2-40B4-BE49-F238E27FC236}">
                  <a16:creationId xmlns:a16="http://schemas.microsoft.com/office/drawing/2014/main" id="{9F118ACE-5E3D-4294-A4CD-4985B34E7F14}"/>
                </a:ext>
              </a:extLst>
            </p:cNvPr>
            <p:cNvSpPr/>
            <p:nvPr/>
          </p:nvSpPr>
          <p:spPr>
            <a:xfrm>
              <a:off x="3090190" y="2778012"/>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8" name="Content">
              <a:extLst>
                <a:ext uri="{FF2B5EF4-FFF2-40B4-BE49-F238E27FC236}">
                  <a16:creationId xmlns:a16="http://schemas.microsoft.com/office/drawing/2014/main" id="{7E5105CF-01C2-4B2F-B04F-767E8643738E}"/>
                </a:ext>
              </a:extLst>
            </p:cNvPr>
            <p:cNvSpPr txBox="1"/>
            <p:nvPr>
              <p:custDataLst>
                <p:custData r:id="rId19"/>
              </p:custDataLst>
            </p:nvPr>
          </p:nvSpPr>
          <p:spPr>
            <a:xfrm>
              <a:off x="3090190" y="2778012"/>
              <a:ext cx="2316796" cy="292388"/>
            </a:xfrm>
            <a:prstGeom prst="rect">
              <a:avLst/>
            </a:prstGeom>
            <a:noFill/>
          </p:spPr>
          <p:txBody>
            <a:bodyPr wrap="square" lIns="91440" tIns="18288" rIns="91440" bIns="27432" rtlCol="0" anchor="ctr" anchorCtr="0">
              <a:spAutoFit/>
            </a:bodyPr>
            <a:lstStyle/>
            <a:p>
              <a:pPr algn="ctr"/>
              <a:r>
                <a:rPr lang="en-US" sz="1600" dirty="0">
                  <a:solidFill>
                    <a:schemeClr val="bg1"/>
                  </a:solidFill>
                  <a:latin typeface="Raleway" panose="020B0503030101060003" pitchFamily="34" charset="0"/>
                  <a:ea typeface="Segoe UI" pitchFamily="34" charset="0"/>
                  <a:cs typeface="Segoe UI" pitchFamily="34" charset="0"/>
                </a:rPr>
                <a:t>Nueva </a:t>
              </a:r>
              <a:r>
                <a:rPr lang="en-US" sz="1600" dirty="0" err="1">
                  <a:solidFill>
                    <a:schemeClr val="bg1"/>
                  </a:solidFill>
                  <a:latin typeface="Raleway" panose="020B0503030101060003" pitchFamily="34" charset="0"/>
                  <a:ea typeface="Segoe UI" pitchFamily="34" charset="0"/>
                  <a:cs typeface="Segoe UI" pitchFamily="34" charset="0"/>
                </a:rPr>
                <a:t>actividad</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159" name="Gráfico 158">
              <a:extLst>
                <a:ext uri="{FF2B5EF4-FFF2-40B4-BE49-F238E27FC236}">
                  <a16:creationId xmlns:a16="http://schemas.microsoft.com/office/drawing/2014/main" id="{230ACEE0-5385-46BD-A243-13D8DFDD5E9C}"/>
                </a:ext>
              </a:extLst>
            </p:cNvPr>
            <p:cNvPicPr>
              <a:picLocks noChangeAspect="1"/>
            </p:cNvPicPr>
            <p:nvPr/>
          </p:nvPicPr>
          <p:blipFill>
            <a:blip r:embed="rId79">
              <a:extLst>
                <a:ext uri="{28A0092B-C50C-407E-A947-70E740481C1C}">
                  <a14:useLocalDpi xmlns:a14="http://schemas.microsoft.com/office/drawing/2010/main" val="0"/>
                </a:ext>
                <a:ext uri="{96DAC541-7B7A-43D3-8B79-37D633B846F1}">
                  <asvg:svgBlip xmlns:asvg="http://schemas.microsoft.com/office/drawing/2016/SVG/main" r:embed="rId80"/>
                </a:ext>
              </a:extLst>
            </a:blip>
            <a:stretch>
              <a:fillRect/>
            </a:stretch>
          </p:blipFill>
          <p:spPr>
            <a:xfrm>
              <a:off x="5430799" y="2798206"/>
              <a:ext cx="252000" cy="252000"/>
            </a:xfrm>
            <a:prstGeom prst="rect">
              <a:avLst/>
            </a:prstGeom>
          </p:spPr>
        </p:pic>
      </p:grpSp>
      <p:grpSp>
        <p:nvGrpSpPr>
          <p:cNvPr id="38" name="Grupo 37">
            <a:extLst>
              <a:ext uri="{FF2B5EF4-FFF2-40B4-BE49-F238E27FC236}">
                <a16:creationId xmlns:a16="http://schemas.microsoft.com/office/drawing/2014/main" id="{C8C338D5-1C88-4B3E-A9BE-215DF82BF2A9}"/>
              </a:ext>
            </a:extLst>
          </p:cNvPr>
          <p:cNvGrpSpPr/>
          <p:nvPr/>
        </p:nvGrpSpPr>
        <p:grpSpPr>
          <a:xfrm>
            <a:off x="2782859" y="1299492"/>
            <a:ext cx="6626281" cy="4812595"/>
            <a:chOff x="2782859" y="1299492"/>
            <a:chExt cx="6626281" cy="4812595"/>
          </a:xfrm>
        </p:grpSpPr>
        <p:sp>
          <p:nvSpPr>
            <p:cNvPr id="161" name="Rectángulo: esquinas redondeadas 160">
              <a:extLst>
                <a:ext uri="{FF2B5EF4-FFF2-40B4-BE49-F238E27FC236}">
                  <a16:creationId xmlns:a16="http://schemas.microsoft.com/office/drawing/2014/main" id="{03B202A6-5775-4053-AA17-85B6A3DF6354}"/>
                </a:ext>
              </a:extLst>
            </p:cNvPr>
            <p:cNvSpPr/>
            <p:nvPr/>
          </p:nvSpPr>
          <p:spPr>
            <a:xfrm>
              <a:off x="2782859" y="1299492"/>
              <a:ext cx="6626281" cy="4812595"/>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5" name="Content">
              <a:extLst>
                <a:ext uri="{FF2B5EF4-FFF2-40B4-BE49-F238E27FC236}">
                  <a16:creationId xmlns:a16="http://schemas.microsoft.com/office/drawing/2014/main" id="{CDEC2667-1C33-49AB-872A-DEA2C5BA1B51}"/>
                </a:ext>
              </a:extLst>
            </p:cNvPr>
            <p:cNvSpPr txBox="1"/>
            <p:nvPr>
              <p:custDataLst>
                <p:custData r:id="rId9"/>
              </p:custDataLst>
            </p:nvPr>
          </p:nvSpPr>
          <p:spPr>
            <a:xfrm>
              <a:off x="3049217" y="1526803"/>
              <a:ext cx="2292615" cy="384721"/>
            </a:xfrm>
            <a:prstGeom prst="rect">
              <a:avLst/>
            </a:prstGeom>
            <a:noFill/>
          </p:spPr>
          <p:txBody>
            <a:bodyPr wrap="none" lIns="91440" tIns="18288" rIns="91440" bIns="27432" rtlCol="0" anchor="ctr" anchorCtr="0">
              <a:spAutoFit/>
            </a:bodyPr>
            <a:lstStyle/>
            <a:p>
              <a:r>
                <a:rPr lang="en-US" sz="2200" dirty="0">
                  <a:solidFill>
                    <a:schemeClr val="bg1"/>
                  </a:solidFill>
                  <a:latin typeface="Raleway" panose="020B0503030101060003" pitchFamily="34" charset="0"/>
                  <a:ea typeface="Segoe UI" pitchFamily="34" charset="0"/>
                  <a:cs typeface="Segoe UI" pitchFamily="34" charset="0"/>
                </a:rPr>
                <a:t>Nueva </a:t>
              </a:r>
              <a:r>
                <a:rPr lang="en-US" sz="2200" dirty="0" err="1">
                  <a:solidFill>
                    <a:schemeClr val="bg1"/>
                  </a:solidFill>
                  <a:latin typeface="Raleway" panose="020B0503030101060003" pitchFamily="34" charset="0"/>
                  <a:ea typeface="Segoe UI" pitchFamily="34" charset="0"/>
                  <a:cs typeface="Segoe UI" pitchFamily="34" charset="0"/>
                </a:rPr>
                <a:t>actividad</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166" name="Grupo 165">
              <a:extLst>
                <a:ext uri="{FF2B5EF4-FFF2-40B4-BE49-F238E27FC236}">
                  <a16:creationId xmlns:a16="http://schemas.microsoft.com/office/drawing/2014/main" id="{CA1FADA8-BF21-4642-AD7E-E6B86B572472}"/>
                </a:ext>
              </a:extLst>
            </p:cNvPr>
            <p:cNvGrpSpPr/>
            <p:nvPr>
              <p:custDataLst>
                <p:custData r:id="rId10"/>
              </p:custDataLst>
            </p:nvPr>
          </p:nvGrpSpPr>
          <p:grpSpPr>
            <a:xfrm>
              <a:off x="7791579" y="5624971"/>
              <a:ext cx="1457546" cy="292388"/>
              <a:chOff x="4760668" y="4237301"/>
              <a:chExt cx="2616422" cy="292388"/>
            </a:xfrm>
          </p:grpSpPr>
          <p:sp>
            <p:nvSpPr>
              <p:cNvPr id="167" name="Rectángulo: esquinas redondeadas 166">
                <a:extLst>
                  <a:ext uri="{FF2B5EF4-FFF2-40B4-BE49-F238E27FC236}">
                    <a16:creationId xmlns:a16="http://schemas.microsoft.com/office/drawing/2014/main" id="{9E4E1079-309A-4446-B0E3-3107A62C99B2}"/>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8" name="Content">
                <a:hlinkClick r:id="rId81" action="ppaction://hlinksldjump"/>
                <a:extLst>
                  <a:ext uri="{FF2B5EF4-FFF2-40B4-BE49-F238E27FC236}">
                    <a16:creationId xmlns:a16="http://schemas.microsoft.com/office/drawing/2014/main" id="{C024B375-5A90-4B5F-A9EF-71D35A85D386}"/>
                  </a:ext>
                </a:extLst>
              </p:cNvPr>
              <p:cNvSpPr txBox="1"/>
              <p:nvPr>
                <p:custDataLst>
                  <p:custData r:id="rId18"/>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177" name="Grupo 176">
              <a:extLst>
                <a:ext uri="{FF2B5EF4-FFF2-40B4-BE49-F238E27FC236}">
                  <a16:creationId xmlns:a16="http://schemas.microsoft.com/office/drawing/2014/main" id="{87E551BB-718A-4642-9921-60EEE7FED146}"/>
                </a:ext>
              </a:extLst>
            </p:cNvPr>
            <p:cNvGrpSpPr/>
            <p:nvPr>
              <p:custDataLst>
                <p:custData r:id="rId11"/>
              </p:custDataLst>
            </p:nvPr>
          </p:nvGrpSpPr>
          <p:grpSpPr>
            <a:xfrm>
              <a:off x="3152706" y="2175561"/>
              <a:ext cx="5905904" cy="292389"/>
              <a:chOff x="3671888" y="3718559"/>
              <a:chExt cx="3557587" cy="292389"/>
            </a:xfrm>
          </p:grpSpPr>
          <p:sp>
            <p:nvSpPr>
              <p:cNvPr id="178" name="Rectángulo: esquinas redondeadas 177">
                <a:extLst>
                  <a:ext uri="{FF2B5EF4-FFF2-40B4-BE49-F238E27FC236}">
                    <a16:creationId xmlns:a16="http://schemas.microsoft.com/office/drawing/2014/main" id="{2528F9AC-1DE3-4362-B4BB-5695E1020546}"/>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79" name="Content">
                <a:extLst>
                  <a:ext uri="{FF2B5EF4-FFF2-40B4-BE49-F238E27FC236}">
                    <a16:creationId xmlns:a16="http://schemas.microsoft.com/office/drawing/2014/main" id="{953E1806-F607-4883-9050-A635A93EDB3E}"/>
                  </a:ext>
                </a:extLst>
              </p:cNvPr>
              <p:cNvSpPr txBox="1"/>
              <p:nvPr>
                <p:custDataLst>
                  <p:custData r:id="rId17"/>
                </p:custDataLst>
              </p:nvPr>
            </p:nvSpPr>
            <p:spPr>
              <a:xfrm>
                <a:off x="3671888" y="3718559"/>
                <a:ext cx="1377816" cy="292388"/>
              </a:xfrm>
              <a:prstGeom prst="rect">
                <a:avLst/>
              </a:prstGeom>
              <a:noFill/>
            </p:spPr>
            <p:txBody>
              <a:bodyPr wrap="square" lIns="91440" tIns="18288" rIns="91440" bIns="27432" rtlCol="0" anchor="ctr" anchorCtr="0">
                <a:spAutoFit/>
              </a:bodyPr>
              <a:lstStyle/>
              <a:p>
                <a:r>
                  <a:rPr lang="en-US" sz="1600" dirty="0" err="1">
                    <a:solidFill>
                      <a:schemeClr val="bg1">
                        <a:lumMod val="50000"/>
                      </a:schemeClr>
                    </a:solidFill>
                    <a:latin typeface="Raleway" panose="020B0503030101060003" pitchFamily="34" charset="0"/>
                    <a:ea typeface="Segoe UI" pitchFamily="34" charset="0"/>
                    <a:cs typeface="Segoe UI" pitchFamily="34" charset="0"/>
                  </a:rPr>
                  <a:t>Nombre</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grpSp>
          <p:nvGrpSpPr>
            <p:cNvPr id="36" name="Grupo 35">
              <a:extLst>
                <a:ext uri="{FF2B5EF4-FFF2-40B4-BE49-F238E27FC236}">
                  <a16:creationId xmlns:a16="http://schemas.microsoft.com/office/drawing/2014/main" id="{8403E15D-7761-4CB0-9281-07556A4FC1A8}"/>
                </a:ext>
              </a:extLst>
            </p:cNvPr>
            <p:cNvGrpSpPr/>
            <p:nvPr/>
          </p:nvGrpSpPr>
          <p:grpSpPr>
            <a:xfrm>
              <a:off x="3149620" y="2603828"/>
              <a:ext cx="5908990" cy="954281"/>
              <a:chOff x="3149620" y="2603828"/>
              <a:chExt cx="5908990" cy="954281"/>
            </a:xfrm>
          </p:grpSpPr>
          <p:sp>
            <p:nvSpPr>
              <p:cNvPr id="181" name="Rectángulo: esquinas redondeadas 180">
                <a:extLst>
                  <a:ext uri="{FF2B5EF4-FFF2-40B4-BE49-F238E27FC236}">
                    <a16:creationId xmlns:a16="http://schemas.microsoft.com/office/drawing/2014/main" id="{020BCA42-E18C-490C-93DD-A38DF806D00F}"/>
                  </a:ext>
                </a:extLst>
              </p:cNvPr>
              <p:cNvSpPr/>
              <p:nvPr/>
            </p:nvSpPr>
            <p:spPr>
              <a:xfrm>
                <a:off x="3149622" y="2603829"/>
                <a:ext cx="5908988" cy="954280"/>
              </a:xfrm>
              <a:prstGeom prst="roundRect">
                <a:avLst>
                  <a:gd name="adj" fmla="val 4247"/>
                </a:avLst>
              </a:prstGeom>
              <a:solidFill>
                <a:schemeClr val="bg1"/>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2" name="Content">
                <a:extLst>
                  <a:ext uri="{FF2B5EF4-FFF2-40B4-BE49-F238E27FC236}">
                    <a16:creationId xmlns:a16="http://schemas.microsoft.com/office/drawing/2014/main" id="{65DE0F62-BF1D-4285-9E36-A1E04CEBE35E}"/>
                  </a:ext>
                </a:extLst>
              </p:cNvPr>
              <p:cNvSpPr txBox="1"/>
              <p:nvPr>
                <p:custDataLst>
                  <p:custData r:id="rId16"/>
                </p:custDataLst>
              </p:nvPr>
            </p:nvSpPr>
            <p:spPr>
              <a:xfrm>
                <a:off x="3149620" y="2603828"/>
                <a:ext cx="3619674" cy="292388"/>
              </a:xfrm>
              <a:prstGeom prst="rect">
                <a:avLst/>
              </a:prstGeom>
              <a:noFill/>
            </p:spPr>
            <p:txBody>
              <a:bodyPr wrap="square" lIns="91440" tIns="18288" rIns="91440" bIns="27432" rtlCol="0" anchor="ctr" anchorCtr="0">
                <a:spAutoFit/>
              </a:bodyPr>
              <a:lstStyle/>
              <a:p>
                <a:r>
                  <a:rPr lang="en-US" sz="1600" dirty="0" err="1">
                    <a:solidFill>
                      <a:schemeClr val="bg1">
                        <a:lumMod val="50000"/>
                      </a:schemeClr>
                    </a:solidFill>
                    <a:latin typeface="Raleway" panose="020B0503030101060003" pitchFamily="34" charset="0"/>
                    <a:ea typeface="Segoe UI" pitchFamily="34" charset="0"/>
                    <a:cs typeface="Segoe UI" pitchFamily="34" charset="0"/>
                  </a:rPr>
                  <a:t>Descripción</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grpSp>
          <p:nvGrpSpPr>
            <p:cNvPr id="183" name="Calendar">
              <a:extLst>
                <a:ext uri="{FF2B5EF4-FFF2-40B4-BE49-F238E27FC236}">
                  <a16:creationId xmlns:a16="http://schemas.microsoft.com/office/drawing/2014/main" id="{5096F954-A4AA-4A0A-AF88-F8C48CB16395}"/>
                </a:ext>
              </a:extLst>
            </p:cNvPr>
            <p:cNvGrpSpPr/>
            <p:nvPr>
              <p:custDataLst>
                <p:custData r:id="rId12"/>
              </p:custDataLst>
            </p:nvPr>
          </p:nvGrpSpPr>
          <p:grpSpPr>
            <a:xfrm>
              <a:off x="3148780" y="3876677"/>
              <a:ext cx="2018223" cy="1382260"/>
              <a:chOff x="3646492" y="2684275"/>
              <a:chExt cx="1851017" cy="1489451"/>
            </a:xfrm>
          </p:grpSpPr>
          <p:sp>
            <p:nvSpPr>
              <p:cNvPr id="184" name="Border">
                <a:extLst>
                  <a:ext uri="{FF2B5EF4-FFF2-40B4-BE49-F238E27FC236}">
                    <a16:creationId xmlns:a16="http://schemas.microsoft.com/office/drawing/2014/main" id="{57F3D4DA-D226-4700-8B19-681AA301FBB3}"/>
                  </a:ext>
                </a:extLst>
              </p:cNvPr>
              <p:cNvSpPr/>
              <p:nvPr/>
            </p:nvSpPr>
            <p:spPr>
              <a:xfrm>
                <a:off x="3646492" y="2684275"/>
                <a:ext cx="1851017" cy="1489451"/>
              </a:xfrm>
              <a:prstGeom prst="rect">
                <a:avLst/>
              </a:prstGeom>
              <a:solidFill>
                <a:sysClr val="window" lastClr="FFFFFF"/>
              </a:solidFill>
              <a:ln w="3175" cap="flat" cmpd="sng" algn="ctr">
                <a:solidFill>
                  <a:srgbClr val="FFFFFF">
                    <a:lumMod val="50000"/>
                  </a:srgbClr>
                </a:solidFill>
                <a:prstDash val="solid"/>
              </a:ln>
              <a:effectLst/>
            </p:spPr>
            <p:txBody>
              <a:bodyPr rot="0" spcFirstLastPara="0" vertOverflow="overflow" horzOverflow="overflow" vert="horz" wrap="square" lIns="45720" tIns="45720" rIns="91440" bIns="45720" numCol="1" spcCol="0" rtlCol="0" fromWordArt="0" anchor="ctr" anchorCtr="0" forceAA="0" compatLnSpc="1">
                <a:prstTxWarp prst="textNoShape">
                  <a:avLst/>
                </a:prstTxWarp>
                <a:normAutofit/>
              </a:bodyPr>
              <a:lstStyle/>
              <a:p>
                <a:pPr marL="0" marR="0" indent="0" algn="r" defTabSz="914400" eaLnBrk="1" fontAlgn="auto" latinLnBrk="0" hangingPunct="1">
                  <a:lnSpc>
                    <a:spcPct val="100000"/>
                  </a:lnSpc>
                  <a:spcBef>
                    <a:spcPts val="0"/>
                  </a:spcBef>
                  <a:spcAft>
                    <a:spcPts val="0"/>
                  </a:spcAft>
                  <a:buClrTx/>
                  <a:buSzTx/>
                  <a:buFontTx/>
                  <a:buNone/>
                  <a:tabLst/>
                </a:pPr>
                <a:endParaRPr kumimoji="0" lang="en-US" sz="1000" b="0" i="0" u="none" strike="noStrike" kern="0" cap="none" spc="0" normalizeH="0" baseline="0" noProof="0" dirty="0">
                  <a:ln>
                    <a:noFill/>
                  </a:ln>
                  <a:solidFill>
                    <a:srgbClr val="000000">
                      <a:lumMod val="75000"/>
                      <a:lumOff val="25000"/>
                    </a:srgbClr>
                  </a:solidFill>
                  <a:effectLst/>
                  <a:uLnTx/>
                  <a:uFillTx/>
                  <a:latin typeface="Segoe UI"/>
                  <a:ea typeface="+mn-ea"/>
                  <a:cs typeface="+mn-cs"/>
                </a:endParaRPr>
              </a:p>
            </p:txBody>
          </p:sp>
          <p:sp>
            <p:nvSpPr>
              <p:cNvPr id="185" name="RightArrow">
                <a:extLst>
                  <a:ext uri="{FF2B5EF4-FFF2-40B4-BE49-F238E27FC236}">
                    <a16:creationId xmlns:a16="http://schemas.microsoft.com/office/drawing/2014/main" id="{29049020-FFA7-4452-8F30-26338B685D13}"/>
                  </a:ext>
                </a:extLst>
              </p:cNvPr>
              <p:cNvSpPr/>
              <p:nvPr/>
            </p:nvSpPr>
            <p:spPr>
              <a:xfrm rot="5400000">
                <a:off x="5338097" y="2808223"/>
                <a:ext cx="66318" cy="36162"/>
              </a:xfrm>
              <a:prstGeom prst="triangle">
                <a:avLst/>
              </a:prstGeom>
              <a:solidFill>
                <a:srgbClr val="FFFFFF">
                  <a:lumMod val="50000"/>
                  <a:alpha val="99000"/>
                </a:srgbClr>
              </a:solidFill>
              <a:ln>
                <a:noFill/>
              </a:ln>
            </p:spPr>
            <p:style>
              <a:lnRef idx="2">
                <a:srgbClr val="4F81BD">
                  <a:shade val="50000"/>
                </a:srgbClr>
              </a:lnRef>
              <a:fillRef idx="1">
                <a:srgbClr val="4F81BD"/>
              </a:fillRef>
              <a:effectRef idx="0">
                <a:srgbClr val="4F81BD"/>
              </a:effectRef>
              <a:fontRef idx="minor">
                <a:srgbClr val="000000"/>
              </a:fontRef>
            </p:style>
            <p:txBody>
              <a:bodyPr lIns="97548" tIns="48774" rIns="97548" bIns="48774" rtlCol="0" anchor="ctr">
                <a:normAutofit fontScale="25000" lnSpcReduction="20000"/>
              </a:bodyPr>
              <a:lstStyle/>
              <a:p>
                <a:pPr algn="r"/>
                <a:endParaRPr lang="en-US" sz="2400" dirty="0"/>
              </a:p>
            </p:txBody>
          </p:sp>
          <p:sp>
            <p:nvSpPr>
              <p:cNvPr id="186" name="LeftArrow">
                <a:extLst>
                  <a:ext uri="{FF2B5EF4-FFF2-40B4-BE49-F238E27FC236}">
                    <a16:creationId xmlns:a16="http://schemas.microsoft.com/office/drawing/2014/main" id="{17DFA7DA-72F0-4442-82A6-322EA6515D46}"/>
                  </a:ext>
                </a:extLst>
              </p:cNvPr>
              <p:cNvSpPr/>
              <p:nvPr/>
            </p:nvSpPr>
            <p:spPr>
              <a:xfrm rot="16200000" flipH="1">
                <a:off x="3753373" y="2808225"/>
                <a:ext cx="66318" cy="36162"/>
              </a:xfrm>
              <a:prstGeom prst="triangle">
                <a:avLst/>
              </a:prstGeom>
              <a:solidFill>
                <a:srgbClr val="FFFFFF">
                  <a:lumMod val="50000"/>
                  <a:alpha val="99000"/>
                </a:srgbClr>
              </a:solidFill>
              <a:ln>
                <a:noFill/>
              </a:ln>
            </p:spPr>
            <p:style>
              <a:lnRef idx="2">
                <a:srgbClr val="4F81BD">
                  <a:shade val="50000"/>
                </a:srgbClr>
              </a:lnRef>
              <a:fillRef idx="1">
                <a:srgbClr val="4F81BD"/>
              </a:fillRef>
              <a:effectRef idx="0">
                <a:srgbClr val="4F81BD"/>
              </a:effectRef>
              <a:fontRef idx="minor">
                <a:srgbClr val="000000"/>
              </a:fontRef>
            </p:style>
            <p:txBody>
              <a:bodyPr lIns="97548" tIns="48774" rIns="97548" bIns="48774" rtlCol="0" anchor="ctr">
                <a:normAutofit fontScale="25000" lnSpcReduction="20000"/>
              </a:bodyPr>
              <a:lstStyle/>
              <a:p>
                <a:pPr algn="r"/>
                <a:endParaRPr lang="en-US" sz="2400" dirty="0"/>
              </a:p>
            </p:txBody>
          </p:sp>
          <p:sp>
            <p:nvSpPr>
              <p:cNvPr id="187" name="MonthYear">
                <a:extLst>
                  <a:ext uri="{FF2B5EF4-FFF2-40B4-BE49-F238E27FC236}">
                    <a16:creationId xmlns:a16="http://schemas.microsoft.com/office/drawing/2014/main" id="{F988BC6E-B5BA-412E-BE22-2B54DFB3014C}"/>
                  </a:ext>
                </a:extLst>
              </p:cNvPr>
              <p:cNvSpPr txBox="1"/>
              <p:nvPr/>
            </p:nvSpPr>
            <p:spPr>
              <a:xfrm>
                <a:off x="3804614" y="2751124"/>
                <a:ext cx="1548561" cy="150362"/>
              </a:xfrm>
              <a:prstGeom prst="rect">
                <a:avLst/>
              </a:prstGeom>
              <a:noFill/>
            </p:spPr>
            <p:txBody>
              <a:bodyPr wrap="none" lIns="45720" tIns="0" rIns="45720" bIns="0" rtlCol="0" anchor="ctr">
                <a:normAutofit fontScale="92500" lnSpcReduction="10000"/>
              </a:bodyPr>
              <a:lstStyle/>
              <a:p>
                <a:pPr algn="ctr"/>
                <a:r>
                  <a:rPr lang="en-US" sz="1050" dirty="0">
                    <a:latin typeface="Segoe UI" pitchFamily="34" charset="0"/>
                    <a:ea typeface="Segoe UI" pitchFamily="34" charset="0"/>
                    <a:cs typeface="Segoe UI" pitchFamily="34" charset="0"/>
                  </a:rPr>
                  <a:t>October, 2010</a:t>
                </a:r>
              </a:p>
            </p:txBody>
          </p:sp>
          <p:sp>
            <p:nvSpPr>
              <p:cNvPr id="188" name="AutoShape 6">
                <a:extLst>
                  <a:ext uri="{FF2B5EF4-FFF2-40B4-BE49-F238E27FC236}">
                    <a16:creationId xmlns:a16="http://schemas.microsoft.com/office/drawing/2014/main" id="{57D11A84-DAE1-4BB5-848A-678CE47384CF}"/>
                  </a:ext>
                </a:extLst>
              </p:cNvPr>
              <p:cNvSpPr>
                <a:spLocks noChangeAspect="1" noChangeArrowheads="1" noTextEdit="1"/>
              </p:cNvSpPr>
              <p:nvPr/>
            </p:nvSpPr>
            <p:spPr bwMode="auto">
              <a:xfrm>
                <a:off x="3713707" y="2951777"/>
                <a:ext cx="1716586" cy="12219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algn="r"/>
                <a:endParaRPr lang="en-US" sz="2400" dirty="0"/>
              </a:p>
            </p:txBody>
          </p:sp>
          <p:grpSp>
            <p:nvGrpSpPr>
              <p:cNvPr id="189" name="DateGrid">
                <a:extLst>
                  <a:ext uri="{FF2B5EF4-FFF2-40B4-BE49-F238E27FC236}">
                    <a16:creationId xmlns:a16="http://schemas.microsoft.com/office/drawing/2014/main" id="{9EBE54B4-6134-4B5A-97E8-323E18FD01D9}"/>
                  </a:ext>
                </a:extLst>
              </p:cNvPr>
              <p:cNvGrpSpPr/>
              <p:nvPr/>
            </p:nvGrpSpPr>
            <p:grpSpPr>
              <a:xfrm>
                <a:off x="3779199" y="2977629"/>
                <a:ext cx="1625241" cy="1123709"/>
                <a:chOff x="3779199" y="2977629"/>
                <a:chExt cx="1625241" cy="1123709"/>
              </a:xfrm>
            </p:grpSpPr>
            <p:sp>
              <p:nvSpPr>
                <p:cNvPr id="190" name="Rectangle 8">
                  <a:extLst>
                    <a:ext uri="{FF2B5EF4-FFF2-40B4-BE49-F238E27FC236}">
                      <a16:creationId xmlns:a16="http://schemas.microsoft.com/office/drawing/2014/main" id="{051720DE-58BD-4A60-BAE3-2E047CF27E3E}"/>
                    </a:ext>
                  </a:extLst>
                </p:cNvPr>
                <p:cNvSpPr>
                  <a:spLocks noChangeArrowheads="1"/>
                </p:cNvSpPr>
                <p:nvPr/>
              </p:nvSpPr>
              <p:spPr bwMode="auto">
                <a:xfrm>
                  <a:off x="3779199" y="2977629"/>
                  <a:ext cx="156837"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1" i="0" u="none" strike="noStrike" cap="none" normalizeH="0" baseline="0" dirty="0">
                      <a:ln>
                        <a:noFill/>
                      </a:ln>
                      <a:solidFill>
                        <a:srgbClr val="000000"/>
                      </a:solidFill>
                      <a:effectLst/>
                      <a:latin typeface="Segoe UI" pitchFamily="34" charset="0"/>
                      <a:cs typeface="Arial" pitchFamily="34" charset="0"/>
                    </a:rPr>
                    <a:t>Su</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191" name="Rectangle 9">
                  <a:extLst>
                    <a:ext uri="{FF2B5EF4-FFF2-40B4-BE49-F238E27FC236}">
                      <a16:creationId xmlns:a16="http://schemas.microsoft.com/office/drawing/2014/main" id="{55A81AAA-2370-4CFF-9E2E-667197DA6670}"/>
                    </a:ext>
                  </a:extLst>
                </p:cNvPr>
                <p:cNvSpPr>
                  <a:spLocks noChangeArrowheads="1"/>
                </p:cNvSpPr>
                <p:nvPr/>
              </p:nvSpPr>
              <p:spPr bwMode="auto">
                <a:xfrm>
                  <a:off x="4001528" y="2977629"/>
                  <a:ext cx="210265"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1" i="0" u="none" strike="noStrike" cap="none" normalizeH="0" baseline="0" dirty="0">
                      <a:ln>
                        <a:noFill/>
                      </a:ln>
                      <a:solidFill>
                        <a:srgbClr val="000000"/>
                      </a:solidFill>
                      <a:effectLst/>
                      <a:latin typeface="Segoe UI" pitchFamily="34" charset="0"/>
                      <a:cs typeface="Arial" pitchFamily="34" charset="0"/>
                    </a:rPr>
                    <a:t>Mo</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192" name="Rectangle 10">
                  <a:extLst>
                    <a:ext uri="{FF2B5EF4-FFF2-40B4-BE49-F238E27FC236}">
                      <a16:creationId xmlns:a16="http://schemas.microsoft.com/office/drawing/2014/main" id="{05B3E322-0306-4582-9F3B-4FFE166BC586}"/>
                    </a:ext>
                  </a:extLst>
                </p:cNvPr>
                <p:cNvSpPr>
                  <a:spLocks noChangeArrowheads="1"/>
                </p:cNvSpPr>
                <p:nvPr/>
              </p:nvSpPr>
              <p:spPr bwMode="auto">
                <a:xfrm>
                  <a:off x="4266944" y="2977629"/>
                  <a:ext cx="160284"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1" i="0" u="none" strike="noStrike" cap="none" normalizeH="0" baseline="0" dirty="0">
                      <a:ln>
                        <a:noFill/>
                      </a:ln>
                      <a:solidFill>
                        <a:srgbClr val="000000"/>
                      </a:solidFill>
                      <a:effectLst/>
                      <a:latin typeface="Segoe UI" pitchFamily="34" charset="0"/>
                      <a:cs typeface="Arial" pitchFamily="34" charset="0"/>
                    </a:rPr>
                    <a:t>Tu</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193" name="Rectangle 11">
                  <a:extLst>
                    <a:ext uri="{FF2B5EF4-FFF2-40B4-BE49-F238E27FC236}">
                      <a16:creationId xmlns:a16="http://schemas.microsoft.com/office/drawing/2014/main" id="{5F2BA460-17B5-46E0-92B2-CDD3E6052444}"/>
                    </a:ext>
                  </a:extLst>
                </p:cNvPr>
                <p:cNvSpPr>
                  <a:spLocks noChangeArrowheads="1"/>
                </p:cNvSpPr>
                <p:nvPr/>
              </p:nvSpPr>
              <p:spPr bwMode="auto">
                <a:xfrm>
                  <a:off x="4494443" y="2977629"/>
                  <a:ext cx="206818"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1" i="0" u="none" strike="noStrike" cap="none" normalizeH="0" baseline="0" dirty="0">
                      <a:ln>
                        <a:noFill/>
                      </a:ln>
                      <a:solidFill>
                        <a:srgbClr val="000000"/>
                      </a:solidFill>
                      <a:effectLst/>
                      <a:latin typeface="Segoe UI" pitchFamily="34" charset="0"/>
                      <a:cs typeface="Arial" pitchFamily="34" charset="0"/>
                    </a:rPr>
                    <a:t>We</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194" name="Rectangle 12">
                  <a:extLst>
                    <a:ext uri="{FF2B5EF4-FFF2-40B4-BE49-F238E27FC236}">
                      <a16:creationId xmlns:a16="http://schemas.microsoft.com/office/drawing/2014/main" id="{F11AE212-A860-4092-BB18-749E6963F917}"/>
                    </a:ext>
                  </a:extLst>
                </p:cNvPr>
                <p:cNvSpPr>
                  <a:spLocks noChangeArrowheads="1"/>
                </p:cNvSpPr>
                <p:nvPr/>
              </p:nvSpPr>
              <p:spPr bwMode="auto">
                <a:xfrm>
                  <a:off x="4758136" y="2977629"/>
                  <a:ext cx="160284"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1" i="0" u="none" strike="noStrike" cap="none" normalizeH="0" baseline="0" dirty="0">
                      <a:ln>
                        <a:noFill/>
                      </a:ln>
                      <a:solidFill>
                        <a:srgbClr val="000000"/>
                      </a:solidFill>
                      <a:effectLst/>
                      <a:latin typeface="Segoe UI" pitchFamily="34" charset="0"/>
                      <a:cs typeface="Arial" pitchFamily="34" charset="0"/>
                    </a:rPr>
                    <a:t>Th</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195" name="Rectangle 13">
                  <a:extLst>
                    <a:ext uri="{FF2B5EF4-FFF2-40B4-BE49-F238E27FC236}">
                      <a16:creationId xmlns:a16="http://schemas.microsoft.com/office/drawing/2014/main" id="{14195CD2-3569-4B3C-B6B1-FD04E846D8E5}"/>
                    </a:ext>
                  </a:extLst>
                </p:cNvPr>
                <p:cNvSpPr>
                  <a:spLocks noChangeArrowheads="1"/>
                </p:cNvSpPr>
                <p:nvPr/>
              </p:nvSpPr>
              <p:spPr bwMode="auto">
                <a:xfrm>
                  <a:off x="5014934" y="2977629"/>
                  <a:ext cx="124091"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1" i="0" u="none" strike="noStrike" cap="none" normalizeH="0" baseline="0" dirty="0">
                      <a:ln>
                        <a:noFill/>
                      </a:ln>
                      <a:solidFill>
                        <a:srgbClr val="000000"/>
                      </a:solidFill>
                      <a:effectLst/>
                      <a:latin typeface="Segoe UI" pitchFamily="34" charset="0"/>
                      <a:cs typeface="Arial" pitchFamily="34" charset="0"/>
                    </a:rPr>
                    <a:t>Fr</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196" name="Rectangle 14">
                  <a:extLst>
                    <a:ext uri="{FF2B5EF4-FFF2-40B4-BE49-F238E27FC236}">
                      <a16:creationId xmlns:a16="http://schemas.microsoft.com/office/drawing/2014/main" id="{E75916CA-267F-45A5-A8DC-95AA26D944F8}"/>
                    </a:ext>
                  </a:extLst>
                </p:cNvPr>
                <p:cNvSpPr>
                  <a:spLocks noChangeArrowheads="1"/>
                </p:cNvSpPr>
                <p:nvPr/>
              </p:nvSpPr>
              <p:spPr bwMode="auto">
                <a:xfrm>
                  <a:off x="5252775" y="2977629"/>
                  <a:ext cx="148219"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1" i="0" u="none" strike="noStrike" cap="none" normalizeH="0" baseline="0" dirty="0">
                      <a:ln>
                        <a:noFill/>
                      </a:ln>
                      <a:solidFill>
                        <a:srgbClr val="000000"/>
                      </a:solidFill>
                      <a:effectLst/>
                      <a:latin typeface="Segoe UI" pitchFamily="34" charset="0"/>
                      <a:cs typeface="Arial" pitchFamily="34" charset="0"/>
                    </a:rPr>
                    <a:t>Sa</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197" name="Rectangle 15">
                  <a:extLst>
                    <a:ext uri="{FF2B5EF4-FFF2-40B4-BE49-F238E27FC236}">
                      <a16:creationId xmlns:a16="http://schemas.microsoft.com/office/drawing/2014/main" id="{9A17A97C-AFFD-4F47-B849-DC17DD8AE7CC}"/>
                    </a:ext>
                  </a:extLst>
                </p:cNvPr>
                <p:cNvSpPr>
                  <a:spLocks noChangeArrowheads="1"/>
                </p:cNvSpPr>
                <p:nvPr/>
              </p:nvSpPr>
              <p:spPr bwMode="auto">
                <a:xfrm>
                  <a:off x="3789540" y="3137913"/>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26</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198" name="Rectangle 16">
                  <a:extLst>
                    <a:ext uri="{FF2B5EF4-FFF2-40B4-BE49-F238E27FC236}">
                      <a16:creationId xmlns:a16="http://schemas.microsoft.com/office/drawing/2014/main" id="{E2801CA4-1FAD-4E9A-B4A6-AEAB009D6F17}"/>
                    </a:ext>
                  </a:extLst>
                </p:cNvPr>
                <p:cNvSpPr>
                  <a:spLocks noChangeArrowheads="1"/>
                </p:cNvSpPr>
                <p:nvPr/>
              </p:nvSpPr>
              <p:spPr bwMode="auto">
                <a:xfrm>
                  <a:off x="4034274" y="3137913"/>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27</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199" name="Rectangle 17">
                  <a:extLst>
                    <a:ext uri="{FF2B5EF4-FFF2-40B4-BE49-F238E27FC236}">
                      <a16:creationId xmlns:a16="http://schemas.microsoft.com/office/drawing/2014/main" id="{284806DF-5E18-4F3A-8BFF-4F41AEF99D99}"/>
                    </a:ext>
                  </a:extLst>
                </p:cNvPr>
                <p:cNvSpPr>
                  <a:spLocks noChangeArrowheads="1"/>
                </p:cNvSpPr>
                <p:nvPr/>
              </p:nvSpPr>
              <p:spPr bwMode="auto">
                <a:xfrm>
                  <a:off x="4280732" y="3137913"/>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28</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00" name="Rectangle 18">
                  <a:extLst>
                    <a:ext uri="{FF2B5EF4-FFF2-40B4-BE49-F238E27FC236}">
                      <a16:creationId xmlns:a16="http://schemas.microsoft.com/office/drawing/2014/main" id="{198A6ABA-09B3-45BD-9259-F222013028C8}"/>
                    </a:ext>
                  </a:extLst>
                </p:cNvPr>
                <p:cNvSpPr>
                  <a:spLocks noChangeArrowheads="1"/>
                </p:cNvSpPr>
                <p:nvPr/>
              </p:nvSpPr>
              <p:spPr bwMode="auto">
                <a:xfrm>
                  <a:off x="4525466" y="3137913"/>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29</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01" name="Rectangle 19">
                  <a:extLst>
                    <a:ext uri="{FF2B5EF4-FFF2-40B4-BE49-F238E27FC236}">
                      <a16:creationId xmlns:a16="http://schemas.microsoft.com/office/drawing/2014/main" id="{4F8DD7F0-6D92-4527-9971-C74CC4CEC0E4}"/>
                    </a:ext>
                  </a:extLst>
                </p:cNvPr>
                <p:cNvSpPr>
                  <a:spLocks noChangeArrowheads="1"/>
                </p:cNvSpPr>
                <p:nvPr/>
              </p:nvSpPr>
              <p:spPr bwMode="auto">
                <a:xfrm>
                  <a:off x="4770200" y="3137913"/>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30</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02" name="Rectangle 20">
                  <a:extLst>
                    <a:ext uri="{FF2B5EF4-FFF2-40B4-BE49-F238E27FC236}">
                      <a16:creationId xmlns:a16="http://schemas.microsoft.com/office/drawing/2014/main" id="{EB800D0B-B0D3-4B42-8C0D-F1607273C894}"/>
                    </a:ext>
                  </a:extLst>
                </p:cNvPr>
                <p:cNvSpPr>
                  <a:spLocks noChangeArrowheads="1"/>
                </p:cNvSpPr>
                <p:nvPr/>
              </p:nvSpPr>
              <p:spPr bwMode="auto">
                <a:xfrm>
                  <a:off x="5014934" y="3137913"/>
                  <a:ext cx="144773"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03" name="Rectangle 21">
                  <a:extLst>
                    <a:ext uri="{FF2B5EF4-FFF2-40B4-BE49-F238E27FC236}">
                      <a16:creationId xmlns:a16="http://schemas.microsoft.com/office/drawing/2014/main" id="{25133BA1-BACF-47F0-9A68-CAB94B025055}"/>
                    </a:ext>
                  </a:extLst>
                </p:cNvPr>
                <p:cNvSpPr>
                  <a:spLocks noChangeArrowheads="1"/>
                </p:cNvSpPr>
                <p:nvPr/>
              </p:nvSpPr>
              <p:spPr bwMode="auto">
                <a:xfrm>
                  <a:off x="5259668" y="3137913"/>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04" name="Rectangle 22">
                  <a:extLst>
                    <a:ext uri="{FF2B5EF4-FFF2-40B4-BE49-F238E27FC236}">
                      <a16:creationId xmlns:a16="http://schemas.microsoft.com/office/drawing/2014/main" id="{53122F23-E829-4AA9-860D-9AE8BB6E0847}"/>
                    </a:ext>
                  </a:extLst>
                </p:cNvPr>
                <p:cNvSpPr>
                  <a:spLocks noChangeArrowheads="1"/>
                </p:cNvSpPr>
                <p:nvPr/>
              </p:nvSpPr>
              <p:spPr bwMode="auto">
                <a:xfrm>
                  <a:off x="3789540" y="3298196"/>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3</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05" name="Rectangle 23">
                  <a:extLst>
                    <a:ext uri="{FF2B5EF4-FFF2-40B4-BE49-F238E27FC236}">
                      <a16:creationId xmlns:a16="http://schemas.microsoft.com/office/drawing/2014/main" id="{A6620C0F-0009-4676-A2F8-0FDE55988492}"/>
                    </a:ext>
                  </a:extLst>
                </p:cNvPr>
                <p:cNvSpPr>
                  <a:spLocks noChangeArrowheads="1"/>
                </p:cNvSpPr>
                <p:nvPr/>
              </p:nvSpPr>
              <p:spPr bwMode="auto">
                <a:xfrm>
                  <a:off x="4034274" y="3298196"/>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4</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06" name="Rectangle 24">
                  <a:extLst>
                    <a:ext uri="{FF2B5EF4-FFF2-40B4-BE49-F238E27FC236}">
                      <a16:creationId xmlns:a16="http://schemas.microsoft.com/office/drawing/2014/main" id="{3F4F7FDC-9E35-446F-9A26-374023C3D0A5}"/>
                    </a:ext>
                  </a:extLst>
                </p:cNvPr>
                <p:cNvSpPr>
                  <a:spLocks noChangeArrowheads="1"/>
                </p:cNvSpPr>
                <p:nvPr/>
              </p:nvSpPr>
              <p:spPr bwMode="auto">
                <a:xfrm>
                  <a:off x="4280732" y="3298196"/>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5</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07" name="Rectangle 25">
                  <a:extLst>
                    <a:ext uri="{FF2B5EF4-FFF2-40B4-BE49-F238E27FC236}">
                      <a16:creationId xmlns:a16="http://schemas.microsoft.com/office/drawing/2014/main" id="{F29C1356-5C18-47A4-845A-C60A401D3A4F}"/>
                    </a:ext>
                  </a:extLst>
                </p:cNvPr>
                <p:cNvSpPr>
                  <a:spLocks noChangeArrowheads="1"/>
                </p:cNvSpPr>
                <p:nvPr/>
              </p:nvSpPr>
              <p:spPr bwMode="auto">
                <a:xfrm>
                  <a:off x="4525466" y="3298196"/>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6</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08" name="Rectangle 26">
                  <a:extLst>
                    <a:ext uri="{FF2B5EF4-FFF2-40B4-BE49-F238E27FC236}">
                      <a16:creationId xmlns:a16="http://schemas.microsoft.com/office/drawing/2014/main" id="{7BA71073-A5FF-4A14-8B25-434D5A033818}"/>
                    </a:ext>
                  </a:extLst>
                </p:cNvPr>
                <p:cNvSpPr>
                  <a:spLocks noChangeArrowheads="1"/>
                </p:cNvSpPr>
                <p:nvPr/>
              </p:nvSpPr>
              <p:spPr bwMode="auto">
                <a:xfrm>
                  <a:off x="4770200" y="3298196"/>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7</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09" name="Rectangle 27">
                  <a:extLst>
                    <a:ext uri="{FF2B5EF4-FFF2-40B4-BE49-F238E27FC236}">
                      <a16:creationId xmlns:a16="http://schemas.microsoft.com/office/drawing/2014/main" id="{6D71B435-0825-416B-B0E2-65E62342F7A9}"/>
                    </a:ext>
                  </a:extLst>
                </p:cNvPr>
                <p:cNvSpPr>
                  <a:spLocks noChangeArrowheads="1"/>
                </p:cNvSpPr>
                <p:nvPr/>
              </p:nvSpPr>
              <p:spPr bwMode="auto">
                <a:xfrm>
                  <a:off x="5014934" y="3298196"/>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8</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10" name="Rectangle 28">
                  <a:extLst>
                    <a:ext uri="{FF2B5EF4-FFF2-40B4-BE49-F238E27FC236}">
                      <a16:creationId xmlns:a16="http://schemas.microsoft.com/office/drawing/2014/main" id="{594C6038-1492-4ED2-B481-227E00E0DD92}"/>
                    </a:ext>
                  </a:extLst>
                </p:cNvPr>
                <p:cNvSpPr>
                  <a:spLocks noChangeArrowheads="1"/>
                </p:cNvSpPr>
                <p:nvPr/>
              </p:nvSpPr>
              <p:spPr bwMode="auto">
                <a:xfrm>
                  <a:off x="5259668" y="3298196"/>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9</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11" name="Rectangle 29">
                  <a:extLst>
                    <a:ext uri="{FF2B5EF4-FFF2-40B4-BE49-F238E27FC236}">
                      <a16:creationId xmlns:a16="http://schemas.microsoft.com/office/drawing/2014/main" id="{D6BF1AEC-C01C-425C-A2D9-E82F1E56A221}"/>
                    </a:ext>
                  </a:extLst>
                </p:cNvPr>
                <p:cNvSpPr>
                  <a:spLocks noChangeArrowheads="1"/>
                </p:cNvSpPr>
                <p:nvPr/>
              </p:nvSpPr>
              <p:spPr bwMode="auto">
                <a:xfrm>
                  <a:off x="3789540" y="3458480"/>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10</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12" name="Rectangle 30">
                  <a:extLst>
                    <a:ext uri="{FF2B5EF4-FFF2-40B4-BE49-F238E27FC236}">
                      <a16:creationId xmlns:a16="http://schemas.microsoft.com/office/drawing/2014/main" id="{D6338130-6A06-4748-B14E-723EA8BCF58A}"/>
                    </a:ext>
                  </a:extLst>
                </p:cNvPr>
                <p:cNvSpPr>
                  <a:spLocks noChangeArrowheads="1"/>
                </p:cNvSpPr>
                <p:nvPr/>
              </p:nvSpPr>
              <p:spPr bwMode="auto">
                <a:xfrm>
                  <a:off x="4034274" y="3458480"/>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11</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13" name="Rectangle 31">
                  <a:extLst>
                    <a:ext uri="{FF2B5EF4-FFF2-40B4-BE49-F238E27FC236}">
                      <a16:creationId xmlns:a16="http://schemas.microsoft.com/office/drawing/2014/main" id="{DB22B8CA-F466-4E7D-B19E-C674ED4D11CC}"/>
                    </a:ext>
                  </a:extLst>
                </p:cNvPr>
                <p:cNvSpPr>
                  <a:spLocks noChangeArrowheads="1"/>
                </p:cNvSpPr>
                <p:nvPr/>
              </p:nvSpPr>
              <p:spPr bwMode="auto">
                <a:xfrm>
                  <a:off x="4280732" y="3458480"/>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12</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14" name="Rectangle 32">
                  <a:extLst>
                    <a:ext uri="{FF2B5EF4-FFF2-40B4-BE49-F238E27FC236}">
                      <a16:creationId xmlns:a16="http://schemas.microsoft.com/office/drawing/2014/main" id="{65175C0E-7BCD-4C36-884C-28B5126A1729}"/>
                    </a:ext>
                  </a:extLst>
                </p:cNvPr>
                <p:cNvSpPr>
                  <a:spLocks noChangeArrowheads="1"/>
                </p:cNvSpPr>
                <p:nvPr/>
              </p:nvSpPr>
              <p:spPr bwMode="auto">
                <a:xfrm>
                  <a:off x="4525466" y="3458480"/>
                  <a:ext cx="144772" cy="16200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13</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15" name="Rectangle 33">
                  <a:extLst>
                    <a:ext uri="{FF2B5EF4-FFF2-40B4-BE49-F238E27FC236}">
                      <a16:creationId xmlns:a16="http://schemas.microsoft.com/office/drawing/2014/main" id="{75B296F5-C476-4902-AE07-B3707D357728}"/>
                    </a:ext>
                  </a:extLst>
                </p:cNvPr>
                <p:cNvSpPr>
                  <a:spLocks noChangeArrowheads="1"/>
                </p:cNvSpPr>
                <p:nvPr/>
              </p:nvSpPr>
              <p:spPr bwMode="auto">
                <a:xfrm>
                  <a:off x="4770200" y="3458480"/>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14</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16" name="Rectangle 34">
                  <a:extLst>
                    <a:ext uri="{FF2B5EF4-FFF2-40B4-BE49-F238E27FC236}">
                      <a16:creationId xmlns:a16="http://schemas.microsoft.com/office/drawing/2014/main" id="{7426FE37-BC9B-4D05-8B0D-054828FB4EED}"/>
                    </a:ext>
                  </a:extLst>
                </p:cNvPr>
                <p:cNvSpPr>
                  <a:spLocks noChangeArrowheads="1"/>
                </p:cNvSpPr>
                <p:nvPr/>
              </p:nvSpPr>
              <p:spPr bwMode="auto">
                <a:xfrm>
                  <a:off x="5014934" y="3458480"/>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15</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17" name="Rectangle 35">
                  <a:extLst>
                    <a:ext uri="{FF2B5EF4-FFF2-40B4-BE49-F238E27FC236}">
                      <a16:creationId xmlns:a16="http://schemas.microsoft.com/office/drawing/2014/main" id="{E3763ED3-A575-4484-8AAD-EBAB195CC422}"/>
                    </a:ext>
                  </a:extLst>
                </p:cNvPr>
                <p:cNvSpPr>
                  <a:spLocks noChangeArrowheads="1"/>
                </p:cNvSpPr>
                <p:nvPr/>
              </p:nvSpPr>
              <p:spPr bwMode="auto">
                <a:xfrm>
                  <a:off x="5259668" y="3458480"/>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16</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18" name="Rectangle 36">
                  <a:extLst>
                    <a:ext uri="{FF2B5EF4-FFF2-40B4-BE49-F238E27FC236}">
                      <a16:creationId xmlns:a16="http://schemas.microsoft.com/office/drawing/2014/main" id="{9AA36896-38E7-4FEC-8F8E-04462FD47CAA}"/>
                    </a:ext>
                  </a:extLst>
                </p:cNvPr>
                <p:cNvSpPr>
                  <a:spLocks noChangeArrowheads="1"/>
                </p:cNvSpPr>
                <p:nvPr/>
              </p:nvSpPr>
              <p:spPr bwMode="auto">
                <a:xfrm>
                  <a:off x="3789540" y="3618764"/>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17</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19" name="Rectangle 37">
                  <a:extLst>
                    <a:ext uri="{FF2B5EF4-FFF2-40B4-BE49-F238E27FC236}">
                      <a16:creationId xmlns:a16="http://schemas.microsoft.com/office/drawing/2014/main" id="{7F3438F1-51FE-48C1-84EC-17DBEA015E29}"/>
                    </a:ext>
                  </a:extLst>
                </p:cNvPr>
                <p:cNvSpPr>
                  <a:spLocks noChangeArrowheads="1"/>
                </p:cNvSpPr>
                <p:nvPr/>
              </p:nvSpPr>
              <p:spPr bwMode="auto">
                <a:xfrm>
                  <a:off x="4034274" y="3618764"/>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18</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20" name="Rectangle 38">
                  <a:extLst>
                    <a:ext uri="{FF2B5EF4-FFF2-40B4-BE49-F238E27FC236}">
                      <a16:creationId xmlns:a16="http://schemas.microsoft.com/office/drawing/2014/main" id="{B378ED4B-8D7E-43B6-BF41-0E2621041AA3}"/>
                    </a:ext>
                  </a:extLst>
                </p:cNvPr>
                <p:cNvSpPr>
                  <a:spLocks noChangeArrowheads="1"/>
                </p:cNvSpPr>
                <p:nvPr/>
              </p:nvSpPr>
              <p:spPr bwMode="auto">
                <a:xfrm>
                  <a:off x="4280732" y="3618764"/>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19</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21" name="Rectangle 39">
                  <a:extLst>
                    <a:ext uri="{FF2B5EF4-FFF2-40B4-BE49-F238E27FC236}">
                      <a16:creationId xmlns:a16="http://schemas.microsoft.com/office/drawing/2014/main" id="{218AB511-0B00-4035-82E0-672946119F44}"/>
                    </a:ext>
                  </a:extLst>
                </p:cNvPr>
                <p:cNvSpPr>
                  <a:spLocks noChangeArrowheads="1"/>
                </p:cNvSpPr>
                <p:nvPr/>
              </p:nvSpPr>
              <p:spPr bwMode="auto">
                <a:xfrm>
                  <a:off x="4525466" y="3618764"/>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20</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22" name="Rectangle 40">
                  <a:extLst>
                    <a:ext uri="{FF2B5EF4-FFF2-40B4-BE49-F238E27FC236}">
                      <a16:creationId xmlns:a16="http://schemas.microsoft.com/office/drawing/2014/main" id="{D296AFF1-2409-4132-BE09-01853F5A054F}"/>
                    </a:ext>
                  </a:extLst>
                </p:cNvPr>
                <p:cNvSpPr>
                  <a:spLocks noChangeArrowheads="1"/>
                </p:cNvSpPr>
                <p:nvPr/>
              </p:nvSpPr>
              <p:spPr bwMode="auto">
                <a:xfrm>
                  <a:off x="4770200" y="3618764"/>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21</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23" name="Rectangle 41">
                  <a:extLst>
                    <a:ext uri="{FF2B5EF4-FFF2-40B4-BE49-F238E27FC236}">
                      <a16:creationId xmlns:a16="http://schemas.microsoft.com/office/drawing/2014/main" id="{6344011D-764A-406E-AED0-72A0C2D98442}"/>
                    </a:ext>
                  </a:extLst>
                </p:cNvPr>
                <p:cNvSpPr>
                  <a:spLocks noChangeArrowheads="1"/>
                </p:cNvSpPr>
                <p:nvPr/>
              </p:nvSpPr>
              <p:spPr bwMode="auto">
                <a:xfrm>
                  <a:off x="5014934" y="3618764"/>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22</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24" name="Rectangle 42">
                  <a:extLst>
                    <a:ext uri="{FF2B5EF4-FFF2-40B4-BE49-F238E27FC236}">
                      <a16:creationId xmlns:a16="http://schemas.microsoft.com/office/drawing/2014/main" id="{4421E007-24CA-4AD5-A6EC-E8C68FAA315C}"/>
                    </a:ext>
                  </a:extLst>
                </p:cNvPr>
                <p:cNvSpPr>
                  <a:spLocks noChangeArrowheads="1"/>
                </p:cNvSpPr>
                <p:nvPr/>
              </p:nvSpPr>
              <p:spPr bwMode="auto">
                <a:xfrm>
                  <a:off x="5259668" y="3618764"/>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23</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25" name="Rectangle 43">
                  <a:extLst>
                    <a:ext uri="{FF2B5EF4-FFF2-40B4-BE49-F238E27FC236}">
                      <a16:creationId xmlns:a16="http://schemas.microsoft.com/office/drawing/2014/main" id="{B2C9D956-70EF-43C1-BB67-57AC4E2815B4}"/>
                    </a:ext>
                  </a:extLst>
                </p:cNvPr>
                <p:cNvSpPr>
                  <a:spLocks noChangeArrowheads="1"/>
                </p:cNvSpPr>
                <p:nvPr/>
              </p:nvSpPr>
              <p:spPr bwMode="auto">
                <a:xfrm>
                  <a:off x="3789540" y="3779047"/>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24</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26" name="Rectangle 44">
                  <a:extLst>
                    <a:ext uri="{FF2B5EF4-FFF2-40B4-BE49-F238E27FC236}">
                      <a16:creationId xmlns:a16="http://schemas.microsoft.com/office/drawing/2014/main" id="{98F48C1A-3593-4306-9863-FD2543678705}"/>
                    </a:ext>
                  </a:extLst>
                </p:cNvPr>
                <p:cNvSpPr>
                  <a:spLocks noChangeArrowheads="1"/>
                </p:cNvSpPr>
                <p:nvPr/>
              </p:nvSpPr>
              <p:spPr bwMode="auto">
                <a:xfrm>
                  <a:off x="4034274" y="3779047"/>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25</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27" name="Rectangle 45">
                  <a:extLst>
                    <a:ext uri="{FF2B5EF4-FFF2-40B4-BE49-F238E27FC236}">
                      <a16:creationId xmlns:a16="http://schemas.microsoft.com/office/drawing/2014/main" id="{3BBAA208-3AFA-4C04-8BEE-EE2A936D453A}"/>
                    </a:ext>
                  </a:extLst>
                </p:cNvPr>
                <p:cNvSpPr>
                  <a:spLocks noChangeArrowheads="1"/>
                </p:cNvSpPr>
                <p:nvPr/>
              </p:nvSpPr>
              <p:spPr bwMode="auto">
                <a:xfrm>
                  <a:off x="4280732" y="3779047"/>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26</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28" name="Rectangle 46">
                  <a:extLst>
                    <a:ext uri="{FF2B5EF4-FFF2-40B4-BE49-F238E27FC236}">
                      <a16:creationId xmlns:a16="http://schemas.microsoft.com/office/drawing/2014/main" id="{78E6CF7C-B133-4291-945E-77D797313644}"/>
                    </a:ext>
                  </a:extLst>
                </p:cNvPr>
                <p:cNvSpPr>
                  <a:spLocks noChangeArrowheads="1"/>
                </p:cNvSpPr>
                <p:nvPr/>
              </p:nvSpPr>
              <p:spPr bwMode="auto">
                <a:xfrm>
                  <a:off x="4525466" y="3779047"/>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27</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29" name="Rectangle 47">
                  <a:extLst>
                    <a:ext uri="{FF2B5EF4-FFF2-40B4-BE49-F238E27FC236}">
                      <a16:creationId xmlns:a16="http://schemas.microsoft.com/office/drawing/2014/main" id="{B97A0DC8-BF22-4F12-93A2-74A03D7733C7}"/>
                    </a:ext>
                  </a:extLst>
                </p:cNvPr>
                <p:cNvSpPr>
                  <a:spLocks noChangeArrowheads="1"/>
                </p:cNvSpPr>
                <p:nvPr/>
              </p:nvSpPr>
              <p:spPr bwMode="auto">
                <a:xfrm>
                  <a:off x="4770200" y="3779047"/>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28</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30" name="Rectangle 48">
                  <a:extLst>
                    <a:ext uri="{FF2B5EF4-FFF2-40B4-BE49-F238E27FC236}">
                      <a16:creationId xmlns:a16="http://schemas.microsoft.com/office/drawing/2014/main" id="{B7F68E76-19AB-411B-A9E4-4CAA32141801}"/>
                    </a:ext>
                  </a:extLst>
                </p:cNvPr>
                <p:cNvSpPr>
                  <a:spLocks noChangeArrowheads="1"/>
                </p:cNvSpPr>
                <p:nvPr/>
              </p:nvSpPr>
              <p:spPr bwMode="auto">
                <a:xfrm>
                  <a:off x="5014934" y="3779047"/>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29</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31" name="Rectangle 49">
                  <a:extLst>
                    <a:ext uri="{FF2B5EF4-FFF2-40B4-BE49-F238E27FC236}">
                      <a16:creationId xmlns:a16="http://schemas.microsoft.com/office/drawing/2014/main" id="{ED1DCB3E-895F-405D-9923-ADC8DAE928AD}"/>
                    </a:ext>
                  </a:extLst>
                </p:cNvPr>
                <p:cNvSpPr>
                  <a:spLocks noChangeArrowheads="1"/>
                </p:cNvSpPr>
                <p:nvPr/>
              </p:nvSpPr>
              <p:spPr bwMode="auto">
                <a:xfrm>
                  <a:off x="5259668" y="3779047"/>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30</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32" name="Rectangle 50">
                  <a:extLst>
                    <a:ext uri="{FF2B5EF4-FFF2-40B4-BE49-F238E27FC236}">
                      <a16:creationId xmlns:a16="http://schemas.microsoft.com/office/drawing/2014/main" id="{BE467676-2B4C-40E4-B03D-8C0B1AE82FFA}"/>
                    </a:ext>
                  </a:extLst>
                </p:cNvPr>
                <p:cNvSpPr>
                  <a:spLocks noChangeArrowheads="1"/>
                </p:cNvSpPr>
                <p:nvPr/>
              </p:nvSpPr>
              <p:spPr bwMode="auto">
                <a:xfrm>
                  <a:off x="3789540" y="3939331"/>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31</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33" name="Rectangle 51">
                  <a:extLst>
                    <a:ext uri="{FF2B5EF4-FFF2-40B4-BE49-F238E27FC236}">
                      <a16:creationId xmlns:a16="http://schemas.microsoft.com/office/drawing/2014/main" id="{7BE44E5F-6587-42FF-A214-0EB825E2C6D9}"/>
                    </a:ext>
                  </a:extLst>
                </p:cNvPr>
                <p:cNvSpPr>
                  <a:spLocks noChangeArrowheads="1"/>
                </p:cNvSpPr>
                <p:nvPr/>
              </p:nvSpPr>
              <p:spPr bwMode="auto">
                <a:xfrm>
                  <a:off x="4034274" y="3939331"/>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1</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34" name="Rectangle 52">
                  <a:extLst>
                    <a:ext uri="{FF2B5EF4-FFF2-40B4-BE49-F238E27FC236}">
                      <a16:creationId xmlns:a16="http://schemas.microsoft.com/office/drawing/2014/main" id="{3EACD2FE-433B-4299-9086-1B411E5D9815}"/>
                    </a:ext>
                  </a:extLst>
                </p:cNvPr>
                <p:cNvSpPr>
                  <a:spLocks noChangeArrowheads="1"/>
                </p:cNvSpPr>
                <p:nvPr/>
              </p:nvSpPr>
              <p:spPr bwMode="auto">
                <a:xfrm>
                  <a:off x="4280732" y="3939331"/>
                  <a:ext cx="146496"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2</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35" name="Rectangle 53">
                  <a:extLst>
                    <a:ext uri="{FF2B5EF4-FFF2-40B4-BE49-F238E27FC236}">
                      <a16:creationId xmlns:a16="http://schemas.microsoft.com/office/drawing/2014/main" id="{FCAE1529-F8D9-4F9E-BA39-C01D509B93FA}"/>
                    </a:ext>
                  </a:extLst>
                </p:cNvPr>
                <p:cNvSpPr>
                  <a:spLocks noChangeArrowheads="1"/>
                </p:cNvSpPr>
                <p:nvPr/>
              </p:nvSpPr>
              <p:spPr bwMode="auto">
                <a:xfrm>
                  <a:off x="4525466" y="3939331"/>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3</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36" name="Rectangle 54">
                  <a:extLst>
                    <a:ext uri="{FF2B5EF4-FFF2-40B4-BE49-F238E27FC236}">
                      <a16:creationId xmlns:a16="http://schemas.microsoft.com/office/drawing/2014/main" id="{3D189D84-140D-4EB7-A8C7-4F0D29114234}"/>
                    </a:ext>
                  </a:extLst>
                </p:cNvPr>
                <p:cNvSpPr>
                  <a:spLocks noChangeArrowheads="1"/>
                </p:cNvSpPr>
                <p:nvPr/>
              </p:nvSpPr>
              <p:spPr bwMode="auto">
                <a:xfrm>
                  <a:off x="4770200" y="3939331"/>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4</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37" name="Rectangle 55">
                  <a:extLst>
                    <a:ext uri="{FF2B5EF4-FFF2-40B4-BE49-F238E27FC236}">
                      <a16:creationId xmlns:a16="http://schemas.microsoft.com/office/drawing/2014/main" id="{45B62277-613E-4A0F-BC39-6A11D0524669}"/>
                    </a:ext>
                  </a:extLst>
                </p:cNvPr>
                <p:cNvSpPr>
                  <a:spLocks noChangeArrowheads="1"/>
                </p:cNvSpPr>
                <p:nvPr/>
              </p:nvSpPr>
              <p:spPr bwMode="auto">
                <a:xfrm>
                  <a:off x="5014934" y="3939331"/>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5</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38" name="Rectangle 56">
                  <a:extLst>
                    <a:ext uri="{FF2B5EF4-FFF2-40B4-BE49-F238E27FC236}">
                      <a16:creationId xmlns:a16="http://schemas.microsoft.com/office/drawing/2014/main" id="{6A7B3D92-8DF6-43DE-8779-D5FA80457953}"/>
                    </a:ext>
                  </a:extLst>
                </p:cNvPr>
                <p:cNvSpPr>
                  <a:spLocks noChangeArrowheads="1"/>
                </p:cNvSpPr>
                <p:nvPr/>
              </p:nvSpPr>
              <p:spPr bwMode="auto">
                <a:xfrm>
                  <a:off x="5259668" y="3939331"/>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6</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39" name="Rectangle 57">
                  <a:extLst>
                    <a:ext uri="{FF2B5EF4-FFF2-40B4-BE49-F238E27FC236}">
                      <a16:creationId xmlns:a16="http://schemas.microsoft.com/office/drawing/2014/main" id="{229D12B4-EDDA-4AA1-B371-E107D4A762BA}"/>
                    </a:ext>
                  </a:extLst>
                </p:cNvPr>
                <p:cNvSpPr/>
                <p:nvPr/>
              </p:nvSpPr>
              <p:spPr>
                <a:xfrm>
                  <a:off x="5024192" y="3281405"/>
                  <a:ext cx="171546" cy="158558"/>
                </a:xfrm>
                <a:prstGeom prst="rect">
                  <a:avLst/>
                </a:prstGeom>
                <a:solidFill>
                  <a:srgbClr val="FFFFFF">
                    <a:lumMod val="50000"/>
                    <a:alpha val="52000"/>
                  </a:srgbClr>
                </a:solidFill>
                <a:ln w="12700" cap="flat" cmpd="sng" algn="ctr">
                  <a:noFill/>
                  <a:prstDash val="solid"/>
                </a:ln>
                <a:effectLst/>
              </p:spPr>
              <p:txBody>
                <a:bodyPr rot="0" spcFirstLastPara="0" vertOverflow="overflow" horzOverflow="overflow" vert="horz" wrap="square" lIns="45720" tIns="45720" rIns="91440" bIns="45720" numCol="1" spcCol="0" rtlCol="0" fromWordArt="0" anchor="ctr" anchorCtr="0" forceAA="0" compatLnSpc="1">
                  <a:prstTxWarp prst="textNoShape">
                    <a:avLst/>
                  </a:prstTxWarp>
                  <a:normAutofit fontScale="40000" lnSpcReduction="20000"/>
                </a:bodyPr>
                <a:lstStyle/>
                <a:p>
                  <a:pPr marL="0" marR="0" indent="0" algn="r" defTabSz="914400" eaLnBrk="1" fontAlgn="auto" latinLnBrk="0" hangingPunct="1">
                    <a:lnSpc>
                      <a:spcPct val="100000"/>
                    </a:lnSpc>
                    <a:spcBef>
                      <a:spcPts val="0"/>
                    </a:spcBef>
                    <a:spcAft>
                      <a:spcPts val="0"/>
                    </a:spcAft>
                    <a:buClrTx/>
                    <a:buSzTx/>
                    <a:buFontTx/>
                    <a:buNone/>
                    <a:tabLst/>
                  </a:pPr>
                  <a:endParaRPr kumimoji="0" lang="en-US" sz="1000" b="0" i="0" u="none" strike="noStrike" kern="0" cap="none" spc="0" normalizeH="0" baseline="0" noProof="0" dirty="0">
                    <a:ln>
                      <a:noFill/>
                    </a:ln>
                    <a:solidFill>
                      <a:srgbClr val="000000">
                        <a:lumMod val="75000"/>
                        <a:lumOff val="25000"/>
                      </a:srgbClr>
                    </a:solidFill>
                    <a:effectLst/>
                    <a:uLnTx/>
                    <a:uFillTx/>
                    <a:latin typeface="Segoe UI"/>
                    <a:ea typeface="+mn-ea"/>
                    <a:cs typeface="+mn-cs"/>
                  </a:endParaRPr>
                </a:p>
              </p:txBody>
            </p:sp>
          </p:grpSp>
        </p:grpSp>
        <p:grpSp>
          <p:nvGrpSpPr>
            <p:cNvPr id="240" name="Calendar">
              <a:extLst>
                <a:ext uri="{FF2B5EF4-FFF2-40B4-BE49-F238E27FC236}">
                  <a16:creationId xmlns:a16="http://schemas.microsoft.com/office/drawing/2014/main" id="{80B37D15-B44F-4275-BF88-BBFC95B1979F}"/>
                </a:ext>
              </a:extLst>
            </p:cNvPr>
            <p:cNvGrpSpPr/>
            <p:nvPr>
              <p:custDataLst>
                <p:custData r:id="rId13"/>
              </p:custDataLst>
            </p:nvPr>
          </p:nvGrpSpPr>
          <p:grpSpPr>
            <a:xfrm>
              <a:off x="5299929" y="3871874"/>
              <a:ext cx="2018223" cy="1387061"/>
              <a:chOff x="3646492" y="2684275"/>
              <a:chExt cx="1851017" cy="1489451"/>
            </a:xfrm>
          </p:grpSpPr>
          <p:sp>
            <p:nvSpPr>
              <p:cNvPr id="241" name="Border">
                <a:extLst>
                  <a:ext uri="{FF2B5EF4-FFF2-40B4-BE49-F238E27FC236}">
                    <a16:creationId xmlns:a16="http://schemas.microsoft.com/office/drawing/2014/main" id="{F8785969-0816-40AA-BAC5-D4FD453E6ACA}"/>
                  </a:ext>
                </a:extLst>
              </p:cNvPr>
              <p:cNvSpPr/>
              <p:nvPr/>
            </p:nvSpPr>
            <p:spPr>
              <a:xfrm>
                <a:off x="3646492" y="2684275"/>
                <a:ext cx="1851017" cy="1489451"/>
              </a:xfrm>
              <a:prstGeom prst="rect">
                <a:avLst/>
              </a:prstGeom>
              <a:solidFill>
                <a:sysClr val="window" lastClr="FFFFFF"/>
              </a:solidFill>
              <a:ln w="3175" cap="flat" cmpd="sng" algn="ctr">
                <a:solidFill>
                  <a:srgbClr val="FFFFFF">
                    <a:lumMod val="50000"/>
                  </a:srgbClr>
                </a:solidFill>
                <a:prstDash val="solid"/>
              </a:ln>
              <a:effectLst/>
            </p:spPr>
            <p:txBody>
              <a:bodyPr rot="0" spcFirstLastPara="0" vertOverflow="overflow" horzOverflow="overflow" vert="horz" wrap="square" lIns="45720" tIns="45720" rIns="91440" bIns="45720" numCol="1" spcCol="0" rtlCol="0" fromWordArt="0" anchor="ctr" anchorCtr="0" forceAA="0" compatLnSpc="1">
                <a:prstTxWarp prst="textNoShape">
                  <a:avLst/>
                </a:prstTxWarp>
                <a:normAutofit/>
              </a:bodyPr>
              <a:lstStyle/>
              <a:p>
                <a:pPr marL="0" marR="0" indent="0" algn="r" defTabSz="914400" eaLnBrk="1" fontAlgn="auto" latinLnBrk="0" hangingPunct="1">
                  <a:lnSpc>
                    <a:spcPct val="100000"/>
                  </a:lnSpc>
                  <a:spcBef>
                    <a:spcPts val="0"/>
                  </a:spcBef>
                  <a:spcAft>
                    <a:spcPts val="0"/>
                  </a:spcAft>
                  <a:buClrTx/>
                  <a:buSzTx/>
                  <a:buFontTx/>
                  <a:buNone/>
                  <a:tabLst/>
                </a:pPr>
                <a:endParaRPr kumimoji="0" lang="en-US" sz="1000" b="0" i="0" u="none" strike="noStrike" kern="0" cap="none" spc="0" normalizeH="0" baseline="0" noProof="0" dirty="0">
                  <a:ln>
                    <a:noFill/>
                  </a:ln>
                  <a:solidFill>
                    <a:srgbClr val="000000">
                      <a:lumMod val="75000"/>
                      <a:lumOff val="25000"/>
                    </a:srgbClr>
                  </a:solidFill>
                  <a:effectLst/>
                  <a:uLnTx/>
                  <a:uFillTx/>
                  <a:latin typeface="Segoe UI"/>
                  <a:ea typeface="+mn-ea"/>
                  <a:cs typeface="+mn-cs"/>
                </a:endParaRPr>
              </a:p>
            </p:txBody>
          </p:sp>
          <p:sp>
            <p:nvSpPr>
              <p:cNvPr id="242" name="RightArrow">
                <a:extLst>
                  <a:ext uri="{FF2B5EF4-FFF2-40B4-BE49-F238E27FC236}">
                    <a16:creationId xmlns:a16="http://schemas.microsoft.com/office/drawing/2014/main" id="{445DD2B7-F526-41B8-9038-ED3A5E0B30D9}"/>
                  </a:ext>
                </a:extLst>
              </p:cNvPr>
              <p:cNvSpPr/>
              <p:nvPr/>
            </p:nvSpPr>
            <p:spPr>
              <a:xfrm rot="5400000">
                <a:off x="5338097" y="2808223"/>
                <a:ext cx="66318" cy="36162"/>
              </a:xfrm>
              <a:prstGeom prst="triangle">
                <a:avLst/>
              </a:prstGeom>
              <a:solidFill>
                <a:srgbClr val="FFFFFF">
                  <a:lumMod val="50000"/>
                  <a:alpha val="99000"/>
                </a:srgbClr>
              </a:solidFill>
              <a:ln>
                <a:noFill/>
              </a:ln>
            </p:spPr>
            <p:style>
              <a:lnRef idx="2">
                <a:srgbClr val="4F81BD">
                  <a:shade val="50000"/>
                </a:srgbClr>
              </a:lnRef>
              <a:fillRef idx="1">
                <a:srgbClr val="4F81BD"/>
              </a:fillRef>
              <a:effectRef idx="0">
                <a:srgbClr val="4F81BD"/>
              </a:effectRef>
              <a:fontRef idx="minor">
                <a:srgbClr val="000000"/>
              </a:fontRef>
            </p:style>
            <p:txBody>
              <a:bodyPr lIns="97548" tIns="48774" rIns="97548" bIns="48774" rtlCol="0" anchor="ctr">
                <a:normAutofit fontScale="25000" lnSpcReduction="20000"/>
              </a:bodyPr>
              <a:lstStyle/>
              <a:p>
                <a:pPr algn="r"/>
                <a:endParaRPr lang="en-US" sz="2400" dirty="0"/>
              </a:p>
            </p:txBody>
          </p:sp>
          <p:sp>
            <p:nvSpPr>
              <p:cNvPr id="243" name="LeftArrow">
                <a:extLst>
                  <a:ext uri="{FF2B5EF4-FFF2-40B4-BE49-F238E27FC236}">
                    <a16:creationId xmlns:a16="http://schemas.microsoft.com/office/drawing/2014/main" id="{8CC49E57-B596-4048-B4DC-5882B47D4EC9}"/>
                  </a:ext>
                </a:extLst>
              </p:cNvPr>
              <p:cNvSpPr/>
              <p:nvPr/>
            </p:nvSpPr>
            <p:spPr>
              <a:xfrm rot="16200000" flipH="1">
                <a:off x="3753373" y="2808225"/>
                <a:ext cx="66318" cy="36162"/>
              </a:xfrm>
              <a:prstGeom prst="triangle">
                <a:avLst/>
              </a:prstGeom>
              <a:solidFill>
                <a:srgbClr val="FFFFFF">
                  <a:lumMod val="50000"/>
                  <a:alpha val="99000"/>
                </a:srgbClr>
              </a:solidFill>
              <a:ln>
                <a:noFill/>
              </a:ln>
            </p:spPr>
            <p:style>
              <a:lnRef idx="2">
                <a:srgbClr val="4F81BD">
                  <a:shade val="50000"/>
                </a:srgbClr>
              </a:lnRef>
              <a:fillRef idx="1">
                <a:srgbClr val="4F81BD"/>
              </a:fillRef>
              <a:effectRef idx="0">
                <a:srgbClr val="4F81BD"/>
              </a:effectRef>
              <a:fontRef idx="minor">
                <a:srgbClr val="000000"/>
              </a:fontRef>
            </p:style>
            <p:txBody>
              <a:bodyPr lIns="97548" tIns="48774" rIns="97548" bIns="48774" rtlCol="0" anchor="ctr">
                <a:normAutofit fontScale="25000" lnSpcReduction="20000"/>
              </a:bodyPr>
              <a:lstStyle/>
              <a:p>
                <a:pPr algn="r"/>
                <a:endParaRPr lang="en-US" sz="2400" dirty="0"/>
              </a:p>
            </p:txBody>
          </p:sp>
          <p:sp>
            <p:nvSpPr>
              <p:cNvPr id="244" name="MonthYear">
                <a:extLst>
                  <a:ext uri="{FF2B5EF4-FFF2-40B4-BE49-F238E27FC236}">
                    <a16:creationId xmlns:a16="http://schemas.microsoft.com/office/drawing/2014/main" id="{F05FD990-0775-4E15-94FB-FD7680EBA369}"/>
                  </a:ext>
                </a:extLst>
              </p:cNvPr>
              <p:cNvSpPr txBox="1"/>
              <p:nvPr/>
            </p:nvSpPr>
            <p:spPr>
              <a:xfrm>
                <a:off x="3804614" y="2751124"/>
                <a:ext cx="1548561" cy="150362"/>
              </a:xfrm>
              <a:prstGeom prst="rect">
                <a:avLst/>
              </a:prstGeom>
              <a:noFill/>
            </p:spPr>
            <p:txBody>
              <a:bodyPr wrap="none" lIns="45720" tIns="0" rIns="45720" bIns="0" rtlCol="0" anchor="ctr">
                <a:normAutofit fontScale="92500" lnSpcReduction="10000"/>
              </a:bodyPr>
              <a:lstStyle/>
              <a:p>
                <a:pPr algn="ctr"/>
                <a:r>
                  <a:rPr lang="en-US" sz="1050" dirty="0">
                    <a:latin typeface="Segoe UI" pitchFamily="34" charset="0"/>
                    <a:ea typeface="Segoe UI" pitchFamily="34" charset="0"/>
                    <a:cs typeface="Segoe UI" pitchFamily="34" charset="0"/>
                  </a:rPr>
                  <a:t>October, 2010</a:t>
                </a:r>
              </a:p>
            </p:txBody>
          </p:sp>
          <p:sp>
            <p:nvSpPr>
              <p:cNvPr id="245" name="AutoShape 6">
                <a:extLst>
                  <a:ext uri="{FF2B5EF4-FFF2-40B4-BE49-F238E27FC236}">
                    <a16:creationId xmlns:a16="http://schemas.microsoft.com/office/drawing/2014/main" id="{9498FCBE-29EF-455D-BB17-6B4852B7C746}"/>
                  </a:ext>
                </a:extLst>
              </p:cNvPr>
              <p:cNvSpPr>
                <a:spLocks noChangeAspect="1" noChangeArrowheads="1" noTextEdit="1"/>
              </p:cNvSpPr>
              <p:nvPr/>
            </p:nvSpPr>
            <p:spPr bwMode="auto">
              <a:xfrm>
                <a:off x="3713707" y="2951777"/>
                <a:ext cx="1716586" cy="12219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algn="r"/>
                <a:endParaRPr lang="en-US" sz="2400" dirty="0"/>
              </a:p>
            </p:txBody>
          </p:sp>
          <p:grpSp>
            <p:nvGrpSpPr>
              <p:cNvPr id="246" name="DateGrid">
                <a:extLst>
                  <a:ext uri="{FF2B5EF4-FFF2-40B4-BE49-F238E27FC236}">
                    <a16:creationId xmlns:a16="http://schemas.microsoft.com/office/drawing/2014/main" id="{54A8C519-0D10-4635-ABCE-280E8FDADB41}"/>
                  </a:ext>
                </a:extLst>
              </p:cNvPr>
              <p:cNvGrpSpPr/>
              <p:nvPr/>
            </p:nvGrpSpPr>
            <p:grpSpPr>
              <a:xfrm>
                <a:off x="3779199" y="2977629"/>
                <a:ext cx="1625241" cy="1123709"/>
                <a:chOff x="3779199" y="2977629"/>
                <a:chExt cx="1625241" cy="1123709"/>
              </a:xfrm>
            </p:grpSpPr>
            <p:sp>
              <p:nvSpPr>
                <p:cNvPr id="247" name="Rectangle 8">
                  <a:extLst>
                    <a:ext uri="{FF2B5EF4-FFF2-40B4-BE49-F238E27FC236}">
                      <a16:creationId xmlns:a16="http://schemas.microsoft.com/office/drawing/2014/main" id="{8C03A82F-6B38-4654-84B7-C0EA02420E37}"/>
                    </a:ext>
                  </a:extLst>
                </p:cNvPr>
                <p:cNvSpPr>
                  <a:spLocks noChangeArrowheads="1"/>
                </p:cNvSpPr>
                <p:nvPr/>
              </p:nvSpPr>
              <p:spPr bwMode="auto">
                <a:xfrm>
                  <a:off x="3779199" y="2977629"/>
                  <a:ext cx="156837"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1" i="0" u="none" strike="noStrike" cap="none" normalizeH="0" baseline="0" dirty="0">
                      <a:ln>
                        <a:noFill/>
                      </a:ln>
                      <a:solidFill>
                        <a:srgbClr val="000000"/>
                      </a:solidFill>
                      <a:effectLst/>
                      <a:latin typeface="Segoe UI" pitchFamily="34" charset="0"/>
                      <a:cs typeface="Arial" pitchFamily="34" charset="0"/>
                    </a:rPr>
                    <a:t>Su</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48" name="Rectangle 9">
                  <a:extLst>
                    <a:ext uri="{FF2B5EF4-FFF2-40B4-BE49-F238E27FC236}">
                      <a16:creationId xmlns:a16="http://schemas.microsoft.com/office/drawing/2014/main" id="{71444CE9-B836-4540-8361-FDBC88C468AE}"/>
                    </a:ext>
                  </a:extLst>
                </p:cNvPr>
                <p:cNvSpPr>
                  <a:spLocks noChangeArrowheads="1"/>
                </p:cNvSpPr>
                <p:nvPr/>
              </p:nvSpPr>
              <p:spPr bwMode="auto">
                <a:xfrm>
                  <a:off x="4001528" y="2977629"/>
                  <a:ext cx="210265"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1" i="0" u="none" strike="noStrike" cap="none" normalizeH="0" baseline="0" dirty="0">
                      <a:ln>
                        <a:noFill/>
                      </a:ln>
                      <a:solidFill>
                        <a:srgbClr val="000000"/>
                      </a:solidFill>
                      <a:effectLst/>
                      <a:latin typeface="Segoe UI" pitchFamily="34" charset="0"/>
                      <a:cs typeface="Arial" pitchFamily="34" charset="0"/>
                    </a:rPr>
                    <a:t>Mo</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49" name="Rectangle 10">
                  <a:extLst>
                    <a:ext uri="{FF2B5EF4-FFF2-40B4-BE49-F238E27FC236}">
                      <a16:creationId xmlns:a16="http://schemas.microsoft.com/office/drawing/2014/main" id="{88728180-8FFA-40ED-A527-C3723E075395}"/>
                    </a:ext>
                  </a:extLst>
                </p:cNvPr>
                <p:cNvSpPr>
                  <a:spLocks noChangeArrowheads="1"/>
                </p:cNvSpPr>
                <p:nvPr/>
              </p:nvSpPr>
              <p:spPr bwMode="auto">
                <a:xfrm>
                  <a:off x="4266944" y="2977629"/>
                  <a:ext cx="160284"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1" i="0" u="none" strike="noStrike" cap="none" normalizeH="0" baseline="0" dirty="0">
                      <a:ln>
                        <a:noFill/>
                      </a:ln>
                      <a:solidFill>
                        <a:srgbClr val="000000"/>
                      </a:solidFill>
                      <a:effectLst/>
                      <a:latin typeface="Segoe UI" pitchFamily="34" charset="0"/>
                      <a:cs typeface="Arial" pitchFamily="34" charset="0"/>
                    </a:rPr>
                    <a:t>Tu</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50" name="Rectangle 11">
                  <a:extLst>
                    <a:ext uri="{FF2B5EF4-FFF2-40B4-BE49-F238E27FC236}">
                      <a16:creationId xmlns:a16="http://schemas.microsoft.com/office/drawing/2014/main" id="{BE4A6EC8-162C-48D6-9314-D6EE453D7F78}"/>
                    </a:ext>
                  </a:extLst>
                </p:cNvPr>
                <p:cNvSpPr>
                  <a:spLocks noChangeArrowheads="1"/>
                </p:cNvSpPr>
                <p:nvPr/>
              </p:nvSpPr>
              <p:spPr bwMode="auto">
                <a:xfrm>
                  <a:off x="4494443" y="2977629"/>
                  <a:ext cx="206818"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1" i="0" u="none" strike="noStrike" cap="none" normalizeH="0" baseline="0" dirty="0">
                      <a:ln>
                        <a:noFill/>
                      </a:ln>
                      <a:solidFill>
                        <a:srgbClr val="000000"/>
                      </a:solidFill>
                      <a:effectLst/>
                      <a:latin typeface="Segoe UI" pitchFamily="34" charset="0"/>
                      <a:cs typeface="Arial" pitchFamily="34" charset="0"/>
                    </a:rPr>
                    <a:t>We</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51" name="Rectangle 12">
                  <a:extLst>
                    <a:ext uri="{FF2B5EF4-FFF2-40B4-BE49-F238E27FC236}">
                      <a16:creationId xmlns:a16="http://schemas.microsoft.com/office/drawing/2014/main" id="{2EA1C857-D4F6-439B-A71B-A07C10F27DFC}"/>
                    </a:ext>
                  </a:extLst>
                </p:cNvPr>
                <p:cNvSpPr>
                  <a:spLocks noChangeArrowheads="1"/>
                </p:cNvSpPr>
                <p:nvPr/>
              </p:nvSpPr>
              <p:spPr bwMode="auto">
                <a:xfrm>
                  <a:off x="4758136" y="2977629"/>
                  <a:ext cx="160284"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1" i="0" u="none" strike="noStrike" cap="none" normalizeH="0" baseline="0" dirty="0">
                      <a:ln>
                        <a:noFill/>
                      </a:ln>
                      <a:solidFill>
                        <a:srgbClr val="000000"/>
                      </a:solidFill>
                      <a:effectLst/>
                      <a:latin typeface="Segoe UI" pitchFamily="34" charset="0"/>
                      <a:cs typeface="Arial" pitchFamily="34" charset="0"/>
                    </a:rPr>
                    <a:t>Th</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52" name="Rectangle 13">
                  <a:extLst>
                    <a:ext uri="{FF2B5EF4-FFF2-40B4-BE49-F238E27FC236}">
                      <a16:creationId xmlns:a16="http://schemas.microsoft.com/office/drawing/2014/main" id="{F3750D4E-9BD7-4B4E-8944-045A10224726}"/>
                    </a:ext>
                  </a:extLst>
                </p:cNvPr>
                <p:cNvSpPr>
                  <a:spLocks noChangeArrowheads="1"/>
                </p:cNvSpPr>
                <p:nvPr/>
              </p:nvSpPr>
              <p:spPr bwMode="auto">
                <a:xfrm>
                  <a:off x="5014934" y="2977629"/>
                  <a:ext cx="124091"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1" i="0" u="none" strike="noStrike" cap="none" normalizeH="0" baseline="0" dirty="0">
                      <a:ln>
                        <a:noFill/>
                      </a:ln>
                      <a:solidFill>
                        <a:srgbClr val="000000"/>
                      </a:solidFill>
                      <a:effectLst/>
                      <a:latin typeface="Segoe UI" pitchFamily="34" charset="0"/>
                      <a:cs typeface="Arial" pitchFamily="34" charset="0"/>
                    </a:rPr>
                    <a:t>Fr</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53" name="Rectangle 14">
                  <a:extLst>
                    <a:ext uri="{FF2B5EF4-FFF2-40B4-BE49-F238E27FC236}">
                      <a16:creationId xmlns:a16="http://schemas.microsoft.com/office/drawing/2014/main" id="{ECA095FE-B79F-49EF-96AA-02035DBFB10B}"/>
                    </a:ext>
                  </a:extLst>
                </p:cNvPr>
                <p:cNvSpPr>
                  <a:spLocks noChangeArrowheads="1"/>
                </p:cNvSpPr>
                <p:nvPr/>
              </p:nvSpPr>
              <p:spPr bwMode="auto">
                <a:xfrm>
                  <a:off x="5252775" y="2977629"/>
                  <a:ext cx="148219"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1" i="0" u="none" strike="noStrike" cap="none" normalizeH="0" baseline="0" dirty="0">
                      <a:ln>
                        <a:noFill/>
                      </a:ln>
                      <a:solidFill>
                        <a:srgbClr val="000000"/>
                      </a:solidFill>
                      <a:effectLst/>
                      <a:latin typeface="Segoe UI" pitchFamily="34" charset="0"/>
                      <a:cs typeface="Arial" pitchFamily="34" charset="0"/>
                    </a:rPr>
                    <a:t>Sa</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54" name="Rectangle 15">
                  <a:extLst>
                    <a:ext uri="{FF2B5EF4-FFF2-40B4-BE49-F238E27FC236}">
                      <a16:creationId xmlns:a16="http://schemas.microsoft.com/office/drawing/2014/main" id="{A02F47F2-B92A-4534-B2E9-4E713EC4EB0C}"/>
                    </a:ext>
                  </a:extLst>
                </p:cNvPr>
                <p:cNvSpPr>
                  <a:spLocks noChangeArrowheads="1"/>
                </p:cNvSpPr>
                <p:nvPr/>
              </p:nvSpPr>
              <p:spPr bwMode="auto">
                <a:xfrm>
                  <a:off x="3789540" y="3137913"/>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26</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55" name="Rectangle 16">
                  <a:extLst>
                    <a:ext uri="{FF2B5EF4-FFF2-40B4-BE49-F238E27FC236}">
                      <a16:creationId xmlns:a16="http://schemas.microsoft.com/office/drawing/2014/main" id="{BDCB6656-6D22-4B01-8763-BBF09FBCB871}"/>
                    </a:ext>
                  </a:extLst>
                </p:cNvPr>
                <p:cNvSpPr>
                  <a:spLocks noChangeArrowheads="1"/>
                </p:cNvSpPr>
                <p:nvPr/>
              </p:nvSpPr>
              <p:spPr bwMode="auto">
                <a:xfrm>
                  <a:off x="4034274" y="3137913"/>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27</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56" name="Rectangle 17">
                  <a:extLst>
                    <a:ext uri="{FF2B5EF4-FFF2-40B4-BE49-F238E27FC236}">
                      <a16:creationId xmlns:a16="http://schemas.microsoft.com/office/drawing/2014/main" id="{9B72CB40-7963-4479-BE1C-099B24CA1DA7}"/>
                    </a:ext>
                  </a:extLst>
                </p:cNvPr>
                <p:cNvSpPr>
                  <a:spLocks noChangeArrowheads="1"/>
                </p:cNvSpPr>
                <p:nvPr/>
              </p:nvSpPr>
              <p:spPr bwMode="auto">
                <a:xfrm>
                  <a:off x="4280732" y="3137913"/>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28</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57" name="Rectangle 18">
                  <a:extLst>
                    <a:ext uri="{FF2B5EF4-FFF2-40B4-BE49-F238E27FC236}">
                      <a16:creationId xmlns:a16="http://schemas.microsoft.com/office/drawing/2014/main" id="{D75C5A4F-7BDB-45E5-8B64-0C0E441AD9DB}"/>
                    </a:ext>
                  </a:extLst>
                </p:cNvPr>
                <p:cNvSpPr>
                  <a:spLocks noChangeArrowheads="1"/>
                </p:cNvSpPr>
                <p:nvPr/>
              </p:nvSpPr>
              <p:spPr bwMode="auto">
                <a:xfrm>
                  <a:off x="4525466" y="3137913"/>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29</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58" name="Rectangle 19">
                  <a:extLst>
                    <a:ext uri="{FF2B5EF4-FFF2-40B4-BE49-F238E27FC236}">
                      <a16:creationId xmlns:a16="http://schemas.microsoft.com/office/drawing/2014/main" id="{1CB34B52-A7E8-494A-8738-139648CF2AF9}"/>
                    </a:ext>
                  </a:extLst>
                </p:cNvPr>
                <p:cNvSpPr>
                  <a:spLocks noChangeArrowheads="1"/>
                </p:cNvSpPr>
                <p:nvPr/>
              </p:nvSpPr>
              <p:spPr bwMode="auto">
                <a:xfrm>
                  <a:off x="4770200" y="3137913"/>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30</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59" name="Rectangle 20">
                  <a:extLst>
                    <a:ext uri="{FF2B5EF4-FFF2-40B4-BE49-F238E27FC236}">
                      <a16:creationId xmlns:a16="http://schemas.microsoft.com/office/drawing/2014/main" id="{8F3A8584-0A72-45B3-8194-58006CFB0951}"/>
                    </a:ext>
                  </a:extLst>
                </p:cNvPr>
                <p:cNvSpPr>
                  <a:spLocks noChangeArrowheads="1"/>
                </p:cNvSpPr>
                <p:nvPr/>
              </p:nvSpPr>
              <p:spPr bwMode="auto">
                <a:xfrm>
                  <a:off x="5014934" y="3137913"/>
                  <a:ext cx="144773"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60" name="Rectangle 21">
                  <a:extLst>
                    <a:ext uri="{FF2B5EF4-FFF2-40B4-BE49-F238E27FC236}">
                      <a16:creationId xmlns:a16="http://schemas.microsoft.com/office/drawing/2014/main" id="{29CA4580-088C-46F9-8F37-A26A8AB0163B}"/>
                    </a:ext>
                  </a:extLst>
                </p:cNvPr>
                <p:cNvSpPr>
                  <a:spLocks noChangeArrowheads="1"/>
                </p:cNvSpPr>
                <p:nvPr/>
              </p:nvSpPr>
              <p:spPr bwMode="auto">
                <a:xfrm>
                  <a:off x="5259668" y="3137913"/>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61" name="Rectangle 22">
                  <a:extLst>
                    <a:ext uri="{FF2B5EF4-FFF2-40B4-BE49-F238E27FC236}">
                      <a16:creationId xmlns:a16="http://schemas.microsoft.com/office/drawing/2014/main" id="{4612F61B-8392-4856-89B1-687E06328656}"/>
                    </a:ext>
                  </a:extLst>
                </p:cNvPr>
                <p:cNvSpPr>
                  <a:spLocks noChangeArrowheads="1"/>
                </p:cNvSpPr>
                <p:nvPr/>
              </p:nvSpPr>
              <p:spPr bwMode="auto">
                <a:xfrm>
                  <a:off x="3789540" y="3298196"/>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3</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62" name="Rectangle 23">
                  <a:extLst>
                    <a:ext uri="{FF2B5EF4-FFF2-40B4-BE49-F238E27FC236}">
                      <a16:creationId xmlns:a16="http://schemas.microsoft.com/office/drawing/2014/main" id="{F759D99A-631B-4BA9-BA95-EF33A39181CF}"/>
                    </a:ext>
                  </a:extLst>
                </p:cNvPr>
                <p:cNvSpPr>
                  <a:spLocks noChangeArrowheads="1"/>
                </p:cNvSpPr>
                <p:nvPr/>
              </p:nvSpPr>
              <p:spPr bwMode="auto">
                <a:xfrm>
                  <a:off x="4034274" y="3298196"/>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4</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63" name="Rectangle 24">
                  <a:extLst>
                    <a:ext uri="{FF2B5EF4-FFF2-40B4-BE49-F238E27FC236}">
                      <a16:creationId xmlns:a16="http://schemas.microsoft.com/office/drawing/2014/main" id="{4C813BAF-1BBA-4C0E-9206-5EFB531659EE}"/>
                    </a:ext>
                  </a:extLst>
                </p:cNvPr>
                <p:cNvSpPr>
                  <a:spLocks noChangeArrowheads="1"/>
                </p:cNvSpPr>
                <p:nvPr/>
              </p:nvSpPr>
              <p:spPr bwMode="auto">
                <a:xfrm>
                  <a:off x="4280732" y="3298196"/>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5</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64" name="Rectangle 25">
                  <a:extLst>
                    <a:ext uri="{FF2B5EF4-FFF2-40B4-BE49-F238E27FC236}">
                      <a16:creationId xmlns:a16="http://schemas.microsoft.com/office/drawing/2014/main" id="{A72F56A0-F553-4216-9D8B-56B22693E248}"/>
                    </a:ext>
                  </a:extLst>
                </p:cNvPr>
                <p:cNvSpPr>
                  <a:spLocks noChangeArrowheads="1"/>
                </p:cNvSpPr>
                <p:nvPr/>
              </p:nvSpPr>
              <p:spPr bwMode="auto">
                <a:xfrm>
                  <a:off x="4525466" y="3298196"/>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6</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65" name="Rectangle 26">
                  <a:extLst>
                    <a:ext uri="{FF2B5EF4-FFF2-40B4-BE49-F238E27FC236}">
                      <a16:creationId xmlns:a16="http://schemas.microsoft.com/office/drawing/2014/main" id="{029876A3-776B-44CA-89F6-99015E0C1FF8}"/>
                    </a:ext>
                  </a:extLst>
                </p:cNvPr>
                <p:cNvSpPr>
                  <a:spLocks noChangeArrowheads="1"/>
                </p:cNvSpPr>
                <p:nvPr/>
              </p:nvSpPr>
              <p:spPr bwMode="auto">
                <a:xfrm>
                  <a:off x="4770200" y="3298196"/>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7</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66" name="Rectangle 27">
                  <a:extLst>
                    <a:ext uri="{FF2B5EF4-FFF2-40B4-BE49-F238E27FC236}">
                      <a16:creationId xmlns:a16="http://schemas.microsoft.com/office/drawing/2014/main" id="{985E94A2-0916-464D-8378-2E1C61D91734}"/>
                    </a:ext>
                  </a:extLst>
                </p:cNvPr>
                <p:cNvSpPr>
                  <a:spLocks noChangeArrowheads="1"/>
                </p:cNvSpPr>
                <p:nvPr/>
              </p:nvSpPr>
              <p:spPr bwMode="auto">
                <a:xfrm>
                  <a:off x="5014934" y="3298196"/>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8</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67" name="Rectangle 28">
                  <a:extLst>
                    <a:ext uri="{FF2B5EF4-FFF2-40B4-BE49-F238E27FC236}">
                      <a16:creationId xmlns:a16="http://schemas.microsoft.com/office/drawing/2014/main" id="{52FCC69A-CB8B-4B6C-86AD-9A40CF153858}"/>
                    </a:ext>
                  </a:extLst>
                </p:cNvPr>
                <p:cNvSpPr>
                  <a:spLocks noChangeArrowheads="1"/>
                </p:cNvSpPr>
                <p:nvPr/>
              </p:nvSpPr>
              <p:spPr bwMode="auto">
                <a:xfrm>
                  <a:off x="5259668" y="3298196"/>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9</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68" name="Rectangle 29">
                  <a:extLst>
                    <a:ext uri="{FF2B5EF4-FFF2-40B4-BE49-F238E27FC236}">
                      <a16:creationId xmlns:a16="http://schemas.microsoft.com/office/drawing/2014/main" id="{C96FE951-D5D0-44A6-A56F-C5F0ECC98C29}"/>
                    </a:ext>
                  </a:extLst>
                </p:cNvPr>
                <p:cNvSpPr>
                  <a:spLocks noChangeArrowheads="1"/>
                </p:cNvSpPr>
                <p:nvPr/>
              </p:nvSpPr>
              <p:spPr bwMode="auto">
                <a:xfrm>
                  <a:off x="3789540" y="3458480"/>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10</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72" name="Rectangle 30">
                  <a:extLst>
                    <a:ext uri="{FF2B5EF4-FFF2-40B4-BE49-F238E27FC236}">
                      <a16:creationId xmlns:a16="http://schemas.microsoft.com/office/drawing/2014/main" id="{73FE6EE2-4378-4A74-A504-36B27515BE37}"/>
                    </a:ext>
                  </a:extLst>
                </p:cNvPr>
                <p:cNvSpPr>
                  <a:spLocks noChangeArrowheads="1"/>
                </p:cNvSpPr>
                <p:nvPr/>
              </p:nvSpPr>
              <p:spPr bwMode="auto">
                <a:xfrm>
                  <a:off x="4034274" y="3458480"/>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11</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73" name="Rectangle 31">
                  <a:extLst>
                    <a:ext uri="{FF2B5EF4-FFF2-40B4-BE49-F238E27FC236}">
                      <a16:creationId xmlns:a16="http://schemas.microsoft.com/office/drawing/2014/main" id="{26A5A2E6-1C02-4B3E-BAFD-91E72F27A5C0}"/>
                    </a:ext>
                  </a:extLst>
                </p:cNvPr>
                <p:cNvSpPr>
                  <a:spLocks noChangeArrowheads="1"/>
                </p:cNvSpPr>
                <p:nvPr/>
              </p:nvSpPr>
              <p:spPr bwMode="auto">
                <a:xfrm>
                  <a:off x="4280732" y="3458480"/>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12</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74" name="Rectangle 32">
                  <a:extLst>
                    <a:ext uri="{FF2B5EF4-FFF2-40B4-BE49-F238E27FC236}">
                      <a16:creationId xmlns:a16="http://schemas.microsoft.com/office/drawing/2014/main" id="{FBE5AE71-821F-42DF-9694-1755BF5ADF72}"/>
                    </a:ext>
                  </a:extLst>
                </p:cNvPr>
                <p:cNvSpPr>
                  <a:spLocks noChangeArrowheads="1"/>
                </p:cNvSpPr>
                <p:nvPr/>
              </p:nvSpPr>
              <p:spPr bwMode="auto">
                <a:xfrm>
                  <a:off x="4525466" y="3458480"/>
                  <a:ext cx="144772" cy="16200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13</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75" name="Rectangle 33">
                  <a:extLst>
                    <a:ext uri="{FF2B5EF4-FFF2-40B4-BE49-F238E27FC236}">
                      <a16:creationId xmlns:a16="http://schemas.microsoft.com/office/drawing/2014/main" id="{652C794D-B113-406E-9C77-F16A42BBE64A}"/>
                    </a:ext>
                  </a:extLst>
                </p:cNvPr>
                <p:cNvSpPr>
                  <a:spLocks noChangeArrowheads="1"/>
                </p:cNvSpPr>
                <p:nvPr/>
              </p:nvSpPr>
              <p:spPr bwMode="auto">
                <a:xfrm>
                  <a:off x="4770200" y="3458480"/>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14</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76" name="Rectangle 34">
                  <a:extLst>
                    <a:ext uri="{FF2B5EF4-FFF2-40B4-BE49-F238E27FC236}">
                      <a16:creationId xmlns:a16="http://schemas.microsoft.com/office/drawing/2014/main" id="{0F1F02EF-B56B-4B83-BF50-43E535E3E111}"/>
                    </a:ext>
                  </a:extLst>
                </p:cNvPr>
                <p:cNvSpPr>
                  <a:spLocks noChangeArrowheads="1"/>
                </p:cNvSpPr>
                <p:nvPr/>
              </p:nvSpPr>
              <p:spPr bwMode="auto">
                <a:xfrm>
                  <a:off x="5014934" y="3458480"/>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15</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77" name="Rectangle 35">
                  <a:extLst>
                    <a:ext uri="{FF2B5EF4-FFF2-40B4-BE49-F238E27FC236}">
                      <a16:creationId xmlns:a16="http://schemas.microsoft.com/office/drawing/2014/main" id="{3CF8A2DE-EE67-46E8-AA88-337606795B8E}"/>
                    </a:ext>
                  </a:extLst>
                </p:cNvPr>
                <p:cNvSpPr>
                  <a:spLocks noChangeArrowheads="1"/>
                </p:cNvSpPr>
                <p:nvPr/>
              </p:nvSpPr>
              <p:spPr bwMode="auto">
                <a:xfrm>
                  <a:off x="5259668" y="3458480"/>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16</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78" name="Rectangle 36">
                  <a:extLst>
                    <a:ext uri="{FF2B5EF4-FFF2-40B4-BE49-F238E27FC236}">
                      <a16:creationId xmlns:a16="http://schemas.microsoft.com/office/drawing/2014/main" id="{F66085C7-295C-4011-8467-AA9E4C98A4F0}"/>
                    </a:ext>
                  </a:extLst>
                </p:cNvPr>
                <p:cNvSpPr>
                  <a:spLocks noChangeArrowheads="1"/>
                </p:cNvSpPr>
                <p:nvPr/>
              </p:nvSpPr>
              <p:spPr bwMode="auto">
                <a:xfrm>
                  <a:off x="3789540" y="3618764"/>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17</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79" name="Rectangle 37">
                  <a:extLst>
                    <a:ext uri="{FF2B5EF4-FFF2-40B4-BE49-F238E27FC236}">
                      <a16:creationId xmlns:a16="http://schemas.microsoft.com/office/drawing/2014/main" id="{81C68DDA-211A-4745-8E4A-BBC7A70AF4B7}"/>
                    </a:ext>
                  </a:extLst>
                </p:cNvPr>
                <p:cNvSpPr>
                  <a:spLocks noChangeArrowheads="1"/>
                </p:cNvSpPr>
                <p:nvPr/>
              </p:nvSpPr>
              <p:spPr bwMode="auto">
                <a:xfrm>
                  <a:off x="4034274" y="3618764"/>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18</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80" name="Rectangle 38">
                  <a:extLst>
                    <a:ext uri="{FF2B5EF4-FFF2-40B4-BE49-F238E27FC236}">
                      <a16:creationId xmlns:a16="http://schemas.microsoft.com/office/drawing/2014/main" id="{27A89FEF-F856-4CC0-B8DA-3A0B83D817C2}"/>
                    </a:ext>
                  </a:extLst>
                </p:cNvPr>
                <p:cNvSpPr>
                  <a:spLocks noChangeArrowheads="1"/>
                </p:cNvSpPr>
                <p:nvPr/>
              </p:nvSpPr>
              <p:spPr bwMode="auto">
                <a:xfrm>
                  <a:off x="4280732" y="3618764"/>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19</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81" name="Rectangle 39">
                  <a:extLst>
                    <a:ext uri="{FF2B5EF4-FFF2-40B4-BE49-F238E27FC236}">
                      <a16:creationId xmlns:a16="http://schemas.microsoft.com/office/drawing/2014/main" id="{96E1981C-F0F1-476E-BA04-85B1B28EC6BC}"/>
                    </a:ext>
                  </a:extLst>
                </p:cNvPr>
                <p:cNvSpPr>
                  <a:spLocks noChangeArrowheads="1"/>
                </p:cNvSpPr>
                <p:nvPr/>
              </p:nvSpPr>
              <p:spPr bwMode="auto">
                <a:xfrm>
                  <a:off x="4525466" y="3618764"/>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20</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82" name="Rectangle 40">
                  <a:extLst>
                    <a:ext uri="{FF2B5EF4-FFF2-40B4-BE49-F238E27FC236}">
                      <a16:creationId xmlns:a16="http://schemas.microsoft.com/office/drawing/2014/main" id="{1384E0D8-6313-4F86-B90E-1E44293C0608}"/>
                    </a:ext>
                  </a:extLst>
                </p:cNvPr>
                <p:cNvSpPr>
                  <a:spLocks noChangeArrowheads="1"/>
                </p:cNvSpPr>
                <p:nvPr/>
              </p:nvSpPr>
              <p:spPr bwMode="auto">
                <a:xfrm>
                  <a:off x="4770200" y="3618764"/>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21</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83" name="Rectangle 41">
                  <a:extLst>
                    <a:ext uri="{FF2B5EF4-FFF2-40B4-BE49-F238E27FC236}">
                      <a16:creationId xmlns:a16="http://schemas.microsoft.com/office/drawing/2014/main" id="{78ED1E3E-4ACA-4EEC-9EEA-83B639A54759}"/>
                    </a:ext>
                  </a:extLst>
                </p:cNvPr>
                <p:cNvSpPr>
                  <a:spLocks noChangeArrowheads="1"/>
                </p:cNvSpPr>
                <p:nvPr/>
              </p:nvSpPr>
              <p:spPr bwMode="auto">
                <a:xfrm>
                  <a:off x="5014934" y="3618764"/>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22</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84" name="Rectangle 42">
                  <a:extLst>
                    <a:ext uri="{FF2B5EF4-FFF2-40B4-BE49-F238E27FC236}">
                      <a16:creationId xmlns:a16="http://schemas.microsoft.com/office/drawing/2014/main" id="{BF7C009D-1AAE-4618-9B55-DE9BE0E93A1E}"/>
                    </a:ext>
                  </a:extLst>
                </p:cNvPr>
                <p:cNvSpPr>
                  <a:spLocks noChangeArrowheads="1"/>
                </p:cNvSpPr>
                <p:nvPr/>
              </p:nvSpPr>
              <p:spPr bwMode="auto">
                <a:xfrm>
                  <a:off x="5259668" y="3618764"/>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23</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85" name="Rectangle 43">
                  <a:extLst>
                    <a:ext uri="{FF2B5EF4-FFF2-40B4-BE49-F238E27FC236}">
                      <a16:creationId xmlns:a16="http://schemas.microsoft.com/office/drawing/2014/main" id="{BBD96F48-C655-435C-8BFE-5B6B6F46EAE7}"/>
                    </a:ext>
                  </a:extLst>
                </p:cNvPr>
                <p:cNvSpPr>
                  <a:spLocks noChangeArrowheads="1"/>
                </p:cNvSpPr>
                <p:nvPr/>
              </p:nvSpPr>
              <p:spPr bwMode="auto">
                <a:xfrm>
                  <a:off x="3789540" y="3779047"/>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24</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86" name="Rectangle 44">
                  <a:extLst>
                    <a:ext uri="{FF2B5EF4-FFF2-40B4-BE49-F238E27FC236}">
                      <a16:creationId xmlns:a16="http://schemas.microsoft.com/office/drawing/2014/main" id="{098921B3-D6C1-46E4-AE06-CC4B5A24B54D}"/>
                    </a:ext>
                  </a:extLst>
                </p:cNvPr>
                <p:cNvSpPr>
                  <a:spLocks noChangeArrowheads="1"/>
                </p:cNvSpPr>
                <p:nvPr/>
              </p:nvSpPr>
              <p:spPr bwMode="auto">
                <a:xfrm>
                  <a:off x="4034274" y="3779047"/>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25</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87" name="Rectangle 45">
                  <a:extLst>
                    <a:ext uri="{FF2B5EF4-FFF2-40B4-BE49-F238E27FC236}">
                      <a16:creationId xmlns:a16="http://schemas.microsoft.com/office/drawing/2014/main" id="{1EB33B83-2301-4E27-8BF1-81937ECD808C}"/>
                    </a:ext>
                  </a:extLst>
                </p:cNvPr>
                <p:cNvSpPr>
                  <a:spLocks noChangeArrowheads="1"/>
                </p:cNvSpPr>
                <p:nvPr/>
              </p:nvSpPr>
              <p:spPr bwMode="auto">
                <a:xfrm>
                  <a:off x="4280732" y="3779047"/>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26</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88" name="Rectangle 46">
                  <a:extLst>
                    <a:ext uri="{FF2B5EF4-FFF2-40B4-BE49-F238E27FC236}">
                      <a16:creationId xmlns:a16="http://schemas.microsoft.com/office/drawing/2014/main" id="{BF074757-F9A4-4D0C-96A9-A44284697D1E}"/>
                    </a:ext>
                  </a:extLst>
                </p:cNvPr>
                <p:cNvSpPr>
                  <a:spLocks noChangeArrowheads="1"/>
                </p:cNvSpPr>
                <p:nvPr/>
              </p:nvSpPr>
              <p:spPr bwMode="auto">
                <a:xfrm>
                  <a:off x="4525466" y="3779047"/>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27</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89" name="Rectangle 47">
                  <a:extLst>
                    <a:ext uri="{FF2B5EF4-FFF2-40B4-BE49-F238E27FC236}">
                      <a16:creationId xmlns:a16="http://schemas.microsoft.com/office/drawing/2014/main" id="{FCC3F800-1E7B-4932-85F9-81A5B553B516}"/>
                    </a:ext>
                  </a:extLst>
                </p:cNvPr>
                <p:cNvSpPr>
                  <a:spLocks noChangeArrowheads="1"/>
                </p:cNvSpPr>
                <p:nvPr/>
              </p:nvSpPr>
              <p:spPr bwMode="auto">
                <a:xfrm>
                  <a:off x="4770200" y="3779047"/>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28</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90" name="Rectangle 48">
                  <a:extLst>
                    <a:ext uri="{FF2B5EF4-FFF2-40B4-BE49-F238E27FC236}">
                      <a16:creationId xmlns:a16="http://schemas.microsoft.com/office/drawing/2014/main" id="{706C91A5-729F-4B15-A563-EA611B6E3F84}"/>
                    </a:ext>
                  </a:extLst>
                </p:cNvPr>
                <p:cNvSpPr>
                  <a:spLocks noChangeArrowheads="1"/>
                </p:cNvSpPr>
                <p:nvPr/>
              </p:nvSpPr>
              <p:spPr bwMode="auto">
                <a:xfrm>
                  <a:off x="5014934" y="3779047"/>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29</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91" name="Rectangle 49">
                  <a:extLst>
                    <a:ext uri="{FF2B5EF4-FFF2-40B4-BE49-F238E27FC236}">
                      <a16:creationId xmlns:a16="http://schemas.microsoft.com/office/drawing/2014/main" id="{38CAEB8F-E167-4EC5-80D9-AA4BFC5274F4}"/>
                    </a:ext>
                  </a:extLst>
                </p:cNvPr>
                <p:cNvSpPr>
                  <a:spLocks noChangeArrowheads="1"/>
                </p:cNvSpPr>
                <p:nvPr/>
              </p:nvSpPr>
              <p:spPr bwMode="auto">
                <a:xfrm>
                  <a:off x="5259668" y="3779047"/>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30</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92" name="Rectangle 50">
                  <a:extLst>
                    <a:ext uri="{FF2B5EF4-FFF2-40B4-BE49-F238E27FC236}">
                      <a16:creationId xmlns:a16="http://schemas.microsoft.com/office/drawing/2014/main" id="{05F1B62B-0527-456D-A8C2-B8E5D4F3F7CC}"/>
                    </a:ext>
                  </a:extLst>
                </p:cNvPr>
                <p:cNvSpPr>
                  <a:spLocks noChangeArrowheads="1"/>
                </p:cNvSpPr>
                <p:nvPr/>
              </p:nvSpPr>
              <p:spPr bwMode="auto">
                <a:xfrm>
                  <a:off x="3789540" y="3939331"/>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31</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93" name="Rectangle 51">
                  <a:extLst>
                    <a:ext uri="{FF2B5EF4-FFF2-40B4-BE49-F238E27FC236}">
                      <a16:creationId xmlns:a16="http://schemas.microsoft.com/office/drawing/2014/main" id="{E42A6209-8A16-4A54-A64F-799B7300FE5C}"/>
                    </a:ext>
                  </a:extLst>
                </p:cNvPr>
                <p:cNvSpPr>
                  <a:spLocks noChangeArrowheads="1"/>
                </p:cNvSpPr>
                <p:nvPr/>
              </p:nvSpPr>
              <p:spPr bwMode="auto">
                <a:xfrm>
                  <a:off x="4034274" y="3939331"/>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1</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94" name="Rectangle 52">
                  <a:extLst>
                    <a:ext uri="{FF2B5EF4-FFF2-40B4-BE49-F238E27FC236}">
                      <a16:creationId xmlns:a16="http://schemas.microsoft.com/office/drawing/2014/main" id="{8294457D-4A04-4F49-9932-8C8DCE9071F9}"/>
                    </a:ext>
                  </a:extLst>
                </p:cNvPr>
                <p:cNvSpPr>
                  <a:spLocks noChangeArrowheads="1"/>
                </p:cNvSpPr>
                <p:nvPr/>
              </p:nvSpPr>
              <p:spPr bwMode="auto">
                <a:xfrm>
                  <a:off x="4280732" y="3939331"/>
                  <a:ext cx="146496"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2</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95" name="Rectangle 53">
                  <a:extLst>
                    <a:ext uri="{FF2B5EF4-FFF2-40B4-BE49-F238E27FC236}">
                      <a16:creationId xmlns:a16="http://schemas.microsoft.com/office/drawing/2014/main" id="{F15E8831-0813-48BF-BAF0-9D31DA32BC00}"/>
                    </a:ext>
                  </a:extLst>
                </p:cNvPr>
                <p:cNvSpPr>
                  <a:spLocks noChangeArrowheads="1"/>
                </p:cNvSpPr>
                <p:nvPr/>
              </p:nvSpPr>
              <p:spPr bwMode="auto">
                <a:xfrm>
                  <a:off x="4525466" y="3939331"/>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3</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96" name="Rectangle 54">
                  <a:extLst>
                    <a:ext uri="{FF2B5EF4-FFF2-40B4-BE49-F238E27FC236}">
                      <a16:creationId xmlns:a16="http://schemas.microsoft.com/office/drawing/2014/main" id="{5846E981-996E-40FA-A4C8-DF98233F7C0A}"/>
                    </a:ext>
                  </a:extLst>
                </p:cNvPr>
                <p:cNvSpPr>
                  <a:spLocks noChangeArrowheads="1"/>
                </p:cNvSpPr>
                <p:nvPr/>
              </p:nvSpPr>
              <p:spPr bwMode="auto">
                <a:xfrm>
                  <a:off x="4770200" y="3939331"/>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4</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97" name="Rectangle 55">
                  <a:extLst>
                    <a:ext uri="{FF2B5EF4-FFF2-40B4-BE49-F238E27FC236}">
                      <a16:creationId xmlns:a16="http://schemas.microsoft.com/office/drawing/2014/main" id="{218E44B3-B450-47A0-B5D3-090B90E42470}"/>
                    </a:ext>
                  </a:extLst>
                </p:cNvPr>
                <p:cNvSpPr>
                  <a:spLocks noChangeArrowheads="1"/>
                </p:cNvSpPr>
                <p:nvPr/>
              </p:nvSpPr>
              <p:spPr bwMode="auto">
                <a:xfrm>
                  <a:off x="5014934" y="3939331"/>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5</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98" name="Rectangle 56">
                  <a:extLst>
                    <a:ext uri="{FF2B5EF4-FFF2-40B4-BE49-F238E27FC236}">
                      <a16:creationId xmlns:a16="http://schemas.microsoft.com/office/drawing/2014/main" id="{A262BED1-2AD2-4DD2-8E4B-78236F605841}"/>
                    </a:ext>
                  </a:extLst>
                </p:cNvPr>
                <p:cNvSpPr>
                  <a:spLocks noChangeArrowheads="1"/>
                </p:cNvSpPr>
                <p:nvPr/>
              </p:nvSpPr>
              <p:spPr bwMode="auto">
                <a:xfrm>
                  <a:off x="5259668" y="3939331"/>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6</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99" name="Rectangle 57">
                  <a:extLst>
                    <a:ext uri="{FF2B5EF4-FFF2-40B4-BE49-F238E27FC236}">
                      <a16:creationId xmlns:a16="http://schemas.microsoft.com/office/drawing/2014/main" id="{51DEE893-42B6-4460-975E-9C91EDE09318}"/>
                    </a:ext>
                  </a:extLst>
                </p:cNvPr>
                <p:cNvSpPr/>
                <p:nvPr/>
              </p:nvSpPr>
              <p:spPr>
                <a:xfrm>
                  <a:off x="5024192" y="3281405"/>
                  <a:ext cx="171546" cy="158558"/>
                </a:xfrm>
                <a:prstGeom prst="rect">
                  <a:avLst/>
                </a:prstGeom>
                <a:solidFill>
                  <a:srgbClr val="FFFFFF">
                    <a:lumMod val="50000"/>
                    <a:alpha val="52000"/>
                  </a:srgbClr>
                </a:solidFill>
                <a:ln w="12700" cap="flat" cmpd="sng" algn="ctr">
                  <a:noFill/>
                  <a:prstDash val="solid"/>
                </a:ln>
                <a:effectLst/>
              </p:spPr>
              <p:txBody>
                <a:bodyPr rot="0" spcFirstLastPara="0" vertOverflow="overflow" horzOverflow="overflow" vert="horz" wrap="square" lIns="45720" tIns="45720" rIns="91440" bIns="45720" numCol="1" spcCol="0" rtlCol="0" fromWordArt="0" anchor="ctr" anchorCtr="0" forceAA="0" compatLnSpc="1">
                  <a:prstTxWarp prst="textNoShape">
                    <a:avLst/>
                  </a:prstTxWarp>
                  <a:normAutofit fontScale="40000" lnSpcReduction="20000"/>
                </a:bodyPr>
                <a:lstStyle/>
                <a:p>
                  <a:pPr marL="0" marR="0" indent="0" algn="r" defTabSz="914400" eaLnBrk="1" fontAlgn="auto" latinLnBrk="0" hangingPunct="1">
                    <a:lnSpc>
                      <a:spcPct val="100000"/>
                    </a:lnSpc>
                    <a:spcBef>
                      <a:spcPts val="0"/>
                    </a:spcBef>
                    <a:spcAft>
                      <a:spcPts val="0"/>
                    </a:spcAft>
                    <a:buClrTx/>
                    <a:buSzTx/>
                    <a:buFontTx/>
                    <a:buNone/>
                    <a:tabLst/>
                  </a:pPr>
                  <a:endParaRPr kumimoji="0" lang="en-US" sz="1000" b="0" i="0" u="none" strike="noStrike" kern="0" cap="none" spc="0" normalizeH="0" baseline="0" noProof="0" dirty="0">
                    <a:ln>
                      <a:noFill/>
                    </a:ln>
                    <a:solidFill>
                      <a:srgbClr val="000000">
                        <a:lumMod val="75000"/>
                        <a:lumOff val="25000"/>
                      </a:srgbClr>
                    </a:solidFill>
                    <a:effectLst/>
                    <a:uLnTx/>
                    <a:uFillTx/>
                    <a:latin typeface="Segoe UI"/>
                    <a:ea typeface="+mn-ea"/>
                    <a:cs typeface="+mn-cs"/>
                  </a:endParaRPr>
                </a:p>
              </p:txBody>
            </p:sp>
          </p:grpSp>
        </p:grpSp>
        <p:sp>
          <p:nvSpPr>
            <p:cNvPr id="300" name="Content">
              <a:extLst>
                <a:ext uri="{FF2B5EF4-FFF2-40B4-BE49-F238E27FC236}">
                  <a16:creationId xmlns:a16="http://schemas.microsoft.com/office/drawing/2014/main" id="{56745E66-33DE-4A58-96A8-E4F1F50CF614}"/>
                </a:ext>
              </a:extLst>
            </p:cNvPr>
            <p:cNvSpPr txBox="1"/>
            <p:nvPr>
              <p:custDataLst>
                <p:custData r:id="rId14"/>
              </p:custDataLst>
            </p:nvPr>
          </p:nvSpPr>
          <p:spPr>
            <a:xfrm>
              <a:off x="3050472" y="3551567"/>
              <a:ext cx="740908" cy="323165"/>
            </a:xfrm>
            <a:prstGeom prst="rect">
              <a:avLst/>
            </a:prstGeom>
            <a:noFill/>
          </p:spPr>
          <p:txBody>
            <a:bodyPr wrap="none" lIns="91440" tIns="18288" rIns="91440" bIns="27432" rtlCol="0" anchor="ctr" anchorCtr="0">
              <a:spAutoFit/>
            </a:bodyPr>
            <a:lstStyle/>
            <a:p>
              <a:r>
                <a:rPr lang="en-US" dirty="0" err="1">
                  <a:solidFill>
                    <a:schemeClr val="bg1"/>
                  </a:solidFill>
                  <a:latin typeface="Raleway" panose="020B0503030101060003" pitchFamily="34" charset="0"/>
                  <a:ea typeface="Segoe UI" pitchFamily="34" charset="0"/>
                  <a:cs typeface="Segoe UI" pitchFamily="34" charset="0"/>
                </a:rPr>
                <a:t>Inicio</a:t>
              </a:r>
              <a:endParaRPr lang="en-US" dirty="0">
                <a:solidFill>
                  <a:schemeClr val="bg1"/>
                </a:solidFill>
                <a:latin typeface="Raleway" panose="020B0503030101060003" pitchFamily="34" charset="0"/>
                <a:ea typeface="Segoe UI" pitchFamily="34" charset="0"/>
                <a:cs typeface="Segoe UI" pitchFamily="34" charset="0"/>
              </a:endParaRPr>
            </a:p>
          </p:txBody>
        </p:sp>
        <p:sp>
          <p:nvSpPr>
            <p:cNvPr id="301" name="Content">
              <a:extLst>
                <a:ext uri="{FF2B5EF4-FFF2-40B4-BE49-F238E27FC236}">
                  <a16:creationId xmlns:a16="http://schemas.microsoft.com/office/drawing/2014/main" id="{7FAA392B-A43D-4466-980C-DA907CF895A7}"/>
                </a:ext>
              </a:extLst>
            </p:cNvPr>
            <p:cNvSpPr txBox="1"/>
            <p:nvPr>
              <p:custDataLst>
                <p:custData r:id="rId15"/>
              </p:custDataLst>
            </p:nvPr>
          </p:nvSpPr>
          <p:spPr>
            <a:xfrm>
              <a:off x="5198329" y="3570915"/>
              <a:ext cx="505267" cy="323165"/>
            </a:xfrm>
            <a:prstGeom prst="rect">
              <a:avLst/>
            </a:prstGeom>
            <a:noFill/>
          </p:spPr>
          <p:txBody>
            <a:bodyPr wrap="none" lIns="91440" tIns="18288" rIns="91440" bIns="27432" rtlCol="0" anchor="ctr" anchorCtr="0">
              <a:spAutoFit/>
            </a:bodyPr>
            <a:lstStyle/>
            <a:p>
              <a:r>
                <a:rPr lang="en-US" dirty="0">
                  <a:solidFill>
                    <a:schemeClr val="bg1"/>
                  </a:solidFill>
                  <a:latin typeface="Raleway" panose="020B0503030101060003" pitchFamily="34" charset="0"/>
                  <a:ea typeface="Segoe UI" pitchFamily="34" charset="0"/>
                  <a:cs typeface="Segoe UI" pitchFamily="34" charset="0"/>
                </a:rPr>
                <a:t>Fin</a:t>
              </a:r>
            </a:p>
          </p:txBody>
        </p:sp>
      </p:grpSp>
    </p:spTree>
    <p:extLst>
      <p:ext uri="{BB962C8B-B14F-4D97-AF65-F5344CB8AC3E}">
        <p14:creationId xmlns:p14="http://schemas.microsoft.com/office/powerpoint/2010/main" val="19705683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18"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5081840"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Evaluación</a:t>
            </a:r>
            <a:r>
              <a:rPr lang="en-US" sz="2600" dirty="0">
                <a:solidFill>
                  <a:srgbClr val="000000"/>
                </a:solidFill>
                <a:latin typeface="Raleway" panose="020B0503030101060003" pitchFamily="34" charset="0"/>
                <a:ea typeface="Segoe UI" pitchFamily="34" charset="0"/>
                <a:cs typeface="Segoe UI" pitchFamily="34" charset="0"/>
              </a:rPr>
              <a:t> del plan de </a:t>
            </a:r>
            <a:r>
              <a:rPr lang="en-US" sz="2600" dirty="0" err="1">
                <a:solidFill>
                  <a:srgbClr val="000000"/>
                </a:solidFill>
                <a:latin typeface="Raleway" panose="020B0503030101060003" pitchFamily="34" charset="0"/>
                <a:ea typeface="Segoe UI" pitchFamily="34" charset="0"/>
                <a:cs typeface="Segoe UI" pitchFamily="34" charset="0"/>
              </a:rPr>
              <a:t>estudios</a:t>
            </a:r>
            <a:endParaRPr lang="en-US" sz="2600" dirty="0">
              <a:solidFill>
                <a:srgbClr val="000000"/>
              </a:solidFill>
              <a:latin typeface="Raleway" panose="020B0503030101060003" pitchFamily="34" charset="0"/>
              <a:ea typeface="Segoe UI" pitchFamily="34" charset="0"/>
              <a:cs typeface="Segoe UI" pitchFamily="34" charset="0"/>
            </a:endParaRPr>
          </a:p>
        </p:txBody>
      </p:sp>
      <p:sp>
        <p:nvSpPr>
          <p:cNvPr id="203" name="Content">
            <a:extLst>
              <a:ext uri="{FF2B5EF4-FFF2-40B4-BE49-F238E27FC236}">
                <a16:creationId xmlns:a16="http://schemas.microsoft.com/office/drawing/2014/main" id="{2275396F-38F7-4DF2-B2BD-A6DECE313725}"/>
              </a:ext>
            </a:extLst>
          </p:cNvPr>
          <p:cNvSpPr txBox="1"/>
          <p:nvPr>
            <p:custDataLst>
              <p:custData r:id="rId4"/>
            </p:custDataLst>
          </p:nvPr>
        </p:nvSpPr>
        <p:spPr>
          <a:xfrm>
            <a:off x="470752" y="2206972"/>
            <a:ext cx="2130711"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Observaciones</a:t>
            </a:r>
            <a:endParaRPr lang="en-US" sz="2200" dirty="0">
              <a:latin typeface="Raleway" panose="020B0503030101060003" pitchFamily="34" charset="0"/>
              <a:ea typeface="Segoe UI" pitchFamily="34" charset="0"/>
              <a:cs typeface="Segoe UI" pitchFamily="34" charset="0"/>
            </a:endParaRPr>
          </a:p>
        </p:txBody>
      </p:sp>
      <p:pic>
        <p:nvPicPr>
          <p:cNvPr id="53" name="Gráfico 52">
            <a:hlinkClick r:id="rId24" action="ppaction://hlinksldjump"/>
            <a:extLst>
              <a:ext uri="{FF2B5EF4-FFF2-40B4-BE49-F238E27FC236}">
                <a16:creationId xmlns:a16="http://schemas.microsoft.com/office/drawing/2014/main" id="{216E622C-4373-4A94-B5B9-885C9A3F9CA1}"/>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5538638" y="1746520"/>
            <a:ext cx="252000" cy="252000"/>
          </a:xfrm>
          <a:prstGeom prst="rect">
            <a:avLst/>
          </a:prstGeom>
        </p:spPr>
      </p:pic>
      <p:grpSp>
        <p:nvGrpSpPr>
          <p:cNvPr id="269" name="Grupo 268">
            <a:extLst>
              <a:ext uri="{FF2B5EF4-FFF2-40B4-BE49-F238E27FC236}">
                <a16:creationId xmlns:a16="http://schemas.microsoft.com/office/drawing/2014/main" id="{43F92E02-D9D4-4CDE-9142-6224E36B0DCD}"/>
              </a:ext>
            </a:extLst>
          </p:cNvPr>
          <p:cNvGrpSpPr/>
          <p:nvPr>
            <p:custDataLst>
              <p:custData r:id="rId5"/>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27" action="ppaction://hlinksldjump"/>
              <a:extLst>
                <a:ext uri="{FF2B5EF4-FFF2-40B4-BE49-F238E27FC236}">
                  <a16:creationId xmlns:a16="http://schemas.microsoft.com/office/drawing/2014/main" id="{E63BC99B-E73F-4F66-868B-2E3094EB5B9C}"/>
                </a:ext>
              </a:extLst>
            </p:cNvPr>
            <p:cNvSpPr txBox="1"/>
            <p:nvPr>
              <p:custDataLst>
                <p:custData r:id="rId14"/>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107" name="Grupo 106">
            <a:extLst>
              <a:ext uri="{FF2B5EF4-FFF2-40B4-BE49-F238E27FC236}">
                <a16:creationId xmlns:a16="http://schemas.microsoft.com/office/drawing/2014/main" id="{D605D1BA-A81E-48C3-BF46-68A943585ECA}"/>
              </a:ext>
            </a:extLst>
          </p:cNvPr>
          <p:cNvGrpSpPr/>
          <p:nvPr>
            <p:custDataLst>
              <p:custData r:id="rId6"/>
            </p:custDataLst>
          </p:nvPr>
        </p:nvGrpSpPr>
        <p:grpSpPr>
          <a:xfrm>
            <a:off x="470752" y="2591693"/>
            <a:ext cx="5220000" cy="3979918"/>
            <a:chOff x="3671888" y="3718560"/>
            <a:chExt cx="3557587" cy="292388"/>
          </a:xfrm>
        </p:grpSpPr>
        <p:sp>
          <p:nvSpPr>
            <p:cNvPr id="108" name="Rectángulo: esquinas redondeadas 107">
              <a:extLst>
                <a:ext uri="{FF2B5EF4-FFF2-40B4-BE49-F238E27FC236}">
                  <a16:creationId xmlns:a16="http://schemas.microsoft.com/office/drawing/2014/main" id="{6A91445F-3A38-494E-B423-DB60A686C2B1}"/>
                </a:ext>
              </a:extLst>
            </p:cNvPr>
            <p:cNvSpPr/>
            <p:nvPr/>
          </p:nvSpPr>
          <p:spPr>
            <a:xfrm>
              <a:off x="3671888" y="3718560"/>
              <a:ext cx="3557587"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9" name="Content">
              <a:extLst>
                <a:ext uri="{FF2B5EF4-FFF2-40B4-BE49-F238E27FC236}">
                  <a16:creationId xmlns:a16="http://schemas.microsoft.com/office/drawing/2014/main" id="{627AF177-6C44-44EC-822E-6778DD9C0C5B}"/>
                </a:ext>
              </a:extLst>
            </p:cNvPr>
            <p:cNvSpPr txBox="1"/>
            <p:nvPr>
              <p:custDataLst>
                <p:custData r:id="rId13"/>
              </p:custDataLst>
            </p:nvPr>
          </p:nvSpPr>
          <p:spPr>
            <a:xfrm>
              <a:off x="3671888" y="3746609"/>
              <a:ext cx="1377816" cy="21481"/>
            </a:xfrm>
            <a:prstGeom prst="rect">
              <a:avLst/>
            </a:prstGeom>
            <a:noFill/>
          </p:spPr>
          <p:txBody>
            <a:bodyPr wrap="square" lIns="91440" tIns="18288" rIns="91440" bIns="27432" rtlCol="0" anchor="ctr" anchorCtr="0">
              <a:spAutoFit/>
            </a:bodyPr>
            <a:lstStyle/>
            <a:p>
              <a:r>
                <a:rPr lang="en-US" sz="1600" dirty="0">
                  <a:solidFill>
                    <a:schemeClr val="bg1">
                      <a:lumMod val="65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aquí</a:t>
              </a:r>
              <a:r>
                <a:rPr lang="en-US" sz="1600" dirty="0">
                  <a:solidFill>
                    <a:schemeClr val="bg1">
                      <a:lumMod val="65000"/>
                    </a:schemeClr>
                  </a:solidFill>
                  <a:latin typeface="Raleway" panose="020B0503030101060003" pitchFamily="34" charset="0"/>
                  <a:ea typeface="Segoe UI" pitchFamily="34" charset="0"/>
                  <a:cs typeface="Segoe UI" pitchFamily="34" charset="0"/>
                </a:rPr>
                <a:t>…</a:t>
              </a:r>
            </a:p>
          </p:txBody>
        </p:sp>
      </p:grpSp>
      <p:cxnSp>
        <p:nvCxnSpPr>
          <p:cNvPr id="110" name="Conector recto 109">
            <a:extLst>
              <a:ext uri="{FF2B5EF4-FFF2-40B4-BE49-F238E27FC236}">
                <a16:creationId xmlns:a16="http://schemas.microsoft.com/office/drawing/2014/main" id="{83A7F44B-33C0-458E-9AA5-54AE77C90CE7}"/>
              </a:ext>
            </a:extLst>
          </p:cNvPr>
          <p:cNvCxnSpPr>
            <a:cxnSpLocks/>
          </p:cNvCxnSpPr>
          <p:nvPr/>
        </p:nvCxnSpPr>
        <p:spPr>
          <a:xfrm>
            <a:off x="467619" y="2942918"/>
            <a:ext cx="5220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12" name="Imagen 111">
            <a:extLst>
              <a:ext uri="{FF2B5EF4-FFF2-40B4-BE49-F238E27FC236}">
                <a16:creationId xmlns:a16="http://schemas.microsoft.com/office/drawing/2014/main" id="{5D0EF7DF-055B-4205-936E-DF0BD96C592C}"/>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558321" y="2663448"/>
            <a:ext cx="234905" cy="234905"/>
          </a:xfrm>
          <a:prstGeom prst="rect">
            <a:avLst/>
          </a:prstGeom>
        </p:spPr>
      </p:pic>
      <p:pic>
        <p:nvPicPr>
          <p:cNvPr id="113" name="Imagen 112">
            <a:extLst>
              <a:ext uri="{FF2B5EF4-FFF2-40B4-BE49-F238E27FC236}">
                <a16:creationId xmlns:a16="http://schemas.microsoft.com/office/drawing/2014/main" id="{9CD6F9E3-5245-4EF3-8DCA-80566576D2EA}"/>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863335" y="2666885"/>
            <a:ext cx="234905" cy="234905"/>
          </a:xfrm>
          <a:prstGeom prst="rect">
            <a:avLst/>
          </a:prstGeom>
        </p:spPr>
      </p:pic>
      <p:pic>
        <p:nvPicPr>
          <p:cNvPr id="114" name="Imagen 113">
            <a:extLst>
              <a:ext uri="{FF2B5EF4-FFF2-40B4-BE49-F238E27FC236}">
                <a16:creationId xmlns:a16="http://schemas.microsoft.com/office/drawing/2014/main" id="{D1D3753B-3646-45F5-8797-0C7FE53767D3}"/>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1154781" y="2663448"/>
            <a:ext cx="234905" cy="234905"/>
          </a:xfrm>
          <a:prstGeom prst="rect">
            <a:avLst/>
          </a:prstGeom>
        </p:spPr>
      </p:pic>
      <p:pic>
        <p:nvPicPr>
          <p:cNvPr id="115" name="Imagen 114">
            <a:extLst>
              <a:ext uri="{FF2B5EF4-FFF2-40B4-BE49-F238E27FC236}">
                <a16:creationId xmlns:a16="http://schemas.microsoft.com/office/drawing/2014/main" id="{4B3A9ACC-6CC8-4E03-A0A6-B44DEE28BC1E}"/>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1994799" y="2663448"/>
            <a:ext cx="234905" cy="234905"/>
          </a:xfrm>
          <a:prstGeom prst="rect">
            <a:avLst/>
          </a:prstGeom>
        </p:spPr>
      </p:pic>
      <p:pic>
        <p:nvPicPr>
          <p:cNvPr id="116" name="Imagen 115">
            <a:extLst>
              <a:ext uri="{FF2B5EF4-FFF2-40B4-BE49-F238E27FC236}">
                <a16:creationId xmlns:a16="http://schemas.microsoft.com/office/drawing/2014/main" id="{55AB6C9C-AE03-43D1-B231-E54681F808BE}"/>
              </a:ext>
            </a:extLst>
          </p:cNvPr>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2274113" y="2662661"/>
            <a:ext cx="234906" cy="234906"/>
          </a:xfrm>
          <a:prstGeom prst="rect">
            <a:avLst/>
          </a:prstGeom>
        </p:spPr>
      </p:pic>
      <p:pic>
        <p:nvPicPr>
          <p:cNvPr id="117" name="Imagen 116">
            <a:extLst>
              <a:ext uri="{FF2B5EF4-FFF2-40B4-BE49-F238E27FC236}">
                <a16:creationId xmlns:a16="http://schemas.microsoft.com/office/drawing/2014/main" id="{B763C1F8-E9EE-4711-B8A3-AEF87601F8BD}"/>
              </a:ext>
            </a:extLst>
          </p:cNvPr>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1719049" y="2662661"/>
            <a:ext cx="234906" cy="234906"/>
          </a:xfrm>
          <a:prstGeom prst="rect">
            <a:avLst/>
          </a:prstGeom>
        </p:spPr>
      </p:pic>
      <p:pic>
        <p:nvPicPr>
          <p:cNvPr id="118" name="Imagen 117">
            <a:extLst>
              <a:ext uri="{FF2B5EF4-FFF2-40B4-BE49-F238E27FC236}">
                <a16:creationId xmlns:a16="http://schemas.microsoft.com/office/drawing/2014/main" id="{C3A2B016-9275-4476-A7D4-A860FD7FB126}"/>
              </a:ext>
            </a:extLst>
          </p:cNvPr>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2851658" y="2662662"/>
            <a:ext cx="234906" cy="234906"/>
          </a:xfrm>
          <a:prstGeom prst="rect">
            <a:avLst/>
          </a:prstGeom>
        </p:spPr>
      </p:pic>
      <p:pic>
        <p:nvPicPr>
          <p:cNvPr id="119" name="Imagen 118">
            <a:extLst>
              <a:ext uri="{FF2B5EF4-FFF2-40B4-BE49-F238E27FC236}">
                <a16:creationId xmlns:a16="http://schemas.microsoft.com/office/drawing/2014/main" id="{D1582893-5192-4A5A-8A13-151DF09E26E8}"/>
              </a:ext>
            </a:extLst>
          </p:cNvPr>
          <p:cNvPicPr>
            <a:picLocks noChangeAspect="1"/>
          </p:cNvPicPr>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rcRect/>
          <a:stretch/>
        </p:blipFill>
        <p:spPr>
          <a:xfrm>
            <a:off x="3149007" y="2662661"/>
            <a:ext cx="234906" cy="234906"/>
          </a:xfrm>
          <a:prstGeom prst="rect">
            <a:avLst/>
          </a:prstGeom>
        </p:spPr>
      </p:pic>
      <p:grpSp>
        <p:nvGrpSpPr>
          <p:cNvPr id="148" name="Grupo 147">
            <a:extLst>
              <a:ext uri="{FF2B5EF4-FFF2-40B4-BE49-F238E27FC236}">
                <a16:creationId xmlns:a16="http://schemas.microsoft.com/office/drawing/2014/main" id="{C66F566F-916D-4E8B-86B2-19FE456F7A40}"/>
              </a:ext>
            </a:extLst>
          </p:cNvPr>
          <p:cNvGrpSpPr/>
          <p:nvPr/>
        </p:nvGrpSpPr>
        <p:grpSpPr>
          <a:xfrm>
            <a:off x="11455839" y="2591693"/>
            <a:ext cx="180000" cy="3979918"/>
            <a:chOff x="10045700" y="1993900"/>
            <a:chExt cx="180000" cy="4533900"/>
          </a:xfrm>
        </p:grpSpPr>
        <p:sp>
          <p:nvSpPr>
            <p:cNvPr id="146" name="Rectángulo: esquinas redondeadas 145">
              <a:extLst>
                <a:ext uri="{FF2B5EF4-FFF2-40B4-BE49-F238E27FC236}">
                  <a16:creationId xmlns:a16="http://schemas.microsoft.com/office/drawing/2014/main" id="{4DCFC398-7CD6-423D-90AE-CE51B6ACD180}"/>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Rectángulo: esquinas redondeadas 146">
              <a:extLst>
                <a:ext uri="{FF2B5EF4-FFF2-40B4-BE49-F238E27FC236}">
                  <a16:creationId xmlns:a16="http://schemas.microsoft.com/office/drawing/2014/main" id="{9EE888F8-D342-4552-9526-04E99A1C21CB}"/>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nvGrpSpPr>
          <p:cNvPr id="2" name="Grupo 1">
            <a:extLst>
              <a:ext uri="{FF2B5EF4-FFF2-40B4-BE49-F238E27FC236}">
                <a16:creationId xmlns:a16="http://schemas.microsoft.com/office/drawing/2014/main" id="{0F9F818D-5F16-4DB4-9D3D-C6DDB3E54EF3}"/>
              </a:ext>
            </a:extLst>
          </p:cNvPr>
          <p:cNvGrpSpPr/>
          <p:nvPr/>
        </p:nvGrpSpPr>
        <p:grpSpPr>
          <a:xfrm>
            <a:off x="2672468" y="2253139"/>
            <a:ext cx="1954534" cy="292388"/>
            <a:chOff x="2672468" y="2253139"/>
            <a:chExt cx="1954534" cy="292388"/>
          </a:xfrm>
        </p:grpSpPr>
        <p:sp>
          <p:nvSpPr>
            <p:cNvPr id="55" name="Content">
              <a:extLst>
                <a:ext uri="{FF2B5EF4-FFF2-40B4-BE49-F238E27FC236}">
                  <a16:creationId xmlns:a16="http://schemas.microsoft.com/office/drawing/2014/main" id="{9617218C-697C-4E80-9443-9CC20D424469}"/>
                </a:ext>
              </a:extLst>
            </p:cNvPr>
            <p:cNvSpPr txBox="1"/>
            <p:nvPr>
              <p:custDataLst>
                <p:custData r:id="rId12"/>
              </p:custDataLst>
            </p:nvPr>
          </p:nvSpPr>
          <p:spPr>
            <a:xfrm>
              <a:off x="2672468" y="2253139"/>
              <a:ext cx="1734770"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Datos</a:t>
              </a:r>
              <a:r>
                <a:rPr lang="en-US" sz="1600" dirty="0">
                  <a:solidFill>
                    <a:srgbClr val="000000"/>
                  </a:solidFill>
                  <a:latin typeface="Raleway" panose="020B0503030101060003" pitchFamily="34" charset="0"/>
                  <a:ea typeface="Segoe UI" pitchFamily="34" charset="0"/>
                  <a:cs typeface="Segoe UI" pitchFamily="34" charset="0"/>
                </a:rPr>
                <a:t> </a:t>
              </a:r>
              <a:r>
                <a:rPr lang="en-US" sz="1600" dirty="0" err="1">
                  <a:solidFill>
                    <a:srgbClr val="000000"/>
                  </a:solidFill>
                  <a:latin typeface="Raleway" panose="020B0503030101060003" pitchFamily="34" charset="0"/>
                  <a:ea typeface="Segoe UI" pitchFamily="34" charset="0"/>
                  <a:cs typeface="Segoe UI" pitchFamily="34" charset="0"/>
                </a:rPr>
                <a:t>generales</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56" name="Gráfico 55">
              <a:extLst>
                <a:ext uri="{FF2B5EF4-FFF2-40B4-BE49-F238E27FC236}">
                  <a16:creationId xmlns:a16="http://schemas.microsoft.com/office/drawing/2014/main" id="{D3972B79-A9EA-48C3-85FF-8E211E9F672C}"/>
                </a:ext>
              </a:extLst>
            </p:cNvPr>
            <p:cNvPicPr>
              <a:picLocks noChangeAspect="1"/>
            </p:cNvPicPr>
            <p:nvPr/>
          </p:nvPicPr>
          <p:blipFill>
            <a:blip r:embed="rId37">
              <a:extLst>
                <a:ext uri="{28A0092B-C50C-407E-A947-70E740481C1C}">
                  <a14:useLocalDpi xmlns:a14="http://schemas.microsoft.com/office/drawing/2010/main" val="0"/>
                </a:ext>
                <a:ext uri="{96DAC541-7B7A-43D3-8B79-37D633B846F1}">
                  <asvg:svgBlip xmlns:asvg="http://schemas.microsoft.com/office/drawing/2016/SVG/main" r:embed="rId38"/>
                </a:ext>
              </a:extLst>
            </a:blip>
            <a:stretch>
              <a:fillRect/>
            </a:stretch>
          </p:blipFill>
          <p:spPr>
            <a:xfrm>
              <a:off x="4427501" y="2267018"/>
              <a:ext cx="199501" cy="252000"/>
            </a:xfrm>
            <a:prstGeom prst="rect">
              <a:avLst/>
            </a:prstGeom>
          </p:spPr>
        </p:pic>
      </p:grpSp>
      <p:pic>
        <p:nvPicPr>
          <p:cNvPr id="4" name="Gráfico 3">
            <a:extLst>
              <a:ext uri="{FF2B5EF4-FFF2-40B4-BE49-F238E27FC236}">
                <a16:creationId xmlns:a16="http://schemas.microsoft.com/office/drawing/2014/main" id="{7C14F328-5A0E-439E-B4A9-8710EA952287}"/>
              </a:ext>
            </a:extLst>
          </p:cNvPr>
          <p:cNvPicPr>
            <a:picLocks noChangeAspect="1"/>
          </p:cNvPicPr>
          <p:nvPr/>
        </p:nvPicPr>
        <p:blipFill>
          <a:blip r:embed="rId39">
            <a:extLst>
              <a:ext uri="{28A0092B-C50C-407E-A947-70E740481C1C}">
                <a14:useLocalDpi xmlns:a14="http://schemas.microsoft.com/office/drawing/2010/main" val="0"/>
              </a:ext>
              <a:ext uri="{96DAC541-7B7A-43D3-8B79-37D633B846F1}">
                <asvg:svgBlip xmlns:asvg="http://schemas.microsoft.com/office/drawing/2016/SVG/main" r:embed="rId40"/>
              </a:ext>
            </a:extLst>
          </a:blip>
          <a:stretch>
            <a:fillRect/>
          </a:stretch>
        </p:blipFill>
        <p:spPr>
          <a:xfrm>
            <a:off x="5892238" y="1746520"/>
            <a:ext cx="252000" cy="252000"/>
          </a:xfrm>
          <a:prstGeom prst="rect">
            <a:avLst/>
          </a:prstGeom>
        </p:spPr>
      </p:pic>
      <p:grpSp>
        <p:nvGrpSpPr>
          <p:cNvPr id="57" name="Grupo 56">
            <a:extLst>
              <a:ext uri="{FF2B5EF4-FFF2-40B4-BE49-F238E27FC236}">
                <a16:creationId xmlns:a16="http://schemas.microsoft.com/office/drawing/2014/main" id="{06F6CD00-D435-42D7-8719-689C199CBF9D}"/>
              </a:ext>
            </a:extLst>
          </p:cNvPr>
          <p:cNvGrpSpPr/>
          <p:nvPr/>
        </p:nvGrpSpPr>
        <p:grpSpPr>
          <a:xfrm>
            <a:off x="7105985" y="1709318"/>
            <a:ext cx="1402993" cy="292388"/>
            <a:chOff x="3224009" y="2253139"/>
            <a:chExt cx="1402993" cy="292388"/>
          </a:xfrm>
        </p:grpSpPr>
        <p:sp>
          <p:nvSpPr>
            <p:cNvPr id="58" name="Content">
              <a:extLst>
                <a:ext uri="{FF2B5EF4-FFF2-40B4-BE49-F238E27FC236}">
                  <a16:creationId xmlns:a16="http://schemas.microsoft.com/office/drawing/2014/main" id="{2E51E771-91CA-4A43-820B-EB313B6CD8F8}"/>
                </a:ext>
              </a:extLst>
            </p:cNvPr>
            <p:cNvSpPr txBox="1"/>
            <p:nvPr>
              <p:custDataLst>
                <p:custData r:id="rId11"/>
              </p:custDataLst>
            </p:nvPr>
          </p:nvSpPr>
          <p:spPr>
            <a:xfrm>
              <a:off x="3224009" y="2253139"/>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59" name="Gráfico 58">
              <a:extLst>
                <a:ext uri="{FF2B5EF4-FFF2-40B4-BE49-F238E27FC236}">
                  <a16:creationId xmlns:a16="http://schemas.microsoft.com/office/drawing/2014/main" id="{44445D44-7C2D-42A6-9942-1ED050283C97}"/>
                </a:ext>
              </a:extLst>
            </p:cNvPr>
            <p:cNvPicPr>
              <a:picLocks noChangeAspect="1"/>
            </p:cNvPicPr>
            <p:nvPr/>
          </p:nvPicPr>
          <p:blipFill>
            <a:blip r:embed="rId37">
              <a:extLst>
                <a:ext uri="{28A0092B-C50C-407E-A947-70E740481C1C}">
                  <a14:useLocalDpi xmlns:a14="http://schemas.microsoft.com/office/drawing/2010/main" val="0"/>
                </a:ext>
                <a:ext uri="{96DAC541-7B7A-43D3-8B79-37D633B846F1}">
                  <asvg:svgBlip xmlns:asvg="http://schemas.microsoft.com/office/drawing/2016/SVG/main" r:embed="rId38"/>
                </a:ext>
              </a:extLst>
            </a:blip>
            <a:stretch>
              <a:fillRect/>
            </a:stretch>
          </p:blipFill>
          <p:spPr>
            <a:xfrm>
              <a:off x="4427501" y="2267018"/>
              <a:ext cx="199501" cy="252000"/>
            </a:xfrm>
            <a:prstGeom prst="rect">
              <a:avLst/>
            </a:prstGeom>
          </p:spPr>
        </p:pic>
      </p:grpSp>
      <p:pic>
        <p:nvPicPr>
          <p:cNvPr id="60" name="Gráfico 59">
            <a:extLst>
              <a:ext uri="{FF2B5EF4-FFF2-40B4-BE49-F238E27FC236}">
                <a16:creationId xmlns:a16="http://schemas.microsoft.com/office/drawing/2014/main" id="{82A51E7E-BB05-4B06-9759-8251C9229D06}"/>
              </a:ext>
            </a:extLst>
          </p:cNvPr>
          <p:cNvPicPr>
            <a:picLocks noChangeAspect="1"/>
          </p:cNvPicPr>
          <p:nvPr/>
        </p:nvPicPr>
        <p:blipFill>
          <a:blip r:embed="rId41">
            <a:extLst>
              <a:ext uri="{28A0092B-C50C-407E-A947-70E740481C1C}">
                <a14:useLocalDpi xmlns:a14="http://schemas.microsoft.com/office/drawing/2010/main" val="0"/>
              </a:ext>
              <a:ext uri="{96DAC541-7B7A-43D3-8B79-37D633B846F1}">
                <asvg:svgBlip xmlns:asvg="http://schemas.microsoft.com/office/drawing/2016/SVG/main" r:embed="rId42"/>
              </a:ext>
            </a:extLst>
          </a:blip>
          <a:stretch>
            <a:fillRect/>
          </a:stretch>
        </p:blipFill>
        <p:spPr>
          <a:xfrm>
            <a:off x="6851087" y="1723197"/>
            <a:ext cx="252000" cy="252000"/>
          </a:xfrm>
          <a:prstGeom prst="rect">
            <a:avLst/>
          </a:prstGeom>
        </p:spPr>
      </p:pic>
      <p:grpSp>
        <p:nvGrpSpPr>
          <p:cNvPr id="81" name="Grupo 80">
            <a:extLst>
              <a:ext uri="{FF2B5EF4-FFF2-40B4-BE49-F238E27FC236}">
                <a16:creationId xmlns:a16="http://schemas.microsoft.com/office/drawing/2014/main" id="{B09BA3B6-ED0D-4AAF-862C-5FC12FAFCFD8}"/>
              </a:ext>
            </a:extLst>
          </p:cNvPr>
          <p:cNvGrpSpPr/>
          <p:nvPr>
            <p:custDataLst>
              <p:custData r:id="rId7"/>
            </p:custDataLst>
          </p:nvPr>
        </p:nvGrpSpPr>
        <p:grpSpPr>
          <a:xfrm>
            <a:off x="6021115" y="2591693"/>
            <a:ext cx="5220000" cy="3979918"/>
            <a:chOff x="3671888" y="3718560"/>
            <a:chExt cx="3557587" cy="292388"/>
          </a:xfrm>
        </p:grpSpPr>
        <p:sp>
          <p:nvSpPr>
            <p:cNvPr id="82" name="Rectángulo: esquinas redondeadas 81">
              <a:extLst>
                <a:ext uri="{FF2B5EF4-FFF2-40B4-BE49-F238E27FC236}">
                  <a16:creationId xmlns:a16="http://schemas.microsoft.com/office/drawing/2014/main" id="{E7B8F5EA-504C-40BE-B3B8-D79F8B368E8A}"/>
                </a:ext>
              </a:extLst>
            </p:cNvPr>
            <p:cNvSpPr/>
            <p:nvPr/>
          </p:nvSpPr>
          <p:spPr>
            <a:xfrm>
              <a:off x="3671888" y="3718560"/>
              <a:ext cx="3557587"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3" name="Content">
              <a:extLst>
                <a:ext uri="{FF2B5EF4-FFF2-40B4-BE49-F238E27FC236}">
                  <a16:creationId xmlns:a16="http://schemas.microsoft.com/office/drawing/2014/main" id="{7088BA7F-FAC4-45A2-8C30-49F857406EE9}"/>
                </a:ext>
              </a:extLst>
            </p:cNvPr>
            <p:cNvSpPr txBox="1"/>
            <p:nvPr>
              <p:custDataLst>
                <p:custData r:id="rId10"/>
              </p:custDataLst>
            </p:nvPr>
          </p:nvSpPr>
          <p:spPr>
            <a:xfrm>
              <a:off x="3671888" y="3746609"/>
              <a:ext cx="1377816" cy="21481"/>
            </a:xfrm>
            <a:prstGeom prst="rect">
              <a:avLst/>
            </a:prstGeom>
            <a:noFill/>
          </p:spPr>
          <p:txBody>
            <a:bodyPr wrap="square" lIns="91440" tIns="18288" rIns="91440" bIns="27432" rtlCol="0" anchor="ctr" anchorCtr="0">
              <a:spAutoFit/>
            </a:bodyPr>
            <a:lstStyle/>
            <a:p>
              <a:r>
                <a:rPr lang="en-US" sz="1600" dirty="0">
                  <a:solidFill>
                    <a:schemeClr val="bg1">
                      <a:lumMod val="65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aquí</a:t>
              </a:r>
              <a:r>
                <a:rPr lang="en-US" sz="1600" dirty="0">
                  <a:solidFill>
                    <a:schemeClr val="bg1">
                      <a:lumMod val="65000"/>
                    </a:schemeClr>
                  </a:solidFill>
                  <a:latin typeface="Raleway" panose="020B0503030101060003" pitchFamily="34" charset="0"/>
                  <a:ea typeface="Segoe UI" pitchFamily="34" charset="0"/>
                  <a:cs typeface="Segoe UI" pitchFamily="34" charset="0"/>
                </a:rPr>
                <a:t>…</a:t>
              </a:r>
            </a:p>
          </p:txBody>
        </p:sp>
      </p:grpSp>
      <p:cxnSp>
        <p:nvCxnSpPr>
          <p:cNvPr id="84" name="Conector recto 83">
            <a:extLst>
              <a:ext uri="{FF2B5EF4-FFF2-40B4-BE49-F238E27FC236}">
                <a16:creationId xmlns:a16="http://schemas.microsoft.com/office/drawing/2014/main" id="{6FEBAB6C-9304-4088-BA9C-B85E59AB2184}"/>
              </a:ext>
            </a:extLst>
          </p:cNvPr>
          <p:cNvCxnSpPr>
            <a:cxnSpLocks/>
          </p:cNvCxnSpPr>
          <p:nvPr/>
        </p:nvCxnSpPr>
        <p:spPr>
          <a:xfrm>
            <a:off x="6017982" y="2942918"/>
            <a:ext cx="5220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85" name="Imagen 84">
            <a:extLst>
              <a:ext uri="{FF2B5EF4-FFF2-40B4-BE49-F238E27FC236}">
                <a16:creationId xmlns:a16="http://schemas.microsoft.com/office/drawing/2014/main" id="{4181E1FB-039B-4C4C-8683-A216333340BC}"/>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6108684" y="2663448"/>
            <a:ext cx="234905" cy="234905"/>
          </a:xfrm>
          <a:prstGeom prst="rect">
            <a:avLst/>
          </a:prstGeom>
        </p:spPr>
      </p:pic>
      <p:pic>
        <p:nvPicPr>
          <p:cNvPr id="86" name="Imagen 85">
            <a:extLst>
              <a:ext uri="{FF2B5EF4-FFF2-40B4-BE49-F238E27FC236}">
                <a16:creationId xmlns:a16="http://schemas.microsoft.com/office/drawing/2014/main" id="{7735D0C9-438C-4600-B191-7E1B6A0DD45C}"/>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6413698" y="2666885"/>
            <a:ext cx="234905" cy="234905"/>
          </a:xfrm>
          <a:prstGeom prst="rect">
            <a:avLst/>
          </a:prstGeom>
        </p:spPr>
      </p:pic>
      <p:pic>
        <p:nvPicPr>
          <p:cNvPr id="87" name="Imagen 86">
            <a:extLst>
              <a:ext uri="{FF2B5EF4-FFF2-40B4-BE49-F238E27FC236}">
                <a16:creationId xmlns:a16="http://schemas.microsoft.com/office/drawing/2014/main" id="{03B3F04F-7D6D-4AD2-9D34-29F9FEF36AB1}"/>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6705144" y="2663448"/>
            <a:ext cx="234905" cy="234905"/>
          </a:xfrm>
          <a:prstGeom prst="rect">
            <a:avLst/>
          </a:prstGeom>
        </p:spPr>
      </p:pic>
      <p:pic>
        <p:nvPicPr>
          <p:cNvPr id="88" name="Imagen 87">
            <a:extLst>
              <a:ext uri="{FF2B5EF4-FFF2-40B4-BE49-F238E27FC236}">
                <a16:creationId xmlns:a16="http://schemas.microsoft.com/office/drawing/2014/main" id="{CF35CCF1-1A1A-42D5-81F7-B7CCC99B29F6}"/>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7545162" y="2663448"/>
            <a:ext cx="234905" cy="234905"/>
          </a:xfrm>
          <a:prstGeom prst="rect">
            <a:avLst/>
          </a:prstGeom>
        </p:spPr>
      </p:pic>
      <p:pic>
        <p:nvPicPr>
          <p:cNvPr id="89" name="Imagen 88">
            <a:extLst>
              <a:ext uri="{FF2B5EF4-FFF2-40B4-BE49-F238E27FC236}">
                <a16:creationId xmlns:a16="http://schemas.microsoft.com/office/drawing/2014/main" id="{28790BE9-0148-48CE-878A-E3AAED79BF0B}"/>
              </a:ext>
            </a:extLst>
          </p:cNvPr>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7824476" y="2662661"/>
            <a:ext cx="234906" cy="234906"/>
          </a:xfrm>
          <a:prstGeom prst="rect">
            <a:avLst/>
          </a:prstGeom>
        </p:spPr>
      </p:pic>
      <p:pic>
        <p:nvPicPr>
          <p:cNvPr id="90" name="Imagen 89">
            <a:extLst>
              <a:ext uri="{FF2B5EF4-FFF2-40B4-BE49-F238E27FC236}">
                <a16:creationId xmlns:a16="http://schemas.microsoft.com/office/drawing/2014/main" id="{39BAE532-B4DD-461C-B16C-EE1C2DC23000}"/>
              </a:ext>
            </a:extLst>
          </p:cNvPr>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7269412" y="2662661"/>
            <a:ext cx="234906" cy="234906"/>
          </a:xfrm>
          <a:prstGeom prst="rect">
            <a:avLst/>
          </a:prstGeom>
        </p:spPr>
      </p:pic>
      <p:pic>
        <p:nvPicPr>
          <p:cNvPr id="91" name="Imagen 90">
            <a:extLst>
              <a:ext uri="{FF2B5EF4-FFF2-40B4-BE49-F238E27FC236}">
                <a16:creationId xmlns:a16="http://schemas.microsoft.com/office/drawing/2014/main" id="{B0A80C2A-324D-4B25-A633-D19031D37E99}"/>
              </a:ext>
            </a:extLst>
          </p:cNvPr>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8402021" y="2662662"/>
            <a:ext cx="234906" cy="234906"/>
          </a:xfrm>
          <a:prstGeom prst="rect">
            <a:avLst/>
          </a:prstGeom>
        </p:spPr>
      </p:pic>
      <p:pic>
        <p:nvPicPr>
          <p:cNvPr id="92" name="Imagen 91">
            <a:extLst>
              <a:ext uri="{FF2B5EF4-FFF2-40B4-BE49-F238E27FC236}">
                <a16:creationId xmlns:a16="http://schemas.microsoft.com/office/drawing/2014/main" id="{B2744826-8342-4707-BE6D-B48587AFF95C}"/>
              </a:ext>
            </a:extLst>
          </p:cNvPr>
          <p:cNvPicPr>
            <a:picLocks noChangeAspect="1"/>
          </p:cNvPicPr>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rcRect/>
          <a:stretch/>
        </p:blipFill>
        <p:spPr>
          <a:xfrm>
            <a:off x="8699370" y="2662661"/>
            <a:ext cx="234906" cy="234906"/>
          </a:xfrm>
          <a:prstGeom prst="rect">
            <a:avLst/>
          </a:prstGeom>
        </p:spPr>
      </p:pic>
      <p:sp>
        <p:nvSpPr>
          <p:cNvPr id="93" name="Content">
            <a:extLst>
              <a:ext uri="{FF2B5EF4-FFF2-40B4-BE49-F238E27FC236}">
                <a16:creationId xmlns:a16="http://schemas.microsoft.com/office/drawing/2014/main" id="{E3CBBF38-A6AB-4933-BD82-8AF92F83663B}"/>
              </a:ext>
            </a:extLst>
          </p:cNvPr>
          <p:cNvSpPr txBox="1"/>
          <p:nvPr>
            <p:custDataLst>
              <p:custData r:id="rId8"/>
            </p:custDataLst>
          </p:nvPr>
        </p:nvSpPr>
        <p:spPr>
          <a:xfrm>
            <a:off x="6017982" y="2203786"/>
            <a:ext cx="2130711"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Observaciones</a:t>
            </a:r>
            <a:endParaRPr lang="en-US" sz="2200" dirty="0">
              <a:latin typeface="Raleway" panose="020B0503030101060003" pitchFamily="34" charset="0"/>
              <a:ea typeface="Segoe UI" pitchFamily="34" charset="0"/>
              <a:cs typeface="Segoe UI" pitchFamily="34" charset="0"/>
            </a:endParaRPr>
          </a:p>
        </p:txBody>
      </p:sp>
      <p:grpSp>
        <p:nvGrpSpPr>
          <p:cNvPr id="94" name="Grupo 93">
            <a:extLst>
              <a:ext uri="{FF2B5EF4-FFF2-40B4-BE49-F238E27FC236}">
                <a16:creationId xmlns:a16="http://schemas.microsoft.com/office/drawing/2014/main" id="{8E4F9343-A3D8-4B40-AFDB-5D85F6257856}"/>
              </a:ext>
            </a:extLst>
          </p:cNvPr>
          <p:cNvGrpSpPr/>
          <p:nvPr/>
        </p:nvGrpSpPr>
        <p:grpSpPr>
          <a:xfrm>
            <a:off x="8219698" y="2249953"/>
            <a:ext cx="1954534" cy="292388"/>
            <a:chOff x="2672468" y="2253139"/>
            <a:chExt cx="1954534" cy="292388"/>
          </a:xfrm>
        </p:grpSpPr>
        <p:sp>
          <p:nvSpPr>
            <p:cNvPr id="95" name="Content">
              <a:extLst>
                <a:ext uri="{FF2B5EF4-FFF2-40B4-BE49-F238E27FC236}">
                  <a16:creationId xmlns:a16="http://schemas.microsoft.com/office/drawing/2014/main" id="{3F140902-1257-4EFC-BF48-7EA43C3DE810}"/>
                </a:ext>
              </a:extLst>
            </p:cNvPr>
            <p:cNvSpPr txBox="1"/>
            <p:nvPr>
              <p:custDataLst>
                <p:custData r:id="rId9"/>
              </p:custDataLst>
            </p:nvPr>
          </p:nvSpPr>
          <p:spPr>
            <a:xfrm>
              <a:off x="2672468" y="2253139"/>
              <a:ext cx="1734770"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Datos</a:t>
              </a:r>
              <a:r>
                <a:rPr lang="en-US" sz="1600" dirty="0">
                  <a:solidFill>
                    <a:srgbClr val="000000"/>
                  </a:solidFill>
                  <a:latin typeface="Raleway" panose="020B0503030101060003" pitchFamily="34" charset="0"/>
                  <a:ea typeface="Segoe UI" pitchFamily="34" charset="0"/>
                  <a:cs typeface="Segoe UI" pitchFamily="34" charset="0"/>
                </a:rPr>
                <a:t> </a:t>
              </a:r>
              <a:r>
                <a:rPr lang="en-US" sz="1600" dirty="0" err="1">
                  <a:solidFill>
                    <a:srgbClr val="000000"/>
                  </a:solidFill>
                  <a:latin typeface="Raleway" panose="020B0503030101060003" pitchFamily="34" charset="0"/>
                  <a:ea typeface="Segoe UI" pitchFamily="34" charset="0"/>
                  <a:cs typeface="Segoe UI" pitchFamily="34" charset="0"/>
                </a:rPr>
                <a:t>generales</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96" name="Gráfico 95">
              <a:extLst>
                <a:ext uri="{FF2B5EF4-FFF2-40B4-BE49-F238E27FC236}">
                  <a16:creationId xmlns:a16="http://schemas.microsoft.com/office/drawing/2014/main" id="{8DCA6386-A442-4CF5-8508-1192C58922F4}"/>
                </a:ext>
              </a:extLst>
            </p:cNvPr>
            <p:cNvPicPr>
              <a:picLocks noChangeAspect="1"/>
            </p:cNvPicPr>
            <p:nvPr/>
          </p:nvPicPr>
          <p:blipFill>
            <a:blip r:embed="rId37">
              <a:extLst>
                <a:ext uri="{28A0092B-C50C-407E-A947-70E740481C1C}">
                  <a14:useLocalDpi xmlns:a14="http://schemas.microsoft.com/office/drawing/2010/main" val="0"/>
                </a:ext>
                <a:ext uri="{96DAC541-7B7A-43D3-8B79-37D633B846F1}">
                  <asvg:svgBlip xmlns:asvg="http://schemas.microsoft.com/office/drawing/2016/SVG/main" r:embed="rId38"/>
                </a:ext>
              </a:extLst>
            </a:blip>
            <a:stretch>
              <a:fillRect/>
            </a:stretch>
          </p:blipFill>
          <p:spPr>
            <a:xfrm>
              <a:off x="4427501" y="2267018"/>
              <a:ext cx="199501" cy="252000"/>
            </a:xfrm>
            <a:prstGeom prst="rect">
              <a:avLst/>
            </a:prstGeom>
          </p:spPr>
        </p:pic>
      </p:grpSp>
      <p:pic>
        <p:nvPicPr>
          <p:cNvPr id="79" name="Imagen 78">
            <a:extLst>
              <a:ext uri="{FF2B5EF4-FFF2-40B4-BE49-F238E27FC236}">
                <a16:creationId xmlns:a16="http://schemas.microsoft.com/office/drawing/2014/main" id="{8942110F-BFBF-4909-BFF8-AB91D2E1F6D0}"/>
              </a:ext>
            </a:extLst>
          </p:cNvPr>
          <p:cNvPicPr>
            <a:picLocks noChangeAspect="1"/>
          </p:cNvPicPr>
          <p:nvPr/>
        </p:nvPicPr>
        <p:blipFill>
          <a:blip r:embed="rId43">
            <a:extLst>
              <a:ext uri="{28A0092B-C50C-407E-A947-70E740481C1C}">
                <a14:useLocalDpi xmlns:a14="http://schemas.microsoft.com/office/drawing/2010/main" val="0"/>
              </a:ext>
            </a:extLst>
          </a:blip>
          <a:stretch>
            <a:fillRect/>
          </a:stretch>
        </p:blipFill>
        <p:spPr>
          <a:xfrm>
            <a:off x="3635612" y="2671675"/>
            <a:ext cx="234906" cy="234906"/>
          </a:xfrm>
          <a:prstGeom prst="rect">
            <a:avLst/>
          </a:prstGeom>
        </p:spPr>
      </p:pic>
      <p:pic>
        <p:nvPicPr>
          <p:cNvPr id="80" name="Imagen 79">
            <a:extLst>
              <a:ext uri="{FF2B5EF4-FFF2-40B4-BE49-F238E27FC236}">
                <a16:creationId xmlns:a16="http://schemas.microsoft.com/office/drawing/2014/main" id="{E4802144-D10F-4F39-8EDB-B08A1AFA489F}"/>
              </a:ext>
            </a:extLst>
          </p:cNvPr>
          <p:cNvPicPr>
            <a:picLocks noChangeAspect="1"/>
          </p:cNvPicPr>
          <p:nvPr/>
        </p:nvPicPr>
        <p:blipFill>
          <a:blip r:embed="rId43">
            <a:extLst>
              <a:ext uri="{28A0092B-C50C-407E-A947-70E740481C1C}">
                <a14:useLocalDpi xmlns:a14="http://schemas.microsoft.com/office/drawing/2010/main" val="0"/>
              </a:ext>
            </a:extLst>
          </a:blip>
          <a:stretch>
            <a:fillRect/>
          </a:stretch>
        </p:blipFill>
        <p:spPr>
          <a:xfrm>
            <a:off x="9236344" y="2662661"/>
            <a:ext cx="234906" cy="234906"/>
          </a:xfrm>
          <a:prstGeom prst="rect">
            <a:avLst/>
          </a:prstGeom>
        </p:spPr>
      </p:pic>
      <p:pic>
        <p:nvPicPr>
          <p:cNvPr id="97" name="Gráfico 96">
            <a:extLst>
              <a:ext uri="{FF2B5EF4-FFF2-40B4-BE49-F238E27FC236}">
                <a16:creationId xmlns:a16="http://schemas.microsoft.com/office/drawing/2014/main" id="{D28A3EDE-3EE3-4C00-89E5-DE6250D0914F}"/>
              </a:ext>
            </a:extLst>
          </p:cNvPr>
          <p:cNvPicPr>
            <a:picLocks noChangeAspect="1"/>
          </p:cNvPicPr>
          <p:nvPr/>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6271616" y="1746520"/>
            <a:ext cx="252000" cy="252000"/>
          </a:xfrm>
          <a:prstGeom prst="rect">
            <a:avLst/>
          </a:prstGeom>
        </p:spPr>
      </p:pic>
    </p:spTree>
    <p:extLst>
      <p:ext uri="{BB962C8B-B14F-4D97-AF65-F5344CB8AC3E}">
        <p14:creationId xmlns:p14="http://schemas.microsoft.com/office/powerpoint/2010/main" val="34267793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31"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32"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33"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34"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35"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36"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37">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5081840"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Evaluación</a:t>
            </a:r>
            <a:r>
              <a:rPr lang="en-US" sz="2600" dirty="0">
                <a:solidFill>
                  <a:srgbClr val="000000"/>
                </a:solidFill>
                <a:latin typeface="Raleway" panose="020B0503030101060003" pitchFamily="34" charset="0"/>
                <a:ea typeface="Segoe UI" pitchFamily="34" charset="0"/>
                <a:cs typeface="Segoe UI" pitchFamily="34" charset="0"/>
              </a:rPr>
              <a:t> del plan de </a:t>
            </a:r>
            <a:r>
              <a:rPr lang="en-US" sz="2600" dirty="0" err="1">
                <a:solidFill>
                  <a:srgbClr val="000000"/>
                </a:solidFill>
                <a:latin typeface="Raleway" panose="020B0503030101060003" pitchFamily="34" charset="0"/>
                <a:ea typeface="Segoe UI" pitchFamily="34" charset="0"/>
                <a:cs typeface="Segoe UI" pitchFamily="34" charset="0"/>
              </a:rPr>
              <a:t>estudios</a:t>
            </a:r>
            <a:endParaRPr lang="en-US" sz="2600" dirty="0">
              <a:solidFill>
                <a:srgbClr val="000000"/>
              </a:solidFill>
              <a:latin typeface="Raleway" panose="020B0503030101060003" pitchFamily="34" charset="0"/>
              <a:ea typeface="Segoe UI" pitchFamily="34" charset="0"/>
              <a:cs typeface="Segoe UI" pitchFamily="34" charset="0"/>
            </a:endParaRPr>
          </a:p>
        </p:txBody>
      </p:sp>
      <p:sp>
        <p:nvSpPr>
          <p:cNvPr id="203" name="Content">
            <a:extLst>
              <a:ext uri="{FF2B5EF4-FFF2-40B4-BE49-F238E27FC236}">
                <a16:creationId xmlns:a16="http://schemas.microsoft.com/office/drawing/2014/main" id="{2275396F-38F7-4DF2-B2BD-A6DECE313725}"/>
              </a:ext>
            </a:extLst>
          </p:cNvPr>
          <p:cNvSpPr txBox="1"/>
          <p:nvPr>
            <p:custDataLst>
              <p:custData r:id="rId4"/>
            </p:custDataLst>
          </p:nvPr>
        </p:nvSpPr>
        <p:spPr>
          <a:xfrm>
            <a:off x="470752" y="2206972"/>
            <a:ext cx="2130711"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Observaciones</a:t>
            </a:r>
            <a:endParaRPr lang="en-US" sz="2200" dirty="0">
              <a:latin typeface="Raleway" panose="020B0503030101060003" pitchFamily="34" charset="0"/>
              <a:ea typeface="Segoe UI" pitchFamily="34" charset="0"/>
              <a:cs typeface="Segoe UI" pitchFamily="34" charset="0"/>
            </a:endParaRPr>
          </a:p>
        </p:txBody>
      </p:sp>
      <p:pic>
        <p:nvPicPr>
          <p:cNvPr id="53" name="Gráfico 52">
            <a:extLst>
              <a:ext uri="{FF2B5EF4-FFF2-40B4-BE49-F238E27FC236}">
                <a16:creationId xmlns:a16="http://schemas.microsoft.com/office/drawing/2014/main" id="{216E622C-4373-4A94-B5B9-885C9A3F9CA1}"/>
              </a:ext>
            </a:extLst>
          </p:cNvPr>
          <p:cNvPicPr>
            <a:picLocks noChangeAspect="1"/>
          </p:cNvPicPr>
          <p:nvPr/>
        </p:nvPicPr>
        <p:blipFill>
          <a:blip r:embed="rId38">
            <a:extLst>
              <a:ext uri="{28A0092B-C50C-407E-A947-70E740481C1C}">
                <a14:useLocalDpi xmlns:a14="http://schemas.microsoft.com/office/drawing/2010/main" val="0"/>
              </a:ext>
              <a:ext uri="{96DAC541-7B7A-43D3-8B79-37D633B846F1}">
                <asvg:svgBlip xmlns:asvg="http://schemas.microsoft.com/office/drawing/2016/SVG/main" r:embed="rId39"/>
              </a:ext>
            </a:extLst>
          </a:blip>
          <a:stretch>
            <a:fillRect/>
          </a:stretch>
        </p:blipFill>
        <p:spPr>
          <a:xfrm>
            <a:off x="5538638" y="1746520"/>
            <a:ext cx="252000" cy="252000"/>
          </a:xfrm>
          <a:prstGeom prst="rect">
            <a:avLst/>
          </a:prstGeom>
        </p:spPr>
      </p:pic>
      <p:grpSp>
        <p:nvGrpSpPr>
          <p:cNvPr id="269" name="Grupo 268">
            <a:extLst>
              <a:ext uri="{FF2B5EF4-FFF2-40B4-BE49-F238E27FC236}">
                <a16:creationId xmlns:a16="http://schemas.microsoft.com/office/drawing/2014/main" id="{43F92E02-D9D4-4CDE-9142-6224E36B0DCD}"/>
              </a:ext>
            </a:extLst>
          </p:cNvPr>
          <p:cNvGrpSpPr/>
          <p:nvPr>
            <p:custDataLst>
              <p:custData r:id="rId5"/>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extLst>
                <a:ext uri="{FF2B5EF4-FFF2-40B4-BE49-F238E27FC236}">
                  <a16:creationId xmlns:a16="http://schemas.microsoft.com/office/drawing/2014/main" id="{E63BC99B-E73F-4F66-868B-2E3094EB5B9C}"/>
                </a:ext>
              </a:extLst>
            </p:cNvPr>
            <p:cNvSpPr txBox="1"/>
            <p:nvPr>
              <p:custDataLst>
                <p:custData r:id="rId29"/>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sp>
        <p:nvSpPr>
          <p:cNvPr id="142" name="Content">
            <a:extLst>
              <a:ext uri="{FF2B5EF4-FFF2-40B4-BE49-F238E27FC236}">
                <a16:creationId xmlns:a16="http://schemas.microsoft.com/office/drawing/2014/main" id="{8A377D12-2C9B-4BD4-B41F-37220A0CCF77}"/>
              </a:ext>
            </a:extLst>
          </p:cNvPr>
          <p:cNvSpPr txBox="1"/>
          <p:nvPr>
            <p:custDataLst>
              <p:custData r:id="rId6"/>
            </p:custDataLst>
          </p:nvPr>
        </p:nvSpPr>
        <p:spPr>
          <a:xfrm>
            <a:off x="470752" y="2206972"/>
            <a:ext cx="2130711"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Observaciones</a:t>
            </a:r>
            <a:endParaRPr lang="en-US" sz="2200" dirty="0">
              <a:latin typeface="Raleway" panose="020B0503030101060003" pitchFamily="34" charset="0"/>
              <a:ea typeface="Segoe UI" pitchFamily="34" charset="0"/>
              <a:cs typeface="Segoe UI" pitchFamily="34" charset="0"/>
            </a:endParaRPr>
          </a:p>
        </p:txBody>
      </p:sp>
      <p:grpSp>
        <p:nvGrpSpPr>
          <p:cNvPr id="143" name="Grupo 142">
            <a:extLst>
              <a:ext uri="{FF2B5EF4-FFF2-40B4-BE49-F238E27FC236}">
                <a16:creationId xmlns:a16="http://schemas.microsoft.com/office/drawing/2014/main" id="{0AC490D7-573E-4306-9D6D-72FB6D8C7E21}"/>
              </a:ext>
            </a:extLst>
          </p:cNvPr>
          <p:cNvGrpSpPr/>
          <p:nvPr>
            <p:custDataLst>
              <p:custData r:id="rId7"/>
            </p:custDataLst>
          </p:nvPr>
        </p:nvGrpSpPr>
        <p:grpSpPr>
          <a:xfrm>
            <a:off x="470752" y="2591693"/>
            <a:ext cx="5220000" cy="3979918"/>
            <a:chOff x="3671888" y="3718560"/>
            <a:chExt cx="3557587" cy="292388"/>
          </a:xfrm>
        </p:grpSpPr>
        <p:sp>
          <p:nvSpPr>
            <p:cNvPr id="144" name="Rectángulo: esquinas redondeadas 143">
              <a:extLst>
                <a:ext uri="{FF2B5EF4-FFF2-40B4-BE49-F238E27FC236}">
                  <a16:creationId xmlns:a16="http://schemas.microsoft.com/office/drawing/2014/main" id="{5DC4CD03-7269-4284-98C5-FE560CD565F5}"/>
                </a:ext>
              </a:extLst>
            </p:cNvPr>
            <p:cNvSpPr/>
            <p:nvPr/>
          </p:nvSpPr>
          <p:spPr>
            <a:xfrm>
              <a:off x="3671888" y="3718560"/>
              <a:ext cx="3557587"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5" name="Content">
              <a:extLst>
                <a:ext uri="{FF2B5EF4-FFF2-40B4-BE49-F238E27FC236}">
                  <a16:creationId xmlns:a16="http://schemas.microsoft.com/office/drawing/2014/main" id="{132B5697-4D11-4B41-9D46-56A4C367BD40}"/>
                </a:ext>
              </a:extLst>
            </p:cNvPr>
            <p:cNvSpPr txBox="1"/>
            <p:nvPr>
              <p:custDataLst>
                <p:custData r:id="rId28"/>
              </p:custDataLst>
            </p:nvPr>
          </p:nvSpPr>
          <p:spPr>
            <a:xfrm>
              <a:off x="3671888" y="3746609"/>
              <a:ext cx="1377816" cy="21481"/>
            </a:xfrm>
            <a:prstGeom prst="rect">
              <a:avLst/>
            </a:prstGeom>
            <a:noFill/>
          </p:spPr>
          <p:txBody>
            <a:bodyPr wrap="square" lIns="91440" tIns="18288" rIns="91440" bIns="27432" rtlCol="0" anchor="ctr" anchorCtr="0">
              <a:spAutoFit/>
            </a:bodyPr>
            <a:lstStyle/>
            <a:p>
              <a:r>
                <a:rPr lang="en-US" sz="1600" dirty="0">
                  <a:solidFill>
                    <a:schemeClr val="bg1">
                      <a:lumMod val="65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aquí</a:t>
              </a:r>
              <a:r>
                <a:rPr lang="en-US" sz="1600" dirty="0">
                  <a:solidFill>
                    <a:schemeClr val="bg1">
                      <a:lumMod val="65000"/>
                    </a:schemeClr>
                  </a:solidFill>
                  <a:latin typeface="Raleway" panose="020B0503030101060003" pitchFamily="34" charset="0"/>
                  <a:ea typeface="Segoe UI" pitchFamily="34" charset="0"/>
                  <a:cs typeface="Segoe UI" pitchFamily="34" charset="0"/>
                </a:rPr>
                <a:t>…</a:t>
              </a:r>
            </a:p>
          </p:txBody>
        </p:sp>
      </p:grpSp>
      <p:cxnSp>
        <p:nvCxnSpPr>
          <p:cNvPr id="149" name="Conector recto 148">
            <a:extLst>
              <a:ext uri="{FF2B5EF4-FFF2-40B4-BE49-F238E27FC236}">
                <a16:creationId xmlns:a16="http://schemas.microsoft.com/office/drawing/2014/main" id="{AF61426D-B5AA-4974-8609-B1E8DE7D5D7D}"/>
              </a:ext>
            </a:extLst>
          </p:cNvPr>
          <p:cNvCxnSpPr>
            <a:cxnSpLocks/>
          </p:cNvCxnSpPr>
          <p:nvPr/>
        </p:nvCxnSpPr>
        <p:spPr>
          <a:xfrm>
            <a:off x="467619" y="2942918"/>
            <a:ext cx="5220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50" name="Imagen 149">
            <a:extLst>
              <a:ext uri="{FF2B5EF4-FFF2-40B4-BE49-F238E27FC236}">
                <a16:creationId xmlns:a16="http://schemas.microsoft.com/office/drawing/2014/main" id="{AD912AA9-6B9E-4BBC-8A58-EB724D47E360}"/>
              </a:ext>
            </a:extLst>
          </p:cNvPr>
          <p:cNvPicPr>
            <a:picLocks noChangeAspect="1"/>
          </p:cNvPicPr>
          <p:nvPr/>
        </p:nvPicPr>
        <p:blipFill>
          <a:blip r:embed="rId40">
            <a:extLst>
              <a:ext uri="{28A0092B-C50C-407E-A947-70E740481C1C}">
                <a14:useLocalDpi xmlns:a14="http://schemas.microsoft.com/office/drawing/2010/main" val="0"/>
              </a:ext>
            </a:extLst>
          </a:blip>
          <a:stretch>
            <a:fillRect/>
          </a:stretch>
        </p:blipFill>
        <p:spPr>
          <a:xfrm>
            <a:off x="558321" y="2663448"/>
            <a:ext cx="234905" cy="234905"/>
          </a:xfrm>
          <a:prstGeom prst="rect">
            <a:avLst/>
          </a:prstGeom>
        </p:spPr>
      </p:pic>
      <p:pic>
        <p:nvPicPr>
          <p:cNvPr id="151" name="Imagen 150">
            <a:extLst>
              <a:ext uri="{FF2B5EF4-FFF2-40B4-BE49-F238E27FC236}">
                <a16:creationId xmlns:a16="http://schemas.microsoft.com/office/drawing/2014/main" id="{72DFAB62-3531-4670-9D10-A214A6D3BE6C}"/>
              </a:ext>
            </a:extLst>
          </p:cNvPr>
          <p:cNvPicPr>
            <a:picLocks noChangeAspect="1"/>
          </p:cNvPicPr>
          <p:nvPr/>
        </p:nvPicPr>
        <p:blipFill>
          <a:blip r:embed="rId41">
            <a:extLst>
              <a:ext uri="{28A0092B-C50C-407E-A947-70E740481C1C}">
                <a14:useLocalDpi xmlns:a14="http://schemas.microsoft.com/office/drawing/2010/main" val="0"/>
              </a:ext>
            </a:extLst>
          </a:blip>
          <a:stretch>
            <a:fillRect/>
          </a:stretch>
        </p:blipFill>
        <p:spPr>
          <a:xfrm>
            <a:off x="863335" y="2666885"/>
            <a:ext cx="234905" cy="234905"/>
          </a:xfrm>
          <a:prstGeom prst="rect">
            <a:avLst/>
          </a:prstGeom>
        </p:spPr>
      </p:pic>
      <p:pic>
        <p:nvPicPr>
          <p:cNvPr id="152" name="Imagen 151">
            <a:extLst>
              <a:ext uri="{FF2B5EF4-FFF2-40B4-BE49-F238E27FC236}">
                <a16:creationId xmlns:a16="http://schemas.microsoft.com/office/drawing/2014/main" id="{74F29FC3-5E06-44D6-BD59-7C34330AE8E4}"/>
              </a:ext>
            </a:extLst>
          </p:cNvPr>
          <p:cNvPicPr>
            <a:picLocks noChangeAspect="1"/>
          </p:cNvPicPr>
          <p:nvPr/>
        </p:nvPicPr>
        <p:blipFill>
          <a:blip r:embed="rId42">
            <a:extLst>
              <a:ext uri="{28A0092B-C50C-407E-A947-70E740481C1C}">
                <a14:useLocalDpi xmlns:a14="http://schemas.microsoft.com/office/drawing/2010/main" val="0"/>
              </a:ext>
            </a:extLst>
          </a:blip>
          <a:stretch>
            <a:fillRect/>
          </a:stretch>
        </p:blipFill>
        <p:spPr>
          <a:xfrm>
            <a:off x="1154781" y="2663448"/>
            <a:ext cx="234905" cy="234905"/>
          </a:xfrm>
          <a:prstGeom prst="rect">
            <a:avLst/>
          </a:prstGeom>
        </p:spPr>
      </p:pic>
      <p:pic>
        <p:nvPicPr>
          <p:cNvPr id="153" name="Imagen 152">
            <a:extLst>
              <a:ext uri="{FF2B5EF4-FFF2-40B4-BE49-F238E27FC236}">
                <a16:creationId xmlns:a16="http://schemas.microsoft.com/office/drawing/2014/main" id="{BEF704F4-42E3-4258-94E5-B2E05A004230}"/>
              </a:ext>
            </a:extLst>
          </p:cNvPr>
          <p:cNvPicPr>
            <a:picLocks noChangeAspect="1"/>
          </p:cNvPicPr>
          <p:nvPr/>
        </p:nvPicPr>
        <p:blipFill>
          <a:blip r:embed="rId43">
            <a:extLst>
              <a:ext uri="{28A0092B-C50C-407E-A947-70E740481C1C}">
                <a14:useLocalDpi xmlns:a14="http://schemas.microsoft.com/office/drawing/2010/main" val="0"/>
              </a:ext>
            </a:extLst>
          </a:blip>
          <a:stretch>
            <a:fillRect/>
          </a:stretch>
        </p:blipFill>
        <p:spPr>
          <a:xfrm>
            <a:off x="1994799" y="2663448"/>
            <a:ext cx="234905" cy="234905"/>
          </a:xfrm>
          <a:prstGeom prst="rect">
            <a:avLst/>
          </a:prstGeom>
        </p:spPr>
      </p:pic>
      <p:pic>
        <p:nvPicPr>
          <p:cNvPr id="154" name="Imagen 153">
            <a:extLst>
              <a:ext uri="{FF2B5EF4-FFF2-40B4-BE49-F238E27FC236}">
                <a16:creationId xmlns:a16="http://schemas.microsoft.com/office/drawing/2014/main" id="{46F8EF36-A790-421A-B777-0D0FE5C1B33A}"/>
              </a:ext>
            </a:extLst>
          </p:cNvPr>
          <p:cNvPicPr>
            <a:picLocks noChangeAspect="1"/>
          </p:cNvPicPr>
          <p:nvPr/>
        </p:nvPicPr>
        <p:blipFill>
          <a:blip r:embed="rId44">
            <a:extLst>
              <a:ext uri="{28A0092B-C50C-407E-A947-70E740481C1C}">
                <a14:useLocalDpi xmlns:a14="http://schemas.microsoft.com/office/drawing/2010/main" val="0"/>
              </a:ext>
            </a:extLst>
          </a:blip>
          <a:stretch>
            <a:fillRect/>
          </a:stretch>
        </p:blipFill>
        <p:spPr>
          <a:xfrm>
            <a:off x="2274113" y="2662661"/>
            <a:ext cx="234906" cy="234906"/>
          </a:xfrm>
          <a:prstGeom prst="rect">
            <a:avLst/>
          </a:prstGeom>
        </p:spPr>
      </p:pic>
      <p:pic>
        <p:nvPicPr>
          <p:cNvPr id="155" name="Imagen 154">
            <a:extLst>
              <a:ext uri="{FF2B5EF4-FFF2-40B4-BE49-F238E27FC236}">
                <a16:creationId xmlns:a16="http://schemas.microsoft.com/office/drawing/2014/main" id="{54D9793C-AD6F-4919-BA03-E45F7A7BB33C}"/>
              </a:ext>
            </a:extLst>
          </p:cNvPr>
          <p:cNvPicPr>
            <a:picLocks noChangeAspect="1"/>
          </p:cNvPicPr>
          <p:nvPr/>
        </p:nvPicPr>
        <p:blipFill>
          <a:blip r:embed="rId45">
            <a:extLst>
              <a:ext uri="{28A0092B-C50C-407E-A947-70E740481C1C}">
                <a14:useLocalDpi xmlns:a14="http://schemas.microsoft.com/office/drawing/2010/main" val="0"/>
              </a:ext>
            </a:extLst>
          </a:blip>
          <a:stretch>
            <a:fillRect/>
          </a:stretch>
        </p:blipFill>
        <p:spPr>
          <a:xfrm>
            <a:off x="1719049" y="2662661"/>
            <a:ext cx="234906" cy="234906"/>
          </a:xfrm>
          <a:prstGeom prst="rect">
            <a:avLst/>
          </a:prstGeom>
        </p:spPr>
      </p:pic>
      <p:pic>
        <p:nvPicPr>
          <p:cNvPr id="156" name="Imagen 155">
            <a:extLst>
              <a:ext uri="{FF2B5EF4-FFF2-40B4-BE49-F238E27FC236}">
                <a16:creationId xmlns:a16="http://schemas.microsoft.com/office/drawing/2014/main" id="{4D6608A0-1C5E-4856-9252-32325C52FFD5}"/>
              </a:ext>
            </a:extLst>
          </p:cNvPr>
          <p:cNvPicPr>
            <a:picLocks noChangeAspect="1"/>
          </p:cNvPicPr>
          <p:nvPr/>
        </p:nvPicPr>
        <p:blipFill>
          <a:blip r:embed="rId46">
            <a:extLst>
              <a:ext uri="{28A0092B-C50C-407E-A947-70E740481C1C}">
                <a14:useLocalDpi xmlns:a14="http://schemas.microsoft.com/office/drawing/2010/main" val="0"/>
              </a:ext>
            </a:extLst>
          </a:blip>
          <a:stretch>
            <a:fillRect/>
          </a:stretch>
        </p:blipFill>
        <p:spPr>
          <a:xfrm>
            <a:off x="2851658" y="2662662"/>
            <a:ext cx="234906" cy="234906"/>
          </a:xfrm>
          <a:prstGeom prst="rect">
            <a:avLst/>
          </a:prstGeom>
        </p:spPr>
      </p:pic>
      <p:pic>
        <p:nvPicPr>
          <p:cNvPr id="157" name="Imagen 156">
            <a:extLst>
              <a:ext uri="{FF2B5EF4-FFF2-40B4-BE49-F238E27FC236}">
                <a16:creationId xmlns:a16="http://schemas.microsoft.com/office/drawing/2014/main" id="{B3C9F66E-FD71-4845-9217-C22A9A740EEF}"/>
              </a:ext>
            </a:extLst>
          </p:cNvPr>
          <p:cNvPicPr>
            <a:picLocks noChangeAspect="1"/>
          </p:cNvPicPr>
          <p:nvPr/>
        </p:nvPicPr>
        <p:blipFill>
          <a:blip r:embed="rId47">
            <a:extLst>
              <a:ext uri="{28A0092B-C50C-407E-A947-70E740481C1C}">
                <a14:useLocalDpi xmlns:a14="http://schemas.microsoft.com/office/drawing/2010/main" val="0"/>
              </a:ext>
            </a:extLst>
          </a:blip>
          <a:stretch>
            <a:fillRect/>
          </a:stretch>
        </p:blipFill>
        <p:spPr>
          <a:xfrm>
            <a:off x="3149007" y="2662661"/>
            <a:ext cx="234906" cy="234906"/>
          </a:xfrm>
          <a:prstGeom prst="rect">
            <a:avLst/>
          </a:prstGeom>
        </p:spPr>
      </p:pic>
      <p:grpSp>
        <p:nvGrpSpPr>
          <p:cNvPr id="158" name="Grupo 157">
            <a:extLst>
              <a:ext uri="{FF2B5EF4-FFF2-40B4-BE49-F238E27FC236}">
                <a16:creationId xmlns:a16="http://schemas.microsoft.com/office/drawing/2014/main" id="{2C0A12FA-3655-4A87-84BB-F8A35490ABE1}"/>
              </a:ext>
            </a:extLst>
          </p:cNvPr>
          <p:cNvGrpSpPr/>
          <p:nvPr/>
        </p:nvGrpSpPr>
        <p:grpSpPr>
          <a:xfrm>
            <a:off x="2672468" y="2253139"/>
            <a:ext cx="1954534" cy="292388"/>
            <a:chOff x="2672468" y="2253139"/>
            <a:chExt cx="1954534" cy="292388"/>
          </a:xfrm>
        </p:grpSpPr>
        <p:sp>
          <p:nvSpPr>
            <p:cNvPr id="159" name="Content">
              <a:extLst>
                <a:ext uri="{FF2B5EF4-FFF2-40B4-BE49-F238E27FC236}">
                  <a16:creationId xmlns:a16="http://schemas.microsoft.com/office/drawing/2014/main" id="{2F5E715F-5E3D-4C18-9254-DDC7A92449BA}"/>
                </a:ext>
              </a:extLst>
            </p:cNvPr>
            <p:cNvSpPr txBox="1"/>
            <p:nvPr>
              <p:custDataLst>
                <p:custData r:id="rId27"/>
              </p:custDataLst>
            </p:nvPr>
          </p:nvSpPr>
          <p:spPr>
            <a:xfrm>
              <a:off x="2672468" y="2253139"/>
              <a:ext cx="1734770"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Datos</a:t>
              </a:r>
              <a:r>
                <a:rPr lang="en-US" sz="1600" dirty="0">
                  <a:solidFill>
                    <a:srgbClr val="000000"/>
                  </a:solidFill>
                  <a:latin typeface="Raleway" panose="020B0503030101060003" pitchFamily="34" charset="0"/>
                  <a:ea typeface="Segoe UI" pitchFamily="34" charset="0"/>
                  <a:cs typeface="Segoe UI" pitchFamily="34" charset="0"/>
                </a:rPr>
                <a:t> </a:t>
              </a:r>
              <a:r>
                <a:rPr lang="en-US" sz="1600" dirty="0" err="1">
                  <a:solidFill>
                    <a:srgbClr val="000000"/>
                  </a:solidFill>
                  <a:latin typeface="Raleway" panose="020B0503030101060003" pitchFamily="34" charset="0"/>
                  <a:ea typeface="Segoe UI" pitchFamily="34" charset="0"/>
                  <a:cs typeface="Segoe UI" pitchFamily="34" charset="0"/>
                </a:rPr>
                <a:t>generales</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60" name="Gráfico 159">
              <a:extLst>
                <a:ext uri="{FF2B5EF4-FFF2-40B4-BE49-F238E27FC236}">
                  <a16:creationId xmlns:a16="http://schemas.microsoft.com/office/drawing/2014/main" id="{D58DCAE0-F049-4D76-A1F2-7142F8526E47}"/>
                </a:ext>
              </a:extLst>
            </p:cNvPr>
            <p:cNvPicPr>
              <a:picLocks noChangeAspect="1"/>
            </p:cNvPicPr>
            <p:nvPr/>
          </p:nvPicPr>
          <p:blipFill>
            <a:blip r:embed="rId48">
              <a:extLst>
                <a:ext uri="{28A0092B-C50C-407E-A947-70E740481C1C}">
                  <a14:useLocalDpi xmlns:a14="http://schemas.microsoft.com/office/drawing/2010/main" val="0"/>
                </a:ext>
                <a:ext uri="{96DAC541-7B7A-43D3-8B79-37D633B846F1}">
                  <asvg:svgBlip xmlns:asvg="http://schemas.microsoft.com/office/drawing/2016/SVG/main" r:embed="rId49"/>
                </a:ext>
              </a:extLst>
            </a:blip>
            <a:stretch>
              <a:fillRect/>
            </a:stretch>
          </p:blipFill>
          <p:spPr>
            <a:xfrm>
              <a:off x="4427501" y="2267018"/>
              <a:ext cx="199501" cy="252000"/>
            </a:xfrm>
            <a:prstGeom prst="rect">
              <a:avLst/>
            </a:prstGeom>
          </p:spPr>
        </p:pic>
      </p:grpSp>
      <p:grpSp>
        <p:nvGrpSpPr>
          <p:cNvPr id="161" name="Grupo 160">
            <a:extLst>
              <a:ext uri="{FF2B5EF4-FFF2-40B4-BE49-F238E27FC236}">
                <a16:creationId xmlns:a16="http://schemas.microsoft.com/office/drawing/2014/main" id="{2A4D7C4D-11DD-4B71-A9BB-7C1240EC49C7}"/>
              </a:ext>
            </a:extLst>
          </p:cNvPr>
          <p:cNvGrpSpPr/>
          <p:nvPr/>
        </p:nvGrpSpPr>
        <p:grpSpPr>
          <a:xfrm>
            <a:off x="6515435" y="1709318"/>
            <a:ext cx="1402993" cy="292388"/>
            <a:chOff x="3224009" y="2253139"/>
            <a:chExt cx="1402993" cy="292388"/>
          </a:xfrm>
        </p:grpSpPr>
        <p:sp>
          <p:nvSpPr>
            <p:cNvPr id="162" name="Content">
              <a:extLst>
                <a:ext uri="{FF2B5EF4-FFF2-40B4-BE49-F238E27FC236}">
                  <a16:creationId xmlns:a16="http://schemas.microsoft.com/office/drawing/2014/main" id="{147C9212-EAAF-4AC2-ABF5-712D278E888E}"/>
                </a:ext>
              </a:extLst>
            </p:cNvPr>
            <p:cNvSpPr txBox="1"/>
            <p:nvPr>
              <p:custDataLst>
                <p:custData r:id="rId26"/>
              </p:custDataLst>
            </p:nvPr>
          </p:nvSpPr>
          <p:spPr>
            <a:xfrm>
              <a:off x="3224009" y="2253139"/>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63" name="Gráfico 162">
              <a:extLst>
                <a:ext uri="{FF2B5EF4-FFF2-40B4-BE49-F238E27FC236}">
                  <a16:creationId xmlns:a16="http://schemas.microsoft.com/office/drawing/2014/main" id="{F4C0508B-CC3C-4805-AECD-415794B30663}"/>
                </a:ext>
              </a:extLst>
            </p:cNvPr>
            <p:cNvPicPr>
              <a:picLocks noChangeAspect="1"/>
            </p:cNvPicPr>
            <p:nvPr/>
          </p:nvPicPr>
          <p:blipFill>
            <a:blip r:embed="rId48">
              <a:extLst>
                <a:ext uri="{28A0092B-C50C-407E-A947-70E740481C1C}">
                  <a14:useLocalDpi xmlns:a14="http://schemas.microsoft.com/office/drawing/2010/main" val="0"/>
                </a:ext>
                <a:ext uri="{96DAC541-7B7A-43D3-8B79-37D633B846F1}">
                  <asvg:svgBlip xmlns:asvg="http://schemas.microsoft.com/office/drawing/2016/SVG/main" r:embed="rId49"/>
                </a:ext>
              </a:extLst>
            </a:blip>
            <a:stretch>
              <a:fillRect/>
            </a:stretch>
          </p:blipFill>
          <p:spPr>
            <a:xfrm>
              <a:off x="4427501" y="2267018"/>
              <a:ext cx="199501" cy="252000"/>
            </a:xfrm>
            <a:prstGeom prst="rect">
              <a:avLst/>
            </a:prstGeom>
          </p:spPr>
        </p:pic>
      </p:grpSp>
      <p:pic>
        <p:nvPicPr>
          <p:cNvPr id="164" name="Gráfico 163">
            <a:extLst>
              <a:ext uri="{FF2B5EF4-FFF2-40B4-BE49-F238E27FC236}">
                <a16:creationId xmlns:a16="http://schemas.microsoft.com/office/drawing/2014/main" id="{E7AD9814-CC47-413A-B204-788E9ED08B33}"/>
              </a:ext>
            </a:extLst>
          </p:cNvPr>
          <p:cNvPicPr>
            <a:picLocks noChangeAspect="1"/>
          </p:cNvPicPr>
          <p:nvPr/>
        </p:nvPicPr>
        <p:blipFill>
          <a:blip r:embed="rId50">
            <a:extLst>
              <a:ext uri="{28A0092B-C50C-407E-A947-70E740481C1C}">
                <a14:useLocalDpi xmlns:a14="http://schemas.microsoft.com/office/drawing/2010/main" val="0"/>
              </a:ext>
              <a:ext uri="{96DAC541-7B7A-43D3-8B79-37D633B846F1}">
                <asvg:svgBlip xmlns:asvg="http://schemas.microsoft.com/office/drawing/2016/SVG/main" r:embed="rId51"/>
              </a:ext>
            </a:extLst>
          </a:blip>
          <a:stretch>
            <a:fillRect/>
          </a:stretch>
        </p:blipFill>
        <p:spPr>
          <a:xfrm>
            <a:off x="6260537" y="1723197"/>
            <a:ext cx="252000" cy="252000"/>
          </a:xfrm>
          <a:prstGeom prst="rect">
            <a:avLst/>
          </a:prstGeom>
        </p:spPr>
      </p:pic>
      <p:grpSp>
        <p:nvGrpSpPr>
          <p:cNvPr id="165" name="Grupo 164">
            <a:extLst>
              <a:ext uri="{FF2B5EF4-FFF2-40B4-BE49-F238E27FC236}">
                <a16:creationId xmlns:a16="http://schemas.microsoft.com/office/drawing/2014/main" id="{BF85DE33-FB8F-4402-8A5F-31363CA7A2FF}"/>
              </a:ext>
            </a:extLst>
          </p:cNvPr>
          <p:cNvGrpSpPr/>
          <p:nvPr>
            <p:custDataLst>
              <p:custData r:id="rId8"/>
            </p:custDataLst>
          </p:nvPr>
        </p:nvGrpSpPr>
        <p:grpSpPr>
          <a:xfrm>
            <a:off x="6021115" y="2591693"/>
            <a:ext cx="5220000" cy="3979918"/>
            <a:chOff x="3671888" y="3718560"/>
            <a:chExt cx="3557587" cy="292388"/>
          </a:xfrm>
        </p:grpSpPr>
        <p:sp>
          <p:nvSpPr>
            <p:cNvPr id="166" name="Rectángulo: esquinas redondeadas 165">
              <a:extLst>
                <a:ext uri="{FF2B5EF4-FFF2-40B4-BE49-F238E27FC236}">
                  <a16:creationId xmlns:a16="http://schemas.microsoft.com/office/drawing/2014/main" id="{CBB65390-2EE5-4461-8197-BA6382F4F971}"/>
                </a:ext>
              </a:extLst>
            </p:cNvPr>
            <p:cNvSpPr/>
            <p:nvPr/>
          </p:nvSpPr>
          <p:spPr>
            <a:xfrm>
              <a:off x="3671888" y="3718560"/>
              <a:ext cx="3557587"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7" name="Content">
              <a:extLst>
                <a:ext uri="{FF2B5EF4-FFF2-40B4-BE49-F238E27FC236}">
                  <a16:creationId xmlns:a16="http://schemas.microsoft.com/office/drawing/2014/main" id="{5F360BA5-0008-4D98-A79D-F1DDFC8BC067}"/>
                </a:ext>
              </a:extLst>
            </p:cNvPr>
            <p:cNvSpPr txBox="1"/>
            <p:nvPr>
              <p:custDataLst>
                <p:custData r:id="rId24"/>
                <p:custData r:id="rId25"/>
              </p:custDataLst>
            </p:nvPr>
          </p:nvSpPr>
          <p:spPr>
            <a:xfrm>
              <a:off x="3671888" y="3746609"/>
              <a:ext cx="1377816" cy="21481"/>
            </a:xfrm>
            <a:prstGeom prst="rect">
              <a:avLst/>
            </a:prstGeom>
            <a:noFill/>
          </p:spPr>
          <p:txBody>
            <a:bodyPr wrap="square" lIns="91440" tIns="18288" rIns="91440" bIns="27432" rtlCol="0" anchor="ctr" anchorCtr="0">
              <a:spAutoFit/>
            </a:bodyPr>
            <a:lstStyle/>
            <a:p>
              <a:r>
                <a:rPr lang="en-US" sz="1600" dirty="0">
                  <a:solidFill>
                    <a:schemeClr val="bg1">
                      <a:lumMod val="65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aquí</a:t>
              </a:r>
              <a:r>
                <a:rPr lang="en-US" sz="1600" dirty="0">
                  <a:solidFill>
                    <a:schemeClr val="bg1">
                      <a:lumMod val="65000"/>
                    </a:schemeClr>
                  </a:solidFill>
                  <a:latin typeface="Raleway" panose="020B0503030101060003" pitchFamily="34" charset="0"/>
                  <a:ea typeface="Segoe UI" pitchFamily="34" charset="0"/>
                  <a:cs typeface="Segoe UI" pitchFamily="34" charset="0"/>
                </a:rPr>
                <a:t>…</a:t>
              </a:r>
            </a:p>
          </p:txBody>
        </p:sp>
      </p:grpSp>
      <p:cxnSp>
        <p:nvCxnSpPr>
          <p:cNvPr id="168" name="Conector recto 167">
            <a:extLst>
              <a:ext uri="{FF2B5EF4-FFF2-40B4-BE49-F238E27FC236}">
                <a16:creationId xmlns:a16="http://schemas.microsoft.com/office/drawing/2014/main" id="{2D61DB37-6EDE-4FC8-A281-299061B9A2A5}"/>
              </a:ext>
            </a:extLst>
          </p:cNvPr>
          <p:cNvCxnSpPr>
            <a:cxnSpLocks/>
          </p:cNvCxnSpPr>
          <p:nvPr/>
        </p:nvCxnSpPr>
        <p:spPr>
          <a:xfrm>
            <a:off x="6017982" y="2942918"/>
            <a:ext cx="5220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69" name="Imagen 168">
            <a:extLst>
              <a:ext uri="{FF2B5EF4-FFF2-40B4-BE49-F238E27FC236}">
                <a16:creationId xmlns:a16="http://schemas.microsoft.com/office/drawing/2014/main" id="{72284E51-5B82-4877-A47D-F2482FE0C32E}"/>
              </a:ext>
            </a:extLst>
          </p:cNvPr>
          <p:cNvPicPr>
            <a:picLocks noChangeAspect="1"/>
          </p:cNvPicPr>
          <p:nvPr/>
        </p:nvPicPr>
        <p:blipFill>
          <a:blip r:embed="rId40">
            <a:extLst>
              <a:ext uri="{28A0092B-C50C-407E-A947-70E740481C1C}">
                <a14:useLocalDpi xmlns:a14="http://schemas.microsoft.com/office/drawing/2010/main" val="0"/>
              </a:ext>
            </a:extLst>
          </a:blip>
          <a:stretch>
            <a:fillRect/>
          </a:stretch>
        </p:blipFill>
        <p:spPr>
          <a:xfrm>
            <a:off x="6108684" y="2663448"/>
            <a:ext cx="234905" cy="234905"/>
          </a:xfrm>
          <a:prstGeom prst="rect">
            <a:avLst/>
          </a:prstGeom>
        </p:spPr>
      </p:pic>
      <p:pic>
        <p:nvPicPr>
          <p:cNvPr id="170" name="Imagen 169">
            <a:extLst>
              <a:ext uri="{FF2B5EF4-FFF2-40B4-BE49-F238E27FC236}">
                <a16:creationId xmlns:a16="http://schemas.microsoft.com/office/drawing/2014/main" id="{DC983700-4E82-45CE-8B46-A60E161CE488}"/>
              </a:ext>
            </a:extLst>
          </p:cNvPr>
          <p:cNvPicPr>
            <a:picLocks noChangeAspect="1"/>
          </p:cNvPicPr>
          <p:nvPr/>
        </p:nvPicPr>
        <p:blipFill>
          <a:blip r:embed="rId41">
            <a:extLst>
              <a:ext uri="{28A0092B-C50C-407E-A947-70E740481C1C}">
                <a14:useLocalDpi xmlns:a14="http://schemas.microsoft.com/office/drawing/2010/main" val="0"/>
              </a:ext>
            </a:extLst>
          </a:blip>
          <a:stretch>
            <a:fillRect/>
          </a:stretch>
        </p:blipFill>
        <p:spPr>
          <a:xfrm>
            <a:off x="6413698" y="2666885"/>
            <a:ext cx="234905" cy="234905"/>
          </a:xfrm>
          <a:prstGeom prst="rect">
            <a:avLst/>
          </a:prstGeom>
        </p:spPr>
      </p:pic>
      <p:pic>
        <p:nvPicPr>
          <p:cNvPr id="171" name="Imagen 170">
            <a:extLst>
              <a:ext uri="{FF2B5EF4-FFF2-40B4-BE49-F238E27FC236}">
                <a16:creationId xmlns:a16="http://schemas.microsoft.com/office/drawing/2014/main" id="{C5B9B5EE-D17F-475B-88D9-57E14092ED5F}"/>
              </a:ext>
            </a:extLst>
          </p:cNvPr>
          <p:cNvPicPr>
            <a:picLocks noChangeAspect="1"/>
          </p:cNvPicPr>
          <p:nvPr/>
        </p:nvPicPr>
        <p:blipFill>
          <a:blip r:embed="rId42">
            <a:extLst>
              <a:ext uri="{28A0092B-C50C-407E-A947-70E740481C1C}">
                <a14:useLocalDpi xmlns:a14="http://schemas.microsoft.com/office/drawing/2010/main" val="0"/>
              </a:ext>
            </a:extLst>
          </a:blip>
          <a:stretch>
            <a:fillRect/>
          </a:stretch>
        </p:blipFill>
        <p:spPr>
          <a:xfrm>
            <a:off x="6705144" y="2663448"/>
            <a:ext cx="234905" cy="234905"/>
          </a:xfrm>
          <a:prstGeom prst="rect">
            <a:avLst/>
          </a:prstGeom>
        </p:spPr>
      </p:pic>
      <p:pic>
        <p:nvPicPr>
          <p:cNvPr id="172" name="Imagen 171">
            <a:extLst>
              <a:ext uri="{FF2B5EF4-FFF2-40B4-BE49-F238E27FC236}">
                <a16:creationId xmlns:a16="http://schemas.microsoft.com/office/drawing/2014/main" id="{B1427955-4A43-401E-942B-DD29E1596BF7}"/>
              </a:ext>
            </a:extLst>
          </p:cNvPr>
          <p:cNvPicPr>
            <a:picLocks noChangeAspect="1"/>
          </p:cNvPicPr>
          <p:nvPr/>
        </p:nvPicPr>
        <p:blipFill>
          <a:blip r:embed="rId43">
            <a:extLst>
              <a:ext uri="{28A0092B-C50C-407E-A947-70E740481C1C}">
                <a14:useLocalDpi xmlns:a14="http://schemas.microsoft.com/office/drawing/2010/main" val="0"/>
              </a:ext>
            </a:extLst>
          </a:blip>
          <a:stretch>
            <a:fillRect/>
          </a:stretch>
        </p:blipFill>
        <p:spPr>
          <a:xfrm>
            <a:off x="7545162" y="2663448"/>
            <a:ext cx="234905" cy="234905"/>
          </a:xfrm>
          <a:prstGeom prst="rect">
            <a:avLst/>
          </a:prstGeom>
        </p:spPr>
      </p:pic>
      <p:pic>
        <p:nvPicPr>
          <p:cNvPr id="173" name="Imagen 172">
            <a:extLst>
              <a:ext uri="{FF2B5EF4-FFF2-40B4-BE49-F238E27FC236}">
                <a16:creationId xmlns:a16="http://schemas.microsoft.com/office/drawing/2014/main" id="{5D0807C7-C17A-4E3A-9545-449BE9FEE4FC}"/>
              </a:ext>
            </a:extLst>
          </p:cNvPr>
          <p:cNvPicPr>
            <a:picLocks noChangeAspect="1"/>
          </p:cNvPicPr>
          <p:nvPr>
            <p:custDataLst>
              <p:custData r:id="rId9"/>
            </p:custDataLst>
          </p:nvPr>
        </p:nvPicPr>
        <p:blipFill>
          <a:blip r:embed="rId44">
            <a:extLst>
              <a:ext uri="{28A0092B-C50C-407E-A947-70E740481C1C}">
                <a14:useLocalDpi xmlns:a14="http://schemas.microsoft.com/office/drawing/2010/main" val="0"/>
              </a:ext>
            </a:extLst>
          </a:blip>
          <a:stretch>
            <a:fillRect/>
          </a:stretch>
        </p:blipFill>
        <p:spPr>
          <a:xfrm>
            <a:off x="7824476" y="2662661"/>
            <a:ext cx="234906" cy="234906"/>
          </a:xfrm>
          <a:prstGeom prst="rect">
            <a:avLst/>
          </a:prstGeom>
        </p:spPr>
      </p:pic>
      <p:pic>
        <p:nvPicPr>
          <p:cNvPr id="174" name="Imagen 173">
            <a:extLst>
              <a:ext uri="{FF2B5EF4-FFF2-40B4-BE49-F238E27FC236}">
                <a16:creationId xmlns:a16="http://schemas.microsoft.com/office/drawing/2014/main" id="{57FA67A3-4150-449A-8B2E-F0C3FAC33729}"/>
              </a:ext>
            </a:extLst>
          </p:cNvPr>
          <p:cNvPicPr>
            <a:picLocks noChangeAspect="1"/>
          </p:cNvPicPr>
          <p:nvPr/>
        </p:nvPicPr>
        <p:blipFill>
          <a:blip r:embed="rId45">
            <a:extLst>
              <a:ext uri="{28A0092B-C50C-407E-A947-70E740481C1C}">
                <a14:useLocalDpi xmlns:a14="http://schemas.microsoft.com/office/drawing/2010/main" val="0"/>
              </a:ext>
            </a:extLst>
          </a:blip>
          <a:stretch>
            <a:fillRect/>
          </a:stretch>
        </p:blipFill>
        <p:spPr>
          <a:xfrm>
            <a:off x="7269412" y="2662661"/>
            <a:ext cx="234906" cy="234906"/>
          </a:xfrm>
          <a:prstGeom prst="rect">
            <a:avLst/>
          </a:prstGeom>
        </p:spPr>
      </p:pic>
      <p:pic>
        <p:nvPicPr>
          <p:cNvPr id="175" name="Imagen 174">
            <a:extLst>
              <a:ext uri="{FF2B5EF4-FFF2-40B4-BE49-F238E27FC236}">
                <a16:creationId xmlns:a16="http://schemas.microsoft.com/office/drawing/2014/main" id="{3E5988C7-9A79-4445-B2D5-E2EFA1E5552D}"/>
              </a:ext>
            </a:extLst>
          </p:cNvPr>
          <p:cNvPicPr>
            <a:picLocks noChangeAspect="1"/>
          </p:cNvPicPr>
          <p:nvPr/>
        </p:nvPicPr>
        <p:blipFill>
          <a:blip r:embed="rId46">
            <a:extLst>
              <a:ext uri="{28A0092B-C50C-407E-A947-70E740481C1C}">
                <a14:useLocalDpi xmlns:a14="http://schemas.microsoft.com/office/drawing/2010/main" val="0"/>
              </a:ext>
            </a:extLst>
          </a:blip>
          <a:stretch>
            <a:fillRect/>
          </a:stretch>
        </p:blipFill>
        <p:spPr>
          <a:xfrm>
            <a:off x="8402021" y="2662662"/>
            <a:ext cx="234906" cy="234906"/>
          </a:xfrm>
          <a:prstGeom prst="rect">
            <a:avLst/>
          </a:prstGeom>
        </p:spPr>
      </p:pic>
      <p:pic>
        <p:nvPicPr>
          <p:cNvPr id="176" name="Imagen 175">
            <a:extLst>
              <a:ext uri="{FF2B5EF4-FFF2-40B4-BE49-F238E27FC236}">
                <a16:creationId xmlns:a16="http://schemas.microsoft.com/office/drawing/2014/main" id="{53D3CDDC-64D1-47F9-A233-F710C72D1733}"/>
              </a:ext>
            </a:extLst>
          </p:cNvPr>
          <p:cNvPicPr>
            <a:picLocks noChangeAspect="1"/>
          </p:cNvPicPr>
          <p:nvPr/>
        </p:nvPicPr>
        <p:blipFill>
          <a:blip r:embed="rId47">
            <a:extLst>
              <a:ext uri="{28A0092B-C50C-407E-A947-70E740481C1C}">
                <a14:useLocalDpi xmlns:a14="http://schemas.microsoft.com/office/drawing/2010/main" val="0"/>
              </a:ext>
            </a:extLst>
          </a:blip>
          <a:stretch>
            <a:fillRect/>
          </a:stretch>
        </p:blipFill>
        <p:spPr>
          <a:xfrm>
            <a:off x="8699370" y="2662661"/>
            <a:ext cx="234906" cy="234906"/>
          </a:xfrm>
          <a:prstGeom prst="rect">
            <a:avLst/>
          </a:prstGeom>
        </p:spPr>
      </p:pic>
      <p:sp>
        <p:nvSpPr>
          <p:cNvPr id="177" name="Content">
            <a:extLst>
              <a:ext uri="{FF2B5EF4-FFF2-40B4-BE49-F238E27FC236}">
                <a16:creationId xmlns:a16="http://schemas.microsoft.com/office/drawing/2014/main" id="{24B19165-5895-4D60-B966-8F391976047E}"/>
              </a:ext>
            </a:extLst>
          </p:cNvPr>
          <p:cNvSpPr txBox="1"/>
          <p:nvPr>
            <p:custDataLst>
              <p:custData r:id="rId10"/>
            </p:custDataLst>
          </p:nvPr>
        </p:nvSpPr>
        <p:spPr>
          <a:xfrm>
            <a:off x="6017982" y="2203786"/>
            <a:ext cx="2130711"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Observaciones</a:t>
            </a:r>
            <a:endParaRPr lang="en-US" sz="2200" dirty="0">
              <a:latin typeface="Raleway" panose="020B0503030101060003" pitchFamily="34" charset="0"/>
              <a:ea typeface="Segoe UI" pitchFamily="34" charset="0"/>
              <a:cs typeface="Segoe UI" pitchFamily="34" charset="0"/>
            </a:endParaRPr>
          </a:p>
        </p:txBody>
      </p:sp>
      <p:grpSp>
        <p:nvGrpSpPr>
          <p:cNvPr id="178" name="Grupo 177">
            <a:extLst>
              <a:ext uri="{FF2B5EF4-FFF2-40B4-BE49-F238E27FC236}">
                <a16:creationId xmlns:a16="http://schemas.microsoft.com/office/drawing/2014/main" id="{9CCDF78B-BAC1-4A82-BB76-86D659C268F5}"/>
              </a:ext>
            </a:extLst>
          </p:cNvPr>
          <p:cNvGrpSpPr/>
          <p:nvPr/>
        </p:nvGrpSpPr>
        <p:grpSpPr>
          <a:xfrm>
            <a:off x="8219698" y="2249953"/>
            <a:ext cx="1954534" cy="292388"/>
            <a:chOff x="2672468" y="2253139"/>
            <a:chExt cx="1954534" cy="292388"/>
          </a:xfrm>
        </p:grpSpPr>
        <p:sp>
          <p:nvSpPr>
            <p:cNvPr id="179" name="Content">
              <a:extLst>
                <a:ext uri="{FF2B5EF4-FFF2-40B4-BE49-F238E27FC236}">
                  <a16:creationId xmlns:a16="http://schemas.microsoft.com/office/drawing/2014/main" id="{235CD6A7-CB12-4A54-8ECA-445C3525D826}"/>
                </a:ext>
              </a:extLst>
            </p:cNvPr>
            <p:cNvSpPr txBox="1"/>
            <p:nvPr>
              <p:custDataLst>
                <p:custData r:id="rId23"/>
              </p:custDataLst>
            </p:nvPr>
          </p:nvSpPr>
          <p:spPr>
            <a:xfrm>
              <a:off x="2672468" y="2253139"/>
              <a:ext cx="1734770"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Datos</a:t>
              </a:r>
              <a:r>
                <a:rPr lang="en-US" sz="1600" dirty="0">
                  <a:solidFill>
                    <a:srgbClr val="000000"/>
                  </a:solidFill>
                  <a:latin typeface="Raleway" panose="020B0503030101060003" pitchFamily="34" charset="0"/>
                  <a:ea typeface="Segoe UI" pitchFamily="34" charset="0"/>
                  <a:cs typeface="Segoe UI" pitchFamily="34" charset="0"/>
                </a:rPr>
                <a:t> </a:t>
              </a:r>
              <a:r>
                <a:rPr lang="en-US" sz="1600" dirty="0" err="1">
                  <a:solidFill>
                    <a:srgbClr val="000000"/>
                  </a:solidFill>
                  <a:latin typeface="Raleway" panose="020B0503030101060003" pitchFamily="34" charset="0"/>
                  <a:ea typeface="Segoe UI" pitchFamily="34" charset="0"/>
                  <a:cs typeface="Segoe UI" pitchFamily="34" charset="0"/>
                </a:rPr>
                <a:t>generales</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80" name="Gráfico 179">
              <a:extLst>
                <a:ext uri="{FF2B5EF4-FFF2-40B4-BE49-F238E27FC236}">
                  <a16:creationId xmlns:a16="http://schemas.microsoft.com/office/drawing/2014/main" id="{0228D69A-493C-484E-88E4-C2249D5EF642}"/>
                </a:ext>
              </a:extLst>
            </p:cNvPr>
            <p:cNvPicPr>
              <a:picLocks noChangeAspect="1"/>
            </p:cNvPicPr>
            <p:nvPr/>
          </p:nvPicPr>
          <p:blipFill>
            <a:blip r:embed="rId48">
              <a:extLst>
                <a:ext uri="{28A0092B-C50C-407E-A947-70E740481C1C}">
                  <a14:useLocalDpi xmlns:a14="http://schemas.microsoft.com/office/drawing/2010/main" val="0"/>
                </a:ext>
                <a:ext uri="{96DAC541-7B7A-43D3-8B79-37D633B846F1}">
                  <asvg:svgBlip xmlns:asvg="http://schemas.microsoft.com/office/drawing/2016/SVG/main" r:embed="rId49"/>
                </a:ext>
              </a:extLst>
            </a:blip>
            <a:stretch>
              <a:fillRect/>
            </a:stretch>
          </p:blipFill>
          <p:spPr>
            <a:xfrm>
              <a:off x="4427501" y="2267018"/>
              <a:ext cx="199501" cy="252000"/>
            </a:xfrm>
            <a:prstGeom prst="rect">
              <a:avLst/>
            </a:prstGeom>
          </p:spPr>
        </p:pic>
      </p:grpSp>
      <p:grpSp>
        <p:nvGrpSpPr>
          <p:cNvPr id="181" name="Grupo 180">
            <a:extLst>
              <a:ext uri="{FF2B5EF4-FFF2-40B4-BE49-F238E27FC236}">
                <a16:creationId xmlns:a16="http://schemas.microsoft.com/office/drawing/2014/main" id="{5697A716-C2C2-49C2-8271-EA064D7F0C24}"/>
              </a:ext>
            </a:extLst>
          </p:cNvPr>
          <p:cNvGrpSpPr/>
          <p:nvPr/>
        </p:nvGrpSpPr>
        <p:grpSpPr>
          <a:xfrm>
            <a:off x="2782859" y="1299492"/>
            <a:ext cx="6626281" cy="4812595"/>
            <a:chOff x="2782859" y="1299492"/>
            <a:chExt cx="6626281" cy="4812595"/>
          </a:xfrm>
        </p:grpSpPr>
        <p:grpSp>
          <p:nvGrpSpPr>
            <p:cNvPr id="182" name="Grupo 181">
              <a:extLst>
                <a:ext uri="{FF2B5EF4-FFF2-40B4-BE49-F238E27FC236}">
                  <a16:creationId xmlns:a16="http://schemas.microsoft.com/office/drawing/2014/main" id="{03475009-BB1D-48A2-A08E-2A070A3BCEED}"/>
                </a:ext>
              </a:extLst>
            </p:cNvPr>
            <p:cNvGrpSpPr/>
            <p:nvPr/>
          </p:nvGrpSpPr>
          <p:grpSpPr>
            <a:xfrm>
              <a:off x="2782859" y="1299492"/>
              <a:ext cx="6626281" cy="4812595"/>
              <a:chOff x="2782859" y="1299492"/>
              <a:chExt cx="6626281" cy="4812595"/>
            </a:xfrm>
          </p:grpSpPr>
          <p:sp>
            <p:nvSpPr>
              <p:cNvPr id="189" name="Rectángulo: esquinas redondeadas 188">
                <a:extLst>
                  <a:ext uri="{FF2B5EF4-FFF2-40B4-BE49-F238E27FC236}">
                    <a16:creationId xmlns:a16="http://schemas.microsoft.com/office/drawing/2014/main" id="{278277D5-AC7A-49A7-92FF-F588E8B938FB}"/>
                  </a:ext>
                </a:extLst>
              </p:cNvPr>
              <p:cNvSpPr/>
              <p:nvPr/>
            </p:nvSpPr>
            <p:spPr>
              <a:xfrm>
                <a:off x="2782859" y="1299492"/>
                <a:ext cx="6626281" cy="4812595"/>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190" name="Grupo 189">
                <a:extLst>
                  <a:ext uri="{FF2B5EF4-FFF2-40B4-BE49-F238E27FC236}">
                    <a16:creationId xmlns:a16="http://schemas.microsoft.com/office/drawing/2014/main" id="{F3332C52-180E-42B5-8CEF-D4BEFAE7D6D0}"/>
                  </a:ext>
                </a:extLst>
              </p:cNvPr>
              <p:cNvGrpSpPr/>
              <p:nvPr/>
            </p:nvGrpSpPr>
            <p:grpSpPr>
              <a:xfrm>
                <a:off x="3054477" y="2001478"/>
                <a:ext cx="2317751" cy="868680"/>
                <a:chOff x="2476499" y="3048000"/>
                <a:chExt cx="2317751" cy="868680"/>
              </a:xfrm>
            </p:grpSpPr>
            <p:sp>
              <p:nvSpPr>
                <p:cNvPr id="212" name="Rectángulo: esquinas redondeadas 211">
                  <a:extLst>
                    <a:ext uri="{FF2B5EF4-FFF2-40B4-BE49-F238E27FC236}">
                      <a16:creationId xmlns:a16="http://schemas.microsoft.com/office/drawing/2014/main" id="{25FA3874-97F8-41E9-9D26-9447AA467319}"/>
                    </a:ext>
                  </a:extLst>
                </p:cNvPr>
                <p:cNvSpPr/>
                <p:nvPr/>
              </p:nvSpPr>
              <p:spPr>
                <a:xfrm>
                  <a:off x="2476499" y="3048000"/>
                  <a:ext cx="2317751" cy="868680"/>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213" name="Gráfico 212">
                  <a:extLst>
                    <a:ext uri="{FF2B5EF4-FFF2-40B4-BE49-F238E27FC236}">
                      <a16:creationId xmlns:a16="http://schemas.microsoft.com/office/drawing/2014/main" id="{B0E25F99-353F-4B90-92B6-E12D297D415E}"/>
                    </a:ext>
                  </a:extLst>
                </p:cNvPr>
                <p:cNvPicPr>
                  <a:picLocks noChangeAspect="1"/>
                </p:cNvPicPr>
                <p:nvPr/>
              </p:nvPicPr>
              <p:blipFill>
                <a:blip r:embed="rId52">
                  <a:extLst>
                    <a:ext uri="{28A0092B-C50C-407E-A947-70E740481C1C}">
                      <a14:useLocalDpi xmlns:a14="http://schemas.microsoft.com/office/drawing/2010/main" val="0"/>
                    </a:ext>
                    <a:ext uri="{96DAC541-7B7A-43D3-8B79-37D633B846F1}">
                      <asvg:svgBlip xmlns:asvg="http://schemas.microsoft.com/office/drawing/2016/SVG/main" r:embed="rId53"/>
                    </a:ext>
                  </a:extLst>
                </a:blip>
                <a:stretch>
                  <a:fillRect/>
                </a:stretch>
              </p:blipFill>
              <p:spPr>
                <a:xfrm>
                  <a:off x="2558632" y="3122340"/>
                  <a:ext cx="720000" cy="720000"/>
                </a:xfrm>
                <a:prstGeom prst="rect">
                  <a:avLst/>
                </a:prstGeom>
                <a:effectLst>
                  <a:outerShdw blurRad="50800" dist="38100" dir="2700000" algn="tl" rotWithShape="0">
                    <a:prstClr val="black">
                      <a:alpha val="40000"/>
                    </a:prstClr>
                  </a:outerShdw>
                </a:effectLst>
              </p:spPr>
            </p:pic>
            <p:sp>
              <p:nvSpPr>
                <p:cNvPr id="214" name="Content">
                  <a:extLst>
                    <a:ext uri="{FF2B5EF4-FFF2-40B4-BE49-F238E27FC236}">
                      <a16:creationId xmlns:a16="http://schemas.microsoft.com/office/drawing/2014/main" id="{978BAAC7-B2AC-4D5E-B0DB-8C1EB256B137}"/>
                    </a:ext>
                  </a:extLst>
                </p:cNvPr>
                <p:cNvSpPr txBox="1"/>
                <p:nvPr>
                  <p:custDataLst>
                    <p:custData r:id="rId21"/>
                    <p:custData r:id="rId22"/>
                  </p:custDataLst>
                </p:nvPr>
              </p:nvSpPr>
              <p:spPr>
                <a:xfrm>
                  <a:off x="3278631" y="3302693"/>
                  <a:ext cx="1454350" cy="538609"/>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Plan de </a:t>
                  </a:r>
                  <a:r>
                    <a:rPr lang="en-US" sz="1600" dirty="0" err="1">
                      <a:solidFill>
                        <a:srgbClr val="000000"/>
                      </a:solidFill>
                      <a:latin typeface="Raleway" panose="020B0503030101060003" pitchFamily="34" charset="0"/>
                      <a:ea typeface="Segoe UI" pitchFamily="34" charset="0"/>
                      <a:cs typeface="Segoe UI" pitchFamily="34" charset="0"/>
                    </a:rPr>
                    <a:t>estudios</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215" name="Gráfico 214">
                  <a:extLst>
                    <a:ext uri="{FF2B5EF4-FFF2-40B4-BE49-F238E27FC236}">
                      <a16:creationId xmlns:a16="http://schemas.microsoft.com/office/drawing/2014/main" id="{93CE9B10-BE7A-4841-9898-C62120D26F12}"/>
                    </a:ext>
                  </a:extLst>
                </p:cNvPr>
                <p:cNvPicPr>
                  <a:picLocks noChangeAspect="1"/>
                </p:cNvPicPr>
                <p:nvPr/>
              </p:nvPicPr>
              <p:blipFill>
                <a:blip r:embed="rId54">
                  <a:extLst>
                    <a:ext uri="{28A0092B-C50C-407E-A947-70E740481C1C}">
                      <a14:useLocalDpi xmlns:a14="http://schemas.microsoft.com/office/drawing/2010/main" val="0"/>
                    </a:ext>
                    <a:ext uri="{96DAC541-7B7A-43D3-8B79-37D633B846F1}">
                      <asvg:svgBlip xmlns:asvg="http://schemas.microsoft.com/office/drawing/2016/SVG/main" r:embed="rId55"/>
                    </a:ext>
                  </a:extLst>
                </a:blip>
                <a:stretch>
                  <a:fillRect/>
                </a:stretch>
              </p:blipFill>
              <p:spPr>
                <a:xfrm>
                  <a:off x="4505648" y="3049655"/>
                  <a:ext cx="252000" cy="252000"/>
                </a:xfrm>
                <a:prstGeom prst="rect">
                  <a:avLst/>
                </a:prstGeom>
              </p:spPr>
            </p:pic>
          </p:grpSp>
          <p:sp>
            <p:nvSpPr>
              <p:cNvPr id="191" name="Content">
                <a:extLst>
                  <a:ext uri="{FF2B5EF4-FFF2-40B4-BE49-F238E27FC236}">
                    <a16:creationId xmlns:a16="http://schemas.microsoft.com/office/drawing/2014/main" id="{EDE8D7C1-07F2-43E4-865F-3B843893DB49}"/>
                  </a:ext>
                </a:extLst>
              </p:cNvPr>
              <p:cNvSpPr txBox="1"/>
              <p:nvPr>
                <p:custDataLst>
                  <p:custData r:id="rId11"/>
                </p:custDataLst>
              </p:nvPr>
            </p:nvSpPr>
            <p:spPr>
              <a:xfrm>
                <a:off x="3054477" y="3156168"/>
                <a:ext cx="2964273"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Documentos</a:t>
                </a:r>
                <a:r>
                  <a:rPr lang="en-US" sz="2200" dirty="0">
                    <a:solidFill>
                      <a:schemeClr val="bg1"/>
                    </a:solidFill>
                    <a:latin typeface="Raleway" panose="020B0503030101060003" pitchFamily="34" charset="0"/>
                    <a:ea typeface="Segoe UI" pitchFamily="34" charset="0"/>
                    <a:cs typeface="Segoe UI" pitchFamily="34" charset="0"/>
                  </a:rPr>
                  <a:t> </a:t>
                </a:r>
                <a:r>
                  <a:rPr lang="en-US" sz="2200" dirty="0" err="1">
                    <a:solidFill>
                      <a:schemeClr val="bg1"/>
                    </a:solidFill>
                    <a:latin typeface="Raleway" panose="020B0503030101060003" pitchFamily="34" charset="0"/>
                    <a:ea typeface="Segoe UI" pitchFamily="34" charset="0"/>
                    <a:cs typeface="Segoe UI" pitchFamily="34" charset="0"/>
                  </a:rPr>
                  <a:t>subidos</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192" name="Grupo 191">
                <a:extLst>
                  <a:ext uri="{FF2B5EF4-FFF2-40B4-BE49-F238E27FC236}">
                    <a16:creationId xmlns:a16="http://schemas.microsoft.com/office/drawing/2014/main" id="{46B67DE1-AF79-4307-925A-59712EDC168D}"/>
                  </a:ext>
                </a:extLst>
              </p:cNvPr>
              <p:cNvGrpSpPr/>
              <p:nvPr/>
            </p:nvGrpSpPr>
            <p:grpSpPr>
              <a:xfrm>
                <a:off x="3054477" y="3630843"/>
                <a:ext cx="2317751" cy="868680"/>
                <a:chOff x="470752" y="3840736"/>
                <a:chExt cx="2317751" cy="868680"/>
              </a:xfrm>
            </p:grpSpPr>
            <p:sp>
              <p:nvSpPr>
                <p:cNvPr id="208" name="Rectángulo: esquinas redondeadas 207">
                  <a:extLst>
                    <a:ext uri="{FF2B5EF4-FFF2-40B4-BE49-F238E27FC236}">
                      <a16:creationId xmlns:a16="http://schemas.microsoft.com/office/drawing/2014/main" id="{43DBD875-B010-478E-9C06-C5338B19B95E}"/>
                    </a:ext>
                  </a:extLst>
                </p:cNvPr>
                <p:cNvSpPr/>
                <p:nvPr/>
              </p:nvSpPr>
              <p:spPr>
                <a:xfrm>
                  <a:off x="470752" y="3840736"/>
                  <a:ext cx="2317751" cy="868680"/>
                </a:xfrm>
                <a:prstGeom prst="roundRect">
                  <a:avLst>
                    <a:gd name="adj" fmla="val 7729"/>
                  </a:avLst>
                </a:prstGeom>
                <a:solidFill>
                  <a:srgbClr val="0070C0"/>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209" name="Gráfico 208">
                  <a:extLst>
                    <a:ext uri="{FF2B5EF4-FFF2-40B4-BE49-F238E27FC236}">
                      <a16:creationId xmlns:a16="http://schemas.microsoft.com/office/drawing/2014/main" id="{FDE9632A-728C-4E08-B2CA-8D1A87BAA851}"/>
                    </a:ext>
                  </a:extLst>
                </p:cNvPr>
                <p:cNvPicPr>
                  <a:picLocks noChangeAspect="1"/>
                </p:cNvPicPr>
                <p:nvPr/>
              </p:nvPicPr>
              <p:blipFill>
                <a:blip r:embed="rId52">
                  <a:extLst>
                    <a:ext uri="{28A0092B-C50C-407E-A947-70E740481C1C}">
                      <a14:useLocalDpi xmlns:a14="http://schemas.microsoft.com/office/drawing/2010/main" val="0"/>
                    </a:ext>
                    <a:ext uri="{96DAC541-7B7A-43D3-8B79-37D633B846F1}">
                      <asvg:svgBlip xmlns:asvg="http://schemas.microsoft.com/office/drawing/2016/SVG/main" r:embed="rId53"/>
                    </a:ext>
                  </a:extLst>
                </a:blip>
                <a:stretch>
                  <a:fillRect/>
                </a:stretch>
              </p:blipFill>
              <p:spPr>
                <a:xfrm>
                  <a:off x="552885" y="3915076"/>
                  <a:ext cx="720000" cy="720000"/>
                </a:xfrm>
                <a:prstGeom prst="rect">
                  <a:avLst/>
                </a:prstGeom>
                <a:effectLst>
                  <a:outerShdw blurRad="50800" dist="38100" dir="2700000" algn="tl" rotWithShape="0">
                    <a:prstClr val="black">
                      <a:alpha val="40000"/>
                    </a:prstClr>
                  </a:outerShdw>
                </a:effectLst>
              </p:spPr>
            </p:pic>
            <p:sp>
              <p:nvSpPr>
                <p:cNvPr id="210" name="Content">
                  <a:extLst>
                    <a:ext uri="{FF2B5EF4-FFF2-40B4-BE49-F238E27FC236}">
                      <a16:creationId xmlns:a16="http://schemas.microsoft.com/office/drawing/2014/main" id="{041D2B3E-9DF3-4437-84B9-630BBE0D6E59}"/>
                    </a:ext>
                  </a:extLst>
                </p:cNvPr>
                <p:cNvSpPr txBox="1"/>
                <p:nvPr>
                  <p:custDataLst>
                    <p:custData r:id="rId19"/>
                    <p:custData r:id="rId20"/>
                  </p:custDataLst>
                </p:nvPr>
              </p:nvSpPr>
              <p:spPr>
                <a:xfrm>
                  <a:off x="1272885" y="4095429"/>
                  <a:ext cx="1515618" cy="538609"/>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Plan de </a:t>
                  </a:r>
                  <a:r>
                    <a:rPr lang="en-US" sz="1600" dirty="0" err="1">
                      <a:solidFill>
                        <a:schemeClr val="bg1"/>
                      </a:solidFill>
                      <a:latin typeface="Raleway" panose="020B0503030101060003" pitchFamily="34" charset="0"/>
                      <a:ea typeface="Segoe UI" pitchFamily="34" charset="0"/>
                      <a:cs typeface="Segoe UI" pitchFamily="34" charset="0"/>
                    </a:rPr>
                    <a:t>estudios</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211" name="Gráfico 210">
                  <a:extLst>
                    <a:ext uri="{FF2B5EF4-FFF2-40B4-BE49-F238E27FC236}">
                      <a16:creationId xmlns:a16="http://schemas.microsoft.com/office/drawing/2014/main" id="{59651ADD-3430-4A06-ACB2-234AE7D2BC30}"/>
                    </a:ext>
                  </a:extLst>
                </p:cNvPr>
                <p:cNvPicPr>
                  <a:picLocks noChangeAspect="1"/>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2499901" y="3842391"/>
                  <a:ext cx="252000" cy="252000"/>
                </a:xfrm>
                <a:prstGeom prst="rect">
                  <a:avLst/>
                </a:prstGeom>
              </p:spPr>
            </p:pic>
          </p:grpSp>
          <p:sp>
            <p:nvSpPr>
              <p:cNvPr id="193" name="Content">
                <a:extLst>
                  <a:ext uri="{FF2B5EF4-FFF2-40B4-BE49-F238E27FC236}">
                    <a16:creationId xmlns:a16="http://schemas.microsoft.com/office/drawing/2014/main" id="{269A68EA-7906-468F-9D80-8B811B6CFC7A}"/>
                  </a:ext>
                </a:extLst>
              </p:cNvPr>
              <p:cNvSpPr txBox="1"/>
              <p:nvPr>
                <p:custDataLst>
                  <p:custData r:id="rId12"/>
                </p:custDataLst>
              </p:nvPr>
            </p:nvSpPr>
            <p:spPr>
              <a:xfrm>
                <a:off x="3049217" y="1526803"/>
                <a:ext cx="1433406"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Formatos</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194" name="Grupo 193">
                <a:extLst>
                  <a:ext uri="{FF2B5EF4-FFF2-40B4-BE49-F238E27FC236}">
                    <a16:creationId xmlns:a16="http://schemas.microsoft.com/office/drawing/2014/main" id="{BE4F9205-43A6-417E-9464-5BF4B455AC38}"/>
                  </a:ext>
                </a:extLst>
              </p:cNvPr>
              <p:cNvGrpSpPr/>
              <p:nvPr>
                <p:custDataLst>
                  <p:custData r:id="rId13"/>
                </p:custDataLst>
              </p:nvPr>
            </p:nvGrpSpPr>
            <p:grpSpPr>
              <a:xfrm>
                <a:off x="7791579" y="5624971"/>
                <a:ext cx="1457546" cy="292388"/>
                <a:chOff x="4760668" y="4237301"/>
                <a:chExt cx="2616422" cy="292388"/>
              </a:xfrm>
            </p:grpSpPr>
            <p:sp>
              <p:nvSpPr>
                <p:cNvPr id="206" name="Rectángulo: esquinas redondeadas 205">
                  <a:extLst>
                    <a:ext uri="{FF2B5EF4-FFF2-40B4-BE49-F238E27FC236}">
                      <a16:creationId xmlns:a16="http://schemas.microsoft.com/office/drawing/2014/main" id="{9876B82F-DE1E-4F0E-AA45-9FEF1562E539}"/>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07" name="Content">
                  <a:hlinkClick r:id="rId58" action="ppaction://hlinksldjump"/>
                  <a:extLst>
                    <a:ext uri="{FF2B5EF4-FFF2-40B4-BE49-F238E27FC236}">
                      <a16:creationId xmlns:a16="http://schemas.microsoft.com/office/drawing/2014/main" id="{680FCFF3-B268-4499-9441-778CC513D6EA}"/>
                    </a:ext>
                  </a:extLst>
                </p:cNvPr>
                <p:cNvSpPr txBox="1"/>
                <p:nvPr>
                  <p:custDataLst>
                    <p:custData r:id="rId18"/>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195" name="Grupo 194">
                <a:extLst>
                  <a:ext uri="{FF2B5EF4-FFF2-40B4-BE49-F238E27FC236}">
                    <a16:creationId xmlns:a16="http://schemas.microsoft.com/office/drawing/2014/main" id="{8A903BCC-4933-488D-B542-A19EC09322DC}"/>
                  </a:ext>
                </a:extLst>
              </p:cNvPr>
              <p:cNvGrpSpPr/>
              <p:nvPr/>
            </p:nvGrpSpPr>
            <p:grpSpPr>
              <a:xfrm>
                <a:off x="5473828" y="2001478"/>
                <a:ext cx="2317751" cy="868680"/>
                <a:chOff x="2476499" y="3048000"/>
                <a:chExt cx="2317751" cy="868680"/>
              </a:xfrm>
            </p:grpSpPr>
            <p:sp>
              <p:nvSpPr>
                <p:cNvPr id="201" name="Rectángulo: esquinas redondeadas 200">
                  <a:extLst>
                    <a:ext uri="{FF2B5EF4-FFF2-40B4-BE49-F238E27FC236}">
                      <a16:creationId xmlns:a16="http://schemas.microsoft.com/office/drawing/2014/main" id="{BC3764DA-5884-4929-A2C0-6C5094747193}"/>
                    </a:ext>
                  </a:extLst>
                </p:cNvPr>
                <p:cNvSpPr/>
                <p:nvPr/>
              </p:nvSpPr>
              <p:spPr>
                <a:xfrm>
                  <a:off x="2476499" y="3048000"/>
                  <a:ext cx="2317751" cy="868680"/>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202" name="Gráfico 201">
                  <a:extLst>
                    <a:ext uri="{FF2B5EF4-FFF2-40B4-BE49-F238E27FC236}">
                      <a16:creationId xmlns:a16="http://schemas.microsoft.com/office/drawing/2014/main" id="{20533659-9F85-4D10-B9D5-90C4B2DBFDA5}"/>
                    </a:ext>
                  </a:extLst>
                </p:cNvPr>
                <p:cNvPicPr>
                  <a:picLocks noChangeAspect="1"/>
                </p:cNvPicPr>
                <p:nvPr/>
              </p:nvPicPr>
              <p:blipFill>
                <a:blip r:embed="rId52">
                  <a:extLst>
                    <a:ext uri="{28A0092B-C50C-407E-A947-70E740481C1C}">
                      <a14:useLocalDpi xmlns:a14="http://schemas.microsoft.com/office/drawing/2010/main" val="0"/>
                    </a:ext>
                    <a:ext uri="{96DAC541-7B7A-43D3-8B79-37D633B846F1}">
                      <asvg:svgBlip xmlns:asvg="http://schemas.microsoft.com/office/drawing/2016/SVG/main" r:embed="rId53"/>
                    </a:ext>
                  </a:extLst>
                </a:blip>
                <a:stretch>
                  <a:fillRect/>
                </a:stretch>
              </p:blipFill>
              <p:spPr>
                <a:xfrm>
                  <a:off x="2558632" y="3122340"/>
                  <a:ext cx="720000" cy="720000"/>
                </a:xfrm>
                <a:prstGeom prst="rect">
                  <a:avLst/>
                </a:prstGeom>
                <a:effectLst>
                  <a:outerShdw blurRad="50800" dist="38100" dir="2700000" algn="tl" rotWithShape="0">
                    <a:prstClr val="black">
                      <a:alpha val="40000"/>
                    </a:prstClr>
                  </a:outerShdw>
                </a:effectLst>
              </p:spPr>
            </p:pic>
            <p:sp>
              <p:nvSpPr>
                <p:cNvPr id="204" name="Content">
                  <a:extLst>
                    <a:ext uri="{FF2B5EF4-FFF2-40B4-BE49-F238E27FC236}">
                      <a16:creationId xmlns:a16="http://schemas.microsoft.com/office/drawing/2014/main" id="{AAEFCBC3-6FAF-4FB2-A778-A12AB7D052EE}"/>
                    </a:ext>
                  </a:extLst>
                </p:cNvPr>
                <p:cNvSpPr txBox="1"/>
                <p:nvPr>
                  <p:custDataLst>
                    <p:custData r:id="rId16"/>
                    <p:custData r:id="rId17"/>
                  </p:custDataLst>
                </p:nvPr>
              </p:nvSpPr>
              <p:spPr>
                <a:xfrm>
                  <a:off x="3278632" y="3302694"/>
                  <a:ext cx="1479016" cy="538609"/>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Observaciones</a:t>
                  </a:r>
                  <a:r>
                    <a:rPr lang="en-US" sz="1600" dirty="0">
                      <a:solidFill>
                        <a:srgbClr val="000000"/>
                      </a:solidFill>
                      <a:latin typeface="Raleway" panose="020B0503030101060003" pitchFamily="34" charset="0"/>
                      <a:ea typeface="Segoe UI" pitchFamily="34" charset="0"/>
                      <a:cs typeface="Segoe UI" pitchFamily="34" charset="0"/>
                    </a:rPr>
                    <a:t> del org…</a:t>
                  </a:r>
                </a:p>
              </p:txBody>
            </p:sp>
            <p:pic>
              <p:nvPicPr>
                <p:cNvPr id="205" name="Gráfico 204">
                  <a:extLst>
                    <a:ext uri="{FF2B5EF4-FFF2-40B4-BE49-F238E27FC236}">
                      <a16:creationId xmlns:a16="http://schemas.microsoft.com/office/drawing/2014/main" id="{6ED589ED-9073-449D-9CFF-BC4C2A77B195}"/>
                    </a:ext>
                  </a:extLst>
                </p:cNvPr>
                <p:cNvPicPr>
                  <a:picLocks noChangeAspect="1"/>
                </p:cNvPicPr>
                <p:nvPr/>
              </p:nvPicPr>
              <p:blipFill>
                <a:blip r:embed="rId54">
                  <a:extLst>
                    <a:ext uri="{28A0092B-C50C-407E-A947-70E740481C1C}">
                      <a14:useLocalDpi xmlns:a14="http://schemas.microsoft.com/office/drawing/2010/main" val="0"/>
                    </a:ext>
                    <a:ext uri="{96DAC541-7B7A-43D3-8B79-37D633B846F1}">
                      <asvg:svgBlip xmlns:asvg="http://schemas.microsoft.com/office/drawing/2016/SVG/main" r:embed="rId55"/>
                    </a:ext>
                  </a:extLst>
                </a:blip>
                <a:stretch>
                  <a:fillRect/>
                </a:stretch>
              </p:blipFill>
              <p:spPr>
                <a:xfrm>
                  <a:off x="4505648" y="3049655"/>
                  <a:ext cx="252000" cy="252000"/>
                </a:xfrm>
                <a:prstGeom prst="rect">
                  <a:avLst/>
                </a:prstGeom>
              </p:spPr>
            </p:pic>
          </p:grpSp>
          <p:grpSp>
            <p:nvGrpSpPr>
              <p:cNvPr id="196" name="Grupo 195">
                <a:extLst>
                  <a:ext uri="{FF2B5EF4-FFF2-40B4-BE49-F238E27FC236}">
                    <a16:creationId xmlns:a16="http://schemas.microsoft.com/office/drawing/2014/main" id="{1237CBC2-1F9C-4F9E-A02D-A770FE9C17BB}"/>
                  </a:ext>
                </a:extLst>
              </p:cNvPr>
              <p:cNvGrpSpPr/>
              <p:nvPr/>
            </p:nvGrpSpPr>
            <p:grpSpPr>
              <a:xfrm>
                <a:off x="5473828" y="3630843"/>
                <a:ext cx="2317751" cy="868680"/>
                <a:chOff x="2890103" y="3840736"/>
                <a:chExt cx="2317751" cy="868680"/>
              </a:xfrm>
            </p:grpSpPr>
            <p:sp>
              <p:nvSpPr>
                <p:cNvPr id="197" name="Rectángulo: esquinas redondeadas 196">
                  <a:extLst>
                    <a:ext uri="{FF2B5EF4-FFF2-40B4-BE49-F238E27FC236}">
                      <a16:creationId xmlns:a16="http://schemas.microsoft.com/office/drawing/2014/main" id="{A9374AF3-3030-43B2-8AEB-C12522AABF04}"/>
                    </a:ext>
                  </a:extLst>
                </p:cNvPr>
                <p:cNvSpPr/>
                <p:nvPr/>
              </p:nvSpPr>
              <p:spPr>
                <a:xfrm>
                  <a:off x="2890103" y="3840736"/>
                  <a:ext cx="2317751" cy="868680"/>
                </a:xfrm>
                <a:prstGeom prst="roundRect">
                  <a:avLst>
                    <a:gd name="adj" fmla="val 7729"/>
                  </a:avLst>
                </a:prstGeom>
                <a:no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198" name="Gráfico 197">
                  <a:extLst>
                    <a:ext uri="{FF2B5EF4-FFF2-40B4-BE49-F238E27FC236}">
                      <a16:creationId xmlns:a16="http://schemas.microsoft.com/office/drawing/2014/main" id="{A6FF65AF-F45C-493B-9307-C918710444AF}"/>
                    </a:ext>
                  </a:extLst>
                </p:cNvPr>
                <p:cNvPicPr>
                  <a:picLocks noChangeAspect="1"/>
                </p:cNvPicPr>
                <p:nvPr/>
              </p:nvPicPr>
              <p:blipFill>
                <a:blip r:embed="rId52">
                  <a:duotone>
                    <a:schemeClr val="accent3">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53"/>
                    </a:ext>
                  </a:extLst>
                </a:blip>
                <a:stretch>
                  <a:fillRect/>
                </a:stretch>
              </p:blipFill>
              <p:spPr>
                <a:xfrm>
                  <a:off x="2972236" y="3915076"/>
                  <a:ext cx="720000" cy="720000"/>
                </a:xfrm>
                <a:prstGeom prst="rect">
                  <a:avLst/>
                </a:prstGeom>
                <a:effectLst>
                  <a:outerShdw blurRad="50800" dist="38100" dir="2700000" algn="tl" rotWithShape="0">
                    <a:prstClr val="black">
                      <a:alpha val="40000"/>
                    </a:prstClr>
                  </a:outerShdw>
                </a:effectLst>
              </p:spPr>
            </p:pic>
            <p:sp>
              <p:nvSpPr>
                <p:cNvPr id="199" name="Content">
                  <a:extLst>
                    <a:ext uri="{FF2B5EF4-FFF2-40B4-BE49-F238E27FC236}">
                      <a16:creationId xmlns:a16="http://schemas.microsoft.com/office/drawing/2014/main" id="{C5681C89-169F-4B34-BC73-F514B28BB8D4}"/>
                    </a:ext>
                  </a:extLst>
                </p:cNvPr>
                <p:cNvSpPr txBox="1"/>
                <p:nvPr>
                  <p:custDataLst>
                    <p:custData r:id="rId14"/>
                    <p:custData r:id="rId15"/>
                  </p:custDataLst>
                </p:nvPr>
              </p:nvSpPr>
              <p:spPr>
                <a:xfrm>
                  <a:off x="3692236" y="4095430"/>
                  <a:ext cx="1479016" cy="538609"/>
                </a:xfrm>
                <a:prstGeom prst="rect">
                  <a:avLst/>
                </a:prstGeom>
                <a:noFill/>
              </p:spPr>
              <p:txBody>
                <a:bodyPr wrap="square" lIns="91440" tIns="18288" rIns="91440" bIns="27432" rtlCol="0" anchor="ctr" anchorCtr="0">
                  <a:spAutoFit/>
                </a:bodyPr>
                <a:lstStyle/>
                <a:p>
                  <a:r>
                    <a:rPr lang="en-US" sz="1600" dirty="0" err="1">
                      <a:solidFill>
                        <a:schemeClr val="bg1">
                          <a:lumMod val="50000"/>
                        </a:schemeClr>
                      </a:solidFill>
                      <a:latin typeface="Raleway" panose="020B0503030101060003" pitchFamily="34" charset="0"/>
                      <a:ea typeface="Segoe UI" pitchFamily="34" charset="0"/>
                      <a:cs typeface="Segoe UI" pitchFamily="34" charset="0"/>
                    </a:rPr>
                    <a:t>Observaciones</a:t>
                  </a:r>
                  <a:r>
                    <a:rPr lang="en-US" sz="1600" dirty="0">
                      <a:solidFill>
                        <a:schemeClr val="bg1">
                          <a:lumMod val="50000"/>
                        </a:schemeClr>
                      </a:solidFill>
                      <a:latin typeface="Raleway" panose="020B0503030101060003" pitchFamily="34" charset="0"/>
                      <a:ea typeface="Segoe UI" pitchFamily="34" charset="0"/>
                      <a:cs typeface="Segoe UI" pitchFamily="34" charset="0"/>
                    </a:rPr>
                    <a:t> del org…</a:t>
                  </a:r>
                </a:p>
              </p:txBody>
            </p:sp>
            <p:pic>
              <p:nvPicPr>
                <p:cNvPr id="200" name="Gráfico 199">
                  <a:extLst>
                    <a:ext uri="{FF2B5EF4-FFF2-40B4-BE49-F238E27FC236}">
                      <a16:creationId xmlns:a16="http://schemas.microsoft.com/office/drawing/2014/main" id="{03B83A25-B4DE-4964-A2C5-0B0EF3042DD3}"/>
                    </a:ext>
                  </a:extLst>
                </p:cNvPr>
                <p:cNvPicPr>
                  <a:picLocks noChangeAspect="1"/>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4920841" y="3842391"/>
                  <a:ext cx="252000" cy="252000"/>
                </a:xfrm>
                <a:prstGeom prst="rect">
                  <a:avLst/>
                </a:prstGeom>
              </p:spPr>
            </p:pic>
          </p:grpSp>
        </p:grpSp>
        <p:grpSp>
          <p:nvGrpSpPr>
            <p:cNvPr id="183" name="Grupo 182">
              <a:extLst>
                <a:ext uri="{FF2B5EF4-FFF2-40B4-BE49-F238E27FC236}">
                  <a16:creationId xmlns:a16="http://schemas.microsoft.com/office/drawing/2014/main" id="{EBBE72A7-0448-459D-9F30-F0CA16A22F5F}"/>
                </a:ext>
              </a:extLst>
            </p:cNvPr>
            <p:cNvGrpSpPr/>
            <p:nvPr/>
          </p:nvGrpSpPr>
          <p:grpSpPr>
            <a:xfrm rot="5400000">
              <a:off x="5991859" y="-25135"/>
              <a:ext cx="180002" cy="6065287"/>
              <a:chOff x="10045700" y="1993900"/>
              <a:chExt cx="180002" cy="4533900"/>
            </a:xfrm>
          </p:grpSpPr>
          <p:sp>
            <p:nvSpPr>
              <p:cNvPr id="187" name="Rectángulo: esquinas redondeadas 186">
                <a:extLst>
                  <a:ext uri="{FF2B5EF4-FFF2-40B4-BE49-F238E27FC236}">
                    <a16:creationId xmlns:a16="http://schemas.microsoft.com/office/drawing/2014/main" id="{7E8C63FE-5610-4120-A2A5-764E1B57778C}"/>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8" name="Rectángulo: esquinas redondeadas 187">
                <a:extLst>
                  <a:ext uri="{FF2B5EF4-FFF2-40B4-BE49-F238E27FC236}">
                    <a16:creationId xmlns:a16="http://schemas.microsoft.com/office/drawing/2014/main" id="{4DD5BC7E-35F6-4573-A404-B26C4F592E4B}"/>
                  </a:ext>
                </a:extLst>
              </p:cNvPr>
              <p:cNvSpPr/>
              <p:nvPr/>
            </p:nvSpPr>
            <p:spPr>
              <a:xfrm>
                <a:off x="10045702" y="3683162"/>
                <a:ext cx="180000" cy="2843211"/>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grpSp>
          <p:nvGrpSpPr>
            <p:cNvPr id="184" name="Grupo 183">
              <a:extLst>
                <a:ext uri="{FF2B5EF4-FFF2-40B4-BE49-F238E27FC236}">
                  <a16:creationId xmlns:a16="http://schemas.microsoft.com/office/drawing/2014/main" id="{1C065597-3429-4C67-8FDA-F2C409B2E255}"/>
                </a:ext>
              </a:extLst>
            </p:cNvPr>
            <p:cNvGrpSpPr/>
            <p:nvPr/>
          </p:nvGrpSpPr>
          <p:grpSpPr>
            <a:xfrm rot="5400000">
              <a:off x="5991860" y="1609950"/>
              <a:ext cx="180000" cy="6065286"/>
              <a:chOff x="10045700" y="1993900"/>
              <a:chExt cx="180000" cy="4533900"/>
            </a:xfrm>
          </p:grpSpPr>
          <p:sp>
            <p:nvSpPr>
              <p:cNvPr id="185" name="Rectángulo: esquinas redondeadas 184">
                <a:extLst>
                  <a:ext uri="{FF2B5EF4-FFF2-40B4-BE49-F238E27FC236}">
                    <a16:creationId xmlns:a16="http://schemas.microsoft.com/office/drawing/2014/main" id="{39587137-B530-4DF2-AF12-C8839D803E5A}"/>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6" name="Rectángulo: esquinas redondeadas 185">
                <a:extLst>
                  <a:ext uri="{FF2B5EF4-FFF2-40B4-BE49-F238E27FC236}">
                    <a16:creationId xmlns:a16="http://schemas.microsoft.com/office/drawing/2014/main" id="{9FCB1ED7-486B-4DEA-A9A8-42F2660F3451}"/>
                  </a:ext>
                </a:extLst>
              </p:cNvPr>
              <p:cNvSpPr/>
              <p:nvPr/>
            </p:nvSpPr>
            <p:spPr>
              <a:xfrm>
                <a:off x="10045700" y="3683169"/>
                <a:ext cx="180000" cy="2843211"/>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grpSp>
        <p:nvGrpSpPr>
          <p:cNvPr id="216" name="Grupo 215">
            <a:extLst>
              <a:ext uri="{FF2B5EF4-FFF2-40B4-BE49-F238E27FC236}">
                <a16:creationId xmlns:a16="http://schemas.microsoft.com/office/drawing/2014/main" id="{1877A842-4D9B-4737-A698-D160E92B12CF}"/>
              </a:ext>
            </a:extLst>
          </p:cNvPr>
          <p:cNvGrpSpPr/>
          <p:nvPr/>
        </p:nvGrpSpPr>
        <p:grpSpPr>
          <a:xfrm>
            <a:off x="11455839" y="2591693"/>
            <a:ext cx="180000" cy="3979918"/>
            <a:chOff x="10045700" y="1993900"/>
            <a:chExt cx="180000" cy="4533900"/>
          </a:xfrm>
        </p:grpSpPr>
        <p:sp>
          <p:nvSpPr>
            <p:cNvPr id="217" name="Rectángulo: esquinas redondeadas 216">
              <a:extLst>
                <a:ext uri="{FF2B5EF4-FFF2-40B4-BE49-F238E27FC236}">
                  <a16:creationId xmlns:a16="http://schemas.microsoft.com/office/drawing/2014/main" id="{D226D916-C0C9-4FD6-A299-75A3187503D6}"/>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18" name="Rectángulo: esquinas redondeadas 217">
              <a:extLst>
                <a:ext uri="{FF2B5EF4-FFF2-40B4-BE49-F238E27FC236}">
                  <a16:creationId xmlns:a16="http://schemas.microsoft.com/office/drawing/2014/main" id="{DEF14418-01A9-404E-983B-7B11E9529457}"/>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Tree>
    <p:extLst>
      <p:ext uri="{BB962C8B-B14F-4D97-AF65-F5344CB8AC3E}">
        <p14:creationId xmlns:p14="http://schemas.microsoft.com/office/powerpoint/2010/main" val="23237327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18"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8382423"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Evaluación</a:t>
            </a:r>
            <a:r>
              <a:rPr lang="en-US" sz="2600" dirty="0">
                <a:solidFill>
                  <a:srgbClr val="000000"/>
                </a:solidFill>
                <a:latin typeface="Raleway" panose="020B0503030101060003" pitchFamily="34" charset="0"/>
                <a:ea typeface="Segoe UI" pitchFamily="34" charset="0"/>
                <a:cs typeface="Segoe UI" pitchFamily="34" charset="0"/>
              </a:rPr>
              <a:t> de </a:t>
            </a:r>
            <a:r>
              <a:rPr lang="en-US" sz="2600" dirty="0" err="1">
                <a:solidFill>
                  <a:srgbClr val="000000"/>
                </a:solidFill>
                <a:latin typeface="Raleway" panose="020B0503030101060003" pitchFamily="34" charset="0"/>
                <a:ea typeface="Segoe UI" pitchFamily="34" charset="0"/>
                <a:cs typeface="Segoe UI" pitchFamily="34" charset="0"/>
              </a:rPr>
              <a:t>programas</a:t>
            </a:r>
            <a:r>
              <a:rPr lang="en-US" sz="2600" dirty="0">
                <a:solidFill>
                  <a:srgbClr val="000000"/>
                </a:solidFill>
                <a:latin typeface="Raleway" panose="020B0503030101060003" pitchFamily="34" charset="0"/>
                <a:ea typeface="Segoe UI" pitchFamily="34" charset="0"/>
                <a:cs typeface="Segoe UI" pitchFamily="34" charset="0"/>
              </a:rPr>
              <a:t> de </a:t>
            </a:r>
            <a:r>
              <a:rPr lang="en-US" sz="2600" dirty="0" err="1">
                <a:solidFill>
                  <a:srgbClr val="000000"/>
                </a:solidFill>
                <a:latin typeface="Raleway" panose="020B0503030101060003" pitchFamily="34" charset="0"/>
                <a:ea typeface="Segoe UI" pitchFamily="34" charset="0"/>
                <a:cs typeface="Segoe UI" pitchFamily="34" charset="0"/>
              </a:rPr>
              <a:t>experiencias</a:t>
            </a:r>
            <a:r>
              <a:rPr lang="en-US" sz="2600" dirty="0">
                <a:solidFill>
                  <a:srgbClr val="000000"/>
                </a:solidFill>
                <a:latin typeface="Raleway" panose="020B0503030101060003" pitchFamily="34" charset="0"/>
                <a:ea typeface="Segoe UI" pitchFamily="34" charset="0"/>
                <a:cs typeface="Segoe UI" pitchFamily="34" charset="0"/>
              </a:rPr>
              <a:t> </a:t>
            </a:r>
            <a:r>
              <a:rPr lang="en-US" sz="2600" dirty="0" err="1">
                <a:solidFill>
                  <a:srgbClr val="000000"/>
                </a:solidFill>
                <a:latin typeface="Raleway" panose="020B0503030101060003" pitchFamily="34" charset="0"/>
                <a:ea typeface="Segoe UI" pitchFamily="34" charset="0"/>
                <a:cs typeface="Segoe UI" pitchFamily="34" charset="0"/>
              </a:rPr>
              <a:t>educativas</a:t>
            </a:r>
            <a:endParaRPr lang="en-US" sz="2600" dirty="0">
              <a:solidFill>
                <a:srgbClr val="000000"/>
              </a:solidFill>
              <a:latin typeface="Raleway" panose="020B0503030101060003" pitchFamily="34" charset="0"/>
              <a:ea typeface="Segoe UI" pitchFamily="34" charset="0"/>
              <a:cs typeface="Segoe UI" pitchFamily="34" charset="0"/>
            </a:endParaRPr>
          </a:p>
        </p:txBody>
      </p:sp>
      <p:sp>
        <p:nvSpPr>
          <p:cNvPr id="203" name="Content">
            <a:extLst>
              <a:ext uri="{FF2B5EF4-FFF2-40B4-BE49-F238E27FC236}">
                <a16:creationId xmlns:a16="http://schemas.microsoft.com/office/drawing/2014/main" id="{2275396F-38F7-4DF2-B2BD-A6DECE313725}"/>
              </a:ext>
            </a:extLst>
          </p:cNvPr>
          <p:cNvSpPr txBox="1"/>
          <p:nvPr>
            <p:custDataLst>
              <p:custData r:id="rId4"/>
            </p:custDataLst>
          </p:nvPr>
        </p:nvSpPr>
        <p:spPr>
          <a:xfrm>
            <a:off x="470752" y="2206972"/>
            <a:ext cx="2130711"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Observaciones</a:t>
            </a:r>
            <a:endParaRPr lang="en-US" sz="2200" dirty="0">
              <a:latin typeface="Raleway" panose="020B0503030101060003" pitchFamily="34" charset="0"/>
              <a:ea typeface="Segoe UI" pitchFamily="34" charset="0"/>
              <a:cs typeface="Segoe UI" pitchFamily="34" charset="0"/>
            </a:endParaRPr>
          </a:p>
        </p:txBody>
      </p:sp>
      <p:pic>
        <p:nvPicPr>
          <p:cNvPr id="53" name="Gráfico 52">
            <a:hlinkClick r:id="rId24" action="ppaction://hlinksldjump"/>
            <a:extLst>
              <a:ext uri="{FF2B5EF4-FFF2-40B4-BE49-F238E27FC236}">
                <a16:creationId xmlns:a16="http://schemas.microsoft.com/office/drawing/2014/main" id="{216E622C-4373-4A94-B5B9-885C9A3F9CA1}"/>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8832695" y="1746520"/>
            <a:ext cx="252000" cy="252000"/>
          </a:xfrm>
          <a:prstGeom prst="rect">
            <a:avLst/>
          </a:prstGeom>
        </p:spPr>
      </p:pic>
      <p:grpSp>
        <p:nvGrpSpPr>
          <p:cNvPr id="269" name="Grupo 268">
            <a:extLst>
              <a:ext uri="{FF2B5EF4-FFF2-40B4-BE49-F238E27FC236}">
                <a16:creationId xmlns:a16="http://schemas.microsoft.com/office/drawing/2014/main" id="{43F92E02-D9D4-4CDE-9142-6224E36B0DCD}"/>
              </a:ext>
            </a:extLst>
          </p:cNvPr>
          <p:cNvGrpSpPr/>
          <p:nvPr>
            <p:custDataLst>
              <p:custData r:id="rId5"/>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27" action="ppaction://hlinksldjump"/>
              <a:extLst>
                <a:ext uri="{FF2B5EF4-FFF2-40B4-BE49-F238E27FC236}">
                  <a16:creationId xmlns:a16="http://schemas.microsoft.com/office/drawing/2014/main" id="{E63BC99B-E73F-4F66-868B-2E3094EB5B9C}"/>
                </a:ext>
              </a:extLst>
            </p:cNvPr>
            <p:cNvSpPr txBox="1"/>
            <p:nvPr>
              <p:custDataLst>
                <p:custData r:id="rId14"/>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pic>
        <p:nvPicPr>
          <p:cNvPr id="12" name="Gráfico 11">
            <a:extLst>
              <a:ext uri="{FF2B5EF4-FFF2-40B4-BE49-F238E27FC236}">
                <a16:creationId xmlns:a16="http://schemas.microsoft.com/office/drawing/2014/main" id="{5AE2489E-CAE1-4645-8E63-CC651760382E}"/>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5121949" y="2267018"/>
            <a:ext cx="252000" cy="252000"/>
          </a:xfrm>
          <a:prstGeom prst="rect">
            <a:avLst/>
          </a:prstGeom>
        </p:spPr>
      </p:pic>
      <p:grpSp>
        <p:nvGrpSpPr>
          <p:cNvPr id="83" name="Grupo 82">
            <a:extLst>
              <a:ext uri="{FF2B5EF4-FFF2-40B4-BE49-F238E27FC236}">
                <a16:creationId xmlns:a16="http://schemas.microsoft.com/office/drawing/2014/main" id="{5CF8A3D8-1A22-4FF8-8073-C8561BBBA916}"/>
              </a:ext>
            </a:extLst>
          </p:cNvPr>
          <p:cNvGrpSpPr/>
          <p:nvPr/>
        </p:nvGrpSpPr>
        <p:grpSpPr>
          <a:xfrm>
            <a:off x="2672468" y="2253139"/>
            <a:ext cx="1954534" cy="292388"/>
            <a:chOff x="2672468" y="2253139"/>
            <a:chExt cx="1954534" cy="292388"/>
          </a:xfrm>
        </p:grpSpPr>
        <p:sp>
          <p:nvSpPr>
            <p:cNvPr id="84" name="Content">
              <a:extLst>
                <a:ext uri="{FF2B5EF4-FFF2-40B4-BE49-F238E27FC236}">
                  <a16:creationId xmlns:a16="http://schemas.microsoft.com/office/drawing/2014/main" id="{DA058A1E-D97C-46AE-AD35-F73AB198F20C}"/>
                </a:ext>
              </a:extLst>
            </p:cNvPr>
            <p:cNvSpPr txBox="1"/>
            <p:nvPr>
              <p:custDataLst>
                <p:custData r:id="rId13"/>
              </p:custDataLst>
            </p:nvPr>
          </p:nvSpPr>
          <p:spPr>
            <a:xfrm>
              <a:off x="2672468" y="2253139"/>
              <a:ext cx="1390124"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Contabilidad</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85" name="Gráfico 84">
              <a:extLst>
                <a:ext uri="{FF2B5EF4-FFF2-40B4-BE49-F238E27FC236}">
                  <a16:creationId xmlns:a16="http://schemas.microsoft.com/office/drawing/2014/main" id="{9C33FEBC-ECD6-4A59-84F4-31AB0AE3041E}"/>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4427501" y="2267018"/>
              <a:ext cx="199501" cy="252000"/>
            </a:xfrm>
            <a:prstGeom prst="rect">
              <a:avLst/>
            </a:prstGeom>
          </p:spPr>
        </p:pic>
      </p:grpSp>
      <p:pic>
        <p:nvPicPr>
          <p:cNvPr id="57" name="Gráfico 56">
            <a:extLst>
              <a:ext uri="{FF2B5EF4-FFF2-40B4-BE49-F238E27FC236}">
                <a16:creationId xmlns:a16="http://schemas.microsoft.com/office/drawing/2014/main" id="{813F7BAE-C781-40C8-A822-E0DCB083B1DB}"/>
              </a:ext>
            </a:extLst>
          </p:cNvPr>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9181538" y="1746520"/>
            <a:ext cx="252000" cy="252000"/>
          </a:xfrm>
          <a:prstGeom prst="rect">
            <a:avLst/>
          </a:prstGeom>
        </p:spPr>
      </p:pic>
      <p:grpSp>
        <p:nvGrpSpPr>
          <p:cNvPr id="118" name="Grupo 117">
            <a:extLst>
              <a:ext uri="{FF2B5EF4-FFF2-40B4-BE49-F238E27FC236}">
                <a16:creationId xmlns:a16="http://schemas.microsoft.com/office/drawing/2014/main" id="{B316F290-4E52-4932-89AE-3F7B4C6282BE}"/>
              </a:ext>
            </a:extLst>
          </p:cNvPr>
          <p:cNvGrpSpPr/>
          <p:nvPr>
            <p:custDataLst>
              <p:custData r:id="rId6"/>
            </p:custDataLst>
          </p:nvPr>
        </p:nvGrpSpPr>
        <p:grpSpPr>
          <a:xfrm>
            <a:off x="470752" y="2591693"/>
            <a:ext cx="5220000" cy="3979918"/>
            <a:chOff x="3671888" y="3718560"/>
            <a:chExt cx="3557587" cy="292388"/>
          </a:xfrm>
        </p:grpSpPr>
        <p:sp>
          <p:nvSpPr>
            <p:cNvPr id="119" name="Rectángulo: esquinas redondeadas 118">
              <a:extLst>
                <a:ext uri="{FF2B5EF4-FFF2-40B4-BE49-F238E27FC236}">
                  <a16:creationId xmlns:a16="http://schemas.microsoft.com/office/drawing/2014/main" id="{59B52ADC-61A5-47A4-8FE6-F6DADD005615}"/>
                </a:ext>
              </a:extLst>
            </p:cNvPr>
            <p:cNvSpPr/>
            <p:nvPr/>
          </p:nvSpPr>
          <p:spPr>
            <a:xfrm>
              <a:off x="3671888" y="3718560"/>
              <a:ext cx="3557587"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0" name="Content">
              <a:extLst>
                <a:ext uri="{FF2B5EF4-FFF2-40B4-BE49-F238E27FC236}">
                  <a16:creationId xmlns:a16="http://schemas.microsoft.com/office/drawing/2014/main" id="{95495F84-64B7-4C24-8A73-EB9ED63C0FF3}"/>
                </a:ext>
              </a:extLst>
            </p:cNvPr>
            <p:cNvSpPr txBox="1"/>
            <p:nvPr>
              <p:custDataLst>
                <p:custData r:id="rId12"/>
              </p:custDataLst>
            </p:nvPr>
          </p:nvSpPr>
          <p:spPr>
            <a:xfrm>
              <a:off x="3671888" y="3746609"/>
              <a:ext cx="1377816" cy="21481"/>
            </a:xfrm>
            <a:prstGeom prst="rect">
              <a:avLst/>
            </a:prstGeom>
            <a:noFill/>
          </p:spPr>
          <p:txBody>
            <a:bodyPr wrap="square" lIns="91440" tIns="18288" rIns="91440" bIns="27432" rtlCol="0" anchor="ctr" anchorCtr="0">
              <a:spAutoFit/>
            </a:bodyPr>
            <a:lstStyle/>
            <a:p>
              <a:r>
                <a:rPr lang="en-US" sz="1600" dirty="0">
                  <a:solidFill>
                    <a:schemeClr val="bg1">
                      <a:lumMod val="65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aquí</a:t>
              </a:r>
              <a:r>
                <a:rPr lang="en-US" sz="1600" dirty="0">
                  <a:solidFill>
                    <a:schemeClr val="bg1">
                      <a:lumMod val="65000"/>
                    </a:schemeClr>
                  </a:solidFill>
                  <a:latin typeface="Raleway" panose="020B0503030101060003" pitchFamily="34" charset="0"/>
                  <a:ea typeface="Segoe UI" pitchFamily="34" charset="0"/>
                  <a:cs typeface="Segoe UI" pitchFamily="34" charset="0"/>
                </a:rPr>
                <a:t>…</a:t>
              </a:r>
            </a:p>
          </p:txBody>
        </p:sp>
      </p:grpSp>
      <p:cxnSp>
        <p:nvCxnSpPr>
          <p:cNvPr id="121" name="Conector recto 120">
            <a:extLst>
              <a:ext uri="{FF2B5EF4-FFF2-40B4-BE49-F238E27FC236}">
                <a16:creationId xmlns:a16="http://schemas.microsoft.com/office/drawing/2014/main" id="{C8606BEF-AA17-4E91-B10E-F50FAC09EAF6}"/>
              </a:ext>
            </a:extLst>
          </p:cNvPr>
          <p:cNvCxnSpPr>
            <a:cxnSpLocks/>
          </p:cNvCxnSpPr>
          <p:nvPr/>
        </p:nvCxnSpPr>
        <p:spPr>
          <a:xfrm>
            <a:off x="467619" y="2942918"/>
            <a:ext cx="5220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22" name="Imagen 121">
            <a:extLst>
              <a:ext uri="{FF2B5EF4-FFF2-40B4-BE49-F238E27FC236}">
                <a16:creationId xmlns:a16="http://schemas.microsoft.com/office/drawing/2014/main" id="{935DF1FB-C8CA-422E-993D-6C699764CF93}"/>
              </a:ext>
            </a:extLst>
          </p:cNvPr>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558321" y="2663448"/>
            <a:ext cx="234905" cy="234905"/>
          </a:xfrm>
          <a:prstGeom prst="rect">
            <a:avLst/>
          </a:prstGeom>
        </p:spPr>
      </p:pic>
      <p:pic>
        <p:nvPicPr>
          <p:cNvPr id="123" name="Imagen 122">
            <a:extLst>
              <a:ext uri="{FF2B5EF4-FFF2-40B4-BE49-F238E27FC236}">
                <a16:creationId xmlns:a16="http://schemas.microsoft.com/office/drawing/2014/main" id="{480062A4-922E-4E33-A723-3E8268237501}"/>
              </a:ext>
            </a:extLst>
          </p:cNvPr>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a:off x="863335" y="2666885"/>
            <a:ext cx="234905" cy="234905"/>
          </a:xfrm>
          <a:prstGeom prst="rect">
            <a:avLst/>
          </a:prstGeom>
        </p:spPr>
      </p:pic>
      <p:pic>
        <p:nvPicPr>
          <p:cNvPr id="124" name="Imagen 123">
            <a:extLst>
              <a:ext uri="{FF2B5EF4-FFF2-40B4-BE49-F238E27FC236}">
                <a16:creationId xmlns:a16="http://schemas.microsoft.com/office/drawing/2014/main" id="{08712423-070C-43B1-9362-35B0126BF3B9}"/>
              </a:ext>
            </a:extLst>
          </p:cNvPr>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a:off x="1154781" y="2663448"/>
            <a:ext cx="234905" cy="234905"/>
          </a:xfrm>
          <a:prstGeom prst="rect">
            <a:avLst/>
          </a:prstGeom>
        </p:spPr>
      </p:pic>
      <p:pic>
        <p:nvPicPr>
          <p:cNvPr id="125" name="Imagen 124">
            <a:extLst>
              <a:ext uri="{FF2B5EF4-FFF2-40B4-BE49-F238E27FC236}">
                <a16:creationId xmlns:a16="http://schemas.microsoft.com/office/drawing/2014/main" id="{D44E81C2-79A5-4C2A-A77A-188F3067A21D}"/>
              </a:ext>
            </a:extLst>
          </p:cNvPr>
          <p:cNvPicPr>
            <a:picLocks noChangeAspect="1"/>
          </p:cNvPicPr>
          <p:nvPr/>
        </p:nvPicPr>
        <p:blipFill>
          <a:blip r:embed="rId37">
            <a:extLst>
              <a:ext uri="{28A0092B-C50C-407E-A947-70E740481C1C}">
                <a14:useLocalDpi xmlns:a14="http://schemas.microsoft.com/office/drawing/2010/main" val="0"/>
              </a:ext>
            </a:extLst>
          </a:blip>
          <a:stretch>
            <a:fillRect/>
          </a:stretch>
        </p:blipFill>
        <p:spPr>
          <a:xfrm>
            <a:off x="1994799" y="2663448"/>
            <a:ext cx="234905" cy="234905"/>
          </a:xfrm>
          <a:prstGeom prst="rect">
            <a:avLst/>
          </a:prstGeom>
        </p:spPr>
      </p:pic>
      <p:pic>
        <p:nvPicPr>
          <p:cNvPr id="126" name="Imagen 125">
            <a:extLst>
              <a:ext uri="{FF2B5EF4-FFF2-40B4-BE49-F238E27FC236}">
                <a16:creationId xmlns:a16="http://schemas.microsoft.com/office/drawing/2014/main" id="{9C18DC54-1812-45D3-811D-BDC6F9B28381}"/>
              </a:ext>
            </a:extLst>
          </p:cNvPr>
          <p:cNvPicPr>
            <a:picLocks noChangeAspect="1"/>
          </p:cNvPicPr>
          <p:nvPr/>
        </p:nvPicPr>
        <p:blipFill>
          <a:blip r:embed="rId38">
            <a:extLst>
              <a:ext uri="{28A0092B-C50C-407E-A947-70E740481C1C}">
                <a14:useLocalDpi xmlns:a14="http://schemas.microsoft.com/office/drawing/2010/main" val="0"/>
              </a:ext>
            </a:extLst>
          </a:blip>
          <a:stretch>
            <a:fillRect/>
          </a:stretch>
        </p:blipFill>
        <p:spPr>
          <a:xfrm>
            <a:off x="2274113" y="2662661"/>
            <a:ext cx="234906" cy="234906"/>
          </a:xfrm>
          <a:prstGeom prst="rect">
            <a:avLst/>
          </a:prstGeom>
        </p:spPr>
      </p:pic>
      <p:pic>
        <p:nvPicPr>
          <p:cNvPr id="127" name="Imagen 126">
            <a:extLst>
              <a:ext uri="{FF2B5EF4-FFF2-40B4-BE49-F238E27FC236}">
                <a16:creationId xmlns:a16="http://schemas.microsoft.com/office/drawing/2014/main" id="{A6DBBF07-1DC4-4B37-A3DC-19AFBF466F5E}"/>
              </a:ext>
            </a:extLst>
          </p:cNvPr>
          <p:cNvPicPr>
            <a:picLocks noChangeAspect="1"/>
          </p:cNvPicPr>
          <p:nvPr/>
        </p:nvPicPr>
        <p:blipFill>
          <a:blip r:embed="rId39">
            <a:extLst>
              <a:ext uri="{28A0092B-C50C-407E-A947-70E740481C1C}">
                <a14:useLocalDpi xmlns:a14="http://schemas.microsoft.com/office/drawing/2010/main" val="0"/>
              </a:ext>
            </a:extLst>
          </a:blip>
          <a:stretch>
            <a:fillRect/>
          </a:stretch>
        </p:blipFill>
        <p:spPr>
          <a:xfrm>
            <a:off x="1719049" y="2662661"/>
            <a:ext cx="234906" cy="234906"/>
          </a:xfrm>
          <a:prstGeom prst="rect">
            <a:avLst/>
          </a:prstGeom>
        </p:spPr>
      </p:pic>
      <p:pic>
        <p:nvPicPr>
          <p:cNvPr id="128" name="Imagen 127">
            <a:extLst>
              <a:ext uri="{FF2B5EF4-FFF2-40B4-BE49-F238E27FC236}">
                <a16:creationId xmlns:a16="http://schemas.microsoft.com/office/drawing/2014/main" id="{7B75554C-642F-4310-91F8-BA00ADF8CBA5}"/>
              </a:ext>
            </a:extLst>
          </p:cNvPr>
          <p:cNvPicPr>
            <a:picLocks noChangeAspect="1"/>
          </p:cNvPicPr>
          <p:nvPr/>
        </p:nvPicPr>
        <p:blipFill>
          <a:blip r:embed="rId40">
            <a:extLst>
              <a:ext uri="{28A0092B-C50C-407E-A947-70E740481C1C}">
                <a14:useLocalDpi xmlns:a14="http://schemas.microsoft.com/office/drawing/2010/main" val="0"/>
              </a:ext>
            </a:extLst>
          </a:blip>
          <a:stretch>
            <a:fillRect/>
          </a:stretch>
        </p:blipFill>
        <p:spPr>
          <a:xfrm>
            <a:off x="2851658" y="2662662"/>
            <a:ext cx="234906" cy="234906"/>
          </a:xfrm>
          <a:prstGeom prst="rect">
            <a:avLst/>
          </a:prstGeom>
        </p:spPr>
      </p:pic>
      <p:pic>
        <p:nvPicPr>
          <p:cNvPr id="129" name="Imagen 128">
            <a:extLst>
              <a:ext uri="{FF2B5EF4-FFF2-40B4-BE49-F238E27FC236}">
                <a16:creationId xmlns:a16="http://schemas.microsoft.com/office/drawing/2014/main" id="{5F3AEBE7-351B-4CC6-BC1C-5C14FCA77E4E}"/>
              </a:ext>
            </a:extLst>
          </p:cNvPr>
          <p:cNvPicPr>
            <a:picLocks noChangeAspect="1"/>
          </p:cNvPicPr>
          <p:nvPr/>
        </p:nvPicPr>
        <p:blipFill>
          <a:blip r:embed="rId41">
            <a:extLst>
              <a:ext uri="{28A0092B-C50C-407E-A947-70E740481C1C}">
                <a14:useLocalDpi xmlns:a14="http://schemas.microsoft.com/office/drawing/2010/main" val="0"/>
              </a:ext>
              <a:ext uri="{96DAC541-7B7A-43D3-8B79-37D633B846F1}">
                <asvg:svgBlip xmlns:asvg="http://schemas.microsoft.com/office/drawing/2016/SVG/main" r:embed="rId42"/>
              </a:ext>
            </a:extLst>
          </a:blip>
          <a:srcRect/>
          <a:stretch/>
        </p:blipFill>
        <p:spPr>
          <a:xfrm>
            <a:off x="3149007" y="2662661"/>
            <a:ext cx="234906" cy="234906"/>
          </a:xfrm>
          <a:prstGeom prst="rect">
            <a:avLst/>
          </a:prstGeom>
        </p:spPr>
      </p:pic>
      <p:grpSp>
        <p:nvGrpSpPr>
          <p:cNvPr id="130" name="Grupo 129">
            <a:extLst>
              <a:ext uri="{FF2B5EF4-FFF2-40B4-BE49-F238E27FC236}">
                <a16:creationId xmlns:a16="http://schemas.microsoft.com/office/drawing/2014/main" id="{C1EA39B1-9737-41E1-AA8F-DFBCA9CB7DD9}"/>
              </a:ext>
            </a:extLst>
          </p:cNvPr>
          <p:cNvGrpSpPr/>
          <p:nvPr>
            <p:custDataLst>
              <p:custData r:id="rId7"/>
            </p:custDataLst>
          </p:nvPr>
        </p:nvGrpSpPr>
        <p:grpSpPr>
          <a:xfrm>
            <a:off x="6021115" y="2591693"/>
            <a:ext cx="5220000" cy="3979918"/>
            <a:chOff x="3671888" y="3718560"/>
            <a:chExt cx="3557587" cy="292388"/>
          </a:xfrm>
        </p:grpSpPr>
        <p:sp>
          <p:nvSpPr>
            <p:cNvPr id="131" name="Rectángulo: esquinas redondeadas 130">
              <a:extLst>
                <a:ext uri="{FF2B5EF4-FFF2-40B4-BE49-F238E27FC236}">
                  <a16:creationId xmlns:a16="http://schemas.microsoft.com/office/drawing/2014/main" id="{50883CC0-3379-4504-96B2-817D064F37E0}"/>
                </a:ext>
              </a:extLst>
            </p:cNvPr>
            <p:cNvSpPr/>
            <p:nvPr/>
          </p:nvSpPr>
          <p:spPr>
            <a:xfrm>
              <a:off x="3671888" y="3718560"/>
              <a:ext cx="3557587"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2" name="Content">
              <a:extLst>
                <a:ext uri="{FF2B5EF4-FFF2-40B4-BE49-F238E27FC236}">
                  <a16:creationId xmlns:a16="http://schemas.microsoft.com/office/drawing/2014/main" id="{58F06ADB-66A9-4219-B44F-8C79B8F99B5B}"/>
                </a:ext>
              </a:extLst>
            </p:cNvPr>
            <p:cNvSpPr txBox="1"/>
            <p:nvPr>
              <p:custDataLst>
                <p:custData r:id="rId11"/>
              </p:custDataLst>
            </p:nvPr>
          </p:nvSpPr>
          <p:spPr>
            <a:xfrm>
              <a:off x="3671888" y="3746609"/>
              <a:ext cx="1377816" cy="21481"/>
            </a:xfrm>
            <a:prstGeom prst="rect">
              <a:avLst/>
            </a:prstGeom>
            <a:noFill/>
          </p:spPr>
          <p:txBody>
            <a:bodyPr wrap="square" lIns="91440" tIns="18288" rIns="91440" bIns="27432" rtlCol="0" anchor="ctr" anchorCtr="0">
              <a:spAutoFit/>
            </a:bodyPr>
            <a:lstStyle/>
            <a:p>
              <a:r>
                <a:rPr lang="en-US" sz="1600" dirty="0">
                  <a:solidFill>
                    <a:schemeClr val="bg1">
                      <a:lumMod val="65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aquí</a:t>
              </a:r>
              <a:r>
                <a:rPr lang="en-US" sz="1600" dirty="0">
                  <a:solidFill>
                    <a:schemeClr val="bg1">
                      <a:lumMod val="65000"/>
                    </a:schemeClr>
                  </a:solidFill>
                  <a:latin typeface="Raleway" panose="020B0503030101060003" pitchFamily="34" charset="0"/>
                  <a:ea typeface="Segoe UI" pitchFamily="34" charset="0"/>
                  <a:cs typeface="Segoe UI" pitchFamily="34" charset="0"/>
                </a:rPr>
                <a:t>…</a:t>
              </a:r>
            </a:p>
          </p:txBody>
        </p:sp>
      </p:grpSp>
      <p:cxnSp>
        <p:nvCxnSpPr>
          <p:cNvPr id="133" name="Conector recto 132">
            <a:extLst>
              <a:ext uri="{FF2B5EF4-FFF2-40B4-BE49-F238E27FC236}">
                <a16:creationId xmlns:a16="http://schemas.microsoft.com/office/drawing/2014/main" id="{4C160ABA-D7DA-4D8C-84ED-21A78B4616CD}"/>
              </a:ext>
            </a:extLst>
          </p:cNvPr>
          <p:cNvCxnSpPr>
            <a:cxnSpLocks/>
          </p:cNvCxnSpPr>
          <p:nvPr/>
        </p:nvCxnSpPr>
        <p:spPr>
          <a:xfrm>
            <a:off x="6017982" y="2942918"/>
            <a:ext cx="5220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34" name="Imagen 133">
            <a:extLst>
              <a:ext uri="{FF2B5EF4-FFF2-40B4-BE49-F238E27FC236}">
                <a16:creationId xmlns:a16="http://schemas.microsoft.com/office/drawing/2014/main" id="{DC74D46D-ABFA-43F4-B736-FD6B14459813}"/>
              </a:ext>
            </a:extLst>
          </p:cNvPr>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6108684" y="2663448"/>
            <a:ext cx="234905" cy="234905"/>
          </a:xfrm>
          <a:prstGeom prst="rect">
            <a:avLst/>
          </a:prstGeom>
        </p:spPr>
      </p:pic>
      <p:pic>
        <p:nvPicPr>
          <p:cNvPr id="135" name="Imagen 134">
            <a:extLst>
              <a:ext uri="{FF2B5EF4-FFF2-40B4-BE49-F238E27FC236}">
                <a16:creationId xmlns:a16="http://schemas.microsoft.com/office/drawing/2014/main" id="{36FE5A53-EB20-426A-9474-F7764F63EDD1}"/>
              </a:ext>
            </a:extLst>
          </p:cNvPr>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a:off x="6413698" y="2666885"/>
            <a:ext cx="234905" cy="234905"/>
          </a:xfrm>
          <a:prstGeom prst="rect">
            <a:avLst/>
          </a:prstGeom>
        </p:spPr>
      </p:pic>
      <p:pic>
        <p:nvPicPr>
          <p:cNvPr id="136" name="Imagen 135">
            <a:extLst>
              <a:ext uri="{FF2B5EF4-FFF2-40B4-BE49-F238E27FC236}">
                <a16:creationId xmlns:a16="http://schemas.microsoft.com/office/drawing/2014/main" id="{63E58B50-D205-4B79-B90B-50C21B29184D}"/>
              </a:ext>
            </a:extLst>
          </p:cNvPr>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a:off x="6705144" y="2663448"/>
            <a:ext cx="234905" cy="234905"/>
          </a:xfrm>
          <a:prstGeom prst="rect">
            <a:avLst/>
          </a:prstGeom>
        </p:spPr>
      </p:pic>
      <p:pic>
        <p:nvPicPr>
          <p:cNvPr id="137" name="Imagen 136">
            <a:extLst>
              <a:ext uri="{FF2B5EF4-FFF2-40B4-BE49-F238E27FC236}">
                <a16:creationId xmlns:a16="http://schemas.microsoft.com/office/drawing/2014/main" id="{48514D05-1988-4D79-8929-4DD066ED0C54}"/>
              </a:ext>
            </a:extLst>
          </p:cNvPr>
          <p:cNvPicPr>
            <a:picLocks noChangeAspect="1"/>
          </p:cNvPicPr>
          <p:nvPr/>
        </p:nvPicPr>
        <p:blipFill>
          <a:blip r:embed="rId37">
            <a:extLst>
              <a:ext uri="{28A0092B-C50C-407E-A947-70E740481C1C}">
                <a14:useLocalDpi xmlns:a14="http://schemas.microsoft.com/office/drawing/2010/main" val="0"/>
              </a:ext>
            </a:extLst>
          </a:blip>
          <a:stretch>
            <a:fillRect/>
          </a:stretch>
        </p:blipFill>
        <p:spPr>
          <a:xfrm>
            <a:off x="7545162" y="2663448"/>
            <a:ext cx="234905" cy="234905"/>
          </a:xfrm>
          <a:prstGeom prst="rect">
            <a:avLst/>
          </a:prstGeom>
        </p:spPr>
      </p:pic>
      <p:pic>
        <p:nvPicPr>
          <p:cNvPr id="138" name="Imagen 137">
            <a:extLst>
              <a:ext uri="{FF2B5EF4-FFF2-40B4-BE49-F238E27FC236}">
                <a16:creationId xmlns:a16="http://schemas.microsoft.com/office/drawing/2014/main" id="{FC26CBE7-91D0-4EFB-B7B7-EFE9D966037A}"/>
              </a:ext>
            </a:extLst>
          </p:cNvPr>
          <p:cNvPicPr>
            <a:picLocks noChangeAspect="1"/>
          </p:cNvPicPr>
          <p:nvPr/>
        </p:nvPicPr>
        <p:blipFill>
          <a:blip r:embed="rId38">
            <a:extLst>
              <a:ext uri="{28A0092B-C50C-407E-A947-70E740481C1C}">
                <a14:useLocalDpi xmlns:a14="http://schemas.microsoft.com/office/drawing/2010/main" val="0"/>
              </a:ext>
            </a:extLst>
          </a:blip>
          <a:stretch>
            <a:fillRect/>
          </a:stretch>
        </p:blipFill>
        <p:spPr>
          <a:xfrm>
            <a:off x="7824476" y="2662661"/>
            <a:ext cx="234906" cy="234906"/>
          </a:xfrm>
          <a:prstGeom prst="rect">
            <a:avLst/>
          </a:prstGeom>
        </p:spPr>
      </p:pic>
      <p:pic>
        <p:nvPicPr>
          <p:cNvPr id="139" name="Imagen 138">
            <a:extLst>
              <a:ext uri="{FF2B5EF4-FFF2-40B4-BE49-F238E27FC236}">
                <a16:creationId xmlns:a16="http://schemas.microsoft.com/office/drawing/2014/main" id="{4729C1C8-FD5E-4ED4-8996-71626ABD4E91}"/>
              </a:ext>
            </a:extLst>
          </p:cNvPr>
          <p:cNvPicPr>
            <a:picLocks noChangeAspect="1"/>
          </p:cNvPicPr>
          <p:nvPr/>
        </p:nvPicPr>
        <p:blipFill>
          <a:blip r:embed="rId39">
            <a:extLst>
              <a:ext uri="{28A0092B-C50C-407E-A947-70E740481C1C}">
                <a14:useLocalDpi xmlns:a14="http://schemas.microsoft.com/office/drawing/2010/main" val="0"/>
              </a:ext>
            </a:extLst>
          </a:blip>
          <a:stretch>
            <a:fillRect/>
          </a:stretch>
        </p:blipFill>
        <p:spPr>
          <a:xfrm>
            <a:off x="7269412" y="2662661"/>
            <a:ext cx="234906" cy="234906"/>
          </a:xfrm>
          <a:prstGeom prst="rect">
            <a:avLst/>
          </a:prstGeom>
        </p:spPr>
      </p:pic>
      <p:pic>
        <p:nvPicPr>
          <p:cNvPr id="140" name="Imagen 139">
            <a:extLst>
              <a:ext uri="{FF2B5EF4-FFF2-40B4-BE49-F238E27FC236}">
                <a16:creationId xmlns:a16="http://schemas.microsoft.com/office/drawing/2014/main" id="{A79E075F-3A7B-40BC-BC78-B706A1E98CFD}"/>
              </a:ext>
            </a:extLst>
          </p:cNvPr>
          <p:cNvPicPr>
            <a:picLocks noChangeAspect="1"/>
          </p:cNvPicPr>
          <p:nvPr/>
        </p:nvPicPr>
        <p:blipFill>
          <a:blip r:embed="rId40">
            <a:extLst>
              <a:ext uri="{28A0092B-C50C-407E-A947-70E740481C1C}">
                <a14:useLocalDpi xmlns:a14="http://schemas.microsoft.com/office/drawing/2010/main" val="0"/>
              </a:ext>
            </a:extLst>
          </a:blip>
          <a:stretch>
            <a:fillRect/>
          </a:stretch>
        </p:blipFill>
        <p:spPr>
          <a:xfrm>
            <a:off x="8402021" y="2662662"/>
            <a:ext cx="234906" cy="234906"/>
          </a:xfrm>
          <a:prstGeom prst="rect">
            <a:avLst/>
          </a:prstGeom>
        </p:spPr>
      </p:pic>
      <p:pic>
        <p:nvPicPr>
          <p:cNvPr id="141" name="Imagen 140">
            <a:extLst>
              <a:ext uri="{FF2B5EF4-FFF2-40B4-BE49-F238E27FC236}">
                <a16:creationId xmlns:a16="http://schemas.microsoft.com/office/drawing/2014/main" id="{98A9D50C-D4C7-4C3A-AC88-32363CFE49F2}"/>
              </a:ext>
            </a:extLst>
          </p:cNvPr>
          <p:cNvPicPr>
            <a:picLocks noChangeAspect="1"/>
          </p:cNvPicPr>
          <p:nvPr/>
        </p:nvPicPr>
        <p:blipFill>
          <a:blip r:embed="rId41">
            <a:extLst>
              <a:ext uri="{28A0092B-C50C-407E-A947-70E740481C1C}">
                <a14:useLocalDpi xmlns:a14="http://schemas.microsoft.com/office/drawing/2010/main" val="0"/>
              </a:ext>
              <a:ext uri="{96DAC541-7B7A-43D3-8B79-37D633B846F1}">
                <asvg:svgBlip xmlns:asvg="http://schemas.microsoft.com/office/drawing/2016/SVG/main" r:embed="rId42"/>
              </a:ext>
            </a:extLst>
          </a:blip>
          <a:srcRect/>
          <a:stretch/>
        </p:blipFill>
        <p:spPr>
          <a:xfrm>
            <a:off x="8699370" y="2662661"/>
            <a:ext cx="234906" cy="234906"/>
          </a:xfrm>
          <a:prstGeom prst="rect">
            <a:avLst/>
          </a:prstGeom>
        </p:spPr>
      </p:pic>
      <p:grpSp>
        <p:nvGrpSpPr>
          <p:cNvPr id="142" name="Grupo 141">
            <a:extLst>
              <a:ext uri="{FF2B5EF4-FFF2-40B4-BE49-F238E27FC236}">
                <a16:creationId xmlns:a16="http://schemas.microsoft.com/office/drawing/2014/main" id="{BBBB690E-52B6-4043-9238-817E84226764}"/>
              </a:ext>
            </a:extLst>
          </p:cNvPr>
          <p:cNvGrpSpPr/>
          <p:nvPr/>
        </p:nvGrpSpPr>
        <p:grpSpPr>
          <a:xfrm>
            <a:off x="11455839" y="2591693"/>
            <a:ext cx="180000" cy="3979918"/>
            <a:chOff x="10045700" y="1993900"/>
            <a:chExt cx="180000" cy="4533900"/>
          </a:xfrm>
        </p:grpSpPr>
        <p:sp>
          <p:nvSpPr>
            <p:cNvPr id="143" name="Rectángulo: esquinas redondeadas 142">
              <a:extLst>
                <a:ext uri="{FF2B5EF4-FFF2-40B4-BE49-F238E27FC236}">
                  <a16:creationId xmlns:a16="http://schemas.microsoft.com/office/drawing/2014/main" id="{4D393A71-47DA-4AC7-98A7-6A80004C7C71}"/>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4" name="Rectángulo: esquinas redondeadas 143">
              <a:extLst>
                <a:ext uri="{FF2B5EF4-FFF2-40B4-BE49-F238E27FC236}">
                  <a16:creationId xmlns:a16="http://schemas.microsoft.com/office/drawing/2014/main" id="{BDAEBA73-1D34-4FDD-A537-6DCC9A4E651F}"/>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nvGrpSpPr>
          <p:cNvPr id="145" name="Grupo 144">
            <a:extLst>
              <a:ext uri="{FF2B5EF4-FFF2-40B4-BE49-F238E27FC236}">
                <a16:creationId xmlns:a16="http://schemas.microsoft.com/office/drawing/2014/main" id="{CC57772E-2CC6-4C1D-90CA-A3212E29657E}"/>
              </a:ext>
            </a:extLst>
          </p:cNvPr>
          <p:cNvGrpSpPr/>
          <p:nvPr/>
        </p:nvGrpSpPr>
        <p:grpSpPr>
          <a:xfrm>
            <a:off x="10236535" y="1709318"/>
            <a:ext cx="1402993" cy="292388"/>
            <a:chOff x="3224009" y="2253139"/>
            <a:chExt cx="1402993" cy="292388"/>
          </a:xfrm>
        </p:grpSpPr>
        <p:sp>
          <p:nvSpPr>
            <p:cNvPr id="146" name="Content">
              <a:extLst>
                <a:ext uri="{FF2B5EF4-FFF2-40B4-BE49-F238E27FC236}">
                  <a16:creationId xmlns:a16="http://schemas.microsoft.com/office/drawing/2014/main" id="{FFE094BB-ECD4-45AA-B210-D2A493FFB643}"/>
                </a:ext>
              </a:extLst>
            </p:cNvPr>
            <p:cNvSpPr txBox="1"/>
            <p:nvPr>
              <p:custDataLst>
                <p:custData r:id="rId10"/>
              </p:custDataLst>
            </p:nvPr>
          </p:nvSpPr>
          <p:spPr>
            <a:xfrm>
              <a:off x="3224009" y="2253139"/>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47" name="Gráfico 146">
              <a:extLst>
                <a:ext uri="{FF2B5EF4-FFF2-40B4-BE49-F238E27FC236}">
                  <a16:creationId xmlns:a16="http://schemas.microsoft.com/office/drawing/2014/main" id="{D4E3F5CA-D406-4E14-931D-8F633459617D}"/>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4427501" y="2267018"/>
              <a:ext cx="199501" cy="252000"/>
            </a:xfrm>
            <a:prstGeom prst="rect">
              <a:avLst/>
            </a:prstGeom>
          </p:spPr>
        </p:pic>
      </p:grpSp>
      <p:pic>
        <p:nvPicPr>
          <p:cNvPr id="148" name="Gráfico 147">
            <a:extLst>
              <a:ext uri="{FF2B5EF4-FFF2-40B4-BE49-F238E27FC236}">
                <a16:creationId xmlns:a16="http://schemas.microsoft.com/office/drawing/2014/main" id="{D0E769C4-3E64-4B7D-B294-83D66F2FEAF6}"/>
              </a:ext>
            </a:extLst>
          </p:cNvPr>
          <p:cNvPicPr>
            <a:picLocks noChangeAspect="1"/>
          </p:cNvPicPr>
          <p:nvPr/>
        </p:nvPicPr>
        <p:blipFill>
          <a:blip r:embed="rId43">
            <a:extLst>
              <a:ext uri="{28A0092B-C50C-407E-A947-70E740481C1C}">
                <a14:useLocalDpi xmlns:a14="http://schemas.microsoft.com/office/drawing/2010/main" val="0"/>
              </a:ext>
              <a:ext uri="{96DAC541-7B7A-43D3-8B79-37D633B846F1}">
                <asvg:svgBlip xmlns:asvg="http://schemas.microsoft.com/office/drawing/2016/SVG/main" r:embed="rId44"/>
              </a:ext>
            </a:extLst>
          </a:blip>
          <a:stretch>
            <a:fillRect/>
          </a:stretch>
        </p:blipFill>
        <p:spPr>
          <a:xfrm>
            <a:off x="9981637" y="1723197"/>
            <a:ext cx="252000" cy="252000"/>
          </a:xfrm>
          <a:prstGeom prst="rect">
            <a:avLst/>
          </a:prstGeom>
        </p:spPr>
      </p:pic>
      <p:sp>
        <p:nvSpPr>
          <p:cNvPr id="149" name="Content">
            <a:extLst>
              <a:ext uri="{FF2B5EF4-FFF2-40B4-BE49-F238E27FC236}">
                <a16:creationId xmlns:a16="http://schemas.microsoft.com/office/drawing/2014/main" id="{3DAF4D22-BDED-4818-9FD9-E38EFD0AE632}"/>
              </a:ext>
            </a:extLst>
          </p:cNvPr>
          <p:cNvSpPr txBox="1"/>
          <p:nvPr>
            <p:custDataLst>
              <p:custData r:id="rId8"/>
            </p:custDataLst>
          </p:nvPr>
        </p:nvSpPr>
        <p:spPr>
          <a:xfrm>
            <a:off x="5998699" y="2206972"/>
            <a:ext cx="2130711"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Observaciones</a:t>
            </a:r>
            <a:endParaRPr lang="en-US" sz="2200" dirty="0">
              <a:latin typeface="Raleway" panose="020B0503030101060003" pitchFamily="34" charset="0"/>
              <a:ea typeface="Segoe UI" pitchFamily="34" charset="0"/>
              <a:cs typeface="Segoe UI" pitchFamily="34" charset="0"/>
            </a:endParaRPr>
          </a:p>
        </p:txBody>
      </p:sp>
      <p:pic>
        <p:nvPicPr>
          <p:cNvPr id="150" name="Gráfico 149">
            <a:extLst>
              <a:ext uri="{FF2B5EF4-FFF2-40B4-BE49-F238E27FC236}">
                <a16:creationId xmlns:a16="http://schemas.microsoft.com/office/drawing/2014/main" id="{3D500EC5-172B-4F0A-A8E7-A59A6DD2D7EE}"/>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0649896" y="2267018"/>
            <a:ext cx="252000" cy="252000"/>
          </a:xfrm>
          <a:prstGeom prst="rect">
            <a:avLst/>
          </a:prstGeom>
        </p:spPr>
      </p:pic>
      <p:grpSp>
        <p:nvGrpSpPr>
          <p:cNvPr id="151" name="Grupo 150">
            <a:extLst>
              <a:ext uri="{FF2B5EF4-FFF2-40B4-BE49-F238E27FC236}">
                <a16:creationId xmlns:a16="http://schemas.microsoft.com/office/drawing/2014/main" id="{BDB6DB9D-7382-4973-9402-58C138242AB7}"/>
              </a:ext>
            </a:extLst>
          </p:cNvPr>
          <p:cNvGrpSpPr/>
          <p:nvPr/>
        </p:nvGrpSpPr>
        <p:grpSpPr>
          <a:xfrm>
            <a:off x="8200415" y="2253139"/>
            <a:ext cx="1954534" cy="292388"/>
            <a:chOff x="2672468" y="2253139"/>
            <a:chExt cx="1954534" cy="292388"/>
          </a:xfrm>
        </p:grpSpPr>
        <p:sp>
          <p:nvSpPr>
            <p:cNvPr id="152" name="Content">
              <a:extLst>
                <a:ext uri="{FF2B5EF4-FFF2-40B4-BE49-F238E27FC236}">
                  <a16:creationId xmlns:a16="http://schemas.microsoft.com/office/drawing/2014/main" id="{79B256AF-0E98-4EAD-B65D-EC42B116DA07}"/>
                </a:ext>
              </a:extLst>
            </p:cNvPr>
            <p:cNvSpPr txBox="1"/>
            <p:nvPr>
              <p:custDataLst>
                <p:custData r:id="rId9"/>
              </p:custDataLst>
            </p:nvPr>
          </p:nvSpPr>
          <p:spPr>
            <a:xfrm>
              <a:off x="2672468" y="2253139"/>
              <a:ext cx="1390124"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Contabilidad</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53" name="Gráfico 152">
              <a:extLst>
                <a:ext uri="{FF2B5EF4-FFF2-40B4-BE49-F238E27FC236}">
                  <a16:creationId xmlns:a16="http://schemas.microsoft.com/office/drawing/2014/main" id="{3854BD59-5256-4849-822A-C07B039E54AE}"/>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4427501" y="2267018"/>
              <a:ext cx="199501" cy="252000"/>
            </a:xfrm>
            <a:prstGeom prst="rect">
              <a:avLst/>
            </a:prstGeom>
          </p:spPr>
        </p:pic>
      </p:grpSp>
      <p:pic>
        <p:nvPicPr>
          <p:cNvPr id="79" name="Imagen 78">
            <a:extLst>
              <a:ext uri="{FF2B5EF4-FFF2-40B4-BE49-F238E27FC236}">
                <a16:creationId xmlns:a16="http://schemas.microsoft.com/office/drawing/2014/main" id="{D6808464-AA1A-4962-8F1C-BB2245CDFB5D}"/>
              </a:ext>
            </a:extLst>
          </p:cNvPr>
          <p:cNvPicPr>
            <a:picLocks noChangeAspect="1"/>
          </p:cNvPicPr>
          <p:nvPr/>
        </p:nvPicPr>
        <p:blipFill>
          <a:blip r:embed="rId45">
            <a:extLst>
              <a:ext uri="{28A0092B-C50C-407E-A947-70E740481C1C}">
                <a14:useLocalDpi xmlns:a14="http://schemas.microsoft.com/office/drawing/2010/main" val="0"/>
              </a:ext>
            </a:extLst>
          </a:blip>
          <a:stretch>
            <a:fillRect/>
          </a:stretch>
        </p:blipFill>
        <p:spPr>
          <a:xfrm>
            <a:off x="3635612" y="2671675"/>
            <a:ext cx="234906" cy="234906"/>
          </a:xfrm>
          <a:prstGeom prst="rect">
            <a:avLst/>
          </a:prstGeom>
        </p:spPr>
      </p:pic>
      <p:pic>
        <p:nvPicPr>
          <p:cNvPr id="80" name="Imagen 79">
            <a:extLst>
              <a:ext uri="{FF2B5EF4-FFF2-40B4-BE49-F238E27FC236}">
                <a16:creationId xmlns:a16="http://schemas.microsoft.com/office/drawing/2014/main" id="{187978E9-AA50-4A6B-8F2B-15B7D3235EA4}"/>
              </a:ext>
            </a:extLst>
          </p:cNvPr>
          <p:cNvPicPr>
            <a:picLocks noChangeAspect="1"/>
          </p:cNvPicPr>
          <p:nvPr/>
        </p:nvPicPr>
        <p:blipFill>
          <a:blip r:embed="rId45">
            <a:extLst>
              <a:ext uri="{28A0092B-C50C-407E-A947-70E740481C1C}">
                <a14:useLocalDpi xmlns:a14="http://schemas.microsoft.com/office/drawing/2010/main" val="0"/>
              </a:ext>
            </a:extLst>
          </a:blip>
          <a:stretch>
            <a:fillRect/>
          </a:stretch>
        </p:blipFill>
        <p:spPr>
          <a:xfrm>
            <a:off x="9222889" y="2671675"/>
            <a:ext cx="234906" cy="234906"/>
          </a:xfrm>
          <a:prstGeom prst="rect">
            <a:avLst/>
          </a:prstGeom>
        </p:spPr>
      </p:pic>
      <p:pic>
        <p:nvPicPr>
          <p:cNvPr id="81" name="Gráfico 80">
            <a:extLst>
              <a:ext uri="{FF2B5EF4-FFF2-40B4-BE49-F238E27FC236}">
                <a16:creationId xmlns:a16="http://schemas.microsoft.com/office/drawing/2014/main" id="{629B7640-8E49-4DAE-A266-0E118E5C074A}"/>
              </a:ext>
            </a:extLst>
          </p:cNvPr>
          <p:cNvPicPr>
            <a:picLocks noChangeAspect="1"/>
          </p:cNvPicPr>
          <p:nvPr/>
        </p:nvPicPr>
        <p:blipFill>
          <a:blip r:embed="rId46">
            <a:extLst>
              <a:ext uri="{28A0092B-C50C-407E-A947-70E740481C1C}">
                <a14:useLocalDpi xmlns:a14="http://schemas.microsoft.com/office/drawing/2010/main" val="0"/>
              </a:ext>
              <a:ext uri="{96DAC541-7B7A-43D3-8B79-37D633B846F1}">
                <asvg:svgBlip xmlns:asvg="http://schemas.microsoft.com/office/drawing/2016/SVG/main" r:embed="rId47"/>
              </a:ext>
            </a:extLst>
          </a:blip>
          <a:stretch>
            <a:fillRect/>
          </a:stretch>
        </p:blipFill>
        <p:spPr>
          <a:xfrm>
            <a:off x="9541866" y="1746520"/>
            <a:ext cx="252000" cy="252000"/>
          </a:xfrm>
          <a:prstGeom prst="rect">
            <a:avLst/>
          </a:prstGeom>
        </p:spPr>
      </p:pic>
    </p:spTree>
    <p:extLst>
      <p:ext uri="{BB962C8B-B14F-4D97-AF65-F5344CB8AC3E}">
        <p14:creationId xmlns:p14="http://schemas.microsoft.com/office/powerpoint/2010/main" val="15061069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28"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29"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30"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31"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32"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3074881"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Evaluación</a:t>
            </a:r>
            <a:r>
              <a:rPr lang="en-US" sz="2600" dirty="0">
                <a:solidFill>
                  <a:srgbClr val="000000"/>
                </a:solidFill>
                <a:latin typeface="Raleway" panose="020B0503030101060003" pitchFamily="34" charset="0"/>
                <a:ea typeface="Segoe UI" pitchFamily="34" charset="0"/>
                <a:cs typeface="Segoe UI" pitchFamily="34" charset="0"/>
              </a:rPr>
              <a:t> de PE’s</a:t>
            </a:r>
          </a:p>
        </p:txBody>
      </p:sp>
      <p:sp>
        <p:nvSpPr>
          <p:cNvPr id="203" name="Content">
            <a:extLst>
              <a:ext uri="{FF2B5EF4-FFF2-40B4-BE49-F238E27FC236}">
                <a16:creationId xmlns:a16="http://schemas.microsoft.com/office/drawing/2014/main" id="{2275396F-38F7-4DF2-B2BD-A6DECE313725}"/>
              </a:ext>
            </a:extLst>
          </p:cNvPr>
          <p:cNvSpPr txBox="1"/>
          <p:nvPr>
            <p:custDataLst>
              <p:custData r:id="rId4"/>
            </p:custDataLst>
          </p:nvPr>
        </p:nvSpPr>
        <p:spPr>
          <a:xfrm>
            <a:off x="470752" y="2206972"/>
            <a:ext cx="2130711"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Observaciones</a:t>
            </a:r>
            <a:endParaRPr lang="en-US" sz="2200" dirty="0">
              <a:latin typeface="Raleway" panose="020B0503030101060003" pitchFamily="34" charset="0"/>
              <a:ea typeface="Segoe UI" pitchFamily="34" charset="0"/>
              <a:cs typeface="Segoe UI" pitchFamily="34" charset="0"/>
            </a:endParaRPr>
          </a:p>
        </p:txBody>
      </p:sp>
      <p:pic>
        <p:nvPicPr>
          <p:cNvPr id="53" name="Gráfico 52">
            <a:hlinkClick r:id="rId34" action="ppaction://hlinksldjump"/>
            <a:extLst>
              <a:ext uri="{FF2B5EF4-FFF2-40B4-BE49-F238E27FC236}">
                <a16:creationId xmlns:a16="http://schemas.microsoft.com/office/drawing/2014/main" id="{216E622C-4373-4A94-B5B9-885C9A3F9CA1}"/>
              </a:ext>
            </a:extLst>
          </p:cNvPr>
          <p:cNvPicPr>
            <a:picLocks noChangeAspect="1"/>
          </p:cNvPicPr>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a:off x="3524095" y="1746520"/>
            <a:ext cx="252000" cy="252000"/>
          </a:xfrm>
          <a:prstGeom prst="rect">
            <a:avLst/>
          </a:prstGeom>
        </p:spPr>
      </p:pic>
      <p:grpSp>
        <p:nvGrpSpPr>
          <p:cNvPr id="269" name="Grupo 268">
            <a:extLst>
              <a:ext uri="{FF2B5EF4-FFF2-40B4-BE49-F238E27FC236}">
                <a16:creationId xmlns:a16="http://schemas.microsoft.com/office/drawing/2014/main" id="{43F92E02-D9D4-4CDE-9142-6224E36B0DCD}"/>
              </a:ext>
            </a:extLst>
          </p:cNvPr>
          <p:cNvGrpSpPr/>
          <p:nvPr>
            <p:custDataLst>
              <p:custData r:id="rId5"/>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37" action="ppaction://hlinksldjump"/>
              <a:extLst>
                <a:ext uri="{FF2B5EF4-FFF2-40B4-BE49-F238E27FC236}">
                  <a16:creationId xmlns:a16="http://schemas.microsoft.com/office/drawing/2014/main" id="{E63BC99B-E73F-4F66-868B-2E3094EB5B9C}"/>
                </a:ext>
              </a:extLst>
            </p:cNvPr>
            <p:cNvSpPr txBox="1"/>
            <p:nvPr>
              <p:custDataLst>
                <p:custData r:id="rId25"/>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pic>
        <p:nvPicPr>
          <p:cNvPr id="12" name="Gráfico 11">
            <a:extLst>
              <a:ext uri="{FF2B5EF4-FFF2-40B4-BE49-F238E27FC236}">
                <a16:creationId xmlns:a16="http://schemas.microsoft.com/office/drawing/2014/main" id="{5AE2489E-CAE1-4645-8E63-CC651760382E}"/>
              </a:ext>
            </a:extLst>
          </p:cNvPr>
          <p:cNvPicPr>
            <a:picLocks noChangeAspect="1"/>
          </p:cNvPicPr>
          <p:nvPr/>
        </p:nvPicPr>
        <p:blipFill>
          <a:blip r:embed="rId38">
            <a:extLst>
              <a:ext uri="{28A0092B-C50C-407E-A947-70E740481C1C}">
                <a14:useLocalDpi xmlns:a14="http://schemas.microsoft.com/office/drawing/2010/main" val="0"/>
              </a:ext>
              <a:ext uri="{96DAC541-7B7A-43D3-8B79-37D633B846F1}">
                <asvg:svgBlip xmlns:asvg="http://schemas.microsoft.com/office/drawing/2016/SVG/main" r:embed="rId39"/>
              </a:ext>
            </a:extLst>
          </a:blip>
          <a:stretch>
            <a:fillRect/>
          </a:stretch>
        </p:blipFill>
        <p:spPr>
          <a:xfrm>
            <a:off x="5121949" y="2267018"/>
            <a:ext cx="252000" cy="252000"/>
          </a:xfrm>
          <a:prstGeom prst="rect">
            <a:avLst/>
          </a:prstGeom>
        </p:spPr>
      </p:pic>
      <p:grpSp>
        <p:nvGrpSpPr>
          <p:cNvPr id="83" name="Grupo 82">
            <a:extLst>
              <a:ext uri="{FF2B5EF4-FFF2-40B4-BE49-F238E27FC236}">
                <a16:creationId xmlns:a16="http://schemas.microsoft.com/office/drawing/2014/main" id="{5CF8A3D8-1A22-4FF8-8073-C8561BBBA916}"/>
              </a:ext>
            </a:extLst>
          </p:cNvPr>
          <p:cNvGrpSpPr/>
          <p:nvPr/>
        </p:nvGrpSpPr>
        <p:grpSpPr>
          <a:xfrm>
            <a:off x="2672468" y="2253139"/>
            <a:ext cx="1954534" cy="292388"/>
            <a:chOff x="2672468" y="2253139"/>
            <a:chExt cx="1954534" cy="292388"/>
          </a:xfrm>
        </p:grpSpPr>
        <p:sp>
          <p:nvSpPr>
            <p:cNvPr id="84" name="Content">
              <a:extLst>
                <a:ext uri="{FF2B5EF4-FFF2-40B4-BE49-F238E27FC236}">
                  <a16:creationId xmlns:a16="http://schemas.microsoft.com/office/drawing/2014/main" id="{DA058A1E-D97C-46AE-AD35-F73AB198F20C}"/>
                </a:ext>
              </a:extLst>
            </p:cNvPr>
            <p:cNvSpPr txBox="1"/>
            <p:nvPr>
              <p:custDataLst>
                <p:custData r:id="rId24"/>
              </p:custDataLst>
            </p:nvPr>
          </p:nvSpPr>
          <p:spPr>
            <a:xfrm>
              <a:off x="2672468" y="2253139"/>
              <a:ext cx="1390124"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Contabilidad</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85" name="Gráfico 84">
              <a:extLst>
                <a:ext uri="{FF2B5EF4-FFF2-40B4-BE49-F238E27FC236}">
                  <a16:creationId xmlns:a16="http://schemas.microsoft.com/office/drawing/2014/main" id="{9C33FEBC-ECD6-4A59-84F4-31AB0AE3041E}"/>
                </a:ext>
              </a:extLst>
            </p:cNvPr>
            <p:cNvPicPr>
              <a:picLocks noChangeAspect="1"/>
            </p:cNvPicPr>
            <p:nvPr/>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4427501" y="2267018"/>
              <a:ext cx="199501" cy="252000"/>
            </a:xfrm>
            <a:prstGeom prst="rect">
              <a:avLst/>
            </a:prstGeom>
          </p:spPr>
        </p:pic>
      </p:grpSp>
      <p:grpSp>
        <p:nvGrpSpPr>
          <p:cNvPr id="145" name="Grupo 144">
            <a:extLst>
              <a:ext uri="{FF2B5EF4-FFF2-40B4-BE49-F238E27FC236}">
                <a16:creationId xmlns:a16="http://schemas.microsoft.com/office/drawing/2014/main" id="{9821A6F6-2E93-49C8-8C74-DE68FAD86E5E}"/>
              </a:ext>
            </a:extLst>
          </p:cNvPr>
          <p:cNvGrpSpPr/>
          <p:nvPr>
            <p:custDataLst>
              <p:custData r:id="rId6"/>
            </p:custDataLst>
          </p:nvPr>
        </p:nvGrpSpPr>
        <p:grpSpPr>
          <a:xfrm>
            <a:off x="470752" y="2591693"/>
            <a:ext cx="5220000" cy="3979918"/>
            <a:chOff x="3671888" y="3718560"/>
            <a:chExt cx="3557587" cy="292388"/>
          </a:xfrm>
        </p:grpSpPr>
        <p:sp>
          <p:nvSpPr>
            <p:cNvPr id="146" name="Rectángulo: esquinas redondeadas 145">
              <a:extLst>
                <a:ext uri="{FF2B5EF4-FFF2-40B4-BE49-F238E27FC236}">
                  <a16:creationId xmlns:a16="http://schemas.microsoft.com/office/drawing/2014/main" id="{5998A669-B84B-4189-B1C2-C1A25B89ABF0}"/>
                </a:ext>
              </a:extLst>
            </p:cNvPr>
            <p:cNvSpPr/>
            <p:nvPr/>
          </p:nvSpPr>
          <p:spPr>
            <a:xfrm>
              <a:off x="3671888" y="3718560"/>
              <a:ext cx="3557587"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Content">
              <a:extLst>
                <a:ext uri="{FF2B5EF4-FFF2-40B4-BE49-F238E27FC236}">
                  <a16:creationId xmlns:a16="http://schemas.microsoft.com/office/drawing/2014/main" id="{936C3D45-F2C3-4F85-8B7A-C39D231BADAF}"/>
                </a:ext>
              </a:extLst>
            </p:cNvPr>
            <p:cNvSpPr txBox="1"/>
            <p:nvPr>
              <p:custDataLst>
                <p:custData r:id="rId23"/>
              </p:custDataLst>
            </p:nvPr>
          </p:nvSpPr>
          <p:spPr>
            <a:xfrm>
              <a:off x="3671888" y="3746609"/>
              <a:ext cx="1377816" cy="21481"/>
            </a:xfrm>
            <a:prstGeom prst="rect">
              <a:avLst/>
            </a:prstGeom>
            <a:noFill/>
          </p:spPr>
          <p:txBody>
            <a:bodyPr wrap="square" lIns="91440" tIns="18288" rIns="91440" bIns="27432" rtlCol="0" anchor="ctr" anchorCtr="0">
              <a:spAutoFit/>
            </a:bodyPr>
            <a:lstStyle/>
            <a:p>
              <a:r>
                <a:rPr lang="en-US" sz="1600" dirty="0">
                  <a:solidFill>
                    <a:schemeClr val="bg1">
                      <a:lumMod val="65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aquí</a:t>
              </a:r>
              <a:r>
                <a:rPr lang="en-US" sz="1600" dirty="0">
                  <a:solidFill>
                    <a:schemeClr val="bg1">
                      <a:lumMod val="65000"/>
                    </a:schemeClr>
                  </a:solidFill>
                  <a:latin typeface="Raleway" panose="020B0503030101060003" pitchFamily="34" charset="0"/>
                  <a:ea typeface="Segoe UI" pitchFamily="34" charset="0"/>
                  <a:cs typeface="Segoe UI" pitchFamily="34" charset="0"/>
                </a:rPr>
                <a:t>…</a:t>
              </a:r>
            </a:p>
          </p:txBody>
        </p:sp>
      </p:grpSp>
      <p:cxnSp>
        <p:nvCxnSpPr>
          <p:cNvPr id="148" name="Conector recto 147">
            <a:extLst>
              <a:ext uri="{FF2B5EF4-FFF2-40B4-BE49-F238E27FC236}">
                <a16:creationId xmlns:a16="http://schemas.microsoft.com/office/drawing/2014/main" id="{FA9CD04B-BDAC-41B1-BF9E-B59ED58BC7B6}"/>
              </a:ext>
            </a:extLst>
          </p:cNvPr>
          <p:cNvCxnSpPr>
            <a:cxnSpLocks/>
          </p:cNvCxnSpPr>
          <p:nvPr/>
        </p:nvCxnSpPr>
        <p:spPr>
          <a:xfrm>
            <a:off x="467619" y="2942918"/>
            <a:ext cx="5220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49" name="Imagen 148">
            <a:extLst>
              <a:ext uri="{FF2B5EF4-FFF2-40B4-BE49-F238E27FC236}">
                <a16:creationId xmlns:a16="http://schemas.microsoft.com/office/drawing/2014/main" id="{EFA021DF-788B-4925-B71D-915FB9A826D5}"/>
              </a:ext>
            </a:extLst>
          </p:cNvPr>
          <p:cNvPicPr>
            <a:picLocks noChangeAspect="1"/>
          </p:cNvPicPr>
          <p:nvPr/>
        </p:nvPicPr>
        <p:blipFill>
          <a:blip r:embed="rId42">
            <a:extLst>
              <a:ext uri="{28A0092B-C50C-407E-A947-70E740481C1C}">
                <a14:useLocalDpi xmlns:a14="http://schemas.microsoft.com/office/drawing/2010/main" val="0"/>
              </a:ext>
            </a:extLst>
          </a:blip>
          <a:stretch>
            <a:fillRect/>
          </a:stretch>
        </p:blipFill>
        <p:spPr>
          <a:xfrm>
            <a:off x="558321" y="2663448"/>
            <a:ext cx="234905" cy="234905"/>
          </a:xfrm>
          <a:prstGeom prst="rect">
            <a:avLst/>
          </a:prstGeom>
        </p:spPr>
      </p:pic>
      <p:pic>
        <p:nvPicPr>
          <p:cNvPr id="150" name="Imagen 149">
            <a:extLst>
              <a:ext uri="{FF2B5EF4-FFF2-40B4-BE49-F238E27FC236}">
                <a16:creationId xmlns:a16="http://schemas.microsoft.com/office/drawing/2014/main" id="{E870BD58-64AA-4BCA-8D2D-CB5F8831D1BD}"/>
              </a:ext>
            </a:extLst>
          </p:cNvPr>
          <p:cNvPicPr>
            <a:picLocks noChangeAspect="1"/>
          </p:cNvPicPr>
          <p:nvPr/>
        </p:nvPicPr>
        <p:blipFill>
          <a:blip r:embed="rId43">
            <a:extLst>
              <a:ext uri="{28A0092B-C50C-407E-A947-70E740481C1C}">
                <a14:useLocalDpi xmlns:a14="http://schemas.microsoft.com/office/drawing/2010/main" val="0"/>
              </a:ext>
            </a:extLst>
          </a:blip>
          <a:stretch>
            <a:fillRect/>
          </a:stretch>
        </p:blipFill>
        <p:spPr>
          <a:xfrm>
            <a:off x="863335" y="2666885"/>
            <a:ext cx="234905" cy="234905"/>
          </a:xfrm>
          <a:prstGeom prst="rect">
            <a:avLst/>
          </a:prstGeom>
        </p:spPr>
      </p:pic>
      <p:pic>
        <p:nvPicPr>
          <p:cNvPr id="151" name="Imagen 150">
            <a:extLst>
              <a:ext uri="{FF2B5EF4-FFF2-40B4-BE49-F238E27FC236}">
                <a16:creationId xmlns:a16="http://schemas.microsoft.com/office/drawing/2014/main" id="{915067D4-41F4-419C-BC47-F8931A085996}"/>
              </a:ext>
            </a:extLst>
          </p:cNvPr>
          <p:cNvPicPr>
            <a:picLocks noChangeAspect="1"/>
          </p:cNvPicPr>
          <p:nvPr/>
        </p:nvPicPr>
        <p:blipFill>
          <a:blip r:embed="rId44">
            <a:extLst>
              <a:ext uri="{28A0092B-C50C-407E-A947-70E740481C1C}">
                <a14:useLocalDpi xmlns:a14="http://schemas.microsoft.com/office/drawing/2010/main" val="0"/>
              </a:ext>
            </a:extLst>
          </a:blip>
          <a:stretch>
            <a:fillRect/>
          </a:stretch>
        </p:blipFill>
        <p:spPr>
          <a:xfrm>
            <a:off x="1154781" y="2663448"/>
            <a:ext cx="234905" cy="234905"/>
          </a:xfrm>
          <a:prstGeom prst="rect">
            <a:avLst/>
          </a:prstGeom>
        </p:spPr>
      </p:pic>
      <p:pic>
        <p:nvPicPr>
          <p:cNvPr id="152" name="Imagen 151">
            <a:extLst>
              <a:ext uri="{FF2B5EF4-FFF2-40B4-BE49-F238E27FC236}">
                <a16:creationId xmlns:a16="http://schemas.microsoft.com/office/drawing/2014/main" id="{9D21C131-3E41-49F0-87AC-57CA39EF1F2A}"/>
              </a:ext>
            </a:extLst>
          </p:cNvPr>
          <p:cNvPicPr>
            <a:picLocks noChangeAspect="1"/>
          </p:cNvPicPr>
          <p:nvPr/>
        </p:nvPicPr>
        <p:blipFill>
          <a:blip r:embed="rId45">
            <a:extLst>
              <a:ext uri="{28A0092B-C50C-407E-A947-70E740481C1C}">
                <a14:useLocalDpi xmlns:a14="http://schemas.microsoft.com/office/drawing/2010/main" val="0"/>
              </a:ext>
            </a:extLst>
          </a:blip>
          <a:stretch>
            <a:fillRect/>
          </a:stretch>
        </p:blipFill>
        <p:spPr>
          <a:xfrm>
            <a:off x="1994799" y="2663448"/>
            <a:ext cx="234905" cy="234905"/>
          </a:xfrm>
          <a:prstGeom prst="rect">
            <a:avLst/>
          </a:prstGeom>
        </p:spPr>
      </p:pic>
      <p:pic>
        <p:nvPicPr>
          <p:cNvPr id="153" name="Imagen 152">
            <a:extLst>
              <a:ext uri="{FF2B5EF4-FFF2-40B4-BE49-F238E27FC236}">
                <a16:creationId xmlns:a16="http://schemas.microsoft.com/office/drawing/2014/main" id="{C1564937-BD98-4790-8748-8F03D9845D38}"/>
              </a:ext>
            </a:extLst>
          </p:cNvPr>
          <p:cNvPicPr>
            <a:picLocks noChangeAspect="1"/>
          </p:cNvPicPr>
          <p:nvPr/>
        </p:nvPicPr>
        <p:blipFill>
          <a:blip r:embed="rId46">
            <a:extLst>
              <a:ext uri="{28A0092B-C50C-407E-A947-70E740481C1C}">
                <a14:useLocalDpi xmlns:a14="http://schemas.microsoft.com/office/drawing/2010/main" val="0"/>
              </a:ext>
            </a:extLst>
          </a:blip>
          <a:stretch>
            <a:fillRect/>
          </a:stretch>
        </p:blipFill>
        <p:spPr>
          <a:xfrm>
            <a:off x="2274113" y="2662661"/>
            <a:ext cx="234906" cy="234906"/>
          </a:xfrm>
          <a:prstGeom prst="rect">
            <a:avLst/>
          </a:prstGeom>
        </p:spPr>
      </p:pic>
      <p:pic>
        <p:nvPicPr>
          <p:cNvPr id="154" name="Imagen 153">
            <a:extLst>
              <a:ext uri="{FF2B5EF4-FFF2-40B4-BE49-F238E27FC236}">
                <a16:creationId xmlns:a16="http://schemas.microsoft.com/office/drawing/2014/main" id="{85242F3F-13CA-496B-B68E-39EA316F995C}"/>
              </a:ext>
            </a:extLst>
          </p:cNvPr>
          <p:cNvPicPr>
            <a:picLocks noChangeAspect="1"/>
          </p:cNvPicPr>
          <p:nvPr/>
        </p:nvPicPr>
        <p:blipFill>
          <a:blip r:embed="rId47">
            <a:extLst>
              <a:ext uri="{28A0092B-C50C-407E-A947-70E740481C1C}">
                <a14:useLocalDpi xmlns:a14="http://schemas.microsoft.com/office/drawing/2010/main" val="0"/>
              </a:ext>
            </a:extLst>
          </a:blip>
          <a:stretch>
            <a:fillRect/>
          </a:stretch>
        </p:blipFill>
        <p:spPr>
          <a:xfrm>
            <a:off x="1719049" y="2662661"/>
            <a:ext cx="234906" cy="234906"/>
          </a:xfrm>
          <a:prstGeom prst="rect">
            <a:avLst/>
          </a:prstGeom>
        </p:spPr>
      </p:pic>
      <p:pic>
        <p:nvPicPr>
          <p:cNvPr id="155" name="Imagen 154">
            <a:extLst>
              <a:ext uri="{FF2B5EF4-FFF2-40B4-BE49-F238E27FC236}">
                <a16:creationId xmlns:a16="http://schemas.microsoft.com/office/drawing/2014/main" id="{7CBC978C-662D-4285-AD93-0AAFA0BED00D}"/>
              </a:ext>
            </a:extLst>
          </p:cNvPr>
          <p:cNvPicPr>
            <a:picLocks noChangeAspect="1"/>
          </p:cNvPicPr>
          <p:nvPr/>
        </p:nvPicPr>
        <p:blipFill>
          <a:blip r:embed="rId48">
            <a:extLst>
              <a:ext uri="{28A0092B-C50C-407E-A947-70E740481C1C}">
                <a14:useLocalDpi xmlns:a14="http://schemas.microsoft.com/office/drawing/2010/main" val="0"/>
              </a:ext>
            </a:extLst>
          </a:blip>
          <a:stretch>
            <a:fillRect/>
          </a:stretch>
        </p:blipFill>
        <p:spPr>
          <a:xfrm>
            <a:off x="2851658" y="2662662"/>
            <a:ext cx="234906" cy="234906"/>
          </a:xfrm>
          <a:prstGeom prst="rect">
            <a:avLst/>
          </a:prstGeom>
        </p:spPr>
      </p:pic>
      <p:pic>
        <p:nvPicPr>
          <p:cNvPr id="156" name="Imagen 155">
            <a:extLst>
              <a:ext uri="{FF2B5EF4-FFF2-40B4-BE49-F238E27FC236}">
                <a16:creationId xmlns:a16="http://schemas.microsoft.com/office/drawing/2014/main" id="{5434ACBF-617C-48A2-A6C6-7701C09EE6F5}"/>
              </a:ext>
            </a:extLst>
          </p:cNvPr>
          <p:cNvPicPr>
            <a:picLocks noChangeAspect="1"/>
          </p:cNvPicPr>
          <p:nvPr/>
        </p:nvPicPr>
        <p:blipFill>
          <a:blip r:embed="rId49">
            <a:extLst>
              <a:ext uri="{28A0092B-C50C-407E-A947-70E740481C1C}">
                <a14:useLocalDpi xmlns:a14="http://schemas.microsoft.com/office/drawing/2010/main" val="0"/>
              </a:ext>
            </a:extLst>
          </a:blip>
          <a:stretch>
            <a:fillRect/>
          </a:stretch>
        </p:blipFill>
        <p:spPr>
          <a:xfrm>
            <a:off x="3149007" y="2662661"/>
            <a:ext cx="234906" cy="234906"/>
          </a:xfrm>
          <a:prstGeom prst="rect">
            <a:avLst/>
          </a:prstGeom>
        </p:spPr>
      </p:pic>
      <p:grpSp>
        <p:nvGrpSpPr>
          <p:cNvPr id="157" name="Grupo 156">
            <a:extLst>
              <a:ext uri="{FF2B5EF4-FFF2-40B4-BE49-F238E27FC236}">
                <a16:creationId xmlns:a16="http://schemas.microsoft.com/office/drawing/2014/main" id="{06C0DF68-CA95-4E3F-9304-52C4B5AFBA9E}"/>
              </a:ext>
            </a:extLst>
          </p:cNvPr>
          <p:cNvGrpSpPr/>
          <p:nvPr>
            <p:custDataLst>
              <p:custData r:id="rId7"/>
            </p:custDataLst>
          </p:nvPr>
        </p:nvGrpSpPr>
        <p:grpSpPr>
          <a:xfrm>
            <a:off x="6021115" y="2591693"/>
            <a:ext cx="5220000" cy="3979918"/>
            <a:chOff x="3671888" y="3718560"/>
            <a:chExt cx="3557587" cy="292388"/>
          </a:xfrm>
        </p:grpSpPr>
        <p:sp>
          <p:nvSpPr>
            <p:cNvPr id="158" name="Rectángulo: esquinas redondeadas 157">
              <a:extLst>
                <a:ext uri="{FF2B5EF4-FFF2-40B4-BE49-F238E27FC236}">
                  <a16:creationId xmlns:a16="http://schemas.microsoft.com/office/drawing/2014/main" id="{DE304413-C5C6-45C0-A4BE-B931D2B84D2C}"/>
                </a:ext>
              </a:extLst>
            </p:cNvPr>
            <p:cNvSpPr/>
            <p:nvPr/>
          </p:nvSpPr>
          <p:spPr>
            <a:xfrm>
              <a:off x="3671888" y="3718560"/>
              <a:ext cx="3557587"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9" name="Content">
              <a:extLst>
                <a:ext uri="{FF2B5EF4-FFF2-40B4-BE49-F238E27FC236}">
                  <a16:creationId xmlns:a16="http://schemas.microsoft.com/office/drawing/2014/main" id="{EF5BD7BB-CBBE-4CD9-A62C-12015A7D5144}"/>
                </a:ext>
              </a:extLst>
            </p:cNvPr>
            <p:cNvSpPr txBox="1"/>
            <p:nvPr>
              <p:custDataLst>
                <p:custData r:id="rId22"/>
              </p:custDataLst>
            </p:nvPr>
          </p:nvSpPr>
          <p:spPr>
            <a:xfrm>
              <a:off x="3671888" y="3746609"/>
              <a:ext cx="1377816" cy="21481"/>
            </a:xfrm>
            <a:prstGeom prst="rect">
              <a:avLst/>
            </a:prstGeom>
            <a:noFill/>
          </p:spPr>
          <p:txBody>
            <a:bodyPr wrap="square" lIns="91440" tIns="18288" rIns="91440" bIns="27432" rtlCol="0" anchor="ctr" anchorCtr="0">
              <a:spAutoFit/>
            </a:bodyPr>
            <a:lstStyle/>
            <a:p>
              <a:r>
                <a:rPr lang="en-US" sz="1600" dirty="0">
                  <a:solidFill>
                    <a:schemeClr val="bg1">
                      <a:lumMod val="65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aquí</a:t>
              </a:r>
              <a:r>
                <a:rPr lang="en-US" sz="1600" dirty="0">
                  <a:solidFill>
                    <a:schemeClr val="bg1">
                      <a:lumMod val="65000"/>
                    </a:schemeClr>
                  </a:solidFill>
                  <a:latin typeface="Raleway" panose="020B0503030101060003" pitchFamily="34" charset="0"/>
                  <a:ea typeface="Segoe UI" pitchFamily="34" charset="0"/>
                  <a:cs typeface="Segoe UI" pitchFamily="34" charset="0"/>
                </a:rPr>
                <a:t>…</a:t>
              </a:r>
            </a:p>
          </p:txBody>
        </p:sp>
      </p:grpSp>
      <p:cxnSp>
        <p:nvCxnSpPr>
          <p:cNvPr id="160" name="Conector recto 159">
            <a:extLst>
              <a:ext uri="{FF2B5EF4-FFF2-40B4-BE49-F238E27FC236}">
                <a16:creationId xmlns:a16="http://schemas.microsoft.com/office/drawing/2014/main" id="{930F9940-9F65-427C-9CD7-D50E92A7D2A9}"/>
              </a:ext>
            </a:extLst>
          </p:cNvPr>
          <p:cNvCxnSpPr>
            <a:cxnSpLocks/>
          </p:cNvCxnSpPr>
          <p:nvPr/>
        </p:nvCxnSpPr>
        <p:spPr>
          <a:xfrm>
            <a:off x="6017982" y="2942918"/>
            <a:ext cx="5220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61" name="Imagen 160">
            <a:extLst>
              <a:ext uri="{FF2B5EF4-FFF2-40B4-BE49-F238E27FC236}">
                <a16:creationId xmlns:a16="http://schemas.microsoft.com/office/drawing/2014/main" id="{9843D1C5-C64F-4324-81DA-0F597023D7ED}"/>
              </a:ext>
            </a:extLst>
          </p:cNvPr>
          <p:cNvPicPr>
            <a:picLocks noChangeAspect="1"/>
          </p:cNvPicPr>
          <p:nvPr/>
        </p:nvPicPr>
        <p:blipFill>
          <a:blip r:embed="rId42">
            <a:extLst>
              <a:ext uri="{28A0092B-C50C-407E-A947-70E740481C1C}">
                <a14:useLocalDpi xmlns:a14="http://schemas.microsoft.com/office/drawing/2010/main" val="0"/>
              </a:ext>
            </a:extLst>
          </a:blip>
          <a:stretch>
            <a:fillRect/>
          </a:stretch>
        </p:blipFill>
        <p:spPr>
          <a:xfrm>
            <a:off x="6108684" y="2663448"/>
            <a:ext cx="234905" cy="234905"/>
          </a:xfrm>
          <a:prstGeom prst="rect">
            <a:avLst/>
          </a:prstGeom>
        </p:spPr>
      </p:pic>
      <p:pic>
        <p:nvPicPr>
          <p:cNvPr id="162" name="Imagen 161">
            <a:extLst>
              <a:ext uri="{FF2B5EF4-FFF2-40B4-BE49-F238E27FC236}">
                <a16:creationId xmlns:a16="http://schemas.microsoft.com/office/drawing/2014/main" id="{C72D4DEB-2A77-470F-AA68-C9DCC573BE2F}"/>
              </a:ext>
            </a:extLst>
          </p:cNvPr>
          <p:cNvPicPr>
            <a:picLocks noChangeAspect="1"/>
          </p:cNvPicPr>
          <p:nvPr/>
        </p:nvPicPr>
        <p:blipFill>
          <a:blip r:embed="rId43">
            <a:extLst>
              <a:ext uri="{28A0092B-C50C-407E-A947-70E740481C1C}">
                <a14:useLocalDpi xmlns:a14="http://schemas.microsoft.com/office/drawing/2010/main" val="0"/>
              </a:ext>
            </a:extLst>
          </a:blip>
          <a:stretch>
            <a:fillRect/>
          </a:stretch>
        </p:blipFill>
        <p:spPr>
          <a:xfrm>
            <a:off x="6413698" y="2666885"/>
            <a:ext cx="234905" cy="234905"/>
          </a:xfrm>
          <a:prstGeom prst="rect">
            <a:avLst/>
          </a:prstGeom>
        </p:spPr>
      </p:pic>
      <p:pic>
        <p:nvPicPr>
          <p:cNvPr id="163" name="Imagen 162">
            <a:extLst>
              <a:ext uri="{FF2B5EF4-FFF2-40B4-BE49-F238E27FC236}">
                <a16:creationId xmlns:a16="http://schemas.microsoft.com/office/drawing/2014/main" id="{C0B8BF79-20B7-4FE2-B21E-8F950463BC11}"/>
              </a:ext>
            </a:extLst>
          </p:cNvPr>
          <p:cNvPicPr>
            <a:picLocks noChangeAspect="1"/>
          </p:cNvPicPr>
          <p:nvPr/>
        </p:nvPicPr>
        <p:blipFill>
          <a:blip r:embed="rId44">
            <a:extLst>
              <a:ext uri="{28A0092B-C50C-407E-A947-70E740481C1C}">
                <a14:useLocalDpi xmlns:a14="http://schemas.microsoft.com/office/drawing/2010/main" val="0"/>
              </a:ext>
            </a:extLst>
          </a:blip>
          <a:stretch>
            <a:fillRect/>
          </a:stretch>
        </p:blipFill>
        <p:spPr>
          <a:xfrm>
            <a:off x="6705144" y="2663448"/>
            <a:ext cx="234905" cy="234905"/>
          </a:xfrm>
          <a:prstGeom prst="rect">
            <a:avLst/>
          </a:prstGeom>
        </p:spPr>
      </p:pic>
      <p:pic>
        <p:nvPicPr>
          <p:cNvPr id="164" name="Imagen 163">
            <a:extLst>
              <a:ext uri="{FF2B5EF4-FFF2-40B4-BE49-F238E27FC236}">
                <a16:creationId xmlns:a16="http://schemas.microsoft.com/office/drawing/2014/main" id="{9CB44EA2-E095-429B-8148-DDD3320B1075}"/>
              </a:ext>
            </a:extLst>
          </p:cNvPr>
          <p:cNvPicPr>
            <a:picLocks noChangeAspect="1"/>
          </p:cNvPicPr>
          <p:nvPr/>
        </p:nvPicPr>
        <p:blipFill>
          <a:blip r:embed="rId45">
            <a:extLst>
              <a:ext uri="{28A0092B-C50C-407E-A947-70E740481C1C}">
                <a14:useLocalDpi xmlns:a14="http://schemas.microsoft.com/office/drawing/2010/main" val="0"/>
              </a:ext>
            </a:extLst>
          </a:blip>
          <a:stretch>
            <a:fillRect/>
          </a:stretch>
        </p:blipFill>
        <p:spPr>
          <a:xfrm>
            <a:off x="7545162" y="2663448"/>
            <a:ext cx="234905" cy="234905"/>
          </a:xfrm>
          <a:prstGeom prst="rect">
            <a:avLst/>
          </a:prstGeom>
        </p:spPr>
      </p:pic>
      <p:pic>
        <p:nvPicPr>
          <p:cNvPr id="165" name="Imagen 164">
            <a:extLst>
              <a:ext uri="{FF2B5EF4-FFF2-40B4-BE49-F238E27FC236}">
                <a16:creationId xmlns:a16="http://schemas.microsoft.com/office/drawing/2014/main" id="{A0E290D3-43A7-4B17-9964-27B11A5D9C02}"/>
              </a:ext>
            </a:extLst>
          </p:cNvPr>
          <p:cNvPicPr>
            <a:picLocks noChangeAspect="1"/>
          </p:cNvPicPr>
          <p:nvPr/>
        </p:nvPicPr>
        <p:blipFill>
          <a:blip r:embed="rId46">
            <a:extLst>
              <a:ext uri="{28A0092B-C50C-407E-A947-70E740481C1C}">
                <a14:useLocalDpi xmlns:a14="http://schemas.microsoft.com/office/drawing/2010/main" val="0"/>
              </a:ext>
            </a:extLst>
          </a:blip>
          <a:stretch>
            <a:fillRect/>
          </a:stretch>
        </p:blipFill>
        <p:spPr>
          <a:xfrm>
            <a:off x="7824476" y="2662661"/>
            <a:ext cx="234906" cy="234906"/>
          </a:xfrm>
          <a:prstGeom prst="rect">
            <a:avLst/>
          </a:prstGeom>
        </p:spPr>
      </p:pic>
      <p:pic>
        <p:nvPicPr>
          <p:cNvPr id="166" name="Imagen 165">
            <a:extLst>
              <a:ext uri="{FF2B5EF4-FFF2-40B4-BE49-F238E27FC236}">
                <a16:creationId xmlns:a16="http://schemas.microsoft.com/office/drawing/2014/main" id="{25633D98-53A9-4F3D-AE03-A3F3ADF32ABB}"/>
              </a:ext>
            </a:extLst>
          </p:cNvPr>
          <p:cNvPicPr>
            <a:picLocks noChangeAspect="1"/>
          </p:cNvPicPr>
          <p:nvPr/>
        </p:nvPicPr>
        <p:blipFill>
          <a:blip r:embed="rId47">
            <a:extLst>
              <a:ext uri="{28A0092B-C50C-407E-A947-70E740481C1C}">
                <a14:useLocalDpi xmlns:a14="http://schemas.microsoft.com/office/drawing/2010/main" val="0"/>
              </a:ext>
            </a:extLst>
          </a:blip>
          <a:stretch>
            <a:fillRect/>
          </a:stretch>
        </p:blipFill>
        <p:spPr>
          <a:xfrm>
            <a:off x="7269412" y="2662661"/>
            <a:ext cx="234906" cy="234906"/>
          </a:xfrm>
          <a:prstGeom prst="rect">
            <a:avLst/>
          </a:prstGeom>
        </p:spPr>
      </p:pic>
      <p:pic>
        <p:nvPicPr>
          <p:cNvPr id="167" name="Imagen 166">
            <a:extLst>
              <a:ext uri="{FF2B5EF4-FFF2-40B4-BE49-F238E27FC236}">
                <a16:creationId xmlns:a16="http://schemas.microsoft.com/office/drawing/2014/main" id="{64BE04D9-F373-47A2-ACAB-188E63726B02}"/>
              </a:ext>
            </a:extLst>
          </p:cNvPr>
          <p:cNvPicPr>
            <a:picLocks noChangeAspect="1"/>
          </p:cNvPicPr>
          <p:nvPr/>
        </p:nvPicPr>
        <p:blipFill>
          <a:blip r:embed="rId48">
            <a:extLst>
              <a:ext uri="{28A0092B-C50C-407E-A947-70E740481C1C}">
                <a14:useLocalDpi xmlns:a14="http://schemas.microsoft.com/office/drawing/2010/main" val="0"/>
              </a:ext>
            </a:extLst>
          </a:blip>
          <a:stretch>
            <a:fillRect/>
          </a:stretch>
        </p:blipFill>
        <p:spPr>
          <a:xfrm>
            <a:off x="8402021" y="2662662"/>
            <a:ext cx="234906" cy="234906"/>
          </a:xfrm>
          <a:prstGeom prst="rect">
            <a:avLst/>
          </a:prstGeom>
        </p:spPr>
      </p:pic>
      <p:pic>
        <p:nvPicPr>
          <p:cNvPr id="168" name="Imagen 167">
            <a:extLst>
              <a:ext uri="{FF2B5EF4-FFF2-40B4-BE49-F238E27FC236}">
                <a16:creationId xmlns:a16="http://schemas.microsoft.com/office/drawing/2014/main" id="{95574FC0-D966-417E-A52B-2EB119B7BA6F}"/>
              </a:ext>
            </a:extLst>
          </p:cNvPr>
          <p:cNvPicPr>
            <a:picLocks noChangeAspect="1"/>
          </p:cNvPicPr>
          <p:nvPr/>
        </p:nvPicPr>
        <p:blipFill>
          <a:blip r:embed="rId49">
            <a:extLst>
              <a:ext uri="{28A0092B-C50C-407E-A947-70E740481C1C}">
                <a14:useLocalDpi xmlns:a14="http://schemas.microsoft.com/office/drawing/2010/main" val="0"/>
              </a:ext>
            </a:extLst>
          </a:blip>
          <a:stretch>
            <a:fillRect/>
          </a:stretch>
        </p:blipFill>
        <p:spPr>
          <a:xfrm>
            <a:off x="8699370" y="2662661"/>
            <a:ext cx="234906" cy="234906"/>
          </a:xfrm>
          <a:prstGeom prst="rect">
            <a:avLst/>
          </a:prstGeom>
        </p:spPr>
      </p:pic>
      <p:sp>
        <p:nvSpPr>
          <p:cNvPr id="169" name="Content">
            <a:extLst>
              <a:ext uri="{FF2B5EF4-FFF2-40B4-BE49-F238E27FC236}">
                <a16:creationId xmlns:a16="http://schemas.microsoft.com/office/drawing/2014/main" id="{6677DFA0-1C86-4AA3-B839-92A1A3C0002E}"/>
              </a:ext>
            </a:extLst>
          </p:cNvPr>
          <p:cNvSpPr txBox="1"/>
          <p:nvPr>
            <p:custDataLst>
              <p:custData r:id="rId8"/>
            </p:custDataLst>
          </p:nvPr>
        </p:nvSpPr>
        <p:spPr>
          <a:xfrm>
            <a:off x="5998699" y="2206972"/>
            <a:ext cx="2130711"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Observaciones</a:t>
            </a:r>
            <a:endParaRPr lang="en-US" sz="2200" dirty="0">
              <a:latin typeface="Raleway" panose="020B0503030101060003" pitchFamily="34" charset="0"/>
              <a:ea typeface="Segoe UI" pitchFamily="34" charset="0"/>
              <a:cs typeface="Segoe UI" pitchFamily="34" charset="0"/>
            </a:endParaRPr>
          </a:p>
        </p:txBody>
      </p:sp>
      <p:pic>
        <p:nvPicPr>
          <p:cNvPr id="170" name="Gráfico 169">
            <a:extLst>
              <a:ext uri="{FF2B5EF4-FFF2-40B4-BE49-F238E27FC236}">
                <a16:creationId xmlns:a16="http://schemas.microsoft.com/office/drawing/2014/main" id="{842D189E-C00B-47DB-9BD4-F52B751E4675}"/>
              </a:ext>
            </a:extLst>
          </p:cNvPr>
          <p:cNvPicPr>
            <a:picLocks noChangeAspect="1"/>
          </p:cNvPicPr>
          <p:nvPr/>
        </p:nvPicPr>
        <p:blipFill>
          <a:blip r:embed="rId38">
            <a:extLst>
              <a:ext uri="{28A0092B-C50C-407E-A947-70E740481C1C}">
                <a14:useLocalDpi xmlns:a14="http://schemas.microsoft.com/office/drawing/2010/main" val="0"/>
              </a:ext>
              <a:ext uri="{96DAC541-7B7A-43D3-8B79-37D633B846F1}">
                <asvg:svgBlip xmlns:asvg="http://schemas.microsoft.com/office/drawing/2016/SVG/main" r:embed="rId39"/>
              </a:ext>
            </a:extLst>
          </a:blip>
          <a:stretch>
            <a:fillRect/>
          </a:stretch>
        </p:blipFill>
        <p:spPr>
          <a:xfrm>
            <a:off x="10649896" y="2267018"/>
            <a:ext cx="252000" cy="252000"/>
          </a:xfrm>
          <a:prstGeom prst="rect">
            <a:avLst/>
          </a:prstGeom>
        </p:spPr>
      </p:pic>
      <p:grpSp>
        <p:nvGrpSpPr>
          <p:cNvPr id="171" name="Grupo 170">
            <a:extLst>
              <a:ext uri="{FF2B5EF4-FFF2-40B4-BE49-F238E27FC236}">
                <a16:creationId xmlns:a16="http://schemas.microsoft.com/office/drawing/2014/main" id="{7C303E3B-D052-4C2F-8238-AEDAABF761E5}"/>
              </a:ext>
            </a:extLst>
          </p:cNvPr>
          <p:cNvGrpSpPr/>
          <p:nvPr/>
        </p:nvGrpSpPr>
        <p:grpSpPr>
          <a:xfrm>
            <a:off x="8200415" y="2253139"/>
            <a:ext cx="1954534" cy="292388"/>
            <a:chOff x="2672468" y="2253139"/>
            <a:chExt cx="1954534" cy="292388"/>
          </a:xfrm>
        </p:grpSpPr>
        <p:sp>
          <p:nvSpPr>
            <p:cNvPr id="172" name="Content">
              <a:extLst>
                <a:ext uri="{FF2B5EF4-FFF2-40B4-BE49-F238E27FC236}">
                  <a16:creationId xmlns:a16="http://schemas.microsoft.com/office/drawing/2014/main" id="{D72C6187-D0EE-49DF-8258-05068C2AAADB}"/>
                </a:ext>
              </a:extLst>
            </p:cNvPr>
            <p:cNvSpPr txBox="1"/>
            <p:nvPr>
              <p:custDataLst>
                <p:custData r:id="rId21"/>
              </p:custDataLst>
            </p:nvPr>
          </p:nvSpPr>
          <p:spPr>
            <a:xfrm>
              <a:off x="2672468" y="2253139"/>
              <a:ext cx="1390124"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Contabilidad</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73" name="Gráfico 172">
              <a:extLst>
                <a:ext uri="{FF2B5EF4-FFF2-40B4-BE49-F238E27FC236}">
                  <a16:creationId xmlns:a16="http://schemas.microsoft.com/office/drawing/2014/main" id="{52589CA1-F44E-4DFE-B87C-46B0A597BD48}"/>
                </a:ext>
              </a:extLst>
            </p:cNvPr>
            <p:cNvPicPr>
              <a:picLocks noChangeAspect="1"/>
            </p:cNvPicPr>
            <p:nvPr/>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4427501" y="2267018"/>
              <a:ext cx="199501" cy="252000"/>
            </a:xfrm>
            <a:prstGeom prst="rect">
              <a:avLst/>
            </a:prstGeom>
          </p:spPr>
        </p:pic>
      </p:grpSp>
      <p:grpSp>
        <p:nvGrpSpPr>
          <p:cNvPr id="174" name="Grupo 173">
            <a:extLst>
              <a:ext uri="{FF2B5EF4-FFF2-40B4-BE49-F238E27FC236}">
                <a16:creationId xmlns:a16="http://schemas.microsoft.com/office/drawing/2014/main" id="{A2742001-D2E9-4D7A-9B78-4BD430128EF6}"/>
              </a:ext>
            </a:extLst>
          </p:cNvPr>
          <p:cNvGrpSpPr/>
          <p:nvPr/>
        </p:nvGrpSpPr>
        <p:grpSpPr>
          <a:xfrm>
            <a:off x="11455839" y="2591693"/>
            <a:ext cx="180000" cy="3979918"/>
            <a:chOff x="10045700" y="1993900"/>
            <a:chExt cx="180000" cy="4533900"/>
          </a:xfrm>
        </p:grpSpPr>
        <p:sp>
          <p:nvSpPr>
            <p:cNvPr id="175" name="Rectángulo: esquinas redondeadas 174">
              <a:extLst>
                <a:ext uri="{FF2B5EF4-FFF2-40B4-BE49-F238E27FC236}">
                  <a16:creationId xmlns:a16="http://schemas.microsoft.com/office/drawing/2014/main" id="{2D5061AA-296D-4082-A01C-FC1E1F16A9E1}"/>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76" name="Rectángulo: esquinas redondeadas 175">
              <a:extLst>
                <a:ext uri="{FF2B5EF4-FFF2-40B4-BE49-F238E27FC236}">
                  <a16:creationId xmlns:a16="http://schemas.microsoft.com/office/drawing/2014/main" id="{6986A1E2-5887-49B3-A920-6B7A15B2311D}"/>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nvGrpSpPr>
          <p:cNvPr id="177" name="Grupo 176">
            <a:extLst>
              <a:ext uri="{FF2B5EF4-FFF2-40B4-BE49-F238E27FC236}">
                <a16:creationId xmlns:a16="http://schemas.microsoft.com/office/drawing/2014/main" id="{E0D78890-E0EC-40BB-A1B7-3579759A402C}"/>
              </a:ext>
            </a:extLst>
          </p:cNvPr>
          <p:cNvGrpSpPr/>
          <p:nvPr/>
        </p:nvGrpSpPr>
        <p:grpSpPr>
          <a:xfrm>
            <a:off x="2782859" y="1299492"/>
            <a:ext cx="6626281" cy="4812595"/>
            <a:chOff x="2782859" y="1299492"/>
            <a:chExt cx="6626281" cy="4812595"/>
          </a:xfrm>
        </p:grpSpPr>
        <p:grpSp>
          <p:nvGrpSpPr>
            <p:cNvPr id="178" name="Grupo 177">
              <a:extLst>
                <a:ext uri="{FF2B5EF4-FFF2-40B4-BE49-F238E27FC236}">
                  <a16:creationId xmlns:a16="http://schemas.microsoft.com/office/drawing/2014/main" id="{90F981EF-DC38-4A86-A969-62E56530586A}"/>
                </a:ext>
              </a:extLst>
            </p:cNvPr>
            <p:cNvGrpSpPr/>
            <p:nvPr/>
          </p:nvGrpSpPr>
          <p:grpSpPr>
            <a:xfrm>
              <a:off x="2782859" y="1299492"/>
              <a:ext cx="6626281" cy="4812595"/>
              <a:chOff x="2782859" y="1299492"/>
              <a:chExt cx="6626281" cy="4812595"/>
            </a:xfrm>
          </p:grpSpPr>
          <p:sp>
            <p:nvSpPr>
              <p:cNvPr id="185" name="Rectángulo: esquinas redondeadas 184">
                <a:extLst>
                  <a:ext uri="{FF2B5EF4-FFF2-40B4-BE49-F238E27FC236}">
                    <a16:creationId xmlns:a16="http://schemas.microsoft.com/office/drawing/2014/main" id="{56A12D24-2AB9-4CD9-B0F2-8C7AB9721721}"/>
                  </a:ext>
                </a:extLst>
              </p:cNvPr>
              <p:cNvSpPr/>
              <p:nvPr/>
            </p:nvSpPr>
            <p:spPr>
              <a:xfrm>
                <a:off x="2782859" y="1299492"/>
                <a:ext cx="6626281" cy="4812595"/>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186" name="Grupo 185">
                <a:extLst>
                  <a:ext uri="{FF2B5EF4-FFF2-40B4-BE49-F238E27FC236}">
                    <a16:creationId xmlns:a16="http://schemas.microsoft.com/office/drawing/2014/main" id="{91EF457F-1B12-4DDC-8AA4-32B523951892}"/>
                  </a:ext>
                </a:extLst>
              </p:cNvPr>
              <p:cNvGrpSpPr/>
              <p:nvPr/>
            </p:nvGrpSpPr>
            <p:grpSpPr>
              <a:xfrm>
                <a:off x="3054477" y="2001478"/>
                <a:ext cx="2317751" cy="868680"/>
                <a:chOff x="2476499" y="3048000"/>
                <a:chExt cx="2317751" cy="868680"/>
              </a:xfrm>
            </p:grpSpPr>
            <p:sp>
              <p:nvSpPr>
                <p:cNvPr id="208" name="Rectángulo: esquinas redondeadas 207">
                  <a:extLst>
                    <a:ext uri="{FF2B5EF4-FFF2-40B4-BE49-F238E27FC236}">
                      <a16:creationId xmlns:a16="http://schemas.microsoft.com/office/drawing/2014/main" id="{2E98890E-936A-4F18-BAE0-553C791CD4A5}"/>
                    </a:ext>
                  </a:extLst>
                </p:cNvPr>
                <p:cNvSpPr/>
                <p:nvPr/>
              </p:nvSpPr>
              <p:spPr>
                <a:xfrm>
                  <a:off x="2476499" y="3048000"/>
                  <a:ext cx="2317751" cy="868680"/>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209" name="Gráfico 208">
                  <a:extLst>
                    <a:ext uri="{FF2B5EF4-FFF2-40B4-BE49-F238E27FC236}">
                      <a16:creationId xmlns:a16="http://schemas.microsoft.com/office/drawing/2014/main" id="{23F5C310-902B-4C73-B793-A2E3AF2B60A7}"/>
                    </a:ext>
                  </a:extLst>
                </p:cNvPr>
                <p:cNvPicPr>
                  <a:picLocks noChangeAspect="1"/>
                </p:cNvPicPr>
                <p:nvPr/>
              </p:nvPicPr>
              <p:blipFill>
                <a:blip r:embed="rId50">
                  <a:extLst>
                    <a:ext uri="{28A0092B-C50C-407E-A947-70E740481C1C}">
                      <a14:useLocalDpi xmlns:a14="http://schemas.microsoft.com/office/drawing/2010/main" val="0"/>
                    </a:ext>
                    <a:ext uri="{96DAC541-7B7A-43D3-8B79-37D633B846F1}">
                      <asvg:svgBlip xmlns:asvg="http://schemas.microsoft.com/office/drawing/2016/SVG/main" r:embed="rId51"/>
                    </a:ext>
                  </a:extLst>
                </a:blip>
                <a:stretch>
                  <a:fillRect/>
                </a:stretch>
              </p:blipFill>
              <p:spPr>
                <a:xfrm>
                  <a:off x="2558632" y="3122340"/>
                  <a:ext cx="720000" cy="720000"/>
                </a:xfrm>
                <a:prstGeom prst="rect">
                  <a:avLst/>
                </a:prstGeom>
                <a:effectLst>
                  <a:outerShdw blurRad="50800" dist="38100" dir="2700000" algn="tl" rotWithShape="0">
                    <a:prstClr val="black">
                      <a:alpha val="40000"/>
                    </a:prstClr>
                  </a:outerShdw>
                </a:effectLst>
              </p:spPr>
            </p:pic>
            <p:sp>
              <p:nvSpPr>
                <p:cNvPr id="210" name="Content">
                  <a:extLst>
                    <a:ext uri="{FF2B5EF4-FFF2-40B4-BE49-F238E27FC236}">
                      <a16:creationId xmlns:a16="http://schemas.microsoft.com/office/drawing/2014/main" id="{73773B0B-0396-431C-A870-1CC8E5C35C7C}"/>
                    </a:ext>
                  </a:extLst>
                </p:cNvPr>
                <p:cNvSpPr txBox="1"/>
                <p:nvPr>
                  <p:custDataLst>
                    <p:custData r:id="rId19"/>
                    <p:custData r:id="rId20"/>
                  </p:custDataLst>
                </p:nvPr>
              </p:nvSpPr>
              <p:spPr>
                <a:xfrm>
                  <a:off x="3278631" y="3302693"/>
                  <a:ext cx="1454350" cy="538609"/>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Plan de </a:t>
                  </a:r>
                  <a:r>
                    <a:rPr lang="en-US" sz="1600" dirty="0" err="1">
                      <a:solidFill>
                        <a:srgbClr val="000000"/>
                      </a:solidFill>
                      <a:latin typeface="Raleway" panose="020B0503030101060003" pitchFamily="34" charset="0"/>
                      <a:ea typeface="Segoe UI" pitchFamily="34" charset="0"/>
                      <a:cs typeface="Segoe UI" pitchFamily="34" charset="0"/>
                    </a:rPr>
                    <a:t>estudios</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211" name="Gráfico 210">
                  <a:extLst>
                    <a:ext uri="{FF2B5EF4-FFF2-40B4-BE49-F238E27FC236}">
                      <a16:creationId xmlns:a16="http://schemas.microsoft.com/office/drawing/2014/main" id="{452AC54E-D929-49F7-91FA-598127B81C9F}"/>
                    </a:ext>
                  </a:extLst>
                </p:cNvPr>
                <p:cNvPicPr>
                  <a:picLocks noChangeAspect="1"/>
                </p:cNvPicPr>
                <p:nvPr/>
              </p:nvPicPr>
              <p:blipFill>
                <a:blip r:embed="rId52">
                  <a:extLst>
                    <a:ext uri="{28A0092B-C50C-407E-A947-70E740481C1C}">
                      <a14:useLocalDpi xmlns:a14="http://schemas.microsoft.com/office/drawing/2010/main" val="0"/>
                    </a:ext>
                    <a:ext uri="{96DAC541-7B7A-43D3-8B79-37D633B846F1}">
                      <asvg:svgBlip xmlns:asvg="http://schemas.microsoft.com/office/drawing/2016/SVG/main" r:embed="rId53"/>
                    </a:ext>
                  </a:extLst>
                </a:blip>
                <a:stretch>
                  <a:fillRect/>
                </a:stretch>
              </p:blipFill>
              <p:spPr>
                <a:xfrm>
                  <a:off x="4505648" y="3049655"/>
                  <a:ext cx="252000" cy="252000"/>
                </a:xfrm>
                <a:prstGeom prst="rect">
                  <a:avLst/>
                </a:prstGeom>
              </p:spPr>
            </p:pic>
          </p:grpSp>
          <p:sp>
            <p:nvSpPr>
              <p:cNvPr id="187" name="Content">
                <a:extLst>
                  <a:ext uri="{FF2B5EF4-FFF2-40B4-BE49-F238E27FC236}">
                    <a16:creationId xmlns:a16="http://schemas.microsoft.com/office/drawing/2014/main" id="{D3F0776A-A66B-4805-829E-2B04547DBB5B}"/>
                  </a:ext>
                </a:extLst>
              </p:cNvPr>
              <p:cNvSpPr txBox="1"/>
              <p:nvPr>
                <p:custDataLst>
                  <p:custData r:id="rId9"/>
                </p:custDataLst>
              </p:nvPr>
            </p:nvSpPr>
            <p:spPr>
              <a:xfrm>
                <a:off x="3054477" y="3156168"/>
                <a:ext cx="2964273"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Documentos</a:t>
                </a:r>
                <a:r>
                  <a:rPr lang="en-US" sz="2200" dirty="0">
                    <a:solidFill>
                      <a:schemeClr val="bg1"/>
                    </a:solidFill>
                    <a:latin typeface="Raleway" panose="020B0503030101060003" pitchFamily="34" charset="0"/>
                    <a:ea typeface="Segoe UI" pitchFamily="34" charset="0"/>
                    <a:cs typeface="Segoe UI" pitchFamily="34" charset="0"/>
                  </a:rPr>
                  <a:t> </a:t>
                </a:r>
                <a:r>
                  <a:rPr lang="en-US" sz="2200" dirty="0" err="1">
                    <a:solidFill>
                      <a:schemeClr val="bg1"/>
                    </a:solidFill>
                    <a:latin typeface="Raleway" panose="020B0503030101060003" pitchFamily="34" charset="0"/>
                    <a:ea typeface="Segoe UI" pitchFamily="34" charset="0"/>
                    <a:cs typeface="Segoe UI" pitchFamily="34" charset="0"/>
                  </a:rPr>
                  <a:t>subidos</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188" name="Grupo 187">
                <a:extLst>
                  <a:ext uri="{FF2B5EF4-FFF2-40B4-BE49-F238E27FC236}">
                    <a16:creationId xmlns:a16="http://schemas.microsoft.com/office/drawing/2014/main" id="{260278FA-5558-495E-9579-8E1409DEE636}"/>
                  </a:ext>
                </a:extLst>
              </p:cNvPr>
              <p:cNvGrpSpPr/>
              <p:nvPr/>
            </p:nvGrpSpPr>
            <p:grpSpPr>
              <a:xfrm>
                <a:off x="3054477" y="3630843"/>
                <a:ext cx="2317751" cy="868680"/>
                <a:chOff x="470752" y="3840736"/>
                <a:chExt cx="2317751" cy="868680"/>
              </a:xfrm>
            </p:grpSpPr>
            <p:sp>
              <p:nvSpPr>
                <p:cNvPr id="204" name="Rectángulo: esquinas redondeadas 203">
                  <a:extLst>
                    <a:ext uri="{FF2B5EF4-FFF2-40B4-BE49-F238E27FC236}">
                      <a16:creationId xmlns:a16="http://schemas.microsoft.com/office/drawing/2014/main" id="{CC8DEEC1-97CA-4267-834C-E1BDC067D8E8}"/>
                    </a:ext>
                  </a:extLst>
                </p:cNvPr>
                <p:cNvSpPr/>
                <p:nvPr/>
              </p:nvSpPr>
              <p:spPr>
                <a:xfrm>
                  <a:off x="470752" y="3840736"/>
                  <a:ext cx="2317751" cy="868680"/>
                </a:xfrm>
                <a:prstGeom prst="roundRect">
                  <a:avLst>
                    <a:gd name="adj" fmla="val 7729"/>
                  </a:avLst>
                </a:prstGeom>
                <a:solidFill>
                  <a:srgbClr val="0070C0"/>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205" name="Gráfico 204">
                  <a:extLst>
                    <a:ext uri="{FF2B5EF4-FFF2-40B4-BE49-F238E27FC236}">
                      <a16:creationId xmlns:a16="http://schemas.microsoft.com/office/drawing/2014/main" id="{B52CB10B-3B2B-4DB5-BE93-9BA1FBE16347}"/>
                    </a:ext>
                  </a:extLst>
                </p:cNvPr>
                <p:cNvPicPr>
                  <a:picLocks noChangeAspect="1"/>
                </p:cNvPicPr>
                <p:nvPr/>
              </p:nvPicPr>
              <p:blipFill>
                <a:blip r:embed="rId50">
                  <a:extLst>
                    <a:ext uri="{28A0092B-C50C-407E-A947-70E740481C1C}">
                      <a14:useLocalDpi xmlns:a14="http://schemas.microsoft.com/office/drawing/2010/main" val="0"/>
                    </a:ext>
                    <a:ext uri="{96DAC541-7B7A-43D3-8B79-37D633B846F1}">
                      <asvg:svgBlip xmlns:asvg="http://schemas.microsoft.com/office/drawing/2016/SVG/main" r:embed="rId51"/>
                    </a:ext>
                  </a:extLst>
                </a:blip>
                <a:stretch>
                  <a:fillRect/>
                </a:stretch>
              </p:blipFill>
              <p:spPr>
                <a:xfrm>
                  <a:off x="552885" y="3915076"/>
                  <a:ext cx="720000" cy="720000"/>
                </a:xfrm>
                <a:prstGeom prst="rect">
                  <a:avLst/>
                </a:prstGeom>
                <a:effectLst>
                  <a:outerShdw blurRad="50800" dist="38100" dir="2700000" algn="tl" rotWithShape="0">
                    <a:prstClr val="black">
                      <a:alpha val="40000"/>
                    </a:prstClr>
                  </a:outerShdw>
                </a:effectLst>
              </p:spPr>
            </p:pic>
            <p:sp>
              <p:nvSpPr>
                <p:cNvPr id="206" name="Content">
                  <a:extLst>
                    <a:ext uri="{FF2B5EF4-FFF2-40B4-BE49-F238E27FC236}">
                      <a16:creationId xmlns:a16="http://schemas.microsoft.com/office/drawing/2014/main" id="{2D166C70-7DC8-4C0C-A61F-E4499F989D6E}"/>
                    </a:ext>
                  </a:extLst>
                </p:cNvPr>
                <p:cNvSpPr txBox="1"/>
                <p:nvPr>
                  <p:custDataLst>
                    <p:custData r:id="rId17"/>
                    <p:custData r:id="rId18"/>
                  </p:custDataLst>
                </p:nvPr>
              </p:nvSpPr>
              <p:spPr>
                <a:xfrm>
                  <a:off x="1272885" y="4095429"/>
                  <a:ext cx="1515618" cy="538609"/>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Plan de </a:t>
                  </a:r>
                  <a:r>
                    <a:rPr lang="en-US" sz="1600" dirty="0" err="1">
                      <a:solidFill>
                        <a:schemeClr val="bg1"/>
                      </a:solidFill>
                      <a:latin typeface="Raleway" panose="020B0503030101060003" pitchFamily="34" charset="0"/>
                      <a:ea typeface="Segoe UI" pitchFamily="34" charset="0"/>
                      <a:cs typeface="Segoe UI" pitchFamily="34" charset="0"/>
                    </a:rPr>
                    <a:t>estudios</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207" name="Gráfico 206">
                  <a:extLst>
                    <a:ext uri="{FF2B5EF4-FFF2-40B4-BE49-F238E27FC236}">
                      <a16:creationId xmlns:a16="http://schemas.microsoft.com/office/drawing/2014/main" id="{4F3B92DA-3AF9-4883-880D-DA346FC7BFBE}"/>
                    </a:ext>
                  </a:extLst>
                </p:cNvPr>
                <p:cNvPicPr>
                  <a:picLocks noChangeAspect="1"/>
                </p:cNvPicPr>
                <p:nvPr/>
              </p:nvPicPr>
              <p:blipFill>
                <a:blip r:embed="rId54">
                  <a:extLst>
                    <a:ext uri="{28A0092B-C50C-407E-A947-70E740481C1C}">
                      <a14:useLocalDpi xmlns:a14="http://schemas.microsoft.com/office/drawing/2010/main" val="0"/>
                    </a:ext>
                    <a:ext uri="{96DAC541-7B7A-43D3-8B79-37D633B846F1}">
                      <asvg:svgBlip xmlns:asvg="http://schemas.microsoft.com/office/drawing/2016/SVG/main" r:embed="rId55"/>
                    </a:ext>
                  </a:extLst>
                </a:blip>
                <a:stretch>
                  <a:fillRect/>
                </a:stretch>
              </p:blipFill>
              <p:spPr>
                <a:xfrm>
                  <a:off x="2499901" y="3842391"/>
                  <a:ext cx="252000" cy="252000"/>
                </a:xfrm>
                <a:prstGeom prst="rect">
                  <a:avLst/>
                </a:prstGeom>
              </p:spPr>
            </p:pic>
          </p:grpSp>
          <p:sp>
            <p:nvSpPr>
              <p:cNvPr id="189" name="Content">
                <a:extLst>
                  <a:ext uri="{FF2B5EF4-FFF2-40B4-BE49-F238E27FC236}">
                    <a16:creationId xmlns:a16="http://schemas.microsoft.com/office/drawing/2014/main" id="{B0E996C3-FACB-4A1D-9ACF-B5662EF74A0C}"/>
                  </a:ext>
                </a:extLst>
              </p:cNvPr>
              <p:cNvSpPr txBox="1"/>
              <p:nvPr>
                <p:custDataLst>
                  <p:custData r:id="rId10"/>
                </p:custDataLst>
              </p:nvPr>
            </p:nvSpPr>
            <p:spPr>
              <a:xfrm>
                <a:off x="3049217" y="1526803"/>
                <a:ext cx="1433406"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Formatos</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190" name="Grupo 189">
                <a:extLst>
                  <a:ext uri="{FF2B5EF4-FFF2-40B4-BE49-F238E27FC236}">
                    <a16:creationId xmlns:a16="http://schemas.microsoft.com/office/drawing/2014/main" id="{F706C113-2D71-45DC-8A86-6A2692A47466}"/>
                  </a:ext>
                </a:extLst>
              </p:cNvPr>
              <p:cNvGrpSpPr/>
              <p:nvPr>
                <p:custDataLst>
                  <p:custData r:id="rId11"/>
                </p:custDataLst>
              </p:nvPr>
            </p:nvGrpSpPr>
            <p:grpSpPr>
              <a:xfrm>
                <a:off x="7791579" y="5624971"/>
                <a:ext cx="1457546" cy="292388"/>
                <a:chOff x="4760668" y="4237301"/>
                <a:chExt cx="2616422" cy="292388"/>
              </a:xfrm>
            </p:grpSpPr>
            <p:sp>
              <p:nvSpPr>
                <p:cNvPr id="201" name="Rectángulo: esquinas redondeadas 200">
                  <a:extLst>
                    <a:ext uri="{FF2B5EF4-FFF2-40B4-BE49-F238E27FC236}">
                      <a16:creationId xmlns:a16="http://schemas.microsoft.com/office/drawing/2014/main" id="{805E689E-FF51-49FF-B4CC-52DE36D3954D}"/>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02" name="Content">
                  <a:hlinkClick r:id="rId56" action="ppaction://hlinksldjump"/>
                  <a:extLst>
                    <a:ext uri="{FF2B5EF4-FFF2-40B4-BE49-F238E27FC236}">
                      <a16:creationId xmlns:a16="http://schemas.microsoft.com/office/drawing/2014/main" id="{ADE32A99-43CF-4D21-9986-30419BABD911}"/>
                    </a:ext>
                  </a:extLst>
                </p:cNvPr>
                <p:cNvSpPr txBox="1"/>
                <p:nvPr>
                  <p:custDataLst>
                    <p:custData r:id="rId16"/>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191" name="Grupo 190">
                <a:extLst>
                  <a:ext uri="{FF2B5EF4-FFF2-40B4-BE49-F238E27FC236}">
                    <a16:creationId xmlns:a16="http://schemas.microsoft.com/office/drawing/2014/main" id="{D7AD959A-30A9-4A1C-A8FE-4D8A68184C9E}"/>
                  </a:ext>
                </a:extLst>
              </p:cNvPr>
              <p:cNvGrpSpPr/>
              <p:nvPr/>
            </p:nvGrpSpPr>
            <p:grpSpPr>
              <a:xfrm>
                <a:off x="5473828" y="2001478"/>
                <a:ext cx="2317751" cy="868680"/>
                <a:chOff x="2476499" y="3048000"/>
                <a:chExt cx="2317751" cy="868680"/>
              </a:xfrm>
            </p:grpSpPr>
            <p:sp>
              <p:nvSpPr>
                <p:cNvPr id="197" name="Rectángulo: esquinas redondeadas 196">
                  <a:extLst>
                    <a:ext uri="{FF2B5EF4-FFF2-40B4-BE49-F238E27FC236}">
                      <a16:creationId xmlns:a16="http://schemas.microsoft.com/office/drawing/2014/main" id="{02CA98DC-C90D-4FD5-A41A-B4BCD2F6B976}"/>
                    </a:ext>
                  </a:extLst>
                </p:cNvPr>
                <p:cNvSpPr/>
                <p:nvPr/>
              </p:nvSpPr>
              <p:spPr>
                <a:xfrm>
                  <a:off x="2476499" y="3048000"/>
                  <a:ext cx="2317751" cy="868680"/>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198" name="Gráfico 197">
                  <a:extLst>
                    <a:ext uri="{FF2B5EF4-FFF2-40B4-BE49-F238E27FC236}">
                      <a16:creationId xmlns:a16="http://schemas.microsoft.com/office/drawing/2014/main" id="{AD1FD61E-742C-4569-9293-794B0AE98F82}"/>
                    </a:ext>
                  </a:extLst>
                </p:cNvPr>
                <p:cNvPicPr>
                  <a:picLocks noChangeAspect="1"/>
                </p:cNvPicPr>
                <p:nvPr/>
              </p:nvPicPr>
              <p:blipFill>
                <a:blip r:embed="rId50">
                  <a:extLst>
                    <a:ext uri="{28A0092B-C50C-407E-A947-70E740481C1C}">
                      <a14:useLocalDpi xmlns:a14="http://schemas.microsoft.com/office/drawing/2010/main" val="0"/>
                    </a:ext>
                    <a:ext uri="{96DAC541-7B7A-43D3-8B79-37D633B846F1}">
                      <asvg:svgBlip xmlns:asvg="http://schemas.microsoft.com/office/drawing/2016/SVG/main" r:embed="rId51"/>
                    </a:ext>
                  </a:extLst>
                </a:blip>
                <a:stretch>
                  <a:fillRect/>
                </a:stretch>
              </p:blipFill>
              <p:spPr>
                <a:xfrm>
                  <a:off x="2558632" y="3122340"/>
                  <a:ext cx="720000" cy="720000"/>
                </a:xfrm>
                <a:prstGeom prst="rect">
                  <a:avLst/>
                </a:prstGeom>
                <a:effectLst>
                  <a:outerShdw blurRad="50800" dist="38100" dir="2700000" algn="tl" rotWithShape="0">
                    <a:prstClr val="black">
                      <a:alpha val="40000"/>
                    </a:prstClr>
                  </a:outerShdw>
                </a:effectLst>
              </p:spPr>
            </p:pic>
            <p:sp>
              <p:nvSpPr>
                <p:cNvPr id="199" name="Content">
                  <a:extLst>
                    <a:ext uri="{FF2B5EF4-FFF2-40B4-BE49-F238E27FC236}">
                      <a16:creationId xmlns:a16="http://schemas.microsoft.com/office/drawing/2014/main" id="{8ACB019F-2C1A-4B7E-9265-511180F9E613}"/>
                    </a:ext>
                  </a:extLst>
                </p:cNvPr>
                <p:cNvSpPr txBox="1"/>
                <p:nvPr>
                  <p:custDataLst>
                    <p:custData r:id="rId14"/>
                    <p:custData r:id="rId15"/>
                  </p:custDataLst>
                </p:nvPr>
              </p:nvSpPr>
              <p:spPr>
                <a:xfrm>
                  <a:off x="3278632" y="3302694"/>
                  <a:ext cx="1479016" cy="538609"/>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Informe del </a:t>
                  </a:r>
                  <a:r>
                    <a:rPr lang="en-US" sz="1600" dirty="0" err="1">
                      <a:solidFill>
                        <a:srgbClr val="000000"/>
                      </a:solidFill>
                      <a:latin typeface="Raleway" panose="020B0503030101060003" pitchFamily="34" charset="0"/>
                      <a:ea typeface="Segoe UI" pitchFamily="34" charset="0"/>
                      <a:cs typeface="Segoe UI" pitchFamily="34" charset="0"/>
                    </a:rPr>
                    <a:t>estado</a:t>
                  </a:r>
                  <a:r>
                    <a:rPr lang="en-US" sz="1600" dirty="0">
                      <a:solidFill>
                        <a:srgbClr val="000000"/>
                      </a:solidFill>
                      <a:latin typeface="Raleway" panose="020B0503030101060003" pitchFamily="34" charset="0"/>
                      <a:ea typeface="Segoe UI" pitchFamily="34" charset="0"/>
                      <a:cs typeface="Segoe UI" pitchFamily="34" charset="0"/>
                    </a:rPr>
                    <a:t> </a:t>
                  </a:r>
                  <a:r>
                    <a:rPr lang="en-US" sz="1600" dirty="0" err="1">
                      <a:solidFill>
                        <a:srgbClr val="000000"/>
                      </a:solidFill>
                      <a:latin typeface="Raleway" panose="020B0503030101060003" pitchFamily="34" charset="0"/>
                      <a:ea typeface="Segoe UI" pitchFamily="34" charset="0"/>
                      <a:cs typeface="Segoe UI" pitchFamily="34" charset="0"/>
                    </a:rPr>
                    <a:t>actu</a:t>
                  </a:r>
                  <a:r>
                    <a:rPr lang="en-US" sz="1600" dirty="0">
                      <a:solidFill>
                        <a:srgbClr val="000000"/>
                      </a:solidFill>
                      <a:latin typeface="Raleway" panose="020B0503030101060003" pitchFamily="34" charset="0"/>
                      <a:ea typeface="Segoe UI" pitchFamily="34" charset="0"/>
                      <a:cs typeface="Segoe UI" pitchFamily="34" charset="0"/>
                    </a:rPr>
                    <a:t>…</a:t>
                  </a:r>
                </a:p>
              </p:txBody>
            </p:sp>
            <p:pic>
              <p:nvPicPr>
                <p:cNvPr id="200" name="Gráfico 199">
                  <a:extLst>
                    <a:ext uri="{FF2B5EF4-FFF2-40B4-BE49-F238E27FC236}">
                      <a16:creationId xmlns:a16="http://schemas.microsoft.com/office/drawing/2014/main" id="{E9EA9895-B31E-4CB4-9789-D7FFB9D4936B}"/>
                    </a:ext>
                  </a:extLst>
                </p:cNvPr>
                <p:cNvPicPr>
                  <a:picLocks noChangeAspect="1"/>
                </p:cNvPicPr>
                <p:nvPr/>
              </p:nvPicPr>
              <p:blipFill>
                <a:blip r:embed="rId52">
                  <a:extLst>
                    <a:ext uri="{28A0092B-C50C-407E-A947-70E740481C1C}">
                      <a14:useLocalDpi xmlns:a14="http://schemas.microsoft.com/office/drawing/2010/main" val="0"/>
                    </a:ext>
                    <a:ext uri="{96DAC541-7B7A-43D3-8B79-37D633B846F1}">
                      <asvg:svgBlip xmlns:asvg="http://schemas.microsoft.com/office/drawing/2016/SVG/main" r:embed="rId53"/>
                    </a:ext>
                  </a:extLst>
                </a:blip>
                <a:stretch>
                  <a:fillRect/>
                </a:stretch>
              </p:blipFill>
              <p:spPr>
                <a:xfrm>
                  <a:off x="4505648" y="3049655"/>
                  <a:ext cx="252000" cy="252000"/>
                </a:xfrm>
                <a:prstGeom prst="rect">
                  <a:avLst/>
                </a:prstGeom>
              </p:spPr>
            </p:pic>
          </p:grpSp>
          <p:grpSp>
            <p:nvGrpSpPr>
              <p:cNvPr id="192" name="Grupo 191">
                <a:extLst>
                  <a:ext uri="{FF2B5EF4-FFF2-40B4-BE49-F238E27FC236}">
                    <a16:creationId xmlns:a16="http://schemas.microsoft.com/office/drawing/2014/main" id="{EA8FFDC5-C865-4156-A095-A7125A776048}"/>
                  </a:ext>
                </a:extLst>
              </p:cNvPr>
              <p:cNvGrpSpPr/>
              <p:nvPr/>
            </p:nvGrpSpPr>
            <p:grpSpPr>
              <a:xfrm>
                <a:off x="5473828" y="3630843"/>
                <a:ext cx="2317751" cy="868680"/>
                <a:chOff x="2890103" y="3840736"/>
                <a:chExt cx="2317751" cy="868680"/>
              </a:xfrm>
            </p:grpSpPr>
            <p:sp>
              <p:nvSpPr>
                <p:cNvPr id="193" name="Rectángulo: esquinas redondeadas 192">
                  <a:hlinkClick r:id="rId57" action="ppaction://hlinksldjump"/>
                  <a:extLst>
                    <a:ext uri="{FF2B5EF4-FFF2-40B4-BE49-F238E27FC236}">
                      <a16:creationId xmlns:a16="http://schemas.microsoft.com/office/drawing/2014/main" id="{F8912054-3C22-496B-AAC3-84E386EF3676}"/>
                    </a:ext>
                  </a:extLst>
                </p:cNvPr>
                <p:cNvSpPr/>
                <p:nvPr/>
              </p:nvSpPr>
              <p:spPr>
                <a:xfrm>
                  <a:off x="2890103" y="3840736"/>
                  <a:ext cx="2317751" cy="868680"/>
                </a:xfrm>
                <a:prstGeom prst="roundRect">
                  <a:avLst>
                    <a:gd name="adj" fmla="val 7729"/>
                  </a:avLst>
                </a:prstGeom>
                <a:solidFill>
                  <a:srgbClr val="0070C0"/>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194" name="Gráfico 193">
                  <a:hlinkClick r:id="rId57" action="ppaction://hlinksldjump"/>
                  <a:extLst>
                    <a:ext uri="{FF2B5EF4-FFF2-40B4-BE49-F238E27FC236}">
                      <a16:creationId xmlns:a16="http://schemas.microsoft.com/office/drawing/2014/main" id="{070F7C99-9218-474D-9C19-474266447023}"/>
                    </a:ext>
                  </a:extLst>
                </p:cNvPr>
                <p:cNvPicPr>
                  <a:picLocks noChangeAspect="1"/>
                </p:cNvPicPr>
                <p:nvPr/>
              </p:nvPicPr>
              <p:blipFill>
                <a:blip r:embed="rId50">
                  <a:extLst>
                    <a:ext uri="{28A0092B-C50C-407E-A947-70E740481C1C}">
                      <a14:useLocalDpi xmlns:a14="http://schemas.microsoft.com/office/drawing/2010/main" val="0"/>
                    </a:ext>
                    <a:ext uri="{96DAC541-7B7A-43D3-8B79-37D633B846F1}">
                      <asvg:svgBlip xmlns:asvg="http://schemas.microsoft.com/office/drawing/2016/SVG/main" r:embed="rId51"/>
                    </a:ext>
                  </a:extLst>
                </a:blip>
                <a:stretch>
                  <a:fillRect/>
                </a:stretch>
              </p:blipFill>
              <p:spPr>
                <a:xfrm>
                  <a:off x="2972236" y="3915076"/>
                  <a:ext cx="720000" cy="720000"/>
                </a:xfrm>
                <a:prstGeom prst="rect">
                  <a:avLst/>
                </a:prstGeom>
                <a:effectLst>
                  <a:outerShdw blurRad="50800" dist="38100" dir="2700000" algn="tl" rotWithShape="0">
                    <a:prstClr val="black">
                      <a:alpha val="40000"/>
                    </a:prstClr>
                  </a:outerShdw>
                </a:effectLst>
              </p:spPr>
            </p:pic>
            <p:sp>
              <p:nvSpPr>
                <p:cNvPr id="195" name="Content">
                  <a:hlinkClick r:id="rId57" action="ppaction://hlinksldjump"/>
                  <a:extLst>
                    <a:ext uri="{FF2B5EF4-FFF2-40B4-BE49-F238E27FC236}">
                      <a16:creationId xmlns:a16="http://schemas.microsoft.com/office/drawing/2014/main" id="{5E67C13A-E0DA-44B6-9014-E6BDD5D61ECD}"/>
                    </a:ext>
                  </a:extLst>
                </p:cNvPr>
                <p:cNvSpPr txBox="1"/>
                <p:nvPr>
                  <p:custDataLst>
                    <p:custData r:id="rId12"/>
                    <p:custData r:id="rId13"/>
                  </p:custDataLst>
                </p:nvPr>
              </p:nvSpPr>
              <p:spPr>
                <a:xfrm>
                  <a:off x="3692236" y="4095430"/>
                  <a:ext cx="1479016" cy="538609"/>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Informe del </a:t>
                  </a:r>
                  <a:r>
                    <a:rPr lang="en-US" sz="1600" dirty="0" err="1">
                      <a:solidFill>
                        <a:schemeClr val="bg1"/>
                      </a:solidFill>
                      <a:latin typeface="Raleway" panose="020B0503030101060003" pitchFamily="34" charset="0"/>
                      <a:ea typeface="Segoe UI" pitchFamily="34" charset="0"/>
                      <a:cs typeface="Segoe UI" pitchFamily="34" charset="0"/>
                    </a:rPr>
                    <a:t>estado</a:t>
                  </a:r>
                  <a:r>
                    <a:rPr lang="en-US" sz="1600" dirty="0">
                      <a:solidFill>
                        <a:schemeClr val="bg1"/>
                      </a:solidFill>
                      <a:latin typeface="Raleway" panose="020B0503030101060003" pitchFamily="34" charset="0"/>
                      <a:ea typeface="Segoe UI" pitchFamily="34" charset="0"/>
                      <a:cs typeface="Segoe UI" pitchFamily="34" charset="0"/>
                    </a:rPr>
                    <a:t> </a:t>
                  </a:r>
                  <a:r>
                    <a:rPr lang="en-US" sz="1600" dirty="0" err="1">
                      <a:solidFill>
                        <a:schemeClr val="bg1"/>
                      </a:solidFill>
                      <a:latin typeface="Raleway" panose="020B0503030101060003" pitchFamily="34" charset="0"/>
                      <a:ea typeface="Segoe UI" pitchFamily="34" charset="0"/>
                      <a:cs typeface="Segoe UI" pitchFamily="34" charset="0"/>
                    </a:rPr>
                    <a:t>actu</a:t>
                  </a:r>
                  <a:r>
                    <a:rPr lang="en-US" sz="1600" dirty="0">
                      <a:solidFill>
                        <a:schemeClr val="bg1"/>
                      </a:solidFill>
                      <a:latin typeface="Raleway" panose="020B0503030101060003" pitchFamily="34" charset="0"/>
                      <a:ea typeface="Segoe UI" pitchFamily="34" charset="0"/>
                      <a:cs typeface="Segoe UI" pitchFamily="34" charset="0"/>
                    </a:rPr>
                    <a:t>…</a:t>
                  </a:r>
                </a:p>
              </p:txBody>
            </p:sp>
            <p:pic>
              <p:nvPicPr>
                <p:cNvPr id="196" name="Gráfico 195">
                  <a:extLst>
                    <a:ext uri="{FF2B5EF4-FFF2-40B4-BE49-F238E27FC236}">
                      <a16:creationId xmlns:a16="http://schemas.microsoft.com/office/drawing/2014/main" id="{38962A6A-A6DF-433B-96C9-4A1E71452264}"/>
                    </a:ext>
                  </a:extLst>
                </p:cNvPr>
                <p:cNvPicPr>
                  <a:picLocks noChangeAspect="1"/>
                </p:cNvPicPr>
                <p:nvPr/>
              </p:nvPicPr>
              <p:blipFill>
                <a:blip r:embed="rId54">
                  <a:extLst>
                    <a:ext uri="{28A0092B-C50C-407E-A947-70E740481C1C}">
                      <a14:useLocalDpi xmlns:a14="http://schemas.microsoft.com/office/drawing/2010/main" val="0"/>
                    </a:ext>
                    <a:ext uri="{96DAC541-7B7A-43D3-8B79-37D633B846F1}">
                      <asvg:svgBlip xmlns:asvg="http://schemas.microsoft.com/office/drawing/2016/SVG/main" r:embed="rId55"/>
                    </a:ext>
                  </a:extLst>
                </a:blip>
                <a:stretch>
                  <a:fillRect/>
                </a:stretch>
              </p:blipFill>
              <p:spPr>
                <a:xfrm>
                  <a:off x="4920841" y="3842391"/>
                  <a:ext cx="252000" cy="252000"/>
                </a:xfrm>
                <a:prstGeom prst="rect">
                  <a:avLst/>
                </a:prstGeom>
              </p:spPr>
            </p:pic>
          </p:grpSp>
        </p:grpSp>
        <p:grpSp>
          <p:nvGrpSpPr>
            <p:cNvPr id="179" name="Grupo 178">
              <a:extLst>
                <a:ext uri="{FF2B5EF4-FFF2-40B4-BE49-F238E27FC236}">
                  <a16:creationId xmlns:a16="http://schemas.microsoft.com/office/drawing/2014/main" id="{2B8F8CF1-42C1-4BF7-9C52-58F2BC2F5302}"/>
                </a:ext>
              </a:extLst>
            </p:cNvPr>
            <p:cNvGrpSpPr/>
            <p:nvPr/>
          </p:nvGrpSpPr>
          <p:grpSpPr>
            <a:xfrm rot="5400000">
              <a:off x="5991859" y="-25135"/>
              <a:ext cx="180002" cy="6065287"/>
              <a:chOff x="10045700" y="1993900"/>
              <a:chExt cx="180002" cy="4533900"/>
            </a:xfrm>
          </p:grpSpPr>
          <p:sp>
            <p:nvSpPr>
              <p:cNvPr id="183" name="Rectángulo: esquinas redondeadas 182">
                <a:extLst>
                  <a:ext uri="{FF2B5EF4-FFF2-40B4-BE49-F238E27FC236}">
                    <a16:creationId xmlns:a16="http://schemas.microsoft.com/office/drawing/2014/main" id="{8D9D225B-AA05-4AAF-B313-010237E9699F}"/>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4" name="Rectángulo: esquinas redondeadas 183">
                <a:extLst>
                  <a:ext uri="{FF2B5EF4-FFF2-40B4-BE49-F238E27FC236}">
                    <a16:creationId xmlns:a16="http://schemas.microsoft.com/office/drawing/2014/main" id="{8A63A695-D78A-474F-8DF1-C464862DE02B}"/>
                  </a:ext>
                </a:extLst>
              </p:cNvPr>
              <p:cNvSpPr/>
              <p:nvPr/>
            </p:nvSpPr>
            <p:spPr>
              <a:xfrm>
                <a:off x="10045702" y="3683162"/>
                <a:ext cx="180000" cy="2843211"/>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grpSp>
          <p:nvGrpSpPr>
            <p:cNvPr id="180" name="Grupo 179">
              <a:extLst>
                <a:ext uri="{FF2B5EF4-FFF2-40B4-BE49-F238E27FC236}">
                  <a16:creationId xmlns:a16="http://schemas.microsoft.com/office/drawing/2014/main" id="{F36B42D5-7B36-42C4-8CE2-DB44D2AD5E07}"/>
                </a:ext>
              </a:extLst>
            </p:cNvPr>
            <p:cNvGrpSpPr/>
            <p:nvPr/>
          </p:nvGrpSpPr>
          <p:grpSpPr>
            <a:xfrm rot="5400000">
              <a:off x="5991860" y="1609950"/>
              <a:ext cx="180000" cy="6065286"/>
              <a:chOff x="10045700" y="1993900"/>
              <a:chExt cx="180000" cy="4533900"/>
            </a:xfrm>
          </p:grpSpPr>
          <p:sp>
            <p:nvSpPr>
              <p:cNvPr id="181" name="Rectángulo: esquinas redondeadas 180">
                <a:extLst>
                  <a:ext uri="{FF2B5EF4-FFF2-40B4-BE49-F238E27FC236}">
                    <a16:creationId xmlns:a16="http://schemas.microsoft.com/office/drawing/2014/main" id="{D0969635-692D-4BF3-A5F5-9695E0520C71}"/>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2" name="Rectángulo: esquinas redondeadas 181">
                <a:extLst>
                  <a:ext uri="{FF2B5EF4-FFF2-40B4-BE49-F238E27FC236}">
                    <a16:creationId xmlns:a16="http://schemas.microsoft.com/office/drawing/2014/main" id="{3957DD94-A032-43FF-BFD0-6F833E1806C3}"/>
                  </a:ext>
                </a:extLst>
              </p:cNvPr>
              <p:cNvSpPr/>
              <p:nvPr/>
            </p:nvSpPr>
            <p:spPr>
              <a:xfrm>
                <a:off x="10045700" y="3683169"/>
                <a:ext cx="180000" cy="2843211"/>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spTree>
    <p:extLst>
      <p:ext uri="{BB962C8B-B14F-4D97-AF65-F5344CB8AC3E}">
        <p14:creationId xmlns:p14="http://schemas.microsoft.com/office/powerpoint/2010/main" val="28794150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16"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3074881"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Evaluación</a:t>
            </a:r>
            <a:r>
              <a:rPr lang="en-US" sz="2600" dirty="0">
                <a:solidFill>
                  <a:srgbClr val="000000"/>
                </a:solidFill>
                <a:latin typeface="Raleway" panose="020B0503030101060003" pitchFamily="34" charset="0"/>
                <a:ea typeface="Segoe UI" pitchFamily="34" charset="0"/>
                <a:cs typeface="Segoe UI" pitchFamily="34" charset="0"/>
              </a:rPr>
              <a:t> de PE’s</a:t>
            </a:r>
          </a:p>
        </p:txBody>
      </p:sp>
      <p:sp>
        <p:nvSpPr>
          <p:cNvPr id="203" name="Content">
            <a:extLst>
              <a:ext uri="{FF2B5EF4-FFF2-40B4-BE49-F238E27FC236}">
                <a16:creationId xmlns:a16="http://schemas.microsoft.com/office/drawing/2014/main" id="{2275396F-38F7-4DF2-B2BD-A6DECE313725}"/>
              </a:ext>
            </a:extLst>
          </p:cNvPr>
          <p:cNvSpPr txBox="1"/>
          <p:nvPr>
            <p:custDataLst>
              <p:custData r:id="rId4"/>
            </p:custDataLst>
          </p:nvPr>
        </p:nvSpPr>
        <p:spPr>
          <a:xfrm>
            <a:off x="470752" y="2206972"/>
            <a:ext cx="2130711"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Observaciones</a:t>
            </a:r>
            <a:endParaRPr lang="en-US" sz="2200" dirty="0">
              <a:latin typeface="Raleway" panose="020B0503030101060003" pitchFamily="34" charset="0"/>
              <a:ea typeface="Segoe UI" pitchFamily="34" charset="0"/>
              <a:cs typeface="Segoe UI" pitchFamily="34" charset="0"/>
            </a:endParaRPr>
          </a:p>
        </p:txBody>
      </p:sp>
      <p:pic>
        <p:nvPicPr>
          <p:cNvPr id="53" name="Gráfico 52">
            <a:extLst>
              <a:ext uri="{FF2B5EF4-FFF2-40B4-BE49-F238E27FC236}">
                <a16:creationId xmlns:a16="http://schemas.microsoft.com/office/drawing/2014/main" id="{216E622C-4373-4A94-B5B9-885C9A3F9CA1}"/>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3524095" y="1746520"/>
            <a:ext cx="252000" cy="252000"/>
          </a:xfrm>
          <a:prstGeom prst="rect">
            <a:avLst/>
          </a:prstGeom>
        </p:spPr>
      </p:pic>
      <p:grpSp>
        <p:nvGrpSpPr>
          <p:cNvPr id="269" name="Grupo 268">
            <a:extLst>
              <a:ext uri="{FF2B5EF4-FFF2-40B4-BE49-F238E27FC236}">
                <a16:creationId xmlns:a16="http://schemas.microsoft.com/office/drawing/2014/main" id="{43F92E02-D9D4-4CDE-9142-6224E36B0DCD}"/>
              </a:ext>
            </a:extLst>
          </p:cNvPr>
          <p:cNvGrpSpPr/>
          <p:nvPr>
            <p:custDataLst>
              <p:custData r:id="rId5"/>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extLst>
                <a:ext uri="{FF2B5EF4-FFF2-40B4-BE49-F238E27FC236}">
                  <a16:creationId xmlns:a16="http://schemas.microsoft.com/office/drawing/2014/main" id="{E63BC99B-E73F-4F66-868B-2E3094EB5B9C}"/>
                </a:ext>
              </a:extLst>
            </p:cNvPr>
            <p:cNvSpPr txBox="1"/>
            <p:nvPr>
              <p:custDataLst>
                <p:custData r:id="rId12"/>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107" name="Grupo 106">
            <a:extLst>
              <a:ext uri="{FF2B5EF4-FFF2-40B4-BE49-F238E27FC236}">
                <a16:creationId xmlns:a16="http://schemas.microsoft.com/office/drawing/2014/main" id="{D605D1BA-A81E-48C3-BF46-68A943585ECA}"/>
              </a:ext>
            </a:extLst>
          </p:cNvPr>
          <p:cNvGrpSpPr/>
          <p:nvPr>
            <p:custDataLst>
              <p:custData r:id="rId6"/>
            </p:custDataLst>
          </p:nvPr>
        </p:nvGrpSpPr>
        <p:grpSpPr>
          <a:xfrm>
            <a:off x="470752" y="2591693"/>
            <a:ext cx="11246910" cy="3979918"/>
            <a:chOff x="3671888" y="3718560"/>
            <a:chExt cx="3557587" cy="292388"/>
          </a:xfrm>
        </p:grpSpPr>
        <p:sp>
          <p:nvSpPr>
            <p:cNvPr id="108" name="Rectángulo: esquinas redondeadas 107">
              <a:extLst>
                <a:ext uri="{FF2B5EF4-FFF2-40B4-BE49-F238E27FC236}">
                  <a16:creationId xmlns:a16="http://schemas.microsoft.com/office/drawing/2014/main" id="{6A91445F-3A38-494E-B423-DB60A686C2B1}"/>
                </a:ext>
              </a:extLst>
            </p:cNvPr>
            <p:cNvSpPr/>
            <p:nvPr/>
          </p:nvSpPr>
          <p:spPr>
            <a:xfrm>
              <a:off x="3671888" y="3718560"/>
              <a:ext cx="3557587"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9" name="Content">
              <a:extLst>
                <a:ext uri="{FF2B5EF4-FFF2-40B4-BE49-F238E27FC236}">
                  <a16:creationId xmlns:a16="http://schemas.microsoft.com/office/drawing/2014/main" id="{627AF177-6C44-44EC-822E-6778DD9C0C5B}"/>
                </a:ext>
              </a:extLst>
            </p:cNvPr>
            <p:cNvSpPr txBox="1"/>
            <p:nvPr>
              <p:custDataLst>
                <p:custData r:id="rId11"/>
              </p:custDataLst>
            </p:nvPr>
          </p:nvSpPr>
          <p:spPr>
            <a:xfrm>
              <a:off x="3671888" y="3744807"/>
              <a:ext cx="1377816" cy="25084"/>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r>
                <a:rPr lang="en-US" sz="1600" dirty="0">
                  <a:solidFill>
                    <a:schemeClr val="bg1">
                      <a:lumMod val="50000"/>
                    </a:schemeClr>
                  </a:solidFill>
                  <a:latin typeface="Raleway" panose="020B0503030101060003" pitchFamily="34" charset="0"/>
                  <a:ea typeface="Segoe UI" pitchFamily="34" charset="0"/>
                  <a:cs typeface="Segoe UI" pitchFamily="34" charset="0"/>
                </a:rPr>
                <a:t>…</a:t>
              </a:r>
            </a:p>
          </p:txBody>
        </p:sp>
      </p:grpSp>
      <p:cxnSp>
        <p:nvCxnSpPr>
          <p:cNvPr id="110" name="Conector recto 109">
            <a:extLst>
              <a:ext uri="{FF2B5EF4-FFF2-40B4-BE49-F238E27FC236}">
                <a16:creationId xmlns:a16="http://schemas.microsoft.com/office/drawing/2014/main" id="{83A7F44B-33C0-458E-9AA5-54AE77C90CE7}"/>
              </a:ext>
            </a:extLst>
          </p:cNvPr>
          <p:cNvCxnSpPr>
            <a:cxnSpLocks/>
          </p:cNvCxnSpPr>
          <p:nvPr/>
        </p:nvCxnSpPr>
        <p:spPr>
          <a:xfrm>
            <a:off x="467619" y="2942918"/>
            <a:ext cx="112464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12" name="Imagen 111">
            <a:extLst>
              <a:ext uri="{FF2B5EF4-FFF2-40B4-BE49-F238E27FC236}">
                <a16:creationId xmlns:a16="http://schemas.microsoft.com/office/drawing/2014/main" id="{5D0EF7DF-055B-4205-936E-DF0BD96C592C}"/>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558321" y="2663448"/>
            <a:ext cx="234905" cy="234905"/>
          </a:xfrm>
          <a:prstGeom prst="rect">
            <a:avLst/>
          </a:prstGeom>
        </p:spPr>
      </p:pic>
      <p:pic>
        <p:nvPicPr>
          <p:cNvPr id="113" name="Imagen 112">
            <a:extLst>
              <a:ext uri="{FF2B5EF4-FFF2-40B4-BE49-F238E27FC236}">
                <a16:creationId xmlns:a16="http://schemas.microsoft.com/office/drawing/2014/main" id="{9CD6F9E3-5245-4EF3-8DCA-80566576D2EA}"/>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863335" y="2666885"/>
            <a:ext cx="234905" cy="234905"/>
          </a:xfrm>
          <a:prstGeom prst="rect">
            <a:avLst/>
          </a:prstGeom>
        </p:spPr>
      </p:pic>
      <p:pic>
        <p:nvPicPr>
          <p:cNvPr id="114" name="Imagen 113">
            <a:extLst>
              <a:ext uri="{FF2B5EF4-FFF2-40B4-BE49-F238E27FC236}">
                <a16:creationId xmlns:a16="http://schemas.microsoft.com/office/drawing/2014/main" id="{D1D3753B-3646-45F5-8797-0C7FE53767D3}"/>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1154781" y="2663448"/>
            <a:ext cx="234905" cy="234905"/>
          </a:xfrm>
          <a:prstGeom prst="rect">
            <a:avLst/>
          </a:prstGeom>
        </p:spPr>
      </p:pic>
      <p:pic>
        <p:nvPicPr>
          <p:cNvPr id="115" name="Imagen 114">
            <a:extLst>
              <a:ext uri="{FF2B5EF4-FFF2-40B4-BE49-F238E27FC236}">
                <a16:creationId xmlns:a16="http://schemas.microsoft.com/office/drawing/2014/main" id="{4B3A9ACC-6CC8-4E03-A0A6-B44DEE28BC1E}"/>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1994799" y="2663448"/>
            <a:ext cx="234905" cy="234905"/>
          </a:xfrm>
          <a:prstGeom prst="rect">
            <a:avLst/>
          </a:prstGeom>
        </p:spPr>
      </p:pic>
      <p:pic>
        <p:nvPicPr>
          <p:cNvPr id="116" name="Imagen 115">
            <a:extLst>
              <a:ext uri="{FF2B5EF4-FFF2-40B4-BE49-F238E27FC236}">
                <a16:creationId xmlns:a16="http://schemas.microsoft.com/office/drawing/2014/main" id="{55AB6C9C-AE03-43D1-B231-E54681F808BE}"/>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2274113" y="2662661"/>
            <a:ext cx="234906" cy="234906"/>
          </a:xfrm>
          <a:prstGeom prst="rect">
            <a:avLst/>
          </a:prstGeom>
        </p:spPr>
      </p:pic>
      <p:pic>
        <p:nvPicPr>
          <p:cNvPr id="117" name="Imagen 116">
            <a:extLst>
              <a:ext uri="{FF2B5EF4-FFF2-40B4-BE49-F238E27FC236}">
                <a16:creationId xmlns:a16="http://schemas.microsoft.com/office/drawing/2014/main" id="{B763C1F8-E9EE-4711-B8A3-AEF87601F8BD}"/>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1719049" y="2662661"/>
            <a:ext cx="234906" cy="234906"/>
          </a:xfrm>
          <a:prstGeom prst="rect">
            <a:avLst/>
          </a:prstGeom>
        </p:spPr>
      </p:pic>
      <p:pic>
        <p:nvPicPr>
          <p:cNvPr id="118" name="Imagen 117">
            <a:extLst>
              <a:ext uri="{FF2B5EF4-FFF2-40B4-BE49-F238E27FC236}">
                <a16:creationId xmlns:a16="http://schemas.microsoft.com/office/drawing/2014/main" id="{C3A2B016-9275-4476-A7D4-A860FD7FB126}"/>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2851658" y="2662662"/>
            <a:ext cx="234906" cy="234906"/>
          </a:xfrm>
          <a:prstGeom prst="rect">
            <a:avLst/>
          </a:prstGeom>
        </p:spPr>
      </p:pic>
      <p:pic>
        <p:nvPicPr>
          <p:cNvPr id="119" name="Imagen 118">
            <a:extLst>
              <a:ext uri="{FF2B5EF4-FFF2-40B4-BE49-F238E27FC236}">
                <a16:creationId xmlns:a16="http://schemas.microsoft.com/office/drawing/2014/main" id="{D1582893-5192-4A5A-8A13-151DF09E26E8}"/>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3149007" y="2662661"/>
            <a:ext cx="234906" cy="234906"/>
          </a:xfrm>
          <a:prstGeom prst="rect">
            <a:avLst/>
          </a:prstGeom>
        </p:spPr>
      </p:pic>
      <p:grpSp>
        <p:nvGrpSpPr>
          <p:cNvPr id="148" name="Grupo 147">
            <a:extLst>
              <a:ext uri="{FF2B5EF4-FFF2-40B4-BE49-F238E27FC236}">
                <a16:creationId xmlns:a16="http://schemas.microsoft.com/office/drawing/2014/main" id="{C66F566F-916D-4E8B-86B2-19FE456F7A40}"/>
              </a:ext>
            </a:extLst>
          </p:cNvPr>
          <p:cNvGrpSpPr/>
          <p:nvPr/>
        </p:nvGrpSpPr>
        <p:grpSpPr>
          <a:xfrm>
            <a:off x="11455839" y="3025174"/>
            <a:ext cx="180000" cy="3471714"/>
            <a:chOff x="10045700" y="1993900"/>
            <a:chExt cx="180000" cy="4533900"/>
          </a:xfrm>
        </p:grpSpPr>
        <p:sp>
          <p:nvSpPr>
            <p:cNvPr id="146" name="Rectángulo: esquinas redondeadas 145">
              <a:extLst>
                <a:ext uri="{FF2B5EF4-FFF2-40B4-BE49-F238E27FC236}">
                  <a16:creationId xmlns:a16="http://schemas.microsoft.com/office/drawing/2014/main" id="{4DCFC398-7CD6-423D-90AE-CE51B6ACD180}"/>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Rectángulo: esquinas redondeadas 146">
              <a:extLst>
                <a:ext uri="{FF2B5EF4-FFF2-40B4-BE49-F238E27FC236}">
                  <a16:creationId xmlns:a16="http://schemas.microsoft.com/office/drawing/2014/main" id="{9EE888F8-D342-4552-9526-04E99A1C21CB}"/>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54" name="Content">
            <a:extLst>
              <a:ext uri="{FF2B5EF4-FFF2-40B4-BE49-F238E27FC236}">
                <a16:creationId xmlns:a16="http://schemas.microsoft.com/office/drawing/2014/main" id="{584A9E95-03EA-4AED-BD6B-96C6F115FC35}"/>
              </a:ext>
            </a:extLst>
          </p:cNvPr>
          <p:cNvSpPr txBox="1"/>
          <p:nvPr>
            <p:custDataLst>
              <p:custData r:id="rId7"/>
            </p:custDataLst>
          </p:nvPr>
        </p:nvSpPr>
        <p:spPr>
          <a:xfrm>
            <a:off x="2851658" y="2211700"/>
            <a:ext cx="5663730" cy="384721"/>
          </a:xfrm>
          <a:prstGeom prst="rect">
            <a:avLst/>
          </a:prstGeom>
          <a:noFill/>
        </p:spPr>
        <p:txBody>
          <a:bodyPr wrap="none" lIns="91440" tIns="18288" rIns="91440" bIns="27432" rtlCol="0" anchor="ctr" anchorCtr="0">
            <a:spAutoFit/>
          </a:bodyPr>
          <a:lstStyle/>
          <a:p>
            <a:r>
              <a:rPr lang="en-US" sz="2200" b="1" dirty="0">
                <a:solidFill>
                  <a:srgbClr val="FF0000"/>
                </a:solidFill>
                <a:latin typeface="Raleway" panose="020B0503030101060003" pitchFamily="34" charset="0"/>
                <a:ea typeface="Segoe UI" pitchFamily="34" charset="0"/>
                <a:cs typeface="Segoe UI" pitchFamily="34" charset="0"/>
              </a:rPr>
              <a:t>¿</a:t>
            </a:r>
            <a:r>
              <a:rPr lang="en-US" sz="2200" b="1" dirty="0" err="1">
                <a:solidFill>
                  <a:srgbClr val="FF0000"/>
                </a:solidFill>
                <a:latin typeface="Raleway" panose="020B0503030101060003" pitchFamily="34" charset="0"/>
                <a:ea typeface="Segoe UI" pitchFamily="34" charset="0"/>
                <a:cs typeface="Segoe UI" pitchFamily="34" charset="0"/>
              </a:rPr>
              <a:t>Realizar</a:t>
            </a:r>
            <a:r>
              <a:rPr lang="en-US" sz="2200" b="1" dirty="0">
                <a:solidFill>
                  <a:srgbClr val="FF0000"/>
                </a:solidFill>
                <a:latin typeface="Raleway" panose="020B0503030101060003" pitchFamily="34" charset="0"/>
                <a:ea typeface="Segoe UI" pitchFamily="34" charset="0"/>
                <a:cs typeface="Segoe UI" pitchFamily="34" charset="0"/>
              </a:rPr>
              <a:t> </a:t>
            </a:r>
            <a:r>
              <a:rPr lang="en-US" sz="2200" b="1" dirty="0" err="1">
                <a:solidFill>
                  <a:srgbClr val="FF0000"/>
                </a:solidFill>
                <a:latin typeface="Raleway" panose="020B0503030101060003" pitchFamily="34" charset="0"/>
                <a:ea typeface="Segoe UI" pitchFamily="34" charset="0"/>
                <a:cs typeface="Segoe UI" pitchFamily="34" charset="0"/>
              </a:rPr>
              <a:t>observaciones</a:t>
            </a:r>
            <a:r>
              <a:rPr lang="en-US" sz="2200" b="1" dirty="0">
                <a:solidFill>
                  <a:srgbClr val="FF0000"/>
                </a:solidFill>
                <a:latin typeface="Raleway" panose="020B0503030101060003" pitchFamily="34" charset="0"/>
                <a:ea typeface="Segoe UI" pitchFamily="34" charset="0"/>
                <a:cs typeface="Segoe UI" pitchFamily="34" charset="0"/>
              </a:rPr>
              <a:t> por </a:t>
            </a:r>
            <a:r>
              <a:rPr lang="en-US" sz="2200" b="1" dirty="0" err="1">
                <a:solidFill>
                  <a:srgbClr val="FF0000"/>
                </a:solidFill>
                <a:latin typeface="Raleway" panose="020B0503030101060003" pitchFamily="34" charset="0"/>
                <a:ea typeface="Segoe UI" pitchFamily="34" charset="0"/>
                <a:cs typeface="Segoe UI" pitchFamily="34" charset="0"/>
              </a:rPr>
              <a:t>académica</a:t>
            </a:r>
            <a:r>
              <a:rPr lang="en-US" sz="2200" b="1" dirty="0">
                <a:solidFill>
                  <a:srgbClr val="FF0000"/>
                </a:solidFill>
                <a:latin typeface="Raleway" panose="020B0503030101060003" pitchFamily="34" charset="0"/>
                <a:ea typeface="Segoe UI" pitchFamily="34" charset="0"/>
                <a:cs typeface="Segoe UI" pitchFamily="34" charset="0"/>
              </a:rPr>
              <a:t>?</a:t>
            </a:r>
          </a:p>
        </p:txBody>
      </p:sp>
      <p:sp>
        <p:nvSpPr>
          <p:cNvPr id="63" name="Rectángulo: esquinas redondeadas 62">
            <a:extLst>
              <a:ext uri="{FF2B5EF4-FFF2-40B4-BE49-F238E27FC236}">
                <a16:creationId xmlns:a16="http://schemas.microsoft.com/office/drawing/2014/main" id="{495F769C-1F50-4D05-807F-3AEE3C279CFB}"/>
              </a:ext>
            </a:extLst>
          </p:cNvPr>
          <p:cNvSpPr/>
          <p:nvPr/>
        </p:nvSpPr>
        <p:spPr>
          <a:xfrm>
            <a:off x="468278" y="1013298"/>
            <a:ext cx="11245741" cy="5558311"/>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7" name="Content">
            <a:extLst>
              <a:ext uri="{FF2B5EF4-FFF2-40B4-BE49-F238E27FC236}">
                <a16:creationId xmlns:a16="http://schemas.microsoft.com/office/drawing/2014/main" id="{AAFA93BC-D929-4B7B-8461-61D8454E61EB}"/>
              </a:ext>
            </a:extLst>
          </p:cNvPr>
          <p:cNvSpPr txBox="1"/>
          <p:nvPr>
            <p:custDataLst>
              <p:custData r:id="rId8"/>
            </p:custDataLst>
          </p:nvPr>
        </p:nvSpPr>
        <p:spPr>
          <a:xfrm>
            <a:off x="734636" y="1254127"/>
            <a:ext cx="6260047" cy="407599"/>
          </a:xfrm>
          <a:prstGeom prst="rect">
            <a:avLst/>
          </a:prstGeom>
          <a:noFill/>
        </p:spPr>
        <p:txBody>
          <a:bodyPr wrap="none" lIns="91440" tIns="18288" rIns="91440" bIns="27432" rtlCol="0" anchor="ctr" anchorCtr="0">
            <a:spAutoFit/>
          </a:bodyPr>
          <a:lstStyle/>
          <a:p>
            <a:r>
              <a:rPr lang="en-US" sz="2200" dirty="0">
                <a:solidFill>
                  <a:schemeClr val="bg1"/>
                </a:solidFill>
                <a:latin typeface="Raleway" panose="020B0503030101060003" pitchFamily="34" charset="0"/>
                <a:ea typeface="Segoe UI" pitchFamily="34" charset="0"/>
                <a:cs typeface="Segoe UI" pitchFamily="34" charset="0"/>
              </a:rPr>
              <a:t>Informe del </a:t>
            </a:r>
            <a:r>
              <a:rPr lang="en-US" sz="2200" dirty="0" err="1">
                <a:solidFill>
                  <a:schemeClr val="bg1"/>
                </a:solidFill>
                <a:latin typeface="Raleway" panose="020B0503030101060003" pitchFamily="34" charset="0"/>
                <a:ea typeface="Segoe UI" pitchFamily="34" charset="0"/>
                <a:cs typeface="Segoe UI" pitchFamily="34" charset="0"/>
              </a:rPr>
              <a:t>estado</a:t>
            </a:r>
            <a:r>
              <a:rPr lang="en-US" sz="2200" dirty="0">
                <a:solidFill>
                  <a:schemeClr val="bg1"/>
                </a:solidFill>
                <a:latin typeface="Raleway" panose="020B0503030101060003" pitchFamily="34" charset="0"/>
                <a:ea typeface="Segoe UI" pitchFamily="34" charset="0"/>
                <a:cs typeface="Segoe UI" pitchFamily="34" charset="0"/>
              </a:rPr>
              <a:t> actual del plan de </a:t>
            </a:r>
            <a:r>
              <a:rPr lang="en-US" sz="2200" dirty="0" err="1">
                <a:solidFill>
                  <a:schemeClr val="bg1"/>
                </a:solidFill>
                <a:latin typeface="Raleway" panose="020B0503030101060003" pitchFamily="34" charset="0"/>
                <a:ea typeface="Segoe UI" pitchFamily="34" charset="0"/>
                <a:cs typeface="Segoe UI" pitchFamily="34" charset="0"/>
              </a:rPr>
              <a:t>estudios</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68" name="Grupo 67">
            <a:extLst>
              <a:ext uri="{FF2B5EF4-FFF2-40B4-BE49-F238E27FC236}">
                <a16:creationId xmlns:a16="http://schemas.microsoft.com/office/drawing/2014/main" id="{313352BA-64A8-49C2-9B32-3416B6234E57}"/>
              </a:ext>
            </a:extLst>
          </p:cNvPr>
          <p:cNvGrpSpPr/>
          <p:nvPr>
            <p:custDataLst>
              <p:custData r:id="rId9"/>
            </p:custDataLst>
          </p:nvPr>
        </p:nvGrpSpPr>
        <p:grpSpPr>
          <a:xfrm>
            <a:off x="10031580" y="6076731"/>
            <a:ext cx="1457546" cy="292388"/>
            <a:chOff x="4760668" y="4237301"/>
            <a:chExt cx="2616422" cy="292388"/>
          </a:xfrm>
        </p:grpSpPr>
        <p:sp>
          <p:nvSpPr>
            <p:cNvPr id="81" name="Rectángulo: esquinas redondeadas 80">
              <a:extLst>
                <a:ext uri="{FF2B5EF4-FFF2-40B4-BE49-F238E27FC236}">
                  <a16:creationId xmlns:a16="http://schemas.microsoft.com/office/drawing/2014/main" id="{2097D2E8-1181-4F2D-90A7-7E10ED8BE1A5}"/>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2" name="Content">
              <a:hlinkClick r:id="rId32" action="ppaction://hlinksldjump"/>
              <a:extLst>
                <a:ext uri="{FF2B5EF4-FFF2-40B4-BE49-F238E27FC236}">
                  <a16:creationId xmlns:a16="http://schemas.microsoft.com/office/drawing/2014/main" id="{CCD281A4-AF76-4F63-9054-C05095CEEBE9}"/>
                </a:ext>
              </a:extLst>
            </p:cNvPr>
            <p:cNvSpPr txBox="1"/>
            <p:nvPr>
              <p:custDataLst>
                <p:custData r:id="rId10"/>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pic>
        <p:nvPicPr>
          <p:cNvPr id="12" name="Imagen 11" descr="Imagen que contiene captura de pantalla&#10;&#10;Descripción generada automáticamente">
            <a:extLst>
              <a:ext uri="{FF2B5EF4-FFF2-40B4-BE49-F238E27FC236}">
                <a16:creationId xmlns:a16="http://schemas.microsoft.com/office/drawing/2014/main" id="{3DA954B6-91FF-47C9-B13A-C237C2289784}"/>
              </a:ext>
            </a:extLst>
          </p:cNvPr>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768587" y="1731477"/>
            <a:ext cx="10448511" cy="4069247"/>
          </a:xfrm>
          <a:prstGeom prst="rect">
            <a:avLst/>
          </a:prstGeom>
        </p:spPr>
      </p:pic>
      <p:grpSp>
        <p:nvGrpSpPr>
          <p:cNvPr id="91" name="Grupo 90">
            <a:extLst>
              <a:ext uri="{FF2B5EF4-FFF2-40B4-BE49-F238E27FC236}">
                <a16:creationId xmlns:a16="http://schemas.microsoft.com/office/drawing/2014/main" id="{CE6AF7B4-1EBF-4663-8F5C-87C8AC53BECE}"/>
              </a:ext>
            </a:extLst>
          </p:cNvPr>
          <p:cNvGrpSpPr/>
          <p:nvPr/>
        </p:nvGrpSpPr>
        <p:grpSpPr>
          <a:xfrm>
            <a:off x="11315039" y="2275405"/>
            <a:ext cx="180000" cy="3525317"/>
            <a:chOff x="10045700" y="1993900"/>
            <a:chExt cx="180000" cy="4533900"/>
          </a:xfrm>
        </p:grpSpPr>
        <p:sp>
          <p:nvSpPr>
            <p:cNvPr id="92" name="Rectángulo: esquinas redondeadas 91">
              <a:extLst>
                <a:ext uri="{FF2B5EF4-FFF2-40B4-BE49-F238E27FC236}">
                  <a16:creationId xmlns:a16="http://schemas.microsoft.com/office/drawing/2014/main" id="{8A78652A-9B4D-415A-967E-45D9B7BAEBCC}"/>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3" name="Rectángulo: esquinas redondeadas 92">
              <a:extLst>
                <a:ext uri="{FF2B5EF4-FFF2-40B4-BE49-F238E27FC236}">
                  <a16:creationId xmlns:a16="http://schemas.microsoft.com/office/drawing/2014/main" id="{D844F261-3158-48B5-A6E9-78AA264AA119}"/>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Tree>
    <p:extLst>
      <p:ext uri="{BB962C8B-B14F-4D97-AF65-F5344CB8AC3E}">
        <p14:creationId xmlns:p14="http://schemas.microsoft.com/office/powerpoint/2010/main" val="9257540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5081840"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Evaluación</a:t>
            </a:r>
            <a:r>
              <a:rPr lang="en-US" sz="2600" dirty="0">
                <a:solidFill>
                  <a:srgbClr val="000000"/>
                </a:solidFill>
                <a:latin typeface="Raleway" panose="020B0503030101060003" pitchFamily="34" charset="0"/>
                <a:ea typeface="Segoe UI" pitchFamily="34" charset="0"/>
                <a:cs typeface="Segoe UI" pitchFamily="34" charset="0"/>
              </a:rPr>
              <a:t> del plan de </a:t>
            </a:r>
            <a:r>
              <a:rPr lang="en-US" sz="2600" dirty="0" err="1">
                <a:solidFill>
                  <a:srgbClr val="000000"/>
                </a:solidFill>
                <a:latin typeface="Raleway" panose="020B0503030101060003" pitchFamily="34" charset="0"/>
                <a:ea typeface="Segoe UI" pitchFamily="34" charset="0"/>
                <a:cs typeface="Segoe UI" pitchFamily="34" charset="0"/>
              </a:rPr>
              <a:t>estudios</a:t>
            </a:r>
            <a:endParaRPr lang="en-US" sz="2600" dirty="0">
              <a:solidFill>
                <a:srgbClr val="000000"/>
              </a:solidFill>
              <a:latin typeface="Raleway" panose="020B0503030101060003" pitchFamily="34" charset="0"/>
              <a:ea typeface="Segoe UI" pitchFamily="34" charset="0"/>
              <a:cs typeface="Segoe UI" pitchFamily="34" charset="0"/>
            </a:endParaRPr>
          </a:p>
        </p:txBody>
      </p:sp>
      <p:sp>
        <p:nvSpPr>
          <p:cNvPr id="203" name="Content">
            <a:extLst>
              <a:ext uri="{FF2B5EF4-FFF2-40B4-BE49-F238E27FC236}">
                <a16:creationId xmlns:a16="http://schemas.microsoft.com/office/drawing/2014/main" id="{2275396F-38F7-4DF2-B2BD-A6DECE313725}"/>
              </a:ext>
            </a:extLst>
          </p:cNvPr>
          <p:cNvSpPr txBox="1"/>
          <p:nvPr>
            <p:custDataLst>
              <p:custData r:id="rId4"/>
            </p:custDataLst>
          </p:nvPr>
        </p:nvSpPr>
        <p:spPr>
          <a:xfrm>
            <a:off x="470752" y="2206972"/>
            <a:ext cx="1947969"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Conclusiones</a:t>
            </a:r>
            <a:endParaRPr lang="en-US" sz="2200" dirty="0">
              <a:latin typeface="Raleway" panose="020B0503030101060003" pitchFamily="34" charset="0"/>
              <a:ea typeface="Segoe UI" pitchFamily="34" charset="0"/>
              <a:cs typeface="Segoe UI" pitchFamily="34" charset="0"/>
            </a:endParaRPr>
          </a:p>
        </p:txBody>
      </p:sp>
      <p:pic>
        <p:nvPicPr>
          <p:cNvPr id="53" name="Gráfico 52">
            <a:extLst>
              <a:ext uri="{FF2B5EF4-FFF2-40B4-BE49-F238E27FC236}">
                <a16:creationId xmlns:a16="http://schemas.microsoft.com/office/drawing/2014/main" id="{216E622C-4373-4A94-B5B9-885C9A3F9CA1}"/>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5538638" y="1746520"/>
            <a:ext cx="252000" cy="252000"/>
          </a:xfrm>
          <a:prstGeom prst="rect">
            <a:avLst/>
          </a:prstGeom>
        </p:spPr>
      </p:pic>
      <p:grpSp>
        <p:nvGrpSpPr>
          <p:cNvPr id="269" name="Grupo 268">
            <a:extLst>
              <a:ext uri="{FF2B5EF4-FFF2-40B4-BE49-F238E27FC236}">
                <a16:creationId xmlns:a16="http://schemas.microsoft.com/office/drawing/2014/main" id="{43F92E02-D9D4-4CDE-9142-6224E36B0DCD}"/>
              </a:ext>
            </a:extLst>
          </p:cNvPr>
          <p:cNvGrpSpPr/>
          <p:nvPr>
            <p:custDataLst>
              <p:custData r:id="rId5"/>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21" action="ppaction://hlinksldjump"/>
              <a:extLst>
                <a:ext uri="{FF2B5EF4-FFF2-40B4-BE49-F238E27FC236}">
                  <a16:creationId xmlns:a16="http://schemas.microsoft.com/office/drawing/2014/main" id="{E63BC99B-E73F-4F66-868B-2E3094EB5B9C}"/>
                </a:ext>
              </a:extLst>
            </p:cNvPr>
            <p:cNvSpPr txBox="1"/>
            <p:nvPr>
              <p:custDataLst>
                <p:custData r:id="rId9"/>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107" name="Grupo 106">
            <a:extLst>
              <a:ext uri="{FF2B5EF4-FFF2-40B4-BE49-F238E27FC236}">
                <a16:creationId xmlns:a16="http://schemas.microsoft.com/office/drawing/2014/main" id="{D605D1BA-A81E-48C3-BF46-68A943585ECA}"/>
              </a:ext>
            </a:extLst>
          </p:cNvPr>
          <p:cNvGrpSpPr/>
          <p:nvPr>
            <p:custDataLst>
              <p:custData r:id="rId6"/>
            </p:custDataLst>
          </p:nvPr>
        </p:nvGrpSpPr>
        <p:grpSpPr>
          <a:xfrm>
            <a:off x="470752" y="2591693"/>
            <a:ext cx="11246910" cy="3979918"/>
            <a:chOff x="3671888" y="3718560"/>
            <a:chExt cx="3557587" cy="292388"/>
          </a:xfrm>
        </p:grpSpPr>
        <p:sp>
          <p:nvSpPr>
            <p:cNvPr id="108" name="Rectángulo: esquinas redondeadas 107">
              <a:extLst>
                <a:ext uri="{FF2B5EF4-FFF2-40B4-BE49-F238E27FC236}">
                  <a16:creationId xmlns:a16="http://schemas.microsoft.com/office/drawing/2014/main" id="{6A91445F-3A38-494E-B423-DB60A686C2B1}"/>
                </a:ext>
              </a:extLst>
            </p:cNvPr>
            <p:cNvSpPr/>
            <p:nvPr/>
          </p:nvSpPr>
          <p:spPr>
            <a:xfrm>
              <a:off x="3671888" y="3718560"/>
              <a:ext cx="3557587"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9" name="Content">
              <a:extLst>
                <a:ext uri="{FF2B5EF4-FFF2-40B4-BE49-F238E27FC236}">
                  <a16:creationId xmlns:a16="http://schemas.microsoft.com/office/drawing/2014/main" id="{627AF177-6C44-44EC-822E-6778DD9C0C5B}"/>
                </a:ext>
              </a:extLst>
            </p:cNvPr>
            <p:cNvSpPr txBox="1"/>
            <p:nvPr>
              <p:custDataLst>
                <p:custData r:id="rId8"/>
              </p:custDataLst>
            </p:nvPr>
          </p:nvSpPr>
          <p:spPr>
            <a:xfrm>
              <a:off x="3671888" y="3746609"/>
              <a:ext cx="1377816" cy="21481"/>
            </a:xfrm>
            <a:prstGeom prst="rect">
              <a:avLst/>
            </a:prstGeom>
            <a:noFill/>
          </p:spPr>
          <p:txBody>
            <a:bodyPr wrap="square" lIns="91440" tIns="18288" rIns="91440" bIns="27432" rtlCol="0" anchor="ctr" anchorCtr="0">
              <a:spAutoFit/>
            </a:bodyPr>
            <a:lstStyle/>
            <a:p>
              <a:r>
                <a:rPr lang="en-US" sz="1600" dirty="0">
                  <a:solidFill>
                    <a:schemeClr val="bg1">
                      <a:lumMod val="65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aquí</a:t>
              </a:r>
              <a:r>
                <a:rPr lang="en-US" sz="1600" dirty="0">
                  <a:solidFill>
                    <a:schemeClr val="bg1">
                      <a:lumMod val="65000"/>
                    </a:schemeClr>
                  </a:solidFill>
                  <a:latin typeface="Raleway" panose="020B0503030101060003" pitchFamily="34" charset="0"/>
                  <a:ea typeface="Segoe UI" pitchFamily="34" charset="0"/>
                  <a:cs typeface="Segoe UI" pitchFamily="34" charset="0"/>
                </a:rPr>
                <a:t>…</a:t>
              </a:r>
            </a:p>
          </p:txBody>
        </p:sp>
      </p:grpSp>
      <p:cxnSp>
        <p:nvCxnSpPr>
          <p:cNvPr id="110" name="Conector recto 109">
            <a:extLst>
              <a:ext uri="{FF2B5EF4-FFF2-40B4-BE49-F238E27FC236}">
                <a16:creationId xmlns:a16="http://schemas.microsoft.com/office/drawing/2014/main" id="{83A7F44B-33C0-458E-9AA5-54AE77C90CE7}"/>
              </a:ext>
            </a:extLst>
          </p:cNvPr>
          <p:cNvCxnSpPr>
            <a:cxnSpLocks/>
          </p:cNvCxnSpPr>
          <p:nvPr/>
        </p:nvCxnSpPr>
        <p:spPr>
          <a:xfrm>
            <a:off x="467619" y="2942918"/>
            <a:ext cx="112464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12" name="Imagen 111">
            <a:extLst>
              <a:ext uri="{FF2B5EF4-FFF2-40B4-BE49-F238E27FC236}">
                <a16:creationId xmlns:a16="http://schemas.microsoft.com/office/drawing/2014/main" id="{5D0EF7DF-055B-4205-936E-DF0BD96C592C}"/>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558321" y="2663448"/>
            <a:ext cx="234905" cy="234905"/>
          </a:xfrm>
          <a:prstGeom prst="rect">
            <a:avLst/>
          </a:prstGeom>
        </p:spPr>
      </p:pic>
      <p:pic>
        <p:nvPicPr>
          <p:cNvPr id="113" name="Imagen 112">
            <a:extLst>
              <a:ext uri="{FF2B5EF4-FFF2-40B4-BE49-F238E27FC236}">
                <a16:creationId xmlns:a16="http://schemas.microsoft.com/office/drawing/2014/main" id="{9CD6F9E3-5245-4EF3-8DCA-80566576D2EA}"/>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863335" y="2666885"/>
            <a:ext cx="234905" cy="234905"/>
          </a:xfrm>
          <a:prstGeom prst="rect">
            <a:avLst/>
          </a:prstGeom>
        </p:spPr>
      </p:pic>
      <p:pic>
        <p:nvPicPr>
          <p:cNvPr id="114" name="Imagen 113">
            <a:extLst>
              <a:ext uri="{FF2B5EF4-FFF2-40B4-BE49-F238E27FC236}">
                <a16:creationId xmlns:a16="http://schemas.microsoft.com/office/drawing/2014/main" id="{D1D3753B-3646-45F5-8797-0C7FE53767D3}"/>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1154781" y="2663448"/>
            <a:ext cx="234905" cy="234905"/>
          </a:xfrm>
          <a:prstGeom prst="rect">
            <a:avLst/>
          </a:prstGeom>
        </p:spPr>
      </p:pic>
      <p:pic>
        <p:nvPicPr>
          <p:cNvPr id="115" name="Imagen 114">
            <a:extLst>
              <a:ext uri="{FF2B5EF4-FFF2-40B4-BE49-F238E27FC236}">
                <a16:creationId xmlns:a16="http://schemas.microsoft.com/office/drawing/2014/main" id="{4B3A9ACC-6CC8-4E03-A0A6-B44DEE28BC1E}"/>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1994799" y="2663448"/>
            <a:ext cx="234905" cy="234905"/>
          </a:xfrm>
          <a:prstGeom prst="rect">
            <a:avLst/>
          </a:prstGeom>
        </p:spPr>
      </p:pic>
      <p:pic>
        <p:nvPicPr>
          <p:cNvPr id="116" name="Imagen 115">
            <a:extLst>
              <a:ext uri="{FF2B5EF4-FFF2-40B4-BE49-F238E27FC236}">
                <a16:creationId xmlns:a16="http://schemas.microsoft.com/office/drawing/2014/main" id="{55AB6C9C-AE03-43D1-B231-E54681F808BE}"/>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2274113" y="2662661"/>
            <a:ext cx="234906" cy="234906"/>
          </a:xfrm>
          <a:prstGeom prst="rect">
            <a:avLst/>
          </a:prstGeom>
        </p:spPr>
      </p:pic>
      <p:pic>
        <p:nvPicPr>
          <p:cNvPr id="117" name="Imagen 116">
            <a:extLst>
              <a:ext uri="{FF2B5EF4-FFF2-40B4-BE49-F238E27FC236}">
                <a16:creationId xmlns:a16="http://schemas.microsoft.com/office/drawing/2014/main" id="{B763C1F8-E9EE-4711-B8A3-AEF87601F8BD}"/>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1719049" y="2662661"/>
            <a:ext cx="234906" cy="234906"/>
          </a:xfrm>
          <a:prstGeom prst="rect">
            <a:avLst/>
          </a:prstGeom>
        </p:spPr>
      </p:pic>
      <p:pic>
        <p:nvPicPr>
          <p:cNvPr id="118" name="Imagen 117">
            <a:extLst>
              <a:ext uri="{FF2B5EF4-FFF2-40B4-BE49-F238E27FC236}">
                <a16:creationId xmlns:a16="http://schemas.microsoft.com/office/drawing/2014/main" id="{C3A2B016-9275-4476-A7D4-A860FD7FB126}"/>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2851658" y="2662662"/>
            <a:ext cx="234906" cy="234906"/>
          </a:xfrm>
          <a:prstGeom prst="rect">
            <a:avLst/>
          </a:prstGeom>
        </p:spPr>
      </p:pic>
      <p:pic>
        <p:nvPicPr>
          <p:cNvPr id="119" name="Imagen 118">
            <a:extLst>
              <a:ext uri="{FF2B5EF4-FFF2-40B4-BE49-F238E27FC236}">
                <a16:creationId xmlns:a16="http://schemas.microsoft.com/office/drawing/2014/main" id="{D1582893-5192-4A5A-8A13-151DF09E26E8}"/>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rcRect/>
          <a:stretch/>
        </p:blipFill>
        <p:spPr>
          <a:xfrm>
            <a:off x="3149007" y="2662661"/>
            <a:ext cx="234906" cy="234906"/>
          </a:xfrm>
          <a:prstGeom prst="rect">
            <a:avLst/>
          </a:prstGeom>
        </p:spPr>
      </p:pic>
      <p:grpSp>
        <p:nvGrpSpPr>
          <p:cNvPr id="148" name="Grupo 147">
            <a:extLst>
              <a:ext uri="{FF2B5EF4-FFF2-40B4-BE49-F238E27FC236}">
                <a16:creationId xmlns:a16="http://schemas.microsoft.com/office/drawing/2014/main" id="{C66F566F-916D-4E8B-86B2-19FE456F7A40}"/>
              </a:ext>
            </a:extLst>
          </p:cNvPr>
          <p:cNvGrpSpPr/>
          <p:nvPr/>
        </p:nvGrpSpPr>
        <p:grpSpPr>
          <a:xfrm>
            <a:off x="11455839" y="3025174"/>
            <a:ext cx="180000" cy="3471714"/>
            <a:chOff x="10045700" y="1993900"/>
            <a:chExt cx="180000" cy="4533900"/>
          </a:xfrm>
        </p:grpSpPr>
        <p:sp>
          <p:nvSpPr>
            <p:cNvPr id="146" name="Rectángulo: esquinas redondeadas 145">
              <a:extLst>
                <a:ext uri="{FF2B5EF4-FFF2-40B4-BE49-F238E27FC236}">
                  <a16:creationId xmlns:a16="http://schemas.microsoft.com/office/drawing/2014/main" id="{4DCFC398-7CD6-423D-90AE-CE51B6ACD180}"/>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Rectángulo: esquinas redondeadas 146">
              <a:extLst>
                <a:ext uri="{FF2B5EF4-FFF2-40B4-BE49-F238E27FC236}">
                  <a16:creationId xmlns:a16="http://schemas.microsoft.com/office/drawing/2014/main" id="{9EE888F8-D342-4552-9526-04E99A1C21CB}"/>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nvGrpSpPr>
          <p:cNvPr id="34" name="Grupo 33">
            <a:extLst>
              <a:ext uri="{FF2B5EF4-FFF2-40B4-BE49-F238E27FC236}">
                <a16:creationId xmlns:a16="http://schemas.microsoft.com/office/drawing/2014/main" id="{C75FE2F2-F740-4C01-937A-32CD3BE1E223}"/>
              </a:ext>
            </a:extLst>
          </p:cNvPr>
          <p:cNvGrpSpPr/>
          <p:nvPr/>
        </p:nvGrpSpPr>
        <p:grpSpPr>
          <a:xfrm>
            <a:off x="3224009" y="2253139"/>
            <a:ext cx="1402993" cy="292388"/>
            <a:chOff x="3224009" y="2253139"/>
            <a:chExt cx="1402993" cy="292388"/>
          </a:xfrm>
        </p:grpSpPr>
        <p:sp>
          <p:nvSpPr>
            <p:cNvPr id="55" name="Content">
              <a:extLst>
                <a:ext uri="{FF2B5EF4-FFF2-40B4-BE49-F238E27FC236}">
                  <a16:creationId xmlns:a16="http://schemas.microsoft.com/office/drawing/2014/main" id="{9617218C-697C-4E80-9443-9CC20D424469}"/>
                </a:ext>
              </a:extLst>
            </p:cNvPr>
            <p:cNvSpPr txBox="1"/>
            <p:nvPr>
              <p:custDataLst>
                <p:custData r:id="rId7"/>
              </p:custDataLst>
            </p:nvPr>
          </p:nvSpPr>
          <p:spPr>
            <a:xfrm>
              <a:off x="3224009" y="2253139"/>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56" name="Gráfico 55">
              <a:extLst>
                <a:ext uri="{FF2B5EF4-FFF2-40B4-BE49-F238E27FC236}">
                  <a16:creationId xmlns:a16="http://schemas.microsoft.com/office/drawing/2014/main" id="{D3972B79-A9EA-48C3-85FF-8E211E9F672C}"/>
                </a:ext>
              </a:extLst>
            </p:cNvPr>
            <p:cNvPicPr>
              <a:picLocks noChangeAspect="1"/>
            </p:cNvPicPr>
            <p:nvPr/>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4427501" y="2267018"/>
              <a:ext cx="199501" cy="252000"/>
            </a:xfrm>
            <a:prstGeom prst="rect">
              <a:avLst/>
            </a:prstGeom>
          </p:spPr>
        </p:pic>
      </p:grpSp>
      <p:pic>
        <p:nvPicPr>
          <p:cNvPr id="4" name="Gráfico 3">
            <a:extLst>
              <a:ext uri="{FF2B5EF4-FFF2-40B4-BE49-F238E27FC236}">
                <a16:creationId xmlns:a16="http://schemas.microsoft.com/office/drawing/2014/main" id="{7C14F328-5A0E-439E-B4A9-8710EA952287}"/>
              </a:ext>
            </a:extLst>
          </p:cNvPr>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5892238" y="1746520"/>
            <a:ext cx="252000" cy="252000"/>
          </a:xfrm>
          <a:prstGeom prst="rect">
            <a:avLst/>
          </a:prstGeom>
        </p:spPr>
      </p:pic>
      <p:pic>
        <p:nvPicPr>
          <p:cNvPr id="12" name="Gráfico 11">
            <a:extLst>
              <a:ext uri="{FF2B5EF4-FFF2-40B4-BE49-F238E27FC236}">
                <a16:creationId xmlns:a16="http://schemas.microsoft.com/office/drawing/2014/main" id="{B194B47B-48F4-4520-8A53-8DB440F14380}"/>
              </a:ext>
            </a:extLst>
          </p:cNvPr>
          <p:cNvPicPr>
            <a:picLocks noChangeAspect="1"/>
          </p:cNvPicPr>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a:off x="2969111" y="2267018"/>
            <a:ext cx="252000" cy="252000"/>
          </a:xfrm>
          <a:prstGeom prst="rect">
            <a:avLst/>
          </a:prstGeom>
        </p:spPr>
      </p:pic>
      <p:pic>
        <p:nvPicPr>
          <p:cNvPr id="58" name="Imagen 57">
            <a:extLst>
              <a:ext uri="{FF2B5EF4-FFF2-40B4-BE49-F238E27FC236}">
                <a16:creationId xmlns:a16="http://schemas.microsoft.com/office/drawing/2014/main" id="{E7F887EA-BA47-4550-A508-4361D3BD13BF}"/>
              </a:ext>
            </a:extLst>
          </p:cNvPr>
          <p:cNvPicPr>
            <a:picLocks noChangeAspect="1"/>
          </p:cNvPicPr>
          <p:nvPr/>
        </p:nvPicPr>
        <p:blipFill>
          <a:blip r:embed="rId37">
            <a:extLst>
              <a:ext uri="{28A0092B-C50C-407E-A947-70E740481C1C}">
                <a14:useLocalDpi xmlns:a14="http://schemas.microsoft.com/office/drawing/2010/main" val="0"/>
              </a:ext>
            </a:extLst>
          </a:blip>
          <a:stretch>
            <a:fillRect/>
          </a:stretch>
        </p:blipFill>
        <p:spPr>
          <a:xfrm>
            <a:off x="3692762" y="2671675"/>
            <a:ext cx="234906" cy="234906"/>
          </a:xfrm>
          <a:prstGeom prst="rect">
            <a:avLst/>
          </a:prstGeom>
        </p:spPr>
      </p:pic>
      <p:pic>
        <p:nvPicPr>
          <p:cNvPr id="59" name="Gráfico 58">
            <a:extLst>
              <a:ext uri="{FF2B5EF4-FFF2-40B4-BE49-F238E27FC236}">
                <a16:creationId xmlns:a16="http://schemas.microsoft.com/office/drawing/2014/main" id="{EFF2A7CE-9DB3-472B-9A06-66D53E9A043F}"/>
              </a:ext>
            </a:extLst>
          </p:cNvPr>
          <p:cNvPicPr>
            <a:picLocks noChangeAspect="1"/>
          </p:cNvPicPr>
          <p:nvPr/>
        </p:nvPicPr>
        <p:blipFill>
          <a:blip r:embed="rId38">
            <a:extLst>
              <a:ext uri="{28A0092B-C50C-407E-A947-70E740481C1C}">
                <a14:useLocalDpi xmlns:a14="http://schemas.microsoft.com/office/drawing/2010/main" val="0"/>
              </a:ext>
              <a:ext uri="{96DAC541-7B7A-43D3-8B79-37D633B846F1}">
                <asvg:svgBlip xmlns:asvg="http://schemas.microsoft.com/office/drawing/2016/SVG/main" r:embed="rId39"/>
              </a:ext>
            </a:extLst>
          </a:blip>
          <a:stretch>
            <a:fillRect/>
          </a:stretch>
        </p:blipFill>
        <p:spPr>
          <a:xfrm>
            <a:off x="6316066" y="1746520"/>
            <a:ext cx="252000" cy="252000"/>
          </a:xfrm>
          <a:prstGeom prst="rect">
            <a:avLst/>
          </a:prstGeom>
        </p:spPr>
      </p:pic>
    </p:spTree>
    <p:extLst>
      <p:ext uri="{BB962C8B-B14F-4D97-AF65-F5344CB8AC3E}">
        <p14:creationId xmlns:p14="http://schemas.microsoft.com/office/powerpoint/2010/main" val="28339507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2799164"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Fundamentación</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19" action="ppaction://hlinksldjump"/>
              <a:extLst>
                <a:ext uri="{FF2B5EF4-FFF2-40B4-BE49-F238E27FC236}">
                  <a16:creationId xmlns:a16="http://schemas.microsoft.com/office/drawing/2014/main" id="{E63BC99B-E73F-4F66-868B-2E3094EB5B9C}"/>
                </a:ext>
              </a:extLst>
            </p:cNvPr>
            <p:cNvSpPr txBox="1"/>
            <p:nvPr>
              <p:custDataLst>
                <p:custData r:id="rId9"/>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107" name="Grupo 106">
            <a:extLst>
              <a:ext uri="{FF2B5EF4-FFF2-40B4-BE49-F238E27FC236}">
                <a16:creationId xmlns:a16="http://schemas.microsoft.com/office/drawing/2014/main" id="{D605D1BA-A81E-48C3-BF46-68A943585ECA}"/>
              </a:ext>
            </a:extLst>
          </p:cNvPr>
          <p:cNvGrpSpPr/>
          <p:nvPr>
            <p:custDataLst>
              <p:custData r:id="rId5"/>
            </p:custDataLst>
          </p:nvPr>
        </p:nvGrpSpPr>
        <p:grpSpPr>
          <a:xfrm>
            <a:off x="470752" y="2591693"/>
            <a:ext cx="10857913" cy="3979918"/>
            <a:chOff x="3671888" y="3718560"/>
            <a:chExt cx="3557587" cy="292388"/>
          </a:xfrm>
        </p:grpSpPr>
        <p:sp>
          <p:nvSpPr>
            <p:cNvPr id="108" name="Rectángulo: esquinas redondeadas 107">
              <a:extLst>
                <a:ext uri="{FF2B5EF4-FFF2-40B4-BE49-F238E27FC236}">
                  <a16:creationId xmlns:a16="http://schemas.microsoft.com/office/drawing/2014/main" id="{6A91445F-3A38-494E-B423-DB60A686C2B1}"/>
                </a:ext>
              </a:extLst>
            </p:cNvPr>
            <p:cNvSpPr/>
            <p:nvPr/>
          </p:nvSpPr>
          <p:spPr>
            <a:xfrm>
              <a:off x="3671888" y="3718560"/>
              <a:ext cx="3557587"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9" name="Content">
              <a:extLst>
                <a:ext uri="{FF2B5EF4-FFF2-40B4-BE49-F238E27FC236}">
                  <a16:creationId xmlns:a16="http://schemas.microsoft.com/office/drawing/2014/main" id="{627AF177-6C44-44EC-822E-6778DD9C0C5B}"/>
                </a:ext>
              </a:extLst>
            </p:cNvPr>
            <p:cNvSpPr txBox="1"/>
            <p:nvPr>
              <p:custDataLst>
                <p:custData r:id="rId8"/>
              </p:custDataLst>
            </p:nvPr>
          </p:nvSpPr>
          <p:spPr>
            <a:xfrm>
              <a:off x="3671888" y="3746609"/>
              <a:ext cx="1377816" cy="21481"/>
            </a:xfrm>
            <a:prstGeom prst="rect">
              <a:avLst/>
            </a:prstGeom>
            <a:noFill/>
          </p:spPr>
          <p:txBody>
            <a:bodyPr wrap="square" lIns="91440" tIns="18288" rIns="91440" bIns="27432" rtlCol="0" anchor="ctr" anchorCtr="0">
              <a:spAutoFit/>
            </a:bodyPr>
            <a:lstStyle/>
            <a:p>
              <a:r>
                <a:rPr lang="en-US" sz="1600" dirty="0">
                  <a:solidFill>
                    <a:schemeClr val="bg1">
                      <a:lumMod val="65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aquí</a:t>
              </a:r>
              <a:r>
                <a:rPr lang="en-US" sz="1600" dirty="0">
                  <a:solidFill>
                    <a:schemeClr val="bg1">
                      <a:lumMod val="65000"/>
                    </a:schemeClr>
                  </a:solidFill>
                  <a:latin typeface="Raleway" panose="020B0503030101060003" pitchFamily="34" charset="0"/>
                  <a:ea typeface="Segoe UI" pitchFamily="34" charset="0"/>
                  <a:cs typeface="Segoe UI" pitchFamily="34" charset="0"/>
                </a:rPr>
                <a:t>…</a:t>
              </a:r>
            </a:p>
          </p:txBody>
        </p:sp>
      </p:grpSp>
      <p:cxnSp>
        <p:nvCxnSpPr>
          <p:cNvPr id="110" name="Conector recto 109">
            <a:extLst>
              <a:ext uri="{FF2B5EF4-FFF2-40B4-BE49-F238E27FC236}">
                <a16:creationId xmlns:a16="http://schemas.microsoft.com/office/drawing/2014/main" id="{83A7F44B-33C0-458E-9AA5-54AE77C90CE7}"/>
              </a:ext>
            </a:extLst>
          </p:cNvPr>
          <p:cNvCxnSpPr>
            <a:cxnSpLocks/>
          </p:cNvCxnSpPr>
          <p:nvPr/>
        </p:nvCxnSpPr>
        <p:spPr>
          <a:xfrm>
            <a:off x="467619" y="2942918"/>
            <a:ext cx="108576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12" name="Imagen 111">
            <a:extLst>
              <a:ext uri="{FF2B5EF4-FFF2-40B4-BE49-F238E27FC236}">
                <a16:creationId xmlns:a16="http://schemas.microsoft.com/office/drawing/2014/main" id="{5D0EF7DF-055B-4205-936E-DF0BD96C592C}"/>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558321" y="2663448"/>
            <a:ext cx="234905" cy="234905"/>
          </a:xfrm>
          <a:prstGeom prst="rect">
            <a:avLst/>
          </a:prstGeom>
        </p:spPr>
      </p:pic>
      <p:pic>
        <p:nvPicPr>
          <p:cNvPr id="113" name="Imagen 112">
            <a:extLst>
              <a:ext uri="{FF2B5EF4-FFF2-40B4-BE49-F238E27FC236}">
                <a16:creationId xmlns:a16="http://schemas.microsoft.com/office/drawing/2014/main" id="{9CD6F9E3-5245-4EF3-8DCA-80566576D2EA}"/>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863335" y="2666885"/>
            <a:ext cx="234905" cy="234905"/>
          </a:xfrm>
          <a:prstGeom prst="rect">
            <a:avLst/>
          </a:prstGeom>
        </p:spPr>
      </p:pic>
      <p:pic>
        <p:nvPicPr>
          <p:cNvPr id="114" name="Imagen 113">
            <a:extLst>
              <a:ext uri="{FF2B5EF4-FFF2-40B4-BE49-F238E27FC236}">
                <a16:creationId xmlns:a16="http://schemas.microsoft.com/office/drawing/2014/main" id="{D1D3753B-3646-45F5-8797-0C7FE53767D3}"/>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1154781" y="2663448"/>
            <a:ext cx="234905" cy="234905"/>
          </a:xfrm>
          <a:prstGeom prst="rect">
            <a:avLst/>
          </a:prstGeom>
        </p:spPr>
      </p:pic>
      <p:pic>
        <p:nvPicPr>
          <p:cNvPr id="115" name="Imagen 114">
            <a:extLst>
              <a:ext uri="{FF2B5EF4-FFF2-40B4-BE49-F238E27FC236}">
                <a16:creationId xmlns:a16="http://schemas.microsoft.com/office/drawing/2014/main" id="{4B3A9ACC-6CC8-4E03-A0A6-B44DEE28BC1E}"/>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1994799" y="2663448"/>
            <a:ext cx="234905" cy="234905"/>
          </a:xfrm>
          <a:prstGeom prst="rect">
            <a:avLst/>
          </a:prstGeom>
        </p:spPr>
      </p:pic>
      <p:pic>
        <p:nvPicPr>
          <p:cNvPr id="116" name="Imagen 115">
            <a:extLst>
              <a:ext uri="{FF2B5EF4-FFF2-40B4-BE49-F238E27FC236}">
                <a16:creationId xmlns:a16="http://schemas.microsoft.com/office/drawing/2014/main" id="{55AB6C9C-AE03-43D1-B231-E54681F808BE}"/>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2274113" y="2662661"/>
            <a:ext cx="234906" cy="234906"/>
          </a:xfrm>
          <a:prstGeom prst="rect">
            <a:avLst/>
          </a:prstGeom>
        </p:spPr>
      </p:pic>
      <p:pic>
        <p:nvPicPr>
          <p:cNvPr id="117" name="Imagen 116">
            <a:extLst>
              <a:ext uri="{FF2B5EF4-FFF2-40B4-BE49-F238E27FC236}">
                <a16:creationId xmlns:a16="http://schemas.microsoft.com/office/drawing/2014/main" id="{B763C1F8-E9EE-4711-B8A3-AEF87601F8BD}"/>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1719049" y="2662661"/>
            <a:ext cx="234906" cy="234906"/>
          </a:xfrm>
          <a:prstGeom prst="rect">
            <a:avLst/>
          </a:prstGeom>
        </p:spPr>
      </p:pic>
      <p:pic>
        <p:nvPicPr>
          <p:cNvPr id="118" name="Imagen 117">
            <a:extLst>
              <a:ext uri="{FF2B5EF4-FFF2-40B4-BE49-F238E27FC236}">
                <a16:creationId xmlns:a16="http://schemas.microsoft.com/office/drawing/2014/main" id="{C3A2B016-9275-4476-A7D4-A860FD7FB126}"/>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2851658" y="2662662"/>
            <a:ext cx="234906" cy="234906"/>
          </a:xfrm>
          <a:prstGeom prst="rect">
            <a:avLst/>
          </a:prstGeom>
        </p:spPr>
      </p:pic>
      <p:pic>
        <p:nvPicPr>
          <p:cNvPr id="119" name="Imagen 118">
            <a:extLst>
              <a:ext uri="{FF2B5EF4-FFF2-40B4-BE49-F238E27FC236}">
                <a16:creationId xmlns:a16="http://schemas.microsoft.com/office/drawing/2014/main" id="{D1582893-5192-4A5A-8A13-151DF09E26E8}"/>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rcRect/>
          <a:stretch/>
        </p:blipFill>
        <p:spPr>
          <a:xfrm>
            <a:off x="3149007" y="2662661"/>
            <a:ext cx="234906" cy="234906"/>
          </a:xfrm>
          <a:prstGeom prst="rect">
            <a:avLst/>
          </a:prstGeom>
        </p:spPr>
      </p:pic>
      <p:grpSp>
        <p:nvGrpSpPr>
          <p:cNvPr id="148" name="Grupo 147">
            <a:extLst>
              <a:ext uri="{FF2B5EF4-FFF2-40B4-BE49-F238E27FC236}">
                <a16:creationId xmlns:a16="http://schemas.microsoft.com/office/drawing/2014/main" id="{C66F566F-916D-4E8B-86B2-19FE456F7A40}"/>
              </a:ext>
            </a:extLst>
          </p:cNvPr>
          <p:cNvGrpSpPr/>
          <p:nvPr/>
        </p:nvGrpSpPr>
        <p:grpSpPr>
          <a:xfrm>
            <a:off x="11517817" y="2591693"/>
            <a:ext cx="180000" cy="3979918"/>
            <a:chOff x="10045700" y="1993900"/>
            <a:chExt cx="180000" cy="4533900"/>
          </a:xfrm>
        </p:grpSpPr>
        <p:sp>
          <p:nvSpPr>
            <p:cNvPr id="146" name="Rectángulo: esquinas redondeadas 145">
              <a:extLst>
                <a:ext uri="{FF2B5EF4-FFF2-40B4-BE49-F238E27FC236}">
                  <a16:creationId xmlns:a16="http://schemas.microsoft.com/office/drawing/2014/main" id="{4DCFC398-7CD6-423D-90AE-CE51B6ACD180}"/>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Rectángulo: esquinas redondeadas 146">
              <a:extLst>
                <a:ext uri="{FF2B5EF4-FFF2-40B4-BE49-F238E27FC236}">
                  <a16:creationId xmlns:a16="http://schemas.microsoft.com/office/drawing/2014/main" id="{9EE888F8-D342-4552-9526-04E99A1C21CB}"/>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nvGrpSpPr>
          <p:cNvPr id="55" name="Grupo 54">
            <a:extLst>
              <a:ext uri="{FF2B5EF4-FFF2-40B4-BE49-F238E27FC236}">
                <a16:creationId xmlns:a16="http://schemas.microsoft.com/office/drawing/2014/main" id="{380F7354-34DB-487E-85DE-CB9B2E209524}"/>
              </a:ext>
            </a:extLst>
          </p:cNvPr>
          <p:cNvGrpSpPr/>
          <p:nvPr>
            <p:custDataLst>
              <p:custData r:id="rId6"/>
            </p:custDataLst>
          </p:nvPr>
        </p:nvGrpSpPr>
        <p:grpSpPr>
          <a:xfrm>
            <a:off x="457886" y="2253139"/>
            <a:ext cx="3904564" cy="292388"/>
            <a:chOff x="474338" y="2185251"/>
            <a:chExt cx="4932054" cy="292388"/>
          </a:xfrm>
        </p:grpSpPr>
        <p:sp>
          <p:nvSpPr>
            <p:cNvPr id="56" name="Content">
              <a:extLst>
                <a:ext uri="{FF2B5EF4-FFF2-40B4-BE49-F238E27FC236}">
                  <a16:creationId xmlns:a16="http://schemas.microsoft.com/office/drawing/2014/main" id="{D6AFAEA4-EB2B-445E-A2AE-5251CAD63A7D}"/>
                </a:ext>
              </a:extLst>
            </p:cNvPr>
            <p:cNvSpPr txBox="1"/>
            <p:nvPr>
              <p:custDataLst>
                <p:custData r:id="rId7"/>
              </p:custDataLst>
            </p:nvPr>
          </p:nvSpPr>
          <p:spPr>
            <a:xfrm>
              <a:off x="474338" y="2185251"/>
              <a:ext cx="4932054"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Análisis</a:t>
              </a:r>
              <a:r>
                <a:rPr lang="en-US" sz="1600" dirty="0">
                  <a:solidFill>
                    <a:srgbClr val="000000"/>
                  </a:solidFill>
                  <a:latin typeface="Raleway" panose="020B0503030101060003" pitchFamily="34" charset="0"/>
                  <a:ea typeface="Segoe UI" pitchFamily="34" charset="0"/>
                  <a:cs typeface="Segoe UI" pitchFamily="34" charset="0"/>
                </a:rPr>
                <a:t> de </a:t>
              </a:r>
              <a:r>
                <a:rPr lang="en-US" sz="1600" dirty="0" err="1">
                  <a:solidFill>
                    <a:srgbClr val="000000"/>
                  </a:solidFill>
                  <a:latin typeface="Raleway" panose="020B0503030101060003" pitchFamily="34" charset="0"/>
                  <a:ea typeface="Segoe UI" pitchFamily="34" charset="0"/>
                  <a:cs typeface="Segoe UI" pitchFamily="34" charset="0"/>
                </a:rPr>
                <a:t>necesidades</a:t>
              </a:r>
              <a:r>
                <a:rPr lang="en-US" sz="1600" dirty="0">
                  <a:solidFill>
                    <a:srgbClr val="000000"/>
                  </a:solidFill>
                  <a:latin typeface="Raleway" panose="020B0503030101060003" pitchFamily="34" charset="0"/>
                  <a:ea typeface="Segoe UI" pitchFamily="34" charset="0"/>
                  <a:cs typeface="Segoe UI" pitchFamily="34" charset="0"/>
                </a:rPr>
                <a:t> </a:t>
              </a:r>
              <a:r>
                <a:rPr lang="en-US" sz="1600" dirty="0" err="1">
                  <a:solidFill>
                    <a:srgbClr val="000000"/>
                  </a:solidFill>
                  <a:latin typeface="Raleway" panose="020B0503030101060003" pitchFamily="34" charset="0"/>
                  <a:ea typeface="Segoe UI" pitchFamily="34" charset="0"/>
                  <a:cs typeface="Segoe UI" pitchFamily="34" charset="0"/>
                </a:rPr>
                <a:t>sociales</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57" name="Gráfico 56">
              <a:extLst>
                <a:ext uri="{FF2B5EF4-FFF2-40B4-BE49-F238E27FC236}">
                  <a16:creationId xmlns:a16="http://schemas.microsoft.com/office/drawing/2014/main" id="{6F80A133-E1D4-4334-B6E1-9400C0889427}"/>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4832829" y="2199130"/>
              <a:ext cx="252000" cy="252000"/>
            </a:xfrm>
            <a:prstGeom prst="rect">
              <a:avLst/>
            </a:prstGeom>
          </p:spPr>
        </p:pic>
      </p:grpSp>
      <p:pic>
        <p:nvPicPr>
          <p:cNvPr id="3" name="Gráfico 2">
            <a:hlinkClick r:id="rId31" action="ppaction://hlinksldjump"/>
            <a:extLst>
              <a:ext uri="{FF2B5EF4-FFF2-40B4-BE49-F238E27FC236}">
                <a16:creationId xmlns:a16="http://schemas.microsoft.com/office/drawing/2014/main" id="{37EE659A-CCC9-4A64-8DA2-62928EE96A88}"/>
              </a:ext>
            </a:extLst>
          </p:cNvPr>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3699895" y="1746520"/>
            <a:ext cx="252000" cy="252000"/>
          </a:xfrm>
          <a:prstGeom prst="rect">
            <a:avLst/>
          </a:prstGeom>
        </p:spPr>
      </p:pic>
      <p:pic>
        <p:nvPicPr>
          <p:cNvPr id="68" name="Gráfico 67">
            <a:extLst>
              <a:ext uri="{FF2B5EF4-FFF2-40B4-BE49-F238E27FC236}">
                <a16:creationId xmlns:a16="http://schemas.microsoft.com/office/drawing/2014/main" id="{F07502BB-4CDE-4547-90BC-AB5CD7091955}"/>
              </a:ext>
            </a:extLst>
          </p:cNvPr>
          <p:cNvPicPr>
            <a:picLocks noChangeAspect="1"/>
          </p:cNvPicPr>
          <p:nvPr/>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3338348" y="1746520"/>
            <a:ext cx="252000" cy="252000"/>
          </a:xfrm>
          <a:prstGeom prst="rect">
            <a:avLst/>
          </a:prstGeom>
        </p:spPr>
      </p:pic>
      <p:grpSp>
        <p:nvGrpSpPr>
          <p:cNvPr id="58" name="Grupo 57">
            <a:extLst>
              <a:ext uri="{FF2B5EF4-FFF2-40B4-BE49-F238E27FC236}">
                <a16:creationId xmlns:a16="http://schemas.microsoft.com/office/drawing/2014/main" id="{EA8CADA6-1662-496A-BFCF-5CF895220B85}"/>
              </a:ext>
            </a:extLst>
          </p:cNvPr>
          <p:cNvGrpSpPr/>
          <p:nvPr/>
        </p:nvGrpSpPr>
        <p:grpSpPr>
          <a:xfrm>
            <a:off x="11044470" y="3025174"/>
            <a:ext cx="180000" cy="3471714"/>
            <a:chOff x="10045700" y="1993900"/>
            <a:chExt cx="180000" cy="4533900"/>
          </a:xfrm>
        </p:grpSpPr>
        <p:sp>
          <p:nvSpPr>
            <p:cNvPr id="59" name="Rectángulo: esquinas redondeadas 58">
              <a:extLst>
                <a:ext uri="{FF2B5EF4-FFF2-40B4-BE49-F238E27FC236}">
                  <a16:creationId xmlns:a16="http://schemas.microsoft.com/office/drawing/2014/main" id="{65AC254A-5785-4645-A0D4-23ADEA7AB0C9}"/>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0" name="Rectángulo: esquinas redondeadas 59">
              <a:extLst>
                <a:ext uri="{FF2B5EF4-FFF2-40B4-BE49-F238E27FC236}">
                  <a16:creationId xmlns:a16="http://schemas.microsoft.com/office/drawing/2014/main" id="{62CA6B4A-D6AD-4D3C-939A-FF735DF59B06}"/>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62" name="Elipse 61">
            <a:extLst>
              <a:ext uri="{FF2B5EF4-FFF2-40B4-BE49-F238E27FC236}">
                <a16:creationId xmlns:a16="http://schemas.microsoft.com/office/drawing/2014/main" id="{B626FBBE-E2A6-4811-9FDF-EC2F3C184E74}"/>
              </a:ext>
            </a:extLst>
          </p:cNvPr>
          <p:cNvSpPr/>
          <p:nvPr/>
        </p:nvSpPr>
        <p:spPr>
          <a:xfrm>
            <a:off x="152096" y="2243476"/>
            <a:ext cx="288000" cy="2880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63" name="Gráfico 62">
            <a:hlinkClick r:id="rId36" action="ppaction://hlinksldjump"/>
            <a:extLst>
              <a:ext uri="{FF2B5EF4-FFF2-40B4-BE49-F238E27FC236}">
                <a16:creationId xmlns:a16="http://schemas.microsoft.com/office/drawing/2014/main" id="{40E5EE50-FFDB-4F3C-8210-E719625408F3}"/>
              </a:ext>
            </a:extLst>
          </p:cNvPr>
          <p:cNvPicPr>
            <a:picLocks noChangeAspect="1"/>
          </p:cNvPicPr>
          <p:nvPr/>
        </p:nvPicPr>
        <p:blipFill>
          <a:blip r:embed="rId37">
            <a:extLst>
              <a:ext uri="{28A0092B-C50C-407E-A947-70E740481C1C}">
                <a14:useLocalDpi xmlns:a14="http://schemas.microsoft.com/office/drawing/2010/main" val="0"/>
              </a:ext>
              <a:ext uri="{96DAC541-7B7A-43D3-8B79-37D633B846F1}">
                <asvg:svgBlip xmlns:asvg="http://schemas.microsoft.com/office/drawing/2016/SVG/main" r:embed="rId38"/>
              </a:ext>
            </a:extLst>
          </a:blip>
          <a:stretch>
            <a:fillRect/>
          </a:stretch>
        </p:blipFill>
        <p:spPr>
          <a:xfrm>
            <a:off x="170305" y="2267018"/>
            <a:ext cx="252000" cy="252000"/>
          </a:xfrm>
          <a:prstGeom prst="rect">
            <a:avLst/>
          </a:prstGeom>
        </p:spPr>
      </p:pic>
      <p:pic>
        <p:nvPicPr>
          <p:cNvPr id="61" name="Gráfico 60">
            <a:extLst>
              <a:ext uri="{FF2B5EF4-FFF2-40B4-BE49-F238E27FC236}">
                <a16:creationId xmlns:a16="http://schemas.microsoft.com/office/drawing/2014/main" id="{A8AF201E-EAFE-4771-A604-AC389A1EAB0F}"/>
              </a:ext>
            </a:extLst>
          </p:cNvPr>
          <p:cNvPicPr>
            <a:picLocks noChangeAspect="1"/>
          </p:cNvPicPr>
          <p:nvPr/>
        </p:nvPicPr>
        <p:blipFill>
          <a:blip r:embed="rId39">
            <a:extLst>
              <a:ext uri="{28A0092B-C50C-407E-A947-70E740481C1C}">
                <a14:useLocalDpi xmlns:a14="http://schemas.microsoft.com/office/drawing/2010/main" val="0"/>
              </a:ext>
              <a:ext uri="{96DAC541-7B7A-43D3-8B79-37D633B846F1}">
                <asvg:svgBlip xmlns:asvg="http://schemas.microsoft.com/office/drawing/2016/SVG/main" r:embed="rId40"/>
              </a:ext>
            </a:extLst>
          </a:blip>
          <a:stretch>
            <a:fillRect/>
          </a:stretch>
        </p:blipFill>
        <p:spPr>
          <a:xfrm>
            <a:off x="4078678" y="1746520"/>
            <a:ext cx="252000" cy="252000"/>
          </a:xfrm>
          <a:prstGeom prst="rect">
            <a:avLst/>
          </a:prstGeom>
        </p:spPr>
      </p:pic>
      <p:grpSp>
        <p:nvGrpSpPr>
          <p:cNvPr id="64" name="Grupo 63">
            <a:extLst>
              <a:ext uri="{FF2B5EF4-FFF2-40B4-BE49-F238E27FC236}">
                <a16:creationId xmlns:a16="http://schemas.microsoft.com/office/drawing/2014/main" id="{7EA7202B-D5D4-43CA-BD00-A4520740D6C1}"/>
              </a:ext>
            </a:extLst>
          </p:cNvPr>
          <p:cNvGrpSpPr/>
          <p:nvPr/>
        </p:nvGrpSpPr>
        <p:grpSpPr>
          <a:xfrm>
            <a:off x="457886" y="1475469"/>
            <a:ext cx="4457299" cy="119148"/>
            <a:chOff x="4456771" y="1094344"/>
            <a:chExt cx="4457299" cy="119148"/>
          </a:xfrm>
        </p:grpSpPr>
        <p:sp>
          <p:nvSpPr>
            <p:cNvPr id="65" name="Elipse 64">
              <a:extLst>
                <a:ext uri="{FF2B5EF4-FFF2-40B4-BE49-F238E27FC236}">
                  <a16:creationId xmlns:a16="http://schemas.microsoft.com/office/drawing/2014/main" id="{567B71F3-7B7C-41BD-BAE3-30D9F8A0F6E5}"/>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6" name="Elipse 65">
              <a:extLst>
                <a:ext uri="{FF2B5EF4-FFF2-40B4-BE49-F238E27FC236}">
                  <a16:creationId xmlns:a16="http://schemas.microsoft.com/office/drawing/2014/main" id="{83E57F00-B233-461A-B338-389758FE6F9D}"/>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7" name="Elipse 66">
              <a:extLst>
                <a:ext uri="{FF2B5EF4-FFF2-40B4-BE49-F238E27FC236}">
                  <a16:creationId xmlns:a16="http://schemas.microsoft.com/office/drawing/2014/main" id="{AF819F69-9EB3-4181-8C40-56F88E06EE57}"/>
                </a:ext>
              </a:extLst>
            </p:cNvPr>
            <p:cNvSpPr/>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9" name="Elipse 68">
              <a:extLst>
                <a:ext uri="{FF2B5EF4-FFF2-40B4-BE49-F238E27FC236}">
                  <a16:creationId xmlns:a16="http://schemas.microsoft.com/office/drawing/2014/main" id="{1DCB1EF7-DADC-4A8D-99C1-6A845E14AF77}"/>
                </a:ext>
              </a:extLst>
            </p:cNvPr>
            <p:cNvSpPr/>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0" name="Elipse 69">
              <a:extLst>
                <a:ext uri="{FF2B5EF4-FFF2-40B4-BE49-F238E27FC236}">
                  <a16:creationId xmlns:a16="http://schemas.microsoft.com/office/drawing/2014/main" id="{871DAAA3-3E15-4B71-9A61-4AB3C9BF554E}"/>
                </a:ext>
              </a:extLst>
            </p:cNvPr>
            <p:cNvSpPr/>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71" name="Conector recto 70">
              <a:extLst>
                <a:ext uri="{FF2B5EF4-FFF2-40B4-BE49-F238E27FC236}">
                  <a16:creationId xmlns:a16="http://schemas.microsoft.com/office/drawing/2014/main" id="{5B7383E3-8B2C-46F9-BB57-0862AB543436}"/>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2" name="Conector recto 71">
              <a:extLst>
                <a:ext uri="{FF2B5EF4-FFF2-40B4-BE49-F238E27FC236}">
                  <a16:creationId xmlns:a16="http://schemas.microsoft.com/office/drawing/2014/main" id="{D02A460F-1BAE-44FE-BA55-736C4846240E}"/>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3" name="Conector recto 72">
              <a:extLst>
                <a:ext uri="{FF2B5EF4-FFF2-40B4-BE49-F238E27FC236}">
                  <a16:creationId xmlns:a16="http://schemas.microsoft.com/office/drawing/2014/main" id="{26D4EB09-B468-4E0A-BB82-223D2975A8E7}"/>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4" name="Conector recto 73">
              <a:extLst>
                <a:ext uri="{FF2B5EF4-FFF2-40B4-BE49-F238E27FC236}">
                  <a16:creationId xmlns:a16="http://schemas.microsoft.com/office/drawing/2014/main" id="{050EA2EE-557C-4C4F-983A-DF0D93629112}"/>
                </a:ext>
              </a:extLst>
            </p:cNvPr>
            <p:cNvCxnSpPr>
              <a:cxnSpLocks/>
            </p:cNvCxnSpPr>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pic>
        <p:nvPicPr>
          <p:cNvPr id="75" name="Imagen 74">
            <a:extLst>
              <a:ext uri="{FF2B5EF4-FFF2-40B4-BE49-F238E27FC236}">
                <a16:creationId xmlns:a16="http://schemas.microsoft.com/office/drawing/2014/main" id="{00FEBB2C-A6A1-4E37-ABC0-DBA6E68D4CC4}"/>
              </a:ext>
            </a:extLst>
          </p:cNvPr>
          <p:cNvPicPr>
            <a:picLocks noChangeAspect="1"/>
          </p:cNvPicPr>
          <p:nvPr/>
        </p:nvPicPr>
        <p:blipFill>
          <a:blip r:embed="rId41">
            <a:extLst>
              <a:ext uri="{28A0092B-C50C-407E-A947-70E740481C1C}">
                <a14:useLocalDpi xmlns:a14="http://schemas.microsoft.com/office/drawing/2010/main" val="0"/>
              </a:ext>
            </a:extLst>
          </a:blip>
          <a:stretch>
            <a:fillRect/>
          </a:stretch>
        </p:blipFill>
        <p:spPr>
          <a:xfrm>
            <a:off x="3635612" y="2671675"/>
            <a:ext cx="234906" cy="234906"/>
          </a:xfrm>
          <a:prstGeom prst="rect">
            <a:avLst/>
          </a:prstGeom>
        </p:spPr>
      </p:pic>
      <p:pic>
        <p:nvPicPr>
          <p:cNvPr id="76" name="Gráfico 75">
            <a:extLst>
              <a:ext uri="{FF2B5EF4-FFF2-40B4-BE49-F238E27FC236}">
                <a16:creationId xmlns:a16="http://schemas.microsoft.com/office/drawing/2014/main" id="{E79C6348-9C2B-4796-A4DA-F0B9C84D21DD}"/>
              </a:ext>
            </a:extLst>
          </p:cNvPr>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4457461" y="1746520"/>
            <a:ext cx="252000" cy="252000"/>
          </a:xfrm>
          <a:prstGeom prst="rect">
            <a:avLst/>
          </a:prstGeom>
        </p:spPr>
      </p:pic>
    </p:spTree>
    <p:extLst>
      <p:ext uri="{BB962C8B-B14F-4D97-AF65-F5344CB8AC3E}">
        <p14:creationId xmlns:p14="http://schemas.microsoft.com/office/powerpoint/2010/main" val="38854665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20"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2799164"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Fundamentación</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26" action="ppaction://hlinksldjump"/>
              <a:extLst>
                <a:ext uri="{FF2B5EF4-FFF2-40B4-BE49-F238E27FC236}">
                  <a16:creationId xmlns:a16="http://schemas.microsoft.com/office/drawing/2014/main" id="{E63BC99B-E73F-4F66-868B-2E3094EB5B9C}"/>
                </a:ext>
              </a:extLst>
            </p:cNvPr>
            <p:cNvSpPr txBox="1"/>
            <p:nvPr>
              <p:custDataLst>
                <p:custData r:id="rId16"/>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107" name="Grupo 106">
            <a:extLst>
              <a:ext uri="{FF2B5EF4-FFF2-40B4-BE49-F238E27FC236}">
                <a16:creationId xmlns:a16="http://schemas.microsoft.com/office/drawing/2014/main" id="{D605D1BA-A81E-48C3-BF46-68A943585ECA}"/>
              </a:ext>
            </a:extLst>
          </p:cNvPr>
          <p:cNvGrpSpPr/>
          <p:nvPr>
            <p:custDataLst>
              <p:custData r:id="rId5"/>
            </p:custDataLst>
          </p:nvPr>
        </p:nvGrpSpPr>
        <p:grpSpPr>
          <a:xfrm>
            <a:off x="470752" y="2591693"/>
            <a:ext cx="10857913" cy="3979918"/>
            <a:chOff x="3671888" y="3718560"/>
            <a:chExt cx="3557587" cy="292388"/>
          </a:xfrm>
        </p:grpSpPr>
        <p:sp>
          <p:nvSpPr>
            <p:cNvPr id="108" name="Rectángulo: esquinas redondeadas 107">
              <a:extLst>
                <a:ext uri="{FF2B5EF4-FFF2-40B4-BE49-F238E27FC236}">
                  <a16:creationId xmlns:a16="http://schemas.microsoft.com/office/drawing/2014/main" id="{6A91445F-3A38-494E-B423-DB60A686C2B1}"/>
                </a:ext>
              </a:extLst>
            </p:cNvPr>
            <p:cNvSpPr/>
            <p:nvPr/>
          </p:nvSpPr>
          <p:spPr>
            <a:xfrm>
              <a:off x="3671888" y="3718560"/>
              <a:ext cx="3557587"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9" name="Content">
              <a:extLst>
                <a:ext uri="{FF2B5EF4-FFF2-40B4-BE49-F238E27FC236}">
                  <a16:creationId xmlns:a16="http://schemas.microsoft.com/office/drawing/2014/main" id="{627AF177-6C44-44EC-822E-6778DD9C0C5B}"/>
                </a:ext>
              </a:extLst>
            </p:cNvPr>
            <p:cNvSpPr txBox="1"/>
            <p:nvPr>
              <p:custDataLst>
                <p:custData r:id="rId15"/>
              </p:custDataLst>
            </p:nvPr>
          </p:nvSpPr>
          <p:spPr>
            <a:xfrm>
              <a:off x="3671888" y="3746609"/>
              <a:ext cx="1377816" cy="21481"/>
            </a:xfrm>
            <a:prstGeom prst="rect">
              <a:avLst/>
            </a:prstGeom>
            <a:noFill/>
          </p:spPr>
          <p:txBody>
            <a:bodyPr wrap="square" lIns="91440" tIns="18288" rIns="91440" bIns="27432" rtlCol="0" anchor="ctr" anchorCtr="0">
              <a:spAutoFit/>
            </a:bodyPr>
            <a:lstStyle/>
            <a:p>
              <a:r>
                <a:rPr lang="en-US" sz="1600" dirty="0">
                  <a:solidFill>
                    <a:schemeClr val="bg1">
                      <a:lumMod val="65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aquí</a:t>
              </a:r>
              <a:r>
                <a:rPr lang="en-US" sz="1600" dirty="0">
                  <a:solidFill>
                    <a:schemeClr val="bg1">
                      <a:lumMod val="65000"/>
                    </a:schemeClr>
                  </a:solidFill>
                  <a:latin typeface="Raleway" panose="020B0503030101060003" pitchFamily="34" charset="0"/>
                  <a:ea typeface="Segoe UI" pitchFamily="34" charset="0"/>
                  <a:cs typeface="Segoe UI" pitchFamily="34" charset="0"/>
                </a:rPr>
                <a:t>…</a:t>
              </a:r>
            </a:p>
          </p:txBody>
        </p:sp>
      </p:grpSp>
      <p:cxnSp>
        <p:nvCxnSpPr>
          <p:cNvPr id="110" name="Conector recto 109">
            <a:extLst>
              <a:ext uri="{FF2B5EF4-FFF2-40B4-BE49-F238E27FC236}">
                <a16:creationId xmlns:a16="http://schemas.microsoft.com/office/drawing/2014/main" id="{83A7F44B-33C0-458E-9AA5-54AE77C90CE7}"/>
              </a:ext>
            </a:extLst>
          </p:cNvPr>
          <p:cNvCxnSpPr>
            <a:cxnSpLocks/>
          </p:cNvCxnSpPr>
          <p:nvPr/>
        </p:nvCxnSpPr>
        <p:spPr>
          <a:xfrm>
            <a:off x="467619" y="2942918"/>
            <a:ext cx="108576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12" name="Imagen 111">
            <a:extLst>
              <a:ext uri="{FF2B5EF4-FFF2-40B4-BE49-F238E27FC236}">
                <a16:creationId xmlns:a16="http://schemas.microsoft.com/office/drawing/2014/main" id="{5D0EF7DF-055B-4205-936E-DF0BD96C592C}"/>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558321" y="2663448"/>
            <a:ext cx="234905" cy="234905"/>
          </a:xfrm>
          <a:prstGeom prst="rect">
            <a:avLst/>
          </a:prstGeom>
        </p:spPr>
      </p:pic>
      <p:pic>
        <p:nvPicPr>
          <p:cNvPr id="113" name="Imagen 112">
            <a:extLst>
              <a:ext uri="{FF2B5EF4-FFF2-40B4-BE49-F238E27FC236}">
                <a16:creationId xmlns:a16="http://schemas.microsoft.com/office/drawing/2014/main" id="{9CD6F9E3-5245-4EF3-8DCA-80566576D2EA}"/>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863335" y="2666885"/>
            <a:ext cx="234905" cy="234905"/>
          </a:xfrm>
          <a:prstGeom prst="rect">
            <a:avLst/>
          </a:prstGeom>
        </p:spPr>
      </p:pic>
      <p:pic>
        <p:nvPicPr>
          <p:cNvPr id="114" name="Imagen 113">
            <a:extLst>
              <a:ext uri="{FF2B5EF4-FFF2-40B4-BE49-F238E27FC236}">
                <a16:creationId xmlns:a16="http://schemas.microsoft.com/office/drawing/2014/main" id="{D1D3753B-3646-45F5-8797-0C7FE53767D3}"/>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1154781" y="2663448"/>
            <a:ext cx="234905" cy="234905"/>
          </a:xfrm>
          <a:prstGeom prst="rect">
            <a:avLst/>
          </a:prstGeom>
        </p:spPr>
      </p:pic>
      <p:pic>
        <p:nvPicPr>
          <p:cNvPr id="115" name="Imagen 114">
            <a:extLst>
              <a:ext uri="{FF2B5EF4-FFF2-40B4-BE49-F238E27FC236}">
                <a16:creationId xmlns:a16="http://schemas.microsoft.com/office/drawing/2014/main" id="{4B3A9ACC-6CC8-4E03-A0A6-B44DEE28BC1E}"/>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1994799" y="2663448"/>
            <a:ext cx="234905" cy="234905"/>
          </a:xfrm>
          <a:prstGeom prst="rect">
            <a:avLst/>
          </a:prstGeom>
        </p:spPr>
      </p:pic>
      <p:pic>
        <p:nvPicPr>
          <p:cNvPr id="116" name="Imagen 115">
            <a:extLst>
              <a:ext uri="{FF2B5EF4-FFF2-40B4-BE49-F238E27FC236}">
                <a16:creationId xmlns:a16="http://schemas.microsoft.com/office/drawing/2014/main" id="{55AB6C9C-AE03-43D1-B231-E54681F808BE}"/>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2274113" y="2662661"/>
            <a:ext cx="234906" cy="234906"/>
          </a:xfrm>
          <a:prstGeom prst="rect">
            <a:avLst/>
          </a:prstGeom>
        </p:spPr>
      </p:pic>
      <p:pic>
        <p:nvPicPr>
          <p:cNvPr id="117" name="Imagen 116">
            <a:extLst>
              <a:ext uri="{FF2B5EF4-FFF2-40B4-BE49-F238E27FC236}">
                <a16:creationId xmlns:a16="http://schemas.microsoft.com/office/drawing/2014/main" id="{B763C1F8-E9EE-4711-B8A3-AEF87601F8BD}"/>
              </a:ext>
            </a:extLst>
          </p:cNvPr>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1719049" y="2662661"/>
            <a:ext cx="234906" cy="234906"/>
          </a:xfrm>
          <a:prstGeom prst="rect">
            <a:avLst/>
          </a:prstGeom>
        </p:spPr>
      </p:pic>
      <p:pic>
        <p:nvPicPr>
          <p:cNvPr id="118" name="Imagen 117">
            <a:extLst>
              <a:ext uri="{FF2B5EF4-FFF2-40B4-BE49-F238E27FC236}">
                <a16:creationId xmlns:a16="http://schemas.microsoft.com/office/drawing/2014/main" id="{C3A2B016-9275-4476-A7D4-A860FD7FB126}"/>
              </a:ext>
            </a:extLst>
          </p:cNvPr>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2851658" y="2662662"/>
            <a:ext cx="234906" cy="234906"/>
          </a:xfrm>
          <a:prstGeom prst="rect">
            <a:avLst/>
          </a:prstGeom>
        </p:spPr>
      </p:pic>
      <p:pic>
        <p:nvPicPr>
          <p:cNvPr id="119" name="Imagen 118">
            <a:extLst>
              <a:ext uri="{FF2B5EF4-FFF2-40B4-BE49-F238E27FC236}">
                <a16:creationId xmlns:a16="http://schemas.microsoft.com/office/drawing/2014/main" id="{D1582893-5192-4A5A-8A13-151DF09E26E8}"/>
              </a:ext>
            </a:extLst>
          </p:cNvPr>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3149007" y="2662661"/>
            <a:ext cx="234906" cy="234906"/>
          </a:xfrm>
          <a:prstGeom prst="rect">
            <a:avLst/>
          </a:prstGeom>
        </p:spPr>
      </p:pic>
      <p:grpSp>
        <p:nvGrpSpPr>
          <p:cNvPr id="148" name="Grupo 147">
            <a:extLst>
              <a:ext uri="{FF2B5EF4-FFF2-40B4-BE49-F238E27FC236}">
                <a16:creationId xmlns:a16="http://schemas.microsoft.com/office/drawing/2014/main" id="{C66F566F-916D-4E8B-86B2-19FE456F7A40}"/>
              </a:ext>
            </a:extLst>
          </p:cNvPr>
          <p:cNvGrpSpPr/>
          <p:nvPr/>
        </p:nvGrpSpPr>
        <p:grpSpPr>
          <a:xfrm>
            <a:off x="11517817" y="2591693"/>
            <a:ext cx="180000" cy="3979918"/>
            <a:chOff x="10045700" y="1993900"/>
            <a:chExt cx="180000" cy="4533900"/>
          </a:xfrm>
        </p:grpSpPr>
        <p:sp>
          <p:nvSpPr>
            <p:cNvPr id="146" name="Rectángulo: esquinas redondeadas 145">
              <a:extLst>
                <a:ext uri="{FF2B5EF4-FFF2-40B4-BE49-F238E27FC236}">
                  <a16:creationId xmlns:a16="http://schemas.microsoft.com/office/drawing/2014/main" id="{4DCFC398-7CD6-423D-90AE-CE51B6ACD180}"/>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Rectángulo: esquinas redondeadas 146">
              <a:extLst>
                <a:ext uri="{FF2B5EF4-FFF2-40B4-BE49-F238E27FC236}">
                  <a16:creationId xmlns:a16="http://schemas.microsoft.com/office/drawing/2014/main" id="{9EE888F8-D342-4552-9526-04E99A1C21CB}"/>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nvGrpSpPr>
          <p:cNvPr id="55" name="Grupo 54">
            <a:extLst>
              <a:ext uri="{FF2B5EF4-FFF2-40B4-BE49-F238E27FC236}">
                <a16:creationId xmlns:a16="http://schemas.microsoft.com/office/drawing/2014/main" id="{380F7354-34DB-487E-85DE-CB9B2E209524}"/>
              </a:ext>
            </a:extLst>
          </p:cNvPr>
          <p:cNvGrpSpPr/>
          <p:nvPr>
            <p:custDataLst>
              <p:custData r:id="rId6"/>
            </p:custDataLst>
          </p:nvPr>
        </p:nvGrpSpPr>
        <p:grpSpPr>
          <a:xfrm>
            <a:off x="457886" y="2253139"/>
            <a:ext cx="3904564" cy="292388"/>
            <a:chOff x="474338" y="2185251"/>
            <a:chExt cx="4932054" cy="292388"/>
          </a:xfrm>
        </p:grpSpPr>
        <p:sp>
          <p:nvSpPr>
            <p:cNvPr id="56" name="Content">
              <a:extLst>
                <a:ext uri="{FF2B5EF4-FFF2-40B4-BE49-F238E27FC236}">
                  <a16:creationId xmlns:a16="http://schemas.microsoft.com/office/drawing/2014/main" id="{D6AFAEA4-EB2B-445E-A2AE-5251CAD63A7D}"/>
                </a:ext>
              </a:extLst>
            </p:cNvPr>
            <p:cNvSpPr txBox="1"/>
            <p:nvPr>
              <p:custDataLst>
                <p:custData r:id="rId14"/>
              </p:custDataLst>
            </p:nvPr>
          </p:nvSpPr>
          <p:spPr>
            <a:xfrm>
              <a:off x="474338" y="2185251"/>
              <a:ext cx="4932054"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Análisis</a:t>
              </a:r>
              <a:r>
                <a:rPr lang="en-US" sz="1600" dirty="0">
                  <a:solidFill>
                    <a:srgbClr val="000000"/>
                  </a:solidFill>
                  <a:latin typeface="Raleway" panose="020B0503030101060003" pitchFamily="34" charset="0"/>
                  <a:ea typeface="Segoe UI" pitchFamily="34" charset="0"/>
                  <a:cs typeface="Segoe UI" pitchFamily="34" charset="0"/>
                </a:rPr>
                <a:t> de </a:t>
              </a:r>
              <a:r>
                <a:rPr lang="en-US" sz="1600" dirty="0" err="1">
                  <a:solidFill>
                    <a:srgbClr val="000000"/>
                  </a:solidFill>
                  <a:latin typeface="Raleway" panose="020B0503030101060003" pitchFamily="34" charset="0"/>
                  <a:ea typeface="Segoe UI" pitchFamily="34" charset="0"/>
                  <a:cs typeface="Segoe UI" pitchFamily="34" charset="0"/>
                </a:rPr>
                <a:t>necesidades</a:t>
              </a:r>
              <a:r>
                <a:rPr lang="en-US" sz="1600" dirty="0">
                  <a:solidFill>
                    <a:srgbClr val="000000"/>
                  </a:solidFill>
                  <a:latin typeface="Raleway" panose="020B0503030101060003" pitchFamily="34" charset="0"/>
                  <a:ea typeface="Segoe UI" pitchFamily="34" charset="0"/>
                  <a:cs typeface="Segoe UI" pitchFamily="34" charset="0"/>
                </a:rPr>
                <a:t> </a:t>
              </a:r>
              <a:r>
                <a:rPr lang="en-US" sz="1600" dirty="0" err="1">
                  <a:solidFill>
                    <a:srgbClr val="000000"/>
                  </a:solidFill>
                  <a:latin typeface="Raleway" panose="020B0503030101060003" pitchFamily="34" charset="0"/>
                  <a:ea typeface="Segoe UI" pitchFamily="34" charset="0"/>
                  <a:cs typeface="Segoe UI" pitchFamily="34" charset="0"/>
                </a:rPr>
                <a:t>sociales</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57" name="Gráfico 56">
              <a:extLst>
                <a:ext uri="{FF2B5EF4-FFF2-40B4-BE49-F238E27FC236}">
                  <a16:creationId xmlns:a16="http://schemas.microsoft.com/office/drawing/2014/main" id="{6F80A133-E1D4-4334-B6E1-9400C0889427}"/>
                </a:ext>
              </a:extLst>
            </p:cNvPr>
            <p:cNvPicPr>
              <a:picLocks noChangeAspect="1"/>
            </p:cNvPicPr>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a:off x="4832829" y="2199130"/>
              <a:ext cx="252000" cy="252000"/>
            </a:xfrm>
            <a:prstGeom prst="rect">
              <a:avLst/>
            </a:prstGeom>
          </p:spPr>
        </p:pic>
      </p:grpSp>
      <p:pic>
        <p:nvPicPr>
          <p:cNvPr id="3" name="Gráfico 2">
            <a:hlinkClick r:id="rId37" action="ppaction://hlinksldjump"/>
            <a:extLst>
              <a:ext uri="{FF2B5EF4-FFF2-40B4-BE49-F238E27FC236}">
                <a16:creationId xmlns:a16="http://schemas.microsoft.com/office/drawing/2014/main" id="{37EE659A-CCC9-4A64-8DA2-62928EE96A88}"/>
              </a:ext>
            </a:extLst>
          </p:cNvPr>
          <p:cNvPicPr>
            <a:picLocks noChangeAspect="1"/>
          </p:cNvPicPr>
          <p:nvPr/>
        </p:nvPicPr>
        <p:blipFill>
          <a:blip r:embed="rId38">
            <a:extLst>
              <a:ext uri="{28A0092B-C50C-407E-A947-70E740481C1C}">
                <a14:useLocalDpi xmlns:a14="http://schemas.microsoft.com/office/drawing/2010/main" val="0"/>
              </a:ext>
              <a:ext uri="{96DAC541-7B7A-43D3-8B79-37D633B846F1}">
                <asvg:svgBlip xmlns:asvg="http://schemas.microsoft.com/office/drawing/2016/SVG/main" r:embed="rId39"/>
              </a:ext>
            </a:extLst>
          </a:blip>
          <a:stretch>
            <a:fillRect/>
          </a:stretch>
        </p:blipFill>
        <p:spPr>
          <a:xfrm>
            <a:off x="3699895" y="1746520"/>
            <a:ext cx="252000" cy="252000"/>
          </a:xfrm>
          <a:prstGeom prst="rect">
            <a:avLst/>
          </a:prstGeom>
        </p:spPr>
      </p:pic>
      <p:pic>
        <p:nvPicPr>
          <p:cNvPr id="68" name="Gráfico 67">
            <a:extLst>
              <a:ext uri="{FF2B5EF4-FFF2-40B4-BE49-F238E27FC236}">
                <a16:creationId xmlns:a16="http://schemas.microsoft.com/office/drawing/2014/main" id="{F07502BB-4CDE-4547-90BC-AB5CD7091955}"/>
              </a:ext>
            </a:extLst>
          </p:cNvPr>
          <p:cNvPicPr>
            <a:picLocks noChangeAspect="1"/>
          </p:cNvPicPr>
          <p:nvPr/>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3338348" y="1746520"/>
            <a:ext cx="252000" cy="252000"/>
          </a:xfrm>
          <a:prstGeom prst="rect">
            <a:avLst/>
          </a:prstGeom>
        </p:spPr>
      </p:pic>
      <p:grpSp>
        <p:nvGrpSpPr>
          <p:cNvPr id="58" name="Grupo 57">
            <a:extLst>
              <a:ext uri="{FF2B5EF4-FFF2-40B4-BE49-F238E27FC236}">
                <a16:creationId xmlns:a16="http://schemas.microsoft.com/office/drawing/2014/main" id="{EA8CADA6-1662-496A-BFCF-5CF895220B85}"/>
              </a:ext>
            </a:extLst>
          </p:cNvPr>
          <p:cNvGrpSpPr/>
          <p:nvPr/>
        </p:nvGrpSpPr>
        <p:grpSpPr>
          <a:xfrm>
            <a:off x="11044470" y="3025174"/>
            <a:ext cx="180000" cy="3471714"/>
            <a:chOff x="10045700" y="1993900"/>
            <a:chExt cx="180000" cy="4533900"/>
          </a:xfrm>
        </p:grpSpPr>
        <p:sp>
          <p:nvSpPr>
            <p:cNvPr id="59" name="Rectángulo: esquinas redondeadas 58">
              <a:extLst>
                <a:ext uri="{FF2B5EF4-FFF2-40B4-BE49-F238E27FC236}">
                  <a16:creationId xmlns:a16="http://schemas.microsoft.com/office/drawing/2014/main" id="{65AC254A-5785-4645-A0D4-23ADEA7AB0C9}"/>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0" name="Rectángulo: esquinas redondeadas 59">
              <a:extLst>
                <a:ext uri="{FF2B5EF4-FFF2-40B4-BE49-F238E27FC236}">
                  <a16:creationId xmlns:a16="http://schemas.microsoft.com/office/drawing/2014/main" id="{62CA6B4A-D6AD-4D3C-939A-FF735DF59B06}"/>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62" name="Elipse 61">
            <a:extLst>
              <a:ext uri="{FF2B5EF4-FFF2-40B4-BE49-F238E27FC236}">
                <a16:creationId xmlns:a16="http://schemas.microsoft.com/office/drawing/2014/main" id="{B626FBBE-E2A6-4811-9FDF-EC2F3C184E74}"/>
              </a:ext>
            </a:extLst>
          </p:cNvPr>
          <p:cNvSpPr/>
          <p:nvPr/>
        </p:nvSpPr>
        <p:spPr>
          <a:xfrm>
            <a:off x="152096" y="2243476"/>
            <a:ext cx="288000" cy="2880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63" name="Gráfico 62">
            <a:hlinkClick r:id="rId42" action="ppaction://hlinksldjump"/>
            <a:extLst>
              <a:ext uri="{FF2B5EF4-FFF2-40B4-BE49-F238E27FC236}">
                <a16:creationId xmlns:a16="http://schemas.microsoft.com/office/drawing/2014/main" id="{40E5EE50-FFDB-4F3C-8210-E719625408F3}"/>
              </a:ext>
            </a:extLst>
          </p:cNvPr>
          <p:cNvPicPr>
            <a:picLocks noChangeAspect="1"/>
          </p:cNvPicPr>
          <p:nvPr/>
        </p:nvPicPr>
        <p:blipFill>
          <a:blip r:embed="rId43">
            <a:extLst>
              <a:ext uri="{28A0092B-C50C-407E-A947-70E740481C1C}">
                <a14:useLocalDpi xmlns:a14="http://schemas.microsoft.com/office/drawing/2010/main" val="0"/>
              </a:ext>
              <a:ext uri="{96DAC541-7B7A-43D3-8B79-37D633B846F1}">
                <asvg:svgBlip xmlns:asvg="http://schemas.microsoft.com/office/drawing/2016/SVG/main" r:embed="rId44"/>
              </a:ext>
            </a:extLst>
          </a:blip>
          <a:stretch>
            <a:fillRect/>
          </a:stretch>
        </p:blipFill>
        <p:spPr>
          <a:xfrm>
            <a:off x="170305" y="2267018"/>
            <a:ext cx="252000" cy="252000"/>
          </a:xfrm>
          <a:prstGeom prst="rect">
            <a:avLst/>
          </a:prstGeom>
        </p:spPr>
      </p:pic>
      <p:grpSp>
        <p:nvGrpSpPr>
          <p:cNvPr id="79" name="Grupo 78">
            <a:extLst>
              <a:ext uri="{FF2B5EF4-FFF2-40B4-BE49-F238E27FC236}">
                <a16:creationId xmlns:a16="http://schemas.microsoft.com/office/drawing/2014/main" id="{F1CAC423-D447-4414-B5C8-C3A32C3E4E7D}"/>
              </a:ext>
            </a:extLst>
          </p:cNvPr>
          <p:cNvGrpSpPr/>
          <p:nvPr/>
        </p:nvGrpSpPr>
        <p:grpSpPr>
          <a:xfrm>
            <a:off x="457886" y="1475469"/>
            <a:ext cx="4457299" cy="119148"/>
            <a:chOff x="4456771" y="1094344"/>
            <a:chExt cx="4457299" cy="119148"/>
          </a:xfrm>
        </p:grpSpPr>
        <p:sp>
          <p:nvSpPr>
            <p:cNvPr id="80" name="Elipse 79">
              <a:extLst>
                <a:ext uri="{FF2B5EF4-FFF2-40B4-BE49-F238E27FC236}">
                  <a16:creationId xmlns:a16="http://schemas.microsoft.com/office/drawing/2014/main" id="{5A63E743-E531-4E71-BF44-E9EF337C230A}"/>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1" name="Elipse 80">
              <a:extLst>
                <a:ext uri="{FF2B5EF4-FFF2-40B4-BE49-F238E27FC236}">
                  <a16:creationId xmlns:a16="http://schemas.microsoft.com/office/drawing/2014/main" id="{54C2F407-1240-4F57-B705-2EC6A7CA7DFE}"/>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2" name="Elipse 81">
              <a:extLst>
                <a:ext uri="{FF2B5EF4-FFF2-40B4-BE49-F238E27FC236}">
                  <a16:creationId xmlns:a16="http://schemas.microsoft.com/office/drawing/2014/main" id="{11917CB6-0B3F-43E3-9CCA-1C70A4C7DEDF}"/>
                </a:ext>
              </a:extLst>
            </p:cNvPr>
            <p:cNvSpPr/>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3" name="Elipse 82">
              <a:extLst>
                <a:ext uri="{FF2B5EF4-FFF2-40B4-BE49-F238E27FC236}">
                  <a16:creationId xmlns:a16="http://schemas.microsoft.com/office/drawing/2014/main" id="{20330866-B761-4016-9989-C5FCF35B0E38}"/>
                </a:ext>
              </a:extLst>
            </p:cNvPr>
            <p:cNvSpPr/>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4" name="Elipse 83">
              <a:extLst>
                <a:ext uri="{FF2B5EF4-FFF2-40B4-BE49-F238E27FC236}">
                  <a16:creationId xmlns:a16="http://schemas.microsoft.com/office/drawing/2014/main" id="{CBB2D93D-3EFF-478D-8BE9-6F17BEDAFE86}"/>
                </a:ext>
              </a:extLst>
            </p:cNvPr>
            <p:cNvSpPr/>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85" name="Conector recto 84">
              <a:extLst>
                <a:ext uri="{FF2B5EF4-FFF2-40B4-BE49-F238E27FC236}">
                  <a16:creationId xmlns:a16="http://schemas.microsoft.com/office/drawing/2014/main" id="{91C3D984-84AF-423F-88C6-92700C014ED6}"/>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86" name="Conector recto 85">
              <a:extLst>
                <a:ext uri="{FF2B5EF4-FFF2-40B4-BE49-F238E27FC236}">
                  <a16:creationId xmlns:a16="http://schemas.microsoft.com/office/drawing/2014/main" id="{F7B7064F-7B8E-4831-A8B7-A324591E2284}"/>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87" name="Conector recto 86">
              <a:extLst>
                <a:ext uri="{FF2B5EF4-FFF2-40B4-BE49-F238E27FC236}">
                  <a16:creationId xmlns:a16="http://schemas.microsoft.com/office/drawing/2014/main" id="{BF88E416-85EC-4DD9-9D01-126151B27222}"/>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88" name="Conector recto 87">
              <a:extLst>
                <a:ext uri="{FF2B5EF4-FFF2-40B4-BE49-F238E27FC236}">
                  <a16:creationId xmlns:a16="http://schemas.microsoft.com/office/drawing/2014/main" id="{2E105B63-CCAB-4D7D-86C1-65DE292DBF75}"/>
                </a:ext>
              </a:extLst>
            </p:cNvPr>
            <p:cNvCxnSpPr>
              <a:cxnSpLocks/>
            </p:cNvCxnSpPr>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grpSp>
        <p:nvGrpSpPr>
          <p:cNvPr id="61" name="Grupo 60">
            <a:extLst>
              <a:ext uri="{FF2B5EF4-FFF2-40B4-BE49-F238E27FC236}">
                <a16:creationId xmlns:a16="http://schemas.microsoft.com/office/drawing/2014/main" id="{37B0CD55-0D4A-4C27-9B7D-D4A55CB5AF9A}"/>
              </a:ext>
            </a:extLst>
          </p:cNvPr>
          <p:cNvGrpSpPr/>
          <p:nvPr/>
        </p:nvGrpSpPr>
        <p:grpSpPr>
          <a:xfrm>
            <a:off x="2782859" y="1299492"/>
            <a:ext cx="6626281" cy="4812595"/>
            <a:chOff x="2782859" y="1299492"/>
            <a:chExt cx="6626281" cy="4812595"/>
          </a:xfrm>
        </p:grpSpPr>
        <p:sp>
          <p:nvSpPr>
            <p:cNvPr id="64" name="Rectángulo: esquinas redondeadas 63">
              <a:extLst>
                <a:ext uri="{FF2B5EF4-FFF2-40B4-BE49-F238E27FC236}">
                  <a16:creationId xmlns:a16="http://schemas.microsoft.com/office/drawing/2014/main" id="{A27DEE9F-F84A-4D55-AC8D-3ACB8544DE20}"/>
                </a:ext>
              </a:extLst>
            </p:cNvPr>
            <p:cNvSpPr/>
            <p:nvPr/>
          </p:nvSpPr>
          <p:spPr>
            <a:xfrm>
              <a:off x="2782859" y="1299492"/>
              <a:ext cx="6626281" cy="4812595"/>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5" name="Content">
              <a:extLst>
                <a:ext uri="{FF2B5EF4-FFF2-40B4-BE49-F238E27FC236}">
                  <a16:creationId xmlns:a16="http://schemas.microsoft.com/office/drawing/2014/main" id="{6A1DEF5A-478C-4C68-9779-0011E10F2918}"/>
                </a:ext>
              </a:extLst>
            </p:cNvPr>
            <p:cNvSpPr txBox="1"/>
            <p:nvPr>
              <p:custDataLst>
                <p:custData r:id="rId7"/>
              </p:custDataLst>
            </p:nvPr>
          </p:nvSpPr>
          <p:spPr>
            <a:xfrm>
              <a:off x="3049217" y="1526803"/>
              <a:ext cx="2401619"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Fundamentación</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66" name="Grupo 65">
              <a:extLst>
                <a:ext uri="{FF2B5EF4-FFF2-40B4-BE49-F238E27FC236}">
                  <a16:creationId xmlns:a16="http://schemas.microsoft.com/office/drawing/2014/main" id="{98715AAB-8B91-467F-888A-8C113EF2C7A5}"/>
                </a:ext>
              </a:extLst>
            </p:cNvPr>
            <p:cNvGrpSpPr/>
            <p:nvPr>
              <p:custDataLst>
                <p:custData r:id="rId8"/>
              </p:custDataLst>
            </p:nvPr>
          </p:nvGrpSpPr>
          <p:grpSpPr>
            <a:xfrm>
              <a:off x="7791579" y="5624971"/>
              <a:ext cx="1457546" cy="292388"/>
              <a:chOff x="4760668" y="4237301"/>
              <a:chExt cx="2616422" cy="292388"/>
            </a:xfrm>
          </p:grpSpPr>
          <p:sp>
            <p:nvSpPr>
              <p:cNvPr id="73" name="Rectángulo: esquinas redondeadas 72">
                <a:extLst>
                  <a:ext uri="{FF2B5EF4-FFF2-40B4-BE49-F238E27FC236}">
                    <a16:creationId xmlns:a16="http://schemas.microsoft.com/office/drawing/2014/main" id="{CCC26152-199F-4D92-B12D-2BB726FA333F}"/>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4" name="Content">
                <a:hlinkClick r:id="rId45" action="ppaction://hlinksldjump"/>
                <a:extLst>
                  <a:ext uri="{FF2B5EF4-FFF2-40B4-BE49-F238E27FC236}">
                    <a16:creationId xmlns:a16="http://schemas.microsoft.com/office/drawing/2014/main" id="{C4E603DF-67B0-4A26-98A9-3BD58C1344FB}"/>
                  </a:ext>
                </a:extLst>
              </p:cNvPr>
              <p:cNvSpPr txBox="1"/>
              <p:nvPr>
                <p:custDataLst>
                  <p:custData r:id="rId13"/>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67" name="Grupo 66">
              <a:extLst>
                <a:ext uri="{FF2B5EF4-FFF2-40B4-BE49-F238E27FC236}">
                  <a16:creationId xmlns:a16="http://schemas.microsoft.com/office/drawing/2014/main" id="{613C6FF0-A3C2-4B29-8283-7BCAA77F744F}"/>
                </a:ext>
              </a:extLst>
            </p:cNvPr>
            <p:cNvGrpSpPr/>
            <p:nvPr>
              <p:custDataLst>
                <p:custData r:id="rId9"/>
              </p:custDataLst>
            </p:nvPr>
          </p:nvGrpSpPr>
          <p:grpSpPr>
            <a:xfrm>
              <a:off x="3086366" y="3199885"/>
              <a:ext cx="3649992" cy="292388"/>
              <a:chOff x="474338" y="2185251"/>
              <a:chExt cx="4610491" cy="292388"/>
            </a:xfrm>
          </p:grpSpPr>
          <p:sp>
            <p:nvSpPr>
              <p:cNvPr id="71" name="Content">
                <a:extLst>
                  <a:ext uri="{FF2B5EF4-FFF2-40B4-BE49-F238E27FC236}">
                    <a16:creationId xmlns:a16="http://schemas.microsoft.com/office/drawing/2014/main" id="{0D6ABE25-AC69-451A-9218-F4F6321625C2}"/>
                  </a:ext>
                </a:extLst>
              </p:cNvPr>
              <p:cNvSpPr txBox="1"/>
              <p:nvPr>
                <p:custDataLst>
                  <p:custData r:id="rId12"/>
                </p:custDataLst>
              </p:nvPr>
            </p:nvSpPr>
            <p:spPr>
              <a:xfrm>
                <a:off x="474338" y="2185251"/>
                <a:ext cx="4143217" cy="292388"/>
              </a:xfrm>
              <a:prstGeom prst="rect">
                <a:avLst/>
              </a:prstGeom>
              <a:noFill/>
            </p:spPr>
            <p:txBody>
              <a:bodyPr wrap="none" lIns="91440" tIns="18288" rIns="91440" bIns="27432" rtlCol="0" anchor="ctr" anchorCtr="0">
                <a:spAutoFit/>
              </a:bodyPr>
              <a:lstStyle/>
              <a:p>
                <a:r>
                  <a:rPr lang="en-US" sz="1600" dirty="0" err="1">
                    <a:solidFill>
                      <a:schemeClr val="bg1"/>
                    </a:solidFill>
                    <a:latin typeface="Raleway" panose="020B0503030101060003" pitchFamily="34" charset="0"/>
                    <a:ea typeface="Segoe UI" pitchFamily="34" charset="0"/>
                    <a:cs typeface="Segoe UI" pitchFamily="34" charset="0"/>
                  </a:rPr>
                  <a:t>Análisis</a:t>
                </a:r>
                <a:r>
                  <a:rPr lang="en-US" sz="1600" dirty="0">
                    <a:solidFill>
                      <a:schemeClr val="bg1"/>
                    </a:solidFill>
                    <a:latin typeface="Raleway" panose="020B0503030101060003" pitchFamily="34" charset="0"/>
                    <a:ea typeface="Segoe UI" pitchFamily="34" charset="0"/>
                    <a:cs typeface="Segoe UI" pitchFamily="34" charset="0"/>
                  </a:rPr>
                  <a:t> de </a:t>
                </a:r>
                <a:r>
                  <a:rPr lang="en-US" sz="1600" dirty="0" err="1">
                    <a:solidFill>
                      <a:schemeClr val="bg1"/>
                    </a:solidFill>
                    <a:latin typeface="Raleway" panose="020B0503030101060003" pitchFamily="34" charset="0"/>
                    <a:ea typeface="Segoe UI" pitchFamily="34" charset="0"/>
                    <a:cs typeface="Segoe UI" pitchFamily="34" charset="0"/>
                  </a:rPr>
                  <a:t>necesidades</a:t>
                </a:r>
                <a:r>
                  <a:rPr lang="en-US" sz="1600" dirty="0">
                    <a:solidFill>
                      <a:schemeClr val="bg1"/>
                    </a:solidFill>
                    <a:latin typeface="Raleway" panose="020B0503030101060003" pitchFamily="34" charset="0"/>
                    <a:ea typeface="Segoe UI" pitchFamily="34" charset="0"/>
                    <a:cs typeface="Segoe UI" pitchFamily="34" charset="0"/>
                  </a:rPr>
                  <a:t> </a:t>
                </a:r>
                <a:r>
                  <a:rPr lang="en-US" sz="1600" dirty="0" err="1">
                    <a:solidFill>
                      <a:schemeClr val="bg1"/>
                    </a:solidFill>
                    <a:latin typeface="Raleway" panose="020B0503030101060003" pitchFamily="34" charset="0"/>
                    <a:ea typeface="Segoe UI" pitchFamily="34" charset="0"/>
                    <a:cs typeface="Segoe UI" pitchFamily="34" charset="0"/>
                  </a:rPr>
                  <a:t>sociales</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72" name="Gráfico 71">
                <a:extLst>
                  <a:ext uri="{FF2B5EF4-FFF2-40B4-BE49-F238E27FC236}">
                    <a16:creationId xmlns:a16="http://schemas.microsoft.com/office/drawing/2014/main" id="{9CAF9DFC-A61B-47FD-8DE5-7361D9E4D12E}"/>
                  </a:ext>
                </a:extLst>
              </p:cNvPr>
              <p:cNvPicPr>
                <a:picLocks noChangeAspect="1"/>
              </p:cNvPicPr>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a:off x="4832829" y="2199130"/>
                <a:ext cx="252000" cy="252000"/>
              </a:xfrm>
              <a:prstGeom prst="rect">
                <a:avLst/>
              </a:prstGeom>
            </p:spPr>
          </p:pic>
        </p:grpSp>
        <p:sp>
          <p:nvSpPr>
            <p:cNvPr id="69" name="Content">
              <a:extLst>
                <a:ext uri="{FF2B5EF4-FFF2-40B4-BE49-F238E27FC236}">
                  <a16:creationId xmlns:a16="http://schemas.microsoft.com/office/drawing/2014/main" id="{D7F5C47B-1FC9-400F-AB2D-0A1408CC8843}"/>
                </a:ext>
              </a:extLst>
            </p:cNvPr>
            <p:cNvSpPr txBox="1"/>
            <p:nvPr>
              <p:custDataLst>
                <p:custData r:id="rId10"/>
              </p:custDataLst>
            </p:nvPr>
          </p:nvSpPr>
          <p:spPr>
            <a:xfrm>
              <a:off x="3149007" y="2024689"/>
              <a:ext cx="3820277" cy="292388"/>
            </a:xfrm>
            <a:prstGeom prst="rect">
              <a:avLst/>
            </a:prstGeom>
            <a:noFill/>
          </p:spPr>
          <p:txBody>
            <a:bodyPr wrap="none" lIns="91440" tIns="18288" rIns="91440" bIns="27432" rtlCol="0" anchor="ctr" anchorCtr="0">
              <a:spAutoFit/>
            </a:bodyPr>
            <a:lstStyle/>
            <a:p>
              <a:r>
                <a:rPr lang="en-US" sz="1600" dirty="0" err="1">
                  <a:solidFill>
                    <a:schemeClr val="bg1"/>
                  </a:solidFill>
                  <a:latin typeface="Raleway" panose="020B0503030101060003" pitchFamily="34" charset="0"/>
                  <a:ea typeface="Segoe UI" pitchFamily="34" charset="0"/>
                  <a:cs typeface="Segoe UI" pitchFamily="34" charset="0"/>
                </a:rPr>
                <a:t>Fundamentación</a:t>
              </a:r>
              <a:r>
                <a:rPr lang="en-US" sz="1600" dirty="0">
                  <a:solidFill>
                    <a:schemeClr val="bg1"/>
                  </a:solidFill>
                  <a:latin typeface="Raleway" panose="020B0503030101060003" pitchFamily="34" charset="0"/>
                  <a:ea typeface="Segoe UI" pitchFamily="34" charset="0"/>
                  <a:cs typeface="Segoe UI" pitchFamily="34" charset="0"/>
                </a:rPr>
                <a:t> del plan de </a:t>
              </a:r>
              <a:r>
                <a:rPr lang="en-US" sz="1600" dirty="0" err="1">
                  <a:solidFill>
                    <a:schemeClr val="bg1"/>
                  </a:solidFill>
                  <a:latin typeface="Raleway" panose="020B0503030101060003" pitchFamily="34" charset="0"/>
                  <a:ea typeface="Segoe UI" pitchFamily="34" charset="0"/>
                  <a:cs typeface="Segoe UI" pitchFamily="34" charset="0"/>
                </a:rPr>
                <a:t>estudios</a:t>
              </a:r>
              <a:r>
                <a:rPr lang="en-US" sz="1600" dirty="0">
                  <a:solidFill>
                    <a:schemeClr val="bg1"/>
                  </a:solidFill>
                  <a:latin typeface="Raleway" panose="020B0503030101060003" pitchFamily="34" charset="0"/>
                  <a:ea typeface="Segoe UI" pitchFamily="34" charset="0"/>
                  <a:cs typeface="Segoe UI" pitchFamily="34" charset="0"/>
                </a:rPr>
                <a:t>.</a:t>
              </a:r>
            </a:p>
          </p:txBody>
        </p:sp>
        <p:sp>
          <p:nvSpPr>
            <p:cNvPr id="70" name="Content">
              <a:extLst>
                <a:ext uri="{FF2B5EF4-FFF2-40B4-BE49-F238E27FC236}">
                  <a16:creationId xmlns:a16="http://schemas.microsoft.com/office/drawing/2014/main" id="{1F68021E-D8A8-4B87-889C-D888ED4F9FBD}"/>
                </a:ext>
              </a:extLst>
            </p:cNvPr>
            <p:cNvSpPr txBox="1"/>
            <p:nvPr>
              <p:custDataLst>
                <p:custData r:id="rId11"/>
              </p:custDataLst>
            </p:nvPr>
          </p:nvSpPr>
          <p:spPr>
            <a:xfrm>
              <a:off x="3155039" y="3697619"/>
              <a:ext cx="6069290" cy="1769715"/>
            </a:xfrm>
            <a:prstGeom prst="rect">
              <a:avLst/>
            </a:prstGeom>
            <a:noFill/>
          </p:spPr>
          <p:txBody>
            <a:bodyPr wrap="none" lIns="91440" tIns="18288" rIns="91440" bIns="27432" rtlCol="0" anchor="ctr" anchorCtr="0">
              <a:spAutoFit/>
            </a:bodyPr>
            <a:lstStyle/>
            <a:p>
              <a:r>
                <a:rPr lang="en-US" sz="1600" dirty="0" err="1">
                  <a:solidFill>
                    <a:schemeClr val="bg1"/>
                  </a:solidFill>
                  <a:latin typeface="Raleway" panose="020B0503030101060003" pitchFamily="34" charset="0"/>
                  <a:ea typeface="Segoe UI" pitchFamily="34" charset="0"/>
                  <a:cs typeface="Segoe UI" pitchFamily="34" charset="0"/>
                </a:rPr>
                <a:t>En</a:t>
              </a:r>
              <a:r>
                <a:rPr lang="en-US" sz="1600" dirty="0">
                  <a:solidFill>
                    <a:schemeClr val="bg1"/>
                  </a:solidFill>
                  <a:latin typeface="Raleway" panose="020B0503030101060003" pitchFamily="34" charset="0"/>
                  <a:ea typeface="Segoe UI" pitchFamily="34" charset="0"/>
                  <a:cs typeface="Segoe UI" pitchFamily="34" charset="0"/>
                </a:rPr>
                <a:t> </a:t>
              </a:r>
              <a:r>
                <a:rPr lang="en-US" sz="1600" dirty="0" err="1">
                  <a:solidFill>
                    <a:schemeClr val="bg1"/>
                  </a:solidFill>
                  <a:latin typeface="Raleway" panose="020B0503030101060003" pitchFamily="34" charset="0"/>
                  <a:ea typeface="Segoe UI" pitchFamily="34" charset="0"/>
                  <a:cs typeface="Segoe UI" pitchFamily="34" charset="0"/>
                </a:rPr>
                <a:t>este</a:t>
              </a:r>
              <a:r>
                <a:rPr lang="en-US" sz="1600" dirty="0">
                  <a:solidFill>
                    <a:schemeClr val="bg1"/>
                  </a:solidFill>
                  <a:latin typeface="Raleway" panose="020B0503030101060003" pitchFamily="34" charset="0"/>
                  <a:ea typeface="Segoe UI" pitchFamily="34" charset="0"/>
                  <a:cs typeface="Segoe UI" pitchFamily="34" charset="0"/>
                </a:rPr>
                <a:t> </a:t>
              </a:r>
              <a:r>
                <a:rPr lang="en-US" sz="1600" dirty="0" err="1">
                  <a:solidFill>
                    <a:schemeClr val="bg1"/>
                  </a:solidFill>
                  <a:latin typeface="Raleway" panose="020B0503030101060003" pitchFamily="34" charset="0"/>
                  <a:ea typeface="Segoe UI" pitchFamily="34" charset="0"/>
                  <a:cs typeface="Segoe UI" pitchFamily="34" charset="0"/>
                </a:rPr>
                <a:t>apartado</a:t>
              </a:r>
              <a:r>
                <a:rPr lang="en-US" sz="1600" dirty="0">
                  <a:solidFill>
                    <a:schemeClr val="bg1"/>
                  </a:solidFill>
                  <a:latin typeface="Raleway" panose="020B0503030101060003" pitchFamily="34" charset="0"/>
                  <a:ea typeface="Segoe UI" pitchFamily="34" charset="0"/>
                  <a:cs typeface="Segoe UI" pitchFamily="34" charset="0"/>
                </a:rPr>
                <a:t> se genera la </a:t>
              </a:r>
              <a:r>
                <a:rPr lang="en-US" sz="1600" dirty="0" err="1">
                  <a:solidFill>
                    <a:schemeClr val="bg1"/>
                  </a:solidFill>
                  <a:latin typeface="Raleway" panose="020B0503030101060003" pitchFamily="34" charset="0"/>
                  <a:ea typeface="Segoe UI" pitchFamily="34" charset="0"/>
                  <a:cs typeface="Segoe UI" pitchFamily="34" charset="0"/>
                </a:rPr>
                <a:t>justificación</a:t>
              </a:r>
              <a:r>
                <a:rPr lang="en-US" sz="1600" dirty="0">
                  <a:solidFill>
                    <a:schemeClr val="bg1"/>
                  </a:solidFill>
                  <a:latin typeface="Raleway" panose="020B0503030101060003" pitchFamily="34" charset="0"/>
                  <a:ea typeface="Segoe UI" pitchFamily="34" charset="0"/>
                  <a:cs typeface="Segoe UI" pitchFamily="34" charset="0"/>
                </a:rPr>
                <a:t> especial para la </a:t>
              </a:r>
            </a:p>
            <a:p>
              <a:r>
                <a:rPr lang="en-US" sz="1600" dirty="0" err="1">
                  <a:solidFill>
                    <a:schemeClr val="bg1"/>
                  </a:solidFill>
                  <a:latin typeface="Raleway" panose="020B0503030101060003" pitchFamily="34" charset="0"/>
                  <a:ea typeface="Segoe UI" pitchFamily="34" charset="0"/>
                  <a:cs typeface="Segoe UI" pitchFamily="34" charset="0"/>
                </a:rPr>
                <a:t>existencia</a:t>
              </a:r>
              <a:r>
                <a:rPr lang="en-US" sz="1600" dirty="0">
                  <a:solidFill>
                    <a:schemeClr val="bg1"/>
                  </a:solidFill>
                  <a:latin typeface="Raleway" panose="020B0503030101060003" pitchFamily="34" charset="0"/>
                  <a:ea typeface="Segoe UI" pitchFamily="34" charset="0"/>
                  <a:cs typeface="Segoe UI" pitchFamily="34" charset="0"/>
                </a:rPr>
                <a:t> del </a:t>
              </a:r>
              <a:r>
                <a:rPr lang="en-US" sz="1600" dirty="0" err="1">
                  <a:solidFill>
                    <a:schemeClr val="bg1"/>
                  </a:solidFill>
                  <a:latin typeface="Raleway" panose="020B0503030101060003" pitchFamily="34" charset="0"/>
                  <a:ea typeface="Segoe UI" pitchFamily="34" charset="0"/>
                  <a:cs typeface="Segoe UI" pitchFamily="34" charset="0"/>
                </a:rPr>
                <a:t>programa</a:t>
              </a:r>
              <a:r>
                <a:rPr lang="en-US" sz="1600" dirty="0">
                  <a:solidFill>
                    <a:schemeClr val="bg1"/>
                  </a:solidFill>
                  <a:latin typeface="Raleway" panose="020B0503030101060003" pitchFamily="34" charset="0"/>
                  <a:ea typeface="Segoe UI" pitchFamily="34" charset="0"/>
                  <a:cs typeface="Segoe UI" pitchFamily="34" charset="0"/>
                </a:rPr>
                <a:t> </a:t>
              </a:r>
              <a:r>
                <a:rPr lang="en-US" sz="1600" dirty="0" err="1">
                  <a:solidFill>
                    <a:schemeClr val="bg1"/>
                  </a:solidFill>
                  <a:latin typeface="Raleway" panose="020B0503030101060003" pitchFamily="34" charset="0"/>
                  <a:ea typeface="Segoe UI" pitchFamily="34" charset="0"/>
                  <a:cs typeface="Segoe UI" pitchFamily="34" charset="0"/>
                </a:rPr>
                <a:t>educativo</a:t>
              </a:r>
              <a:r>
                <a:rPr lang="en-US" sz="1600" dirty="0">
                  <a:solidFill>
                    <a:schemeClr val="bg1"/>
                  </a:solidFill>
                  <a:latin typeface="Raleway" panose="020B0503030101060003" pitchFamily="34" charset="0"/>
                  <a:ea typeface="Segoe UI" pitchFamily="34" charset="0"/>
                  <a:cs typeface="Segoe UI" pitchFamily="34" charset="0"/>
                </a:rPr>
                <a:t>, </a:t>
              </a:r>
              <a:r>
                <a:rPr lang="en-US" sz="1600" dirty="0" err="1">
                  <a:solidFill>
                    <a:schemeClr val="bg1"/>
                  </a:solidFill>
                  <a:latin typeface="Raleway" panose="020B0503030101060003" pitchFamily="34" charset="0"/>
                  <a:ea typeface="Segoe UI" pitchFamily="34" charset="0"/>
                  <a:cs typeface="Segoe UI" pitchFamily="34" charset="0"/>
                </a:rPr>
                <a:t>ya</a:t>
              </a:r>
              <a:r>
                <a:rPr lang="en-US" sz="1600" dirty="0">
                  <a:solidFill>
                    <a:schemeClr val="bg1"/>
                  </a:solidFill>
                  <a:latin typeface="Raleway" panose="020B0503030101060003" pitchFamily="34" charset="0"/>
                  <a:ea typeface="Segoe UI" pitchFamily="34" charset="0"/>
                  <a:cs typeface="Segoe UI" pitchFamily="34" charset="0"/>
                </a:rPr>
                <a:t> que </a:t>
              </a:r>
              <a:r>
                <a:rPr lang="en-US" sz="1600" dirty="0" err="1">
                  <a:solidFill>
                    <a:schemeClr val="bg1"/>
                  </a:solidFill>
                  <a:latin typeface="Raleway" panose="020B0503030101060003" pitchFamily="34" charset="0"/>
                  <a:ea typeface="Segoe UI" pitchFamily="34" charset="0"/>
                  <a:cs typeface="Segoe UI" pitchFamily="34" charset="0"/>
                </a:rPr>
                <a:t>en</a:t>
              </a:r>
              <a:r>
                <a:rPr lang="en-US" sz="1600" dirty="0">
                  <a:solidFill>
                    <a:schemeClr val="bg1"/>
                  </a:solidFill>
                  <a:latin typeface="Raleway" panose="020B0503030101060003" pitchFamily="34" charset="0"/>
                  <a:ea typeface="Segoe UI" pitchFamily="34" charset="0"/>
                  <a:cs typeface="Segoe UI" pitchFamily="34" charset="0"/>
                </a:rPr>
                <a:t> </a:t>
              </a:r>
              <a:r>
                <a:rPr lang="en-US" sz="1600" dirty="0" err="1">
                  <a:solidFill>
                    <a:schemeClr val="bg1"/>
                  </a:solidFill>
                  <a:latin typeface="Raleway" panose="020B0503030101060003" pitchFamily="34" charset="0"/>
                  <a:ea typeface="Segoe UI" pitchFamily="34" charset="0"/>
                  <a:cs typeface="Segoe UI" pitchFamily="34" charset="0"/>
                </a:rPr>
                <a:t>él</a:t>
              </a:r>
              <a:r>
                <a:rPr lang="en-US" sz="1600" dirty="0">
                  <a:solidFill>
                    <a:schemeClr val="bg1"/>
                  </a:solidFill>
                  <a:latin typeface="Raleway" panose="020B0503030101060003" pitchFamily="34" charset="0"/>
                  <a:ea typeface="Segoe UI" pitchFamily="34" charset="0"/>
                  <a:cs typeface="Segoe UI" pitchFamily="34" charset="0"/>
                </a:rPr>
                <a:t> se</a:t>
              </a:r>
            </a:p>
            <a:p>
              <a:r>
                <a:rPr lang="en-US" sz="1600" dirty="0" err="1">
                  <a:solidFill>
                    <a:schemeClr val="bg1"/>
                  </a:solidFill>
                  <a:latin typeface="Raleway" panose="020B0503030101060003" pitchFamily="34" charset="0"/>
                  <a:ea typeface="Segoe UI" pitchFamily="34" charset="0"/>
                  <a:cs typeface="Segoe UI" pitchFamily="34" charset="0"/>
                </a:rPr>
                <a:t>Identifican</a:t>
              </a:r>
              <a:r>
                <a:rPr lang="en-US" sz="1600" dirty="0">
                  <a:solidFill>
                    <a:schemeClr val="bg1"/>
                  </a:solidFill>
                  <a:latin typeface="Raleway" panose="020B0503030101060003" pitchFamily="34" charset="0"/>
                  <a:ea typeface="Segoe UI" pitchFamily="34" charset="0"/>
                  <a:cs typeface="Segoe UI" pitchFamily="34" charset="0"/>
                </a:rPr>
                <a:t> tanto las </a:t>
              </a:r>
              <a:r>
                <a:rPr lang="en-US" sz="1600" dirty="0" err="1">
                  <a:solidFill>
                    <a:schemeClr val="bg1"/>
                  </a:solidFill>
                  <a:latin typeface="Raleway" panose="020B0503030101060003" pitchFamily="34" charset="0"/>
                  <a:ea typeface="Segoe UI" pitchFamily="34" charset="0"/>
                  <a:cs typeface="Segoe UI" pitchFamily="34" charset="0"/>
                </a:rPr>
                <a:t>necezidades</a:t>
              </a:r>
              <a:r>
                <a:rPr lang="en-US" sz="1600" dirty="0">
                  <a:solidFill>
                    <a:schemeClr val="bg1"/>
                  </a:solidFill>
                  <a:latin typeface="Raleway" panose="020B0503030101060003" pitchFamily="34" charset="0"/>
                  <a:ea typeface="Segoe UI" pitchFamily="34" charset="0"/>
                  <a:cs typeface="Segoe UI" pitchFamily="34" charset="0"/>
                </a:rPr>
                <a:t> </a:t>
              </a:r>
              <a:r>
                <a:rPr lang="en-US" sz="1600" dirty="0" err="1">
                  <a:solidFill>
                    <a:schemeClr val="bg1"/>
                  </a:solidFill>
                  <a:latin typeface="Raleway" panose="020B0503030101060003" pitchFamily="34" charset="0"/>
                  <a:ea typeface="Segoe UI" pitchFamily="34" charset="0"/>
                  <a:cs typeface="Segoe UI" pitchFamily="34" charset="0"/>
                </a:rPr>
                <a:t>sociales</a:t>
              </a:r>
              <a:r>
                <a:rPr lang="en-US" sz="1600" dirty="0">
                  <a:solidFill>
                    <a:schemeClr val="bg1"/>
                  </a:solidFill>
                  <a:latin typeface="Raleway" panose="020B0503030101060003" pitchFamily="34" charset="0"/>
                  <a:ea typeface="Segoe UI" pitchFamily="34" charset="0"/>
                  <a:cs typeface="Segoe UI" pitchFamily="34" charset="0"/>
                </a:rPr>
                <a:t> que </a:t>
              </a:r>
              <a:r>
                <a:rPr lang="en-US" sz="1600" dirty="0" err="1">
                  <a:solidFill>
                    <a:schemeClr val="bg1"/>
                  </a:solidFill>
                  <a:latin typeface="Raleway" panose="020B0503030101060003" pitchFamily="34" charset="0"/>
                  <a:ea typeface="Segoe UI" pitchFamily="34" charset="0"/>
                  <a:cs typeface="Segoe UI" pitchFamily="34" charset="0"/>
                </a:rPr>
                <a:t>atenderá</a:t>
              </a:r>
              <a:r>
                <a:rPr lang="en-US" sz="1600" dirty="0">
                  <a:solidFill>
                    <a:schemeClr val="bg1"/>
                  </a:solidFill>
                  <a:latin typeface="Raleway" panose="020B0503030101060003" pitchFamily="34" charset="0"/>
                  <a:ea typeface="Segoe UI" pitchFamily="34" charset="0"/>
                  <a:cs typeface="Segoe UI" pitchFamily="34" charset="0"/>
                </a:rPr>
                <a:t> el </a:t>
              </a:r>
            </a:p>
            <a:p>
              <a:r>
                <a:rPr lang="en-US" sz="1600" dirty="0" err="1">
                  <a:solidFill>
                    <a:schemeClr val="bg1"/>
                  </a:solidFill>
                  <a:latin typeface="Raleway" panose="020B0503030101060003" pitchFamily="34" charset="0"/>
                  <a:ea typeface="Segoe UI" pitchFamily="34" charset="0"/>
                  <a:cs typeface="Segoe UI" pitchFamily="34" charset="0"/>
                </a:rPr>
                <a:t>egresado</a:t>
              </a:r>
              <a:r>
                <a:rPr lang="en-US" sz="1600" dirty="0">
                  <a:solidFill>
                    <a:schemeClr val="bg1"/>
                  </a:solidFill>
                  <a:latin typeface="Raleway" panose="020B0503030101060003" pitchFamily="34" charset="0"/>
                  <a:ea typeface="Segoe UI" pitchFamily="34" charset="0"/>
                  <a:cs typeface="Segoe UI" pitchFamily="34" charset="0"/>
                </a:rPr>
                <a:t>, </a:t>
              </a:r>
              <a:r>
                <a:rPr lang="en-US" sz="1600" dirty="0" err="1">
                  <a:solidFill>
                    <a:schemeClr val="bg1"/>
                  </a:solidFill>
                  <a:latin typeface="Raleway" panose="020B0503030101060003" pitchFamily="34" charset="0"/>
                  <a:ea typeface="Segoe UI" pitchFamily="34" charset="0"/>
                  <a:cs typeface="Segoe UI" pitchFamily="34" charset="0"/>
                </a:rPr>
                <a:t>como</a:t>
              </a:r>
              <a:r>
                <a:rPr lang="en-US" sz="1600" dirty="0">
                  <a:solidFill>
                    <a:schemeClr val="bg1"/>
                  </a:solidFill>
                  <a:latin typeface="Raleway" panose="020B0503030101060003" pitchFamily="34" charset="0"/>
                  <a:ea typeface="Segoe UI" pitchFamily="34" charset="0"/>
                  <a:cs typeface="Segoe UI" pitchFamily="34" charset="0"/>
                </a:rPr>
                <a:t> los </a:t>
              </a:r>
              <a:r>
                <a:rPr lang="en-US" sz="1600" dirty="0" err="1">
                  <a:solidFill>
                    <a:schemeClr val="bg1"/>
                  </a:solidFill>
                  <a:latin typeface="Raleway" panose="020B0503030101060003" pitchFamily="34" charset="0"/>
                  <a:ea typeface="Segoe UI" pitchFamily="34" charset="0"/>
                  <a:cs typeface="Segoe UI" pitchFamily="34" charset="0"/>
                </a:rPr>
                <a:t>problemas</a:t>
              </a:r>
              <a:r>
                <a:rPr lang="en-US" sz="1600" dirty="0">
                  <a:solidFill>
                    <a:schemeClr val="bg1"/>
                  </a:solidFill>
                  <a:latin typeface="Raleway" panose="020B0503030101060003" pitchFamily="34" charset="0"/>
                  <a:ea typeface="Segoe UI" pitchFamily="34" charset="0"/>
                  <a:cs typeface="Segoe UI" pitchFamily="34" charset="0"/>
                </a:rPr>
                <a:t> y </a:t>
              </a:r>
              <a:r>
                <a:rPr lang="en-US" sz="1600" dirty="0" err="1">
                  <a:solidFill>
                    <a:schemeClr val="bg1"/>
                  </a:solidFill>
                  <a:latin typeface="Raleway" panose="020B0503030101060003" pitchFamily="34" charset="0"/>
                  <a:ea typeface="Segoe UI" pitchFamily="34" charset="0"/>
                  <a:cs typeface="Segoe UI" pitchFamily="34" charset="0"/>
                </a:rPr>
                <a:t>problemáticos</a:t>
              </a:r>
              <a:r>
                <a:rPr lang="en-US" sz="1600" dirty="0">
                  <a:solidFill>
                    <a:schemeClr val="bg1"/>
                  </a:solidFill>
                  <a:latin typeface="Raleway" panose="020B0503030101060003" pitchFamily="34" charset="0"/>
                  <a:ea typeface="Segoe UI" pitchFamily="34" charset="0"/>
                  <a:cs typeface="Segoe UI" pitchFamily="34" charset="0"/>
                </a:rPr>
                <a:t> </a:t>
              </a:r>
              <a:r>
                <a:rPr lang="en-US" sz="1600" dirty="0" err="1">
                  <a:solidFill>
                    <a:schemeClr val="bg1"/>
                  </a:solidFill>
                  <a:latin typeface="Raleway" panose="020B0503030101060003" pitchFamily="34" charset="0"/>
                  <a:ea typeface="Segoe UI" pitchFamily="34" charset="0"/>
                  <a:cs typeface="Segoe UI" pitchFamily="34" charset="0"/>
                </a:rPr>
                <a:t>derivados</a:t>
              </a:r>
              <a:r>
                <a:rPr lang="en-US" sz="1600" dirty="0">
                  <a:solidFill>
                    <a:schemeClr val="bg1"/>
                  </a:solidFill>
                  <a:latin typeface="Raleway" panose="020B0503030101060003" pitchFamily="34" charset="0"/>
                  <a:ea typeface="Segoe UI" pitchFamily="34" charset="0"/>
                  <a:cs typeface="Segoe UI" pitchFamily="34" charset="0"/>
                </a:rPr>
                <a:t> de </a:t>
              </a:r>
            </a:p>
            <a:p>
              <a:r>
                <a:rPr lang="en-US" sz="1600" dirty="0">
                  <a:solidFill>
                    <a:schemeClr val="bg1"/>
                  </a:solidFill>
                  <a:latin typeface="Raleway" panose="020B0503030101060003" pitchFamily="34" charset="0"/>
                  <a:ea typeface="Segoe UI" pitchFamily="34" charset="0"/>
                  <a:cs typeface="Segoe UI" pitchFamily="34" charset="0"/>
                </a:rPr>
                <a:t>la </a:t>
              </a:r>
              <a:r>
                <a:rPr lang="en-US" sz="1600" dirty="0" err="1">
                  <a:solidFill>
                    <a:schemeClr val="bg1"/>
                  </a:solidFill>
                  <a:latin typeface="Raleway" panose="020B0503030101060003" pitchFamily="34" charset="0"/>
                  <a:ea typeface="Segoe UI" pitchFamily="34" charset="0"/>
                  <a:cs typeface="Segoe UI" pitchFamily="34" charset="0"/>
                </a:rPr>
                <a:t>insatisfacción</a:t>
              </a:r>
              <a:r>
                <a:rPr lang="en-US" sz="1600" dirty="0">
                  <a:solidFill>
                    <a:schemeClr val="bg1"/>
                  </a:solidFill>
                  <a:latin typeface="Raleway" panose="020B0503030101060003" pitchFamily="34" charset="0"/>
                  <a:ea typeface="Segoe UI" pitchFamily="34" charset="0"/>
                  <a:cs typeface="Segoe UI" pitchFamily="34" charset="0"/>
                </a:rPr>
                <a:t> de </a:t>
              </a:r>
              <a:r>
                <a:rPr lang="en-US" sz="1600" dirty="0" err="1">
                  <a:solidFill>
                    <a:schemeClr val="bg1"/>
                  </a:solidFill>
                  <a:latin typeface="Raleway" panose="020B0503030101060003" pitchFamily="34" charset="0"/>
                  <a:ea typeface="Segoe UI" pitchFamily="34" charset="0"/>
                  <a:cs typeface="Segoe UI" pitchFamily="34" charset="0"/>
                </a:rPr>
                <a:t>esas</a:t>
              </a:r>
              <a:r>
                <a:rPr lang="en-US" sz="1600" dirty="0">
                  <a:solidFill>
                    <a:schemeClr val="bg1"/>
                  </a:solidFill>
                  <a:latin typeface="Raleway" panose="020B0503030101060003" pitchFamily="34" charset="0"/>
                  <a:ea typeface="Segoe UI" pitchFamily="34" charset="0"/>
                  <a:cs typeface="Segoe UI" pitchFamily="34" charset="0"/>
                </a:rPr>
                <a:t> </a:t>
              </a:r>
              <a:r>
                <a:rPr lang="en-US" sz="1600" dirty="0" err="1">
                  <a:solidFill>
                    <a:schemeClr val="bg1"/>
                  </a:solidFill>
                  <a:latin typeface="Raleway" panose="020B0503030101060003" pitchFamily="34" charset="0"/>
                  <a:ea typeface="Segoe UI" pitchFamily="34" charset="0"/>
                  <a:cs typeface="Segoe UI" pitchFamily="34" charset="0"/>
                </a:rPr>
                <a:t>necesidades</a:t>
              </a:r>
              <a:r>
                <a:rPr lang="en-US" sz="1600" dirty="0">
                  <a:solidFill>
                    <a:schemeClr val="bg1"/>
                  </a:solidFill>
                  <a:latin typeface="Raleway" panose="020B0503030101060003" pitchFamily="34" charset="0"/>
                  <a:ea typeface="Segoe UI" pitchFamily="34" charset="0"/>
                  <a:cs typeface="Segoe UI" pitchFamily="34" charset="0"/>
                </a:rPr>
                <a:t>. </a:t>
              </a:r>
              <a:r>
                <a:rPr lang="en-US" sz="1600" dirty="0" err="1">
                  <a:solidFill>
                    <a:schemeClr val="bg1"/>
                  </a:solidFill>
                  <a:latin typeface="Raleway" panose="020B0503030101060003" pitchFamily="34" charset="0"/>
                  <a:ea typeface="Segoe UI" pitchFamily="34" charset="0"/>
                  <a:cs typeface="Segoe UI" pitchFamily="34" charset="0"/>
                </a:rPr>
                <a:t>Su</a:t>
              </a:r>
              <a:r>
                <a:rPr lang="en-US" sz="1600" dirty="0">
                  <a:solidFill>
                    <a:schemeClr val="bg1"/>
                  </a:solidFill>
                  <a:latin typeface="Raleway" panose="020B0503030101060003" pitchFamily="34" charset="0"/>
                  <a:ea typeface="Segoe UI" pitchFamily="34" charset="0"/>
                  <a:cs typeface="Segoe UI" pitchFamily="34" charset="0"/>
                </a:rPr>
                <a:t> </a:t>
              </a:r>
              <a:r>
                <a:rPr lang="en-US" sz="1600" dirty="0" err="1">
                  <a:solidFill>
                    <a:schemeClr val="bg1"/>
                  </a:solidFill>
                  <a:latin typeface="Raleway" panose="020B0503030101060003" pitchFamily="34" charset="0"/>
                  <a:ea typeface="Segoe UI" pitchFamily="34" charset="0"/>
                  <a:cs typeface="Segoe UI" pitchFamily="34" charset="0"/>
                </a:rPr>
                <a:t>finalidad</a:t>
              </a:r>
              <a:r>
                <a:rPr lang="en-US" sz="1600" dirty="0">
                  <a:solidFill>
                    <a:schemeClr val="bg1"/>
                  </a:solidFill>
                  <a:latin typeface="Raleway" panose="020B0503030101060003" pitchFamily="34" charset="0"/>
                  <a:ea typeface="Segoe UI" pitchFamily="34" charset="0"/>
                  <a:cs typeface="Segoe UI" pitchFamily="34" charset="0"/>
                </a:rPr>
                <a:t> es la de </a:t>
              </a:r>
            </a:p>
            <a:p>
              <a:r>
                <a:rPr lang="en-US" sz="1600" dirty="0">
                  <a:solidFill>
                    <a:schemeClr val="bg1"/>
                  </a:solidFill>
                  <a:latin typeface="Raleway" panose="020B0503030101060003" pitchFamily="34" charset="0"/>
                  <a:ea typeface="Segoe UI" pitchFamily="34" charset="0"/>
                  <a:cs typeface="Segoe UI" pitchFamily="34" charset="0"/>
                </a:rPr>
                <a:t>construer la base documental para el </a:t>
              </a:r>
              <a:r>
                <a:rPr lang="en-US" sz="1600" dirty="0" err="1">
                  <a:solidFill>
                    <a:schemeClr val="bg1"/>
                  </a:solidFill>
                  <a:latin typeface="Raleway" panose="020B0503030101060003" pitchFamily="34" charset="0"/>
                  <a:ea typeface="Segoe UI" pitchFamily="34" charset="0"/>
                  <a:cs typeface="Segoe UI" pitchFamily="34" charset="0"/>
                </a:rPr>
                <a:t>proceso</a:t>
              </a:r>
              <a:r>
                <a:rPr lang="en-US" sz="1600" dirty="0">
                  <a:solidFill>
                    <a:schemeClr val="bg1"/>
                  </a:solidFill>
                  <a:latin typeface="Raleway" panose="020B0503030101060003" pitchFamily="34" charset="0"/>
                  <a:ea typeface="Segoe UI" pitchFamily="34" charset="0"/>
                  <a:cs typeface="Segoe UI" pitchFamily="34" charset="0"/>
                </a:rPr>
                <a:t> de </a:t>
              </a:r>
              <a:r>
                <a:rPr lang="en-US" sz="1600" dirty="0" err="1">
                  <a:solidFill>
                    <a:schemeClr val="bg1"/>
                  </a:solidFill>
                  <a:latin typeface="Raleway" panose="020B0503030101060003" pitchFamily="34" charset="0"/>
                  <a:ea typeface="Segoe UI" pitchFamily="34" charset="0"/>
                  <a:cs typeface="Segoe UI" pitchFamily="34" charset="0"/>
                </a:rPr>
                <a:t>análisis</a:t>
              </a:r>
              <a:r>
                <a:rPr lang="en-US" sz="1600" dirty="0">
                  <a:solidFill>
                    <a:schemeClr val="bg1"/>
                  </a:solidFill>
                  <a:latin typeface="Raleway" panose="020B0503030101060003" pitchFamily="34" charset="0"/>
                  <a:ea typeface="Segoe UI" pitchFamily="34" charset="0"/>
                  <a:cs typeface="Segoe UI" pitchFamily="34" charset="0"/>
                </a:rPr>
                <a:t> </a:t>
              </a:r>
            </a:p>
            <a:p>
              <a:r>
                <a:rPr lang="en-US" sz="1600" dirty="0">
                  <a:solidFill>
                    <a:schemeClr val="bg1"/>
                  </a:solidFill>
                  <a:latin typeface="Raleway" panose="020B0503030101060003" pitchFamily="34" charset="0"/>
                  <a:ea typeface="Segoe UI" pitchFamily="34" charset="0"/>
                  <a:cs typeface="Segoe UI" pitchFamily="34" charset="0"/>
                </a:rPr>
                <a:t>posterior que conduce a la …</a:t>
              </a:r>
            </a:p>
          </p:txBody>
        </p:sp>
      </p:grpSp>
      <p:pic>
        <p:nvPicPr>
          <p:cNvPr id="75" name="Gráfico 74">
            <a:extLst>
              <a:ext uri="{FF2B5EF4-FFF2-40B4-BE49-F238E27FC236}">
                <a16:creationId xmlns:a16="http://schemas.microsoft.com/office/drawing/2014/main" id="{FE3C11D6-F108-4DE3-B940-9990D7EBDA22}"/>
              </a:ext>
            </a:extLst>
          </p:cNvPr>
          <p:cNvPicPr>
            <a:picLocks noChangeAspect="1"/>
          </p:cNvPicPr>
          <p:nvPr/>
        </p:nvPicPr>
        <p:blipFill>
          <a:blip r:embed="rId46">
            <a:extLst>
              <a:ext uri="{28A0092B-C50C-407E-A947-70E740481C1C}">
                <a14:useLocalDpi xmlns:a14="http://schemas.microsoft.com/office/drawing/2010/main" val="0"/>
              </a:ext>
              <a:ext uri="{96DAC541-7B7A-43D3-8B79-37D633B846F1}">
                <asvg:svgBlip xmlns:asvg="http://schemas.microsoft.com/office/drawing/2016/SVG/main" r:embed="rId47"/>
              </a:ext>
            </a:extLst>
          </a:blip>
          <a:stretch>
            <a:fillRect/>
          </a:stretch>
        </p:blipFill>
        <p:spPr>
          <a:xfrm>
            <a:off x="3242948" y="2400068"/>
            <a:ext cx="720000" cy="720000"/>
          </a:xfrm>
          <a:prstGeom prst="rect">
            <a:avLst/>
          </a:prstGeom>
        </p:spPr>
      </p:pic>
      <p:pic>
        <p:nvPicPr>
          <p:cNvPr id="76" name="Imagen 75">
            <a:extLst>
              <a:ext uri="{FF2B5EF4-FFF2-40B4-BE49-F238E27FC236}">
                <a16:creationId xmlns:a16="http://schemas.microsoft.com/office/drawing/2014/main" id="{05D01F54-8BCD-456F-9BCD-F73E1F279F05}"/>
              </a:ext>
            </a:extLst>
          </p:cNvPr>
          <p:cNvPicPr>
            <a:picLocks noChangeAspect="1"/>
          </p:cNvPicPr>
          <p:nvPr/>
        </p:nvPicPr>
        <p:blipFill>
          <a:blip r:embed="rId48"/>
          <a:stretch>
            <a:fillRect/>
          </a:stretch>
        </p:blipFill>
        <p:spPr>
          <a:xfrm>
            <a:off x="4065993" y="2405611"/>
            <a:ext cx="954375" cy="720000"/>
          </a:xfrm>
          <a:prstGeom prst="rect">
            <a:avLst/>
          </a:prstGeom>
        </p:spPr>
      </p:pic>
    </p:spTree>
    <p:extLst>
      <p:ext uri="{BB962C8B-B14F-4D97-AF65-F5344CB8AC3E}">
        <p14:creationId xmlns:p14="http://schemas.microsoft.com/office/powerpoint/2010/main" val="4075028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upo 2">
            <a:extLst>
              <a:ext uri="{FF2B5EF4-FFF2-40B4-BE49-F238E27FC236}">
                <a16:creationId xmlns:a16="http://schemas.microsoft.com/office/drawing/2014/main" id="{909D0825-8FF8-45CD-8290-92B6787D7730}"/>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55E8C3CF-295A-4E11-893A-4210238336DB}"/>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72886ADA-6A5C-4768-96A9-2181DFF74881}"/>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50EFC2B0-EA5D-4DFA-8FCA-0892DF3F73CB}"/>
                </a:ext>
              </a:extLst>
            </p:cNvPr>
            <p:cNvGrpSpPr/>
            <p:nvPr/>
          </p:nvGrpSpPr>
          <p:grpSpPr>
            <a:xfrm>
              <a:off x="102265" y="286385"/>
              <a:ext cx="320040" cy="316520"/>
              <a:chOff x="72073" y="221749"/>
              <a:chExt cx="320040" cy="316520"/>
            </a:xfrm>
          </p:grpSpPr>
          <p:sp>
            <p:nvSpPr>
              <p:cNvPr id="30" name="Oval 28">
                <a:extLst>
                  <a:ext uri="{FF2B5EF4-FFF2-40B4-BE49-F238E27FC236}">
                    <a16:creationId xmlns:a16="http://schemas.microsoft.com/office/drawing/2014/main" id="{3689B17C-7447-4A03-BA07-558D37466612}"/>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1" name="Left Arrow 29">
                <a:extLst>
                  <a:ext uri="{FF2B5EF4-FFF2-40B4-BE49-F238E27FC236}">
                    <a16:creationId xmlns:a16="http://schemas.microsoft.com/office/drawing/2014/main" id="{4EC842D6-46D6-4BE5-862E-9EFA70383F38}"/>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40A87E72-A639-45BA-8970-5181E6174C6F}"/>
                </a:ext>
              </a:extLst>
            </p:cNvPr>
            <p:cNvGrpSpPr/>
            <p:nvPr/>
          </p:nvGrpSpPr>
          <p:grpSpPr>
            <a:xfrm>
              <a:off x="474338" y="286384"/>
              <a:ext cx="320040" cy="316520"/>
              <a:chOff x="444146" y="221748"/>
              <a:chExt cx="320040" cy="316520"/>
            </a:xfrm>
          </p:grpSpPr>
          <p:sp>
            <p:nvSpPr>
              <p:cNvPr id="28" name="Oval 26">
                <a:extLst>
                  <a:ext uri="{FF2B5EF4-FFF2-40B4-BE49-F238E27FC236}">
                    <a16:creationId xmlns:a16="http://schemas.microsoft.com/office/drawing/2014/main" id="{0C2FF287-3A7D-4DEA-8991-0406BF52F93F}"/>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29" name="Right Arrow 27">
                <a:extLst>
                  <a:ext uri="{FF2B5EF4-FFF2-40B4-BE49-F238E27FC236}">
                    <a16:creationId xmlns:a16="http://schemas.microsoft.com/office/drawing/2014/main" id="{267B3563-AA32-402D-B903-C08622442A48}"/>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B1D60C86-54F9-4B65-9405-D82FAFCAAA6C}"/>
                </a:ext>
              </a:extLst>
            </p:cNvPr>
            <p:cNvGrpSpPr/>
            <p:nvPr/>
          </p:nvGrpSpPr>
          <p:grpSpPr>
            <a:xfrm>
              <a:off x="11642211" y="92599"/>
              <a:ext cx="448615" cy="78032"/>
              <a:chOff x="9347642" y="131588"/>
              <a:chExt cx="384527" cy="78032"/>
            </a:xfrm>
          </p:grpSpPr>
          <p:cxnSp>
            <p:nvCxnSpPr>
              <p:cNvPr id="23" name="Line">
                <a:extLst>
                  <a:ext uri="{FF2B5EF4-FFF2-40B4-BE49-F238E27FC236}">
                    <a16:creationId xmlns:a16="http://schemas.microsoft.com/office/drawing/2014/main" id="{FDC5219F-624F-44B3-8A18-28D5E7B3AFBD}"/>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4" name="Line">
                <a:extLst>
                  <a:ext uri="{FF2B5EF4-FFF2-40B4-BE49-F238E27FC236}">
                    <a16:creationId xmlns:a16="http://schemas.microsoft.com/office/drawing/2014/main" id="{0B4D162C-B2A0-4126-9111-983DB0CD6C00}"/>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5" name="Line">
                <a:extLst>
                  <a:ext uri="{FF2B5EF4-FFF2-40B4-BE49-F238E27FC236}">
                    <a16:creationId xmlns:a16="http://schemas.microsoft.com/office/drawing/2014/main" id="{464DF117-BEB1-499F-84E9-D7A3733839E0}"/>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6" name="Line">
                <a:extLst>
                  <a:ext uri="{FF2B5EF4-FFF2-40B4-BE49-F238E27FC236}">
                    <a16:creationId xmlns:a16="http://schemas.microsoft.com/office/drawing/2014/main" id="{D83EF217-05FE-4A0D-A336-921A6EA587E5}"/>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65B8B2FF-B936-497D-B07F-ABAD518116E8}"/>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549EC247-281E-4E50-B257-F9494E6E032C}"/>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A112EAE7-4785-4258-BDC6-C2E7F19C3424}"/>
                </a:ext>
              </a:extLst>
            </p:cNvPr>
            <p:cNvGrpSpPr/>
            <p:nvPr/>
          </p:nvGrpSpPr>
          <p:grpSpPr>
            <a:xfrm>
              <a:off x="11396235" y="360579"/>
              <a:ext cx="640645" cy="183940"/>
              <a:chOff x="8303527" y="360579"/>
              <a:chExt cx="640645" cy="183940"/>
            </a:xfrm>
          </p:grpSpPr>
          <p:pic>
            <p:nvPicPr>
              <p:cNvPr id="20" name="Picture 2" descr="C:\Users\t-dantay\Documents\Placeholders\home.png">
                <a:extLst>
                  <a:ext uri="{FF2B5EF4-FFF2-40B4-BE49-F238E27FC236}">
                    <a16:creationId xmlns:a16="http://schemas.microsoft.com/office/drawing/2014/main" id="{6CF90A6E-D909-4B88-95CF-CC9D5CF1B14F}"/>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descr="C:\Users\t-dantay\Documents\Placeholders\setting.png">
                <a:extLst>
                  <a:ext uri="{FF2B5EF4-FFF2-40B4-BE49-F238E27FC236}">
                    <a16:creationId xmlns:a16="http://schemas.microsoft.com/office/drawing/2014/main" id="{ED31321C-9667-4D21-9E0D-2EE9CF16CD76}"/>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tar.png">
                <a:extLst>
                  <a:ext uri="{FF2B5EF4-FFF2-40B4-BE49-F238E27FC236}">
                    <a16:creationId xmlns:a16="http://schemas.microsoft.com/office/drawing/2014/main" id="{D5492B33-AE47-4082-B699-E3F2B23D7BFD}"/>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2" name="UrlBar">
              <a:extLst>
                <a:ext uri="{FF2B5EF4-FFF2-40B4-BE49-F238E27FC236}">
                  <a16:creationId xmlns:a16="http://schemas.microsoft.com/office/drawing/2014/main" id="{3A6619CC-5788-4975-9C11-01F49E8971DB}"/>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3" name="Group 11">
              <a:extLst>
                <a:ext uri="{FF2B5EF4-FFF2-40B4-BE49-F238E27FC236}">
                  <a16:creationId xmlns:a16="http://schemas.microsoft.com/office/drawing/2014/main" id="{E1D8A9B5-9BF3-464B-AD75-F9FC1669379F}"/>
                </a:ext>
              </a:extLst>
            </p:cNvPr>
            <p:cNvGrpSpPr/>
            <p:nvPr/>
          </p:nvGrpSpPr>
          <p:grpSpPr>
            <a:xfrm>
              <a:off x="10430270" y="363706"/>
              <a:ext cx="744325" cy="182880"/>
              <a:chOff x="7260350" y="363706"/>
              <a:chExt cx="744325" cy="182880"/>
            </a:xfrm>
          </p:grpSpPr>
          <p:pic>
            <p:nvPicPr>
              <p:cNvPr id="14" name="Search" descr="C:\Users\t-dantay\Documents\Placeholders\search.png">
                <a:extLst>
                  <a:ext uri="{FF2B5EF4-FFF2-40B4-BE49-F238E27FC236}">
                    <a16:creationId xmlns:a16="http://schemas.microsoft.com/office/drawing/2014/main" id="{B987DCF5-6F8F-4D61-948F-B5635948EB19}"/>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5" name="Refresh" descr="C:\Users\t-dantay\Documents\First24\arrowrepeat1.png">
                <a:extLst>
                  <a:ext uri="{FF2B5EF4-FFF2-40B4-BE49-F238E27FC236}">
                    <a16:creationId xmlns:a16="http://schemas.microsoft.com/office/drawing/2014/main" id="{0CA23820-5E1E-4708-B7C4-B05FCA021F6B}"/>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Drop Down" descr="C:\Users\t-dantay\Documents\First24\arrowsimple1.png">
                <a:extLst>
                  <a:ext uri="{FF2B5EF4-FFF2-40B4-BE49-F238E27FC236}">
                    <a16:creationId xmlns:a16="http://schemas.microsoft.com/office/drawing/2014/main" id="{BFC98F79-B365-4F76-A8C3-8989E9A8F7CF}"/>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X">
                <a:extLst>
                  <a:ext uri="{FF2B5EF4-FFF2-40B4-BE49-F238E27FC236}">
                    <a16:creationId xmlns:a16="http://schemas.microsoft.com/office/drawing/2014/main" id="{8B86FE46-3975-4237-821B-6D445923F93C}"/>
                  </a:ext>
                </a:extLst>
              </p:cNvPr>
              <p:cNvGrpSpPr/>
              <p:nvPr/>
            </p:nvGrpSpPr>
            <p:grpSpPr>
              <a:xfrm>
                <a:off x="7913235" y="409426"/>
                <a:ext cx="91440" cy="91440"/>
                <a:chOff x="4687215" y="1739180"/>
                <a:chExt cx="91440" cy="91440"/>
              </a:xfrm>
            </p:grpSpPr>
            <p:cxnSp>
              <p:nvCxnSpPr>
                <p:cNvPr id="18" name="Straight Connector 16">
                  <a:extLst>
                    <a:ext uri="{FF2B5EF4-FFF2-40B4-BE49-F238E27FC236}">
                      <a16:creationId xmlns:a16="http://schemas.microsoft.com/office/drawing/2014/main" id="{EC80D356-3BB4-44FB-B038-AB3A1F48D424}"/>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19" name="Straight Connector 17">
                  <a:extLst>
                    <a:ext uri="{FF2B5EF4-FFF2-40B4-BE49-F238E27FC236}">
                      <a16:creationId xmlns:a16="http://schemas.microsoft.com/office/drawing/2014/main" id="{2C51A02C-3881-407D-8D38-B0565BF739EE}"/>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32" name="Content">
            <a:extLst>
              <a:ext uri="{FF2B5EF4-FFF2-40B4-BE49-F238E27FC236}">
                <a16:creationId xmlns:a16="http://schemas.microsoft.com/office/drawing/2014/main" id="{1F1C00BB-6A00-4623-B093-B87B64C2597C}"/>
              </a:ext>
            </a:extLst>
          </p:cNvPr>
          <p:cNvSpPr txBox="1"/>
          <p:nvPr>
            <p:custDataLst>
              <p:custData r:id="rId2"/>
            </p:custDataLst>
          </p:nvPr>
        </p:nvSpPr>
        <p:spPr>
          <a:xfrm>
            <a:off x="745502" y="871890"/>
            <a:ext cx="2420856"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Estadísticas</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33" name="Imagen 32">
            <a:hlinkClick r:id="rId12" action="ppaction://hlinksldjump"/>
            <a:extLst>
              <a:ext uri="{FF2B5EF4-FFF2-40B4-BE49-F238E27FC236}">
                <a16:creationId xmlns:a16="http://schemas.microsoft.com/office/drawing/2014/main" id="{8DE6B9DB-D409-4FBE-B9A5-F79A48435D80}"/>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graphicFrame>
        <p:nvGraphicFramePr>
          <p:cNvPr id="4" name="Gráfico 3">
            <a:extLst>
              <a:ext uri="{FF2B5EF4-FFF2-40B4-BE49-F238E27FC236}">
                <a16:creationId xmlns:a16="http://schemas.microsoft.com/office/drawing/2014/main" id="{89D402D7-DCC9-4DB2-9F63-A43617A7C17A}"/>
              </a:ext>
            </a:extLst>
          </p:cNvPr>
          <p:cNvGraphicFramePr/>
          <p:nvPr>
            <p:extLst>
              <p:ext uri="{D42A27DB-BD31-4B8C-83A1-F6EECF244321}">
                <p14:modId xmlns:p14="http://schemas.microsoft.com/office/powerpoint/2010/main" val="58665869"/>
              </p:ext>
            </p:extLst>
          </p:nvPr>
        </p:nvGraphicFramePr>
        <p:xfrm>
          <a:off x="511441" y="1886890"/>
          <a:ext cx="11237449" cy="4729576"/>
        </p:xfrm>
        <a:graphic>
          <a:graphicData uri="http://schemas.openxmlformats.org/drawingml/2006/chart">
            <c:chart xmlns:c="http://schemas.openxmlformats.org/drawingml/2006/chart" xmlns:r="http://schemas.openxmlformats.org/officeDocument/2006/relationships" r:id="rId14"/>
          </a:graphicData>
        </a:graphic>
      </p:graphicFrame>
      <p:grpSp>
        <p:nvGrpSpPr>
          <p:cNvPr id="2" name="Grupo 1">
            <a:extLst>
              <a:ext uri="{FF2B5EF4-FFF2-40B4-BE49-F238E27FC236}">
                <a16:creationId xmlns:a16="http://schemas.microsoft.com/office/drawing/2014/main" id="{82BEFD08-BC56-4FF3-9EE3-D1864692FE22}"/>
              </a:ext>
            </a:extLst>
          </p:cNvPr>
          <p:cNvGrpSpPr/>
          <p:nvPr/>
        </p:nvGrpSpPr>
        <p:grpSpPr>
          <a:xfrm>
            <a:off x="457886" y="1538757"/>
            <a:ext cx="1935488" cy="292388"/>
            <a:chOff x="457886" y="1538757"/>
            <a:chExt cx="1935488" cy="292388"/>
          </a:xfrm>
        </p:grpSpPr>
        <p:sp>
          <p:nvSpPr>
            <p:cNvPr id="35" name="Content">
              <a:extLst>
                <a:ext uri="{FF2B5EF4-FFF2-40B4-BE49-F238E27FC236}">
                  <a16:creationId xmlns:a16="http://schemas.microsoft.com/office/drawing/2014/main" id="{196F7E81-825E-4142-8CB4-F3469A33FEB2}"/>
                </a:ext>
              </a:extLst>
            </p:cNvPr>
            <p:cNvSpPr txBox="1"/>
            <p:nvPr>
              <p:custDataLst>
                <p:custData r:id="rId3"/>
              </p:custDataLst>
            </p:nvPr>
          </p:nvSpPr>
          <p:spPr>
            <a:xfrm>
              <a:off x="457886" y="1538757"/>
              <a:ext cx="1414170"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Por </a:t>
              </a:r>
              <a:r>
                <a:rPr lang="en-US" sz="1600" dirty="0" err="1">
                  <a:solidFill>
                    <a:srgbClr val="000000"/>
                  </a:solidFill>
                  <a:latin typeface="Raleway" panose="020B0503030101060003" pitchFamily="34" charset="0"/>
                  <a:ea typeface="Segoe UI" pitchFamily="34" charset="0"/>
                  <a:cs typeface="Segoe UI" pitchFamily="34" charset="0"/>
                </a:rPr>
                <a:t>proyecto</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36" name="Gráfico 35">
              <a:extLst>
                <a:ext uri="{FF2B5EF4-FFF2-40B4-BE49-F238E27FC236}">
                  <a16:creationId xmlns:a16="http://schemas.microsoft.com/office/drawing/2014/main" id="{8A3BB31F-5A18-47A0-AD39-C5EC5C1CE535}"/>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2193873" y="1552636"/>
              <a:ext cx="199501" cy="252000"/>
            </a:xfrm>
            <a:prstGeom prst="rect">
              <a:avLst/>
            </a:prstGeom>
          </p:spPr>
        </p:pic>
      </p:grpSp>
    </p:spTree>
    <p:extLst>
      <p:ext uri="{BB962C8B-B14F-4D97-AF65-F5344CB8AC3E}">
        <p14:creationId xmlns:p14="http://schemas.microsoft.com/office/powerpoint/2010/main" val="58127868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24"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2799164"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Fundamentación</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30" action="ppaction://hlinksldjump"/>
              <a:extLst>
                <a:ext uri="{FF2B5EF4-FFF2-40B4-BE49-F238E27FC236}">
                  <a16:creationId xmlns:a16="http://schemas.microsoft.com/office/drawing/2014/main" id="{E63BC99B-E73F-4F66-868B-2E3094EB5B9C}"/>
                </a:ext>
              </a:extLst>
            </p:cNvPr>
            <p:cNvSpPr txBox="1"/>
            <p:nvPr>
              <p:custDataLst>
                <p:custData r:id="rId20"/>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107" name="Grupo 106">
            <a:extLst>
              <a:ext uri="{FF2B5EF4-FFF2-40B4-BE49-F238E27FC236}">
                <a16:creationId xmlns:a16="http://schemas.microsoft.com/office/drawing/2014/main" id="{D605D1BA-A81E-48C3-BF46-68A943585ECA}"/>
              </a:ext>
            </a:extLst>
          </p:cNvPr>
          <p:cNvGrpSpPr/>
          <p:nvPr>
            <p:custDataLst>
              <p:custData r:id="rId5"/>
            </p:custDataLst>
          </p:nvPr>
        </p:nvGrpSpPr>
        <p:grpSpPr>
          <a:xfrm>
            <a:off x="470752" y="2591693"/>
            <a:ext cx="10857913" cy="3979918"/>
            <a:chOff x="3671888" y="3718560"/>
            <a:chExt cx="3557587" cy="292388"/>
          </a:xfrm>
        </p:grpSpPr>
        <p:sp>
          <p:nvSpPr>
            <p:cNvPr id="108" name="Rectángulo: esquinas redondeadas 107">
              <a:extLst>
                <a:ext uri="{FF2B5EF4-FFF2-40B4-BE49-F238E27FC236}">
                  <a16:creationId xmlns:a16="http://schemas.microsoft.com/office/drawing/2014/main" id="{6A91445F-3A38-494E-B423-DB60A686C2B1}"/>
                </a:ext>
              </a:extLst>
            </p:cNvPr>
            <p:cNvSpPr/>
            <p:nvPr/>
          </p:nvSpPr>
          <p:spPr>
            <a:xfrm>
              <a:off x="3671888" y="3718560"/>
              <a:ext cx="3557587"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9" name="Content">
              <a:extLst>
                <a:ext uri="{FF2B5EF4-FFF2-40B4-BE49-F238E27FC236}">
                  <a16:creationId xmlns:a16="http://schemas.microsoft.com/office/drawing/2014/main" id="{627AF177-6C44-44EC-822E-6778DD9C0C5B}"/>
                </a:ext>
              </a:extLst>
            </p:cNvPr>
            <p:cNvSpPr txBox="1"/>
            <p:nvPr>
              <p:custDataLst>
                <p:custData r:id="rId19"/>
              </p:custDataLst>
            </p:nvPr>
          </p:nvSpPr>
          <p:spPr>
            <a:xfrm>
              <a:off x="3671888" y="3746609"/>
              <a:ext cx="1377816" cy="21481"/>
            </a:xfrm>
            <a:prstGeom prst="rect">
              <a:avLst/>
            </a:prstGeom>
            <a:noFill/>
          </p:spPr>
          <p:txBody>
            <a:bodyPr wrap="square" lIns="91440" tIns="18288" rIns="91440" bIns="27432" rtlCol="0" anchor="ctr" anchorCtr="0">
              <a:spAutoFit/>
            </a:bodyPr>
            <a:lstStyle/>
            <a:p>
              <a:r>
                <a:rPr lang="en-US" sz="1600" dirty="0">
                  <a:solidFill>
                    <a:schemeClr val="bg1">
                      <a:lumMod val="65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aquí</a:t>
              </a:r>
              <a:r>
                <a:rPr lang="en-US" sz="1600" dirty="0">
                  <a:solidFill>
                    <a:schemeClr val="bg1">
                      <a:lumMod val="65000"/>
                    </a:schemeClr>
                  </a:solidFill>
                  <a:latin typeface="Raleway" panose="020B0503030101060003" pitchFamily="34" charset="0"/>
                  <a:ea typeface="Segoe UI" pitchFamily="34" charset="0"/>
                  <a:cs typeface="Segoe UI" pitchFamily="34" charset="0"/>
                </a:rPr>
                <a:t>…</a:t>
              </a:r>
            </a:p>
          </p:txBody>
        </p:sp>
      </p:grpSp>
      <p:cxnSp>
        <p:nvCxnSpPr>
          <p:cNvPr id="110" name="Conector recto 109">
            <a:extLst>
              <a:ext uri="{FF2B5EF4-FFF2-40B4-BE49-F238E27FC236}">
                <a16:creationId xmlns:a16="http://schemas.microsoft.com/office/drawing/2014/main" id="{83A7F44B-33C0-458E-9AA5-54AE77C90CE7}"/>
              </a:ext>
            </a:extLst>
          </p:cNvPr>
          <p:cNvCxnSpPr>
            <a:cxnSpLocks/>
          </p:cNvCxnSpPr>
          <p:nvPr/>
        </p:nvCxnSpPr>
        <p:spPr>
          <a:xfrm>
            <a:off x="467619" y="2942918"/>
            <a:ext cx="108576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12" name="Imagen 111">
            <a:extLst>
              <a:ext uri="{FF2B5EF4-FFF2-40B4-BE49-F238E27FC236}">
                <a16:creationId xmlns:a16="http://schemas.microsoft.com/office/drawing/2014/main" id="{5D0EF7DF-055B-4205-936E-DF0BD96C592C}"/>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558321" y="2663448"/>
            <a:ext cx="234905" cy="234905"/>
          </a:xfrm>
          <a:prstGeom prst="rect">
            <a:avLst/>
          </a:prstGeom>
        </p:spPr>
      </p:pic>
      <p:pic>
        <p:nvPicPr>
          <p:cNvPr id="113" name="Imagen 112">
            <a:extLst>
              <a:ext uri="{FF2B5EF4-FFF2-40B4-BE49-F238E27FC236}">
                <a16:creationId xmlns:a16="http://schemas.microsoft.com/office/drawing/2014/main" id="{9CD6F9E3-5245-4EF3-8DCA-80566576D2EA}"/>
              </a:ext>
            </a:extLst>
          </p:cNvPr>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863335" y="2666885"/>
            <a:ext cx="234905" cy="234905"/>
          </a:xfrm>
          <a:prstGeom prst="rect">
            <a:avLst/>
          </a:prstGeom>
        </p:spPr>
      </p:pic>
      <p:pic>
        <p:nvPicPr>
          <p:cNvPr id="114" name="Imagen 113">
            <a:extLst>
              <a:ext uri="{FF2B5EF4-FFF2-40B4-BE49-F238E27FC236}">
                <a16:creationId xmlns:a16="http://schemas.microsoft.com/office/drawing/2014/main" id="{D1D3753B-3646-45F5-8797-0C7FE53767D3}"/>
              </a:ext>
            </a:extLst>
          </p:cNvPr>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1154781" y="2663448"/>
            <a:ext cx="234905" cy="234905"/>
          </a:xfrm>
          <a:prstGeom prst="rect">
            <a:avLst/>
          </a:prstGeom>
        </p:spPr>
      </p:pic>
      <p:pic>
        <p:nvPicPr>
          <p:cNvPr id="115" name="Imagen 114">
            <a:extLst>
              <a:ext uri="{FF2B5EF4-FFF2-40B4-BE49-F238E27FC236}">
                <a16:creationId xmlns:a16="http://schemas.microsoft.com/office/drawing/2014/main" id="{4B3A9ACC-6CC8-4E03-A0A6-B44DEE28BC1E}"/>
              </a:ext>
            </a:extLst>
          </p:cNvPr>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1994799" y="2663448"/>
            <a:ext cx="234905" cy="234905"/>
          </a:xfrm>
          <a:prstGeom prst="rect">
            <a:avLst/>
          </a:prstGeom>
        </p:spPr>
      </p:pic>
      <p:pic>
        <p:nvPicPr>
          <p:cNvPr id="116" name="Imagen 115">
            <a:extLst>
              <a:ext uri="{FF2B5EF4-FFF2-40B4-BE49-F238E27FC236}">
                <a16:creationId xmlns:a16="http://schemas.microsoft.com/office/drawing/2014/main" id="{55AB6C9C-AE03-43D1-B231-E54681F808BE}"/>
              </a:ext>
            </a:extLst>
          </p:cNvPr>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a:off x="2274113" y="2662661"/>
            <a:ext cx="234906" cy="234906"/>
          </a:xfrm>
          <a:prstGeom prst="rect">
            <a:avLst/>
          </a:prstGeom>
        </p:spPr>
      </p:pic>
      <p:pic>
        <p:nvPicPr>
          <p:cNvPr id="117" name="Imagen 116">
            <a:extLst>
              <a:ext uri="{FF2B5EF4-FFF2-40B4-BE49-F238E27FC236}">
                <a16:creationId xmlns:a16="http://schemas.microsoft.com/office/drawing/2014/main" id="{B763C1F8-E9EE-4711-B8A3-AEF87601F8BD}"/>
              </a:ext>
            </a:extLst>
          </p:cNvPr>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a:off x="1719049" y="2662661"/>
            <a:ext cx="234906" cy="234906"/>
          </a:xfrm>
          <a:prstGeom prst="rect">
            <a:avLst/>
          </a:prstGeom>
        </p:spPr>
      </p:pic>
      <p:pic>
        <p:nvPicPr>
          <p:cNvPr id="118" name="Imagen 117">
            <a:extLst>
              <a:ext uri="{FF2B5EF4-FFF2-40B4-BE49-F238E27FC236}">
                <a16:creationId xmlns:a16="http://schemas.microsoft.com/office/drawing/2014/main" id="{C3A2B016-9275-4476-A7D4-A860FD7FB126}"/>
              </a:ext>
            </a:extLst>
          </p:cNvPr>
          <p:cNvPicPr>
            <a:picLocks noChangeAspect="1"/>
          </p:cNvPicPr>
          <p:nvPr/>
        </p:nvPicPr>
        <p:blipFill>
          <a:blip r:embed="rId37">
            <a:extLst>
              <a:ext uri="{28A0092B-C50C-407E-A947-70E740481C1C}">
                <a14:useLocalDpi xmlns:a14="http://schemas.microsoft.com/office/drawing/2010/main" val="0"/>
              </a:ext>
            </a:extLst>
          </a:blip>
          <a:stretch>
            <a:fillRect/>
          </a:stretch>
        </p:blipFill>
        <p:spPr>
          <a:xfrm>
            <a:off x="2851658" y="2662662"/>
            <a:ext cx="234906" cy="234906"/>
          </a:xfrm>
          <a:prstGeom prst="rect">
            <a:avLst/>
          </a:prstGeom>
        </p:spPr>
      </p:pic>
      <p:pic>
        <p:nvPicPr>
          <p:cNvPr id="119" name="Imagen 118">
            <a:extLst>
              <a:ext uri="{FF2B5EF4-FFF2-40B4-BE49-F238E27FC236}">
                <a16:creationId xmlns:a16="http://schemas.microsoft.com/office/drawing/2014/main" id="{D1582893-5192-4A5A-8A13-151DF09E26E8}"/>
              </a:ext>
            </a:extLst>
          </p:cNvPr>
          <p:cNvPicPr>
            <a:picLocks noChangeAspect="1"/>
          </p:cNvPicPr>
          <p:nvPr/>
        </p:nvPicPr>
        <p:blipFill>
          <a:blip r:embed="rId38">
            <a:extLst>
              <a:ext uri="{28A0092B-C50C-407E-A947-70E740481C1C}">
                <a14:useLocalDpi xmlns:a14="http://schemas.microsoft.com/office/drawing/2010/main" val="0"/>
              </a:ext>
            </a:extLst>
          </a:blip>
          <a:stretch>
            <a:fillRect/>
          </a:stretch>
        </p:blipFill>
        <p:spPr>
          <a:xfrm>
            <a:off x="3149007" y="2662661"/>
            <a:ext cx="234906" cy="234906"/>
          </a:xfrm>
          <a:prstGeom prst="rect">
            <a:avLst/>
          </a:prstGeom>
        </p:spPr>
      </p:pic>
      <p:grpSp>
        <p:nvGrpSpPr>
          <p:cNvPr id="148" name="Grupo 147">
            <a:extLst>
              <a:ext uri="{FF2B5EF4-FFF2-40B4-BE49-F238E27FC236}">
                <a16:creationId xmlns:a16="http://schemas.microsoft.com/office/drawing/2014/main" id="{C66F566F-916D-4E8B-86B2-19FE456F7A40}"/>
              </a:ext>
            </a:extLst>
          </p:cNvPr>
          <p:cNvGrpSpPr/>
          <p:nvPr/>
        </p:nvGrpSpPr>
        <p:grpSpPr>
          <a:xfrm>
            <a:off x="11517817" y="2591693"/>
            <a:ext cx="180000" cy="3979918"/>
            <a:chOff x="10045700" y="1993900"/>
            <a:chExt cx="180000" cy="4533900"/>
          </a:xfrm>
        </p:grpSpPr>
        <p:sp>
          <p:nvSpPr>
            <p:cNvPr id="146" name="Rectángulo: esquinas redondeadas 145">
              <a:extLst>
                <a:ext uri="{FF2B5EF4-FFF2-40B4-BE49-F238E27FC236}">
                  <a16:creationId xmlns:a16="http://schemas.microsoft.com/office/drawing/2014/main" id="{4DCFC398-7CD6-423D-90AE-CE51B6ACD180}"/>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Rectángulo: esquinas redondeadas 146">
              <a:extLst>
                <a:ext uri="{FF2B5EF4-FFF2-40B4-BE49-F238E27FC236}">
                  <a16:creationId xmlns:a16="http://schemas.microsoft.com/office/drawing/2014/main" id="{9EE888F8-D342-4552-9526-04E99A1C21CB}"/>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nvGrpSpPr>
          <p:cNvPr id="55" name="Grupo 54">
            <a:extLst>
              <a:ext uri="{FF2B5EF4-FFF2-40B4-BE49-F238E27FC236}">
                <a16:creationId xmlns:a16="http://schemas.microsoft.com/office/drawing/2014/main" id="{380F7354-34DB-487E-85DE-CB9B2E209524}"/>
              </a:ext>
            </a:extLst>
          </p:cNvPr>
          <p:cNvGrpSpPr/>
          <p:nvPr>
            <p:custDataLst>
              <p:custData r:id="rId6"/>
            </p:custDataLst>
          </p:nvPr>
        </p:nvGrpSpPr>
        <p:grpSpPr>
          <a:xfrm>
            <a:off x="457886" y="2253139"/>
            <a:ext cx="3904564" cy="292388"/>
            <a:chOff x="474338" y="2185251"/>
            <a:chExt cx="4932054" cy="292388"/>
          </a:xfrm>
        </p:grpSpPr>
        <p:sp>
          <p:nvSpPr>
            <p:cNvPr id="56" name="Content">
              <a:extLst>
                <a:ext uri="{FF2B5EF4-FFF2-40B4-BE49-F238E27FC236}">
                  <a16:creationId xmlns:a16="http://schemas.microsoft.com/office/drawing/2014/main" id="{D6AFAEA4-EB2B-445E-A2AE-5251CAD63A7D}"/>
                </a:ext>
              </a:extLst>
            </p:cNvPr>
            <p:cNvSpPr txBox="1"/>
            <p:nvPr>
              <p:custDataLst>
                <p:custData r:id="rId18"/>
              </p:custDataLst>
            </p:nvPr>
          </p:nvSpPr>
          <p:spPr>
            <a:xfrm>
              <a:off x="474338" y="2185251"/>
              <a:ext cx="4932054"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Análisis</a:t>
              </a:r>
              <a:r>
                <a:rPr lang="en-US" sz="1600" dirty="0">
                  <a:solidFill>
                    <a:srgbClr val="000000"/>
                  </a:solidFill>
                  <a:latin typeface="Raleway" panose="020B0503030101060003" pitchFamily="34" charset="0"/>
                  <a:ea typeface="Segoe UI" pitchFamily="34" charset="0"/>
                  <a:cs typeface="Segoe UI" pitchFamily="34" charset="0"/>
                </a:rPr>
                <a:t> de </a:t>
              </a:r>
              <a:r>
                <a:rPr lang="en-US" sz="1600" dirty="0" err="1">
                  <a:solidFill>
                    <a:srgbClr val="000000"/>
                  </a:solidFill>
                  <a:latin typeface="Raleway" panose="020B0503030101060003" pitchFamily="34" charset="0"/>
                  <a:ea typeface="Segoe UI" pitchFamily="34" charset="0"/>
                  <a:cs typeface="Segoe UI" pitchFamily="34" charset="0"/>
                </a:rPr>
                <a:t>necesidades</a:t>
              </a:r>
              <a:r>
                <a:rPr lang="en-US" sz="1600" dirty="0">
                  <a:solidFill>
                    <a:srgbClr val="000000"/>
                  </a:solidFill>
                  <a:latin typeface="Raleway" panose="020B0503030101060003" pitchFamily="34" charset="0"/>
                  <a:ea typeface="Segoe UI" pitchFamily="34" charset="0"/>
                  <a:cs typeface="Segoe UI" pitchFamily="34" charset="0"/>
                </a:rPr>
                <a:t> </a:t>
              </a:r>
              <a:r>
                <a:rPr lang="en-US" sz="1600" dirty="0" err="1">
                  <a:solidFill>
                    <a:srgbClr val="000000"/>
                  </a:solidFill>
                  <a:latin typeface="Raleway" panose="020B0503030101060003" pitchFamily="34" charset="0"/>
                  <a:ea typeface="Segoe UI" pitchFamily="34" charset="0"/>
                  <a:cs typeface="Segoe UI" pitchFamily="34" charset="0"/>
                </a:rPr>
                <a:t>sociales</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57" name="Gráfico 56">
              <a:extLst>
                <a:ext uri="{FF2B5EF4-FFF2-40B4-BE49-F238E27FC236}">
                  <a16:creationId xmlns:a16="http://schemas.microsoft.com/office/drawing/2014/main" id="{6F80A133-E1D4-4334-B6E1-9400C0889427}"/>
                </a:ext>
              </a:extLst>
            </p:cNvPr>
            <p:cNvPicPr>
              <a:picLocks noChangeAspect="1"/>
            </p:cNvPicPr>
            <p:nvPr/>
          </p:nvPicPr>
          <p:blipFill>
            <a:blip r:embed="rId39">
              <a:extLst>
                <a:ext uri="{28A0092B-C50C-407E-A947-70E740481C1C}">
                  <a14:useLocalDpi xmlns:a14="http://schemas.microsoft.com/office/drawing/2010/main" val="0"/>
                </a:ext>
                <a:ext uri="{96DAC541-7B7A-43D3-8B79-37D633B846F1}">
                  <asvg:svgBlip xmlns:asvg="http://schemas.microsoft.com/office/drawing/2016/SVG/main" r:embed="rId40"/>
                </a:ext>
              </a:extLst>
            </a:blip>
            <a:stretch>
              <a:fillRect/>
            </a:stretch>
          </p:blipFill>
          <p:spPr>
            <a:xfrm>
              <a:off x="4832829" y="2199130"/>
              <a:ext cx="252000" cy="252000"/>
            </a:xfrm>
            <a:prstGeom prst="rect">
              <a:avLst/>
            </a:prstGeom>
          </p:spPr>
        </p:pic>
      </p:grpSp>
      <p:pic>
        <p:nvPicPr>
          <p:cNvPr id="3" name="Gráfico 2">
            <a:hlinkClick r:id="rId41" action="ppaction://hlinksldjump"/>
            <a:extLst>
              <a:ext uri="{FF2B5EF4-FFF2-40B4-BE49-F238E27FC236}">
                <a16:creationId xmlns:a16="http://schemas.microsoft.com/office/drawing/2014/main" id="{37EE659A-CCC9-4A64-8DA2-62928EE96A88}"/>
              </a:ext>
            </a:extLst>
          </p:cNvPr>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3699895" y="1746520"/>
            <a:ext cx="252000" cy="252000"/>
          </a:xfrm>
          <a:prstGeom prst="rect">
            <a:avLst/>
          </a:prstGeom>
        </p:spPr>
      </p:pic>
      <p:pic>
        <p:nvPicPr>
          <p:cNvPr id="68" name="Gráfico 67">
            <a:extLst>
              <a:ext uri="{FF2B5EF4-FFF2-40B4-BE49-F238E27FC236}">
                <a16:creationId xmlns:a16="http://schemas.microsoft.com/office/drawing/2014/main" id="{F07502BB-4CDE-4547-90BC-AB5CD7091955}"/>
              </a:ext>
            </a:extLst>
          </p:cNvPr>
          <p:cNvPicPr>
            <a:picLocks noChangeAspect="1"/>
          </p:cNvPicPr>
          <p:nvPr/>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3338348" y="1746520"/>
            <a:ext cx="252000" cy="252000"/>
          </a:xfrm>
          <a:prstGeom prst="rect">
            <a:avLst/>
          </a:prstGeom>
        </p:spPr>
      </p:pic>
      <p:grpSp>
        <p:nvGrpSpPr>
          <p:cNvPr id="58" name="Grupo 57">
            <a:extLst>
              <a:ext uri="{FF2B5EF4-FFF2-40B4-BE49-F238E27FC236}">
                <a16:creationId xmlns:a16="http://schemas.microsoft.com/office/drawing/2014/main" id="{EA8CADA6-1662-496A-BFCF-5CF895220B85}"/>
              </a:ext>
            </a:extLst>
          </p:cNvPr>
          <p:cNvGrpSpPr/>
          <p:nvPr/>
        </p:nvGrpSpPr>
        <p:grpSpPr>
          <a:xfrm>
            <a:off x="11044470" y="3025174"/>
            <a:ext cx="180000" cy="3471714"/>
            <a:chOff x="10045700" y="1993900"/>
            <a:chExt cx="180000" cy="4533900"/>
          </a:xfrm>
        </p:grpSpPr>
        <p:sp>
          <p:nvSpPr>
            <p:cNvPr id="59" name="Rectángulo: esquinas redondeadas 58">
              <a:extLst>
                <a:ext uri="{FF2B5EF4-FFF2-40B4-BE49-F238E27FC236}">
                  <a16:creationId xmlns:a16="http://schemas.microsoft.com/office/drawing/2014/main" id="{65AC254A-5785-4645-A0D4-23ADEA7AB0C9}"/>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0" name="Rectángulo: esquinas redondeadas 59">
              <a:extLst>
                <a:ext uri="{FF2B5EF4-FFF2-40B4-BE49-F238E27FC236}">
                  <a16:creationId xmlns:a16="http://schemas.microsoft.com/office/drawing/2014/main" id="{62CA6B4A-D6AD-4D3C-939A-FF735DF59B06}"/>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62" name="Elipse 61">
            <a:extLst>
              <a:ext uri="{FF2B5EF4-FFF2-40B4-BE49-F238E27FC236}">
                <a16:creationId xmlns:a16="http://schemas.microsoft.com/office/drawing/2014/main" id="{B626FBBE-E2A6-4811-9FDF-EC2F3C184E74}"/>
              </a:ext>
            </a:extLst>
          </p:cNvPr>
          <p:cNvSpPr/>
          <p:nvPr/>
        </p:nvSpPr>
        <p:spPr>
          <a:xfrm>
            <a:off x="152096" y="2243476"/>
            <a:ext cx="288000" cy="2880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63" name="Gráfico 62">
            <a:extLst>
              <a:ext uri="{FF2B5EF4-FFF2-40B4-BE49-F238E27FC236}">
                <a16:creationId xmlns:a16="http://schemas.microsoft.com/office/drawing/2014/main" id="{40E5EE50-FFDB-4F3C-8210-E719625408F3}"/>
              </a:ext>
            </a:extLst>
          </p:cNvPr>
          <p:cNvPicPr>
            <a:picLocks noChangeAspect="1"/>
          </p:cNvPicPr>
          <p:nvPr/>
        </p:nvPicPr>
        <p:blipFill>
          <a:blip r:embed="rId46">
            <a:extLst>
              <a:ext uri="{28A0092B-C50C-407E-A947-70E740481C1C}">
                <a14:useLocalDpi xmlns:a14="http://schemas.microsoft.com/office/drawing/2010/main" val="0"/>
              </a:ext>
              <a:ext uri="{96DAC541-7B7A-43D3-8B79-37D633B846F1}">
                <asvg:svgBlip xmlns:asvg="http://schemas.microsoft.com/office/drawing/2016/SVG/main" r:embed="rId47"/>
              </a:ext>
            </a:extLst>
          </a:blip>
          <a:stretch>
            <a:fillRect/>
          </a:stretch>
        </p:blipFill>
        <p:spPr>
          <a:xfrm>
            <a:off x="170305" y="2267018"/>
            <a:ext cx="252000" cy="252000"/>
          </a:xfrm>
          <a:prstGeom prst="rect">
            <a:avLst/>
          </a:prstGeom>
        </p:spPr>
      </p:pic>
      <p:grpSp>
        <p:nvGrpSpPr>
          <p:cNvPr id="96" name="Grupo 95">
            <a:extLst>
              <a:ext uri="{FF2B5EF4-FFF2-40B4-BE49-F238E27FC236}">
                <a16:creationId xmlns:a16="http://schemas.microsoft.com/office/drawing/2014/main" id="{C2166A0F-81AF-46B1-B160-A39F7220C7B5}"/>
              </a:ext>
            </a:extLst>
          </p:cNvPr>
          <p:cNvGrpSpPr/>
          <p:nvPr/>
        </p:nvGrpSpPr>
        <p:grpSpPr>
          <a:xfrm>
            <a:off x="457886" y="1475469"/>
            <a:ext cx="4457299" cy="119148"/>
            <a:chOff x="4456771" y="1094344"/>
            <a:chExt cx="4457299" cy="119148"/>
          </a:xfrm>
        </p:grpSpPr>
        <p:sp>
          <p:nvSpPr>
            <p:cNvPr id="97" name="Elipse 96">
              <a:extLst>
                <a:ext uri="{FF2B5EF4-FFF2-40B4-BE49-F238E27FC236}">
                  <a16:creationId xmlns:a16="http://schemas.microsoft.com/office/drawing/2014/main" id="{467E448D-20F9-45B1-B54A-DCEA25641443}"/>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8" name="Elipse 97">
              <a:extLst>
                <a:ext uri="{FF2B5EF4-FFF2-40B4-BE49-F238E27FC236}">
                  <a16:creationId xmlns:a16="http://schemas.microsoft.com/office/drawing/2014/main" id="{924E87D4-95DB-4233-AEB3-9D4A6DDE3C57}"/>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9" name="Elipse 98">
              <a:extLst>
                <a:ext uri="{FF2B5EF4-FFF2-40B4-BE49-F238E27FC236}">
                  <a16:creationId xmlns:a16="http://schemas.microsoft.com/office/drawing/2014/main" id="{2D18A04D-3814-4D9F-9E04-46FD275F52F1}"/>
                </a:ext>
              </a:extLst>
            </p:cNvPr>
            <p:cNvSpPr/>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0" name="Elipse 99">
              <a:extLst>
                <a:ext uri="{FF2B5EF4-FFF2-40B4-BE49-F238E27FC236}">
                  <a16:creationId xmlns:a16="http://schemas.microsoft.com/office/drawing/2014/main" id="{45511DDD-A15D-47E2-B0A5-C8C60CAE2B97}"/>
                </a:ext>
              </a:extLst>
            </p:cNvPr>
            <p:cNvSpPr/>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1" name="Elipse 100">
              <a:extLst>
                <a:ext uri="{FF2B5EF4-FFF2-40B4-BE49-F238E27FC236}">
                  <a16:creationId xmlns:a16="http://schemas.microsoft.com/office/drawing/2014/main" id="{E70B8A71-4C8B-41F5-96AD-7F35D7F1CC58}"/>
                </a:ext>
              </a:extLst>
            </p:cNvPr>
            <p:cNvSpPr/>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102" name="Conector recto 101">
              <a:extLst>
                <a:ext uri="{FF2B5EF4-FFF2-40B4-BE49-F238E27FC236}">
                  <a16:creationId xmlns:a16="http://schemas.microsoft.com/office/drawing/2014/main" id="{0EBB611B-BE0C-4F12-88E4-D363216C13AE}"/>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103" name="Conector recto 102">
              <a:extLst>
                <a:ext uri="{FF2B5EF4-FFF2-40B4-BE49-F238E27FC236}">
                  <a16:creationId xmlns:a16="http://schemas.microsoft.com/office/drawing/2014/main" id="{3F8EAD96-F2CE-4BB0-BBEF-9F27CA3A5382}"/>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104" name="Conector recto 103">
              <a:extLst>
                <a:ext uri="{FF2B5EF4-FFF2-40B4-BE49-F238E27FC236}">
                  <a16:creationId xmlns:a16="http://schemas.microsoft.com/office/drawing/2014/main" id="{BC68701A-A011-4967-82B2-66EB44616553}"/>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105" name="Conector recto 104">
              <a:extLst>
                <a:ext uri="{FF2B5EF4-FFF2-40B4-BE49-F238E27FC236}">
                  <a16:creationId xmlns:a16="http://schemas.microsoft.com/office/drawing/2014/main" id="{D8DB507F-AC71-4906-ABAC-8C10A7D3E0FE}"/>
                </a:ext>
              </a:extLst>
            </p:cNvPr>
            <p:cNvCxnSpPr>
              <a:cxnSpLocks/>
            </p:cNvCxnSpPr>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grpSp>
        <p:nvGrpSpPr>
          <p:cNvPr id="61" name="Grupo 60">
            <a:extLst>
              <a:ext uri="{FF2B5EF4-FFF2-40B4-BE49-F238E27FC236}">
                <a16:creationId xmlns:a16="http://schemas.microsoft.com/office/drawing/2014/main" id="{20E57E30-352F-482D-97D4-D7D4D1B37AD5}"/>
              </a:ext>
            </a:extLst>
          </p:cNvPr>
          <p:cNvGrpSpPr/>
          <p:nvPr/>
        </p:nvGrpSpPr>
        <p:grpSpPr>
          <a:xfrm>
            <a:off x="2782859" y="1299492"/>
            <a:ext cx="6626281" cy="4812595"/>
            <a:chOff x="2782859" y="1299492"/>
            <a:chExt cx="6626281" cy="4812595"/>
          </a:xfrm>
        </p:grpSpPr>
        <p:grpSp>
          <p:nvGrpSpPr>
            <p:cNvPr id="64" name="Grupo 63">
              <a:extLst>
                <a:ext uri="{FF2B5EF4-FFF2-40B4-BE49-F238E27FC236}">
                  <a16:creationId xmlns:a16="http://schemas.microsoft.com/office/drawing/2014/main" id="{7CD29771-0677-45F8-8EE8-77466454306C}"/>
                </a:ext>
              </a:extLst>
            </p:cNvPr>
            <p:cNvGrpSpPr/>
            <p:nvPr/>
          </p:nvGrpSpPr>
          <p:grpSpPr>
            <a:xfrm>
              <a:off x="2782859" y="1299492"/>
              <a:ext cx="6626281" cy="4812595"/>
              <a:chOff x="2782859" y="1299492"/>
              <a:chExt cx="6626281" cy="4812595"/>
            </a:xfrm>
          </p:grpSpPr>
          <p:sp>
            <p:nvSpPr>
              <p:cNvPr id="92" name="Rectángulo: esquinas redondeadas 91">
                <a:extLst>
                  <a:ext uri="{FF2B5EF4-FFF2-40B4-BE49-F238E27FC236}">
                    <a16:creationId xmlns:a16="http://schemas.microsoft.com/office/drawing/2014/main" id="{1AEBA2EB-C331-4D10-AF05-9EEAD8E474A3}"/>
                  </a:ext>
                </a:extLst>
              </p:cNvPr>
              <p:cNvSpPr/>
              <p:nvPr/>
            </p:nvSpPr>
            <p:spPr>
              <a:xfrm>
                <a:off x="2782859" y="1299492"/>
                <a:ext cx="6626281" cy="4812595"/>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93" name="Grupo 92">
                <a:extLst>
                  <a:ext uri="{FF2B5EF4-FFF2-40B4-BE49-F238E27FC236}">
                    <a16:creationId xmlns:a16="http://schemas.microsoft.com/office/drawing/2014/main" id="{8E2DB44A-13BF-4F63-AB69-7ED6BB252F9E}"/>
                  </a:ext>
                </a:extLst>
              </p:cNvPr>
              <p:cNvGrpSpPr/>
              <p:nvPr>
                <p:custDataLst>
                  <p:custData r:id="rId16"/>
                </p:custDataLst>
              </p:nvPr>
            </p:nvGrpSpPr>
            <p:grpSpPr>
              <a:xfrm>
                <a:off x="7791579" y="5624971"/>
                <a:ext cx="1457546" cy="292388"/>
                <a:chOff x="4760668" y="4237301"/>
                <a:chExt cx="2616422" cy="292388"/>
              </a:xfrm>
            </p:grpSpPr>
            <p:sp>
              <p:nvSpPr>
                <p:cNvPr id="94" name="Rectángulo: esquinas redondeadas 93">
                  <a:extLst>
                    <a:ext uri="{FF2B5EF4-FFF2-40B4-BE49-F238E27FC236}">
                      <a16:creationId xmlns:a16="http://schemas.microsoft.com/office/drawing/2014/main" id="{43A2669F-B2BE-4036-AFEF-F58329EB5F40}"/>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5" name="Content">
                  <a:hlinkClick r:id="rId48" action="ppaction://hlinksldjump"/>
                  <a:extLst>
                    <a:ext uri="{FF2B5EF4-FFF2-40B4-BE49-F238E27FC236}">
                      <a16:creationId xmlns:a16="http://schemas.microsoft.com/office/drawing/2014/main" id="{E7889871-0CC1-452B-8277-021E58D205BA}"/>
                    </a:ext>
                  </a:extLst>
                </p:cNvPr>
                <p:cNvSpPr txBox="1"/>
                <p:nvPr>
                  <p:custDataLst>
                    <p:custData r:id="rId17"/>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sp>
          <p:nvSpPr>
            <p:cNvPr id="65" name="Content">
              <a:extLst>
                <a:ext uri="{FF2B5EF4-FFF2-40B4-BE49-F238E27FC236}">
                  <a16:creationId xmlns:a16="http://schemas.microsoft.com/office/drawing/2014/main" id="{10F0BD47-0E9C-4575-8A38-DE9FDFFE51A3}"/>
                </a:ext>
              </a:extLst>
            </p:cNvPr>
            <p:cNvSpPr txBox="1"/>
            <p:nvPr>
              <p:custDataLst>
                <p:custData r:id="rId7"/>
              </p:custDataLst>
            </p:nvPr>
          </p:nvSpPr>
          <p:spPr>
            <a:xfrm>
              <a:off x="3054477" y="3156168"/>
              <a:ext cx="1721946"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Seleccionar</a:t>
              </a:r>
              <a:endParaRPr lang="en-US" sz="2200" dirty="0">
                <a:solidFill>
                  <a:schemeClr val="bg1"/>
                </a:solidFill>
                <a:latin typeface="Raleway" panose="020B0503030101060003" pitchFamily="34" charset="0"/>
                <a:ea typeface="Segoe UI" pitchFamily="34" charset="0"/>
                <a:cs typeface="Segoe UI" pitchFamily="34" charset="0"/>
              </a:endParaRPr>
            </a:p>
          </p:txBody>
        </p:sp>
        <p:sp>
          <p:nvSpPr>
            <p:cNvPr id="66" name="Content">
              <a:extLst>
                <a:ext uri="{FF2B5EF4-FFF2-40B4-BE49-F238E27FC236}">
                  <a16:creationId xmlns:a16="http://schemas.microsoft.com/office/drawing/2014/main" id="{73C9CD48-5955-4FD2-888B-85AC41DA315C}"/>
                </a:ext>
              </a:extLst>
            </p:cNvPr>
            <p:cNvSpPr txBox="1"/>
            <p:nvPr>
              <p:custDataLst>
                <p:custData r:id="rId8"/>
              </p:custDataLst>
            </p:nvPr>
          </p:nvSpPr>
          <p:spPr>
            <a:xfrm>
              <a:off x="3049217" y="1526803"/>
              <a:ext cx="3320140"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Responsable</a:t>
              </a:r>
              <a:r>
                <a:rPr lang="en-US" sz="2200" dirty="0">
                  <a:solidFill>
                    <a:schemeClr val="bg1"/>
                  </a:solidFill>
                  <a:latin typeface="Raleway" panose="020B0503030101060003" pitchFamily="34" charset="0"/>
                  <a:ea typeface="Segoe UI" pitchFamily="34" charset="0"/>
                  <a:cs typeface="Segoe UI" pitchFamily="34" charset="0"/>
                </a:rPr>
                <a:t> de </a:t>
              </a:r>
              <a:r>
                <a:rPr lang="en-US" sz="2200" dirty="0" err="1">
                  <a:solidFill>
                    <a:schemeClr val="bg1"/>
                  </a:solidFill>
                  <a:latin typeface="Raleway" panose="020B0503030101060003" pitchFamily="34" charset="0"/>
                  <a:ea typeface="Segoe UI" pitchFamily="34" charset="0"/>
                  <a:cs typeface="Segoe UI" pitchFamily="34" charset="0"/>
                </a:rPr>
                <a:t>análisis</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67" name="Grupo 66">
              <a:extLst>
                <a:ext uri="{FF2B5EF4-FFF2-40B4-BE49-F238E27FC236}">
                  <a16:creationId xmlns:a16="http://schemas.microsoft.com/office/drawing/2014/main" id="{2FCC745C-F30A-4008-8095-75AA9DF8F007}"/>
                </a:ext>
              </a:extLst>
            </p:cNvPr>
            <p:cNvGrpSpPr/>
            <p:nvPr/>
          </p:nvGrpSpPr>
          <p:grpSpPr>
            <a:xfrm>
              <a:off x="3058743" y="2006161"/>
              <a:ext cx="5040000" cy="698443"/>
              <a:chOff x="6650368" y="2601017"/>
              <a:chExt cx="4163952" cy="698443"/>
            </a:xfrm>
          </p:grpSpPr>
          <p:sp>
            <p:nvSpPr>
              <p:cNvPr id="89" name="Rectángulo: esquinas redondeadas 88">
                <a:extLst>
                  <a:ext uri="{FF2B5EF4-FFF2-40B4-BE49-F238E27FC236}">
                    <a16:creationId xmlns:a16="http://schemas.microsoft.com/office/drawing/2014/main" id="{3610D3B2-A498-4CCD-B399-FD93484F7ADE}"/>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0" name="Content">
                <a:extLst>
                  <a:ext uri="{FF2B5EF4-FFF2-40B4-BE49-F238E27FC236}">
                    <a16:creationId xmlns:a16="http://schemas.microsoft.com/office/drawing/2014/main" id="{AB3566E5-8633-4A2D-9D13-8876463E9D6A}"/>
                  </a:ext>
                </a:extLst>
              </p:cNvPr>
              <p:cNvSpPr txBox="1"/>
              <p:nvPr>
                <p:custDataLst>
                  <p:custData r:id="rId14"/>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91" name="Content">
                <a:extLst>
                  <a:ext uri="{FF2B5EF4-FFF2-40B4-BE49-F238E27FC236}">
                    <a16:creationId xmlns:a16="http://schemas.microsoft.com/office/drawing/2014/main" id="{BC45C875-47E4-4287-B020-6F3CA647D63F}"/>
                  </a:ext>
                </a:extLst>
              </p:cNvPr>
              <p:cNvSpPr txBox="1"/>
              <p:nvPr>
                <p:custDataLst>
                  <p:custData r:id="rId15"/>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pic>
          <p:nvPicPr>
            <p:cNvPr id="69" name="Gráfico 68">
              <a:extLst>
                <a:ext uri="{FF2B5EF4-FFF2-40B4-BE49-F238E27FC236}">
                  <a16:creationId xmlns:a16="http://schemas.microsoft.com/office/drawing/2014/main" id="{244FD214-CDAC-4E74-95E1-17CAB5AEDCF9}"/>
                </a:ext>
              </a:extLst>
            </p:cNvPr>
            <p:cNvPicPr>
              <a:picLocks noChangeAspect="1"/>
            </p:cNvPicPr>
            <p:nvPr/>
          </p:nvPicPr>
          <p:blipFill>
            <a:blip r:embed="rId49">
              <a:extLst>
                <a:ext uri="{28A0092B-C50C-407E-A947-70E740481C1C}">
                  <a14:useLocalDpi xmlns:a14="http://schemas.microsoft.com/office/drawing/2010/main" val="0"/>
                </a:ext>
                <a:ext uri="{96DAC541-7B7A-43D3-8B79-37D633B846F1}">
                  <asvg:svgBlip xmlns:asvg="http://schemas.microsoft.com/office/drawing/2016/SVG/main" r:embed="rId50"/>
                </a:ext>
              </a:extLst>
            </a:blip>
            <a:stretch>
              <a:fillRect/>
            </a:stretch>
          </p:blipFill>
          <p:spPr>
            <a:xfrm>
              <a:off x="7824913" y="2021190"/>
              <a:ext cx="252000" cy="252000"/>
            </a:xfrm>
            <a:prstGeom prst="rect">
              <a:avLst/>
            </a:prstGeom>
          </p:spPr>
        </p:pic>
        <p:grpSp>
          <p:nvGrpSpPr>
            <p:cNvPr id="70" name="Grupo 69">
              <a:extLst>
                <a:ext uri="{FF2B5EF4-FFF2-40B4-BE49-F238E27FC236}">
                  <a16:creationId xmlns:a16="http://schemas.microsoft.com/office/drawing/2014/main" id="{A9E129C7-5F25-4E14-BA54-2FA6010B6F4F}"/>
                </a:ext>
              </a:extLst>
            </p:cNvPr>
            <p:cNvGrpSpPr/>
            <p:nvPr/>
          </p:nvGrpSpPr>
          <p:grpSpPr>
            <a:xfrm>
              <a:off x="4776423" y="3199670"/>
              <a:ext cx="3325406" cy="292389"/>
              <a:chOff x="7339684" y="2232538"/>
              <a:chExt cx="3980373" cy="292389"/>
            </a:xfrm>
          </p:grpSpPr>
          <p:sp>
            <p:nvSpPr>
              <p:cNvPr id="86" name="Rectángulo: esquinas redondeadas 85">
                <a:extLst>
                  <a:ext uri="{FF2B5EF4-FFF2-40B4-BE49-F238E27FC236}">
                    <a16:creationId xmlns:a16="http://schemas.microsoft.com/office/drawing/2014/main" id="{E93599B7-696C-4F6D-A397-B6B81C8CDBE8}"/>
                  </a:ext>
                </a:extLst>
              </p:cNvPr>
              <p:cNvSpPr/>
              <p:nvPr/>
            </p:nvSpPr>
            <p:spPr>
              <a:xfrm>
                <a:off x="7339684" y="2232539"/>
                <a:ext cx="3980373" cy="292388"/>
              </a:xfrm>
              <a:prstGeom prst="roundRect">
                <a:avLst>
                  <a:gd name="adj" fmla="val 17795"/>
                </a:avLst>
              </a:prstGeom>
              <a:solidFill>
                <a:schemeClr val="bg1"/>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87" name="Content">
                <a:extLst>
                  <a:ext uri="{FF2B5EF4-FFF2-40B4-BE49-F238E27FC236}">
                    <a16:creationId xmlns:a16="http://schemas.microsoft.com/office/drawing/2014/main" id="{619CBB49-EBD3-45AE-9F4E-498F8C2746FD}"/>
                  </a:ext>
                </a:extLst>
              </p:cNvPr>
              <p:cNvSpPr txBox="1"/>
              <p:nvPr>
                <p:custDataLst>
                  <p:custData r:id="rId13"/>
                </p:custDataLst>
              </p:nvPr>
            </p:nvSpPr>
            <p:spPr>
              <a:xfrm>
                <a:off x="7339684" y="2232538"/>
                <a:ext cx="2878690" cy="292388"/>
              </a:xfrm>
              <a:prstGeom prst="rect">
                <a:avLst/>
              </a:prstGeom>
              <a:noFill/>
            </p:spPr>
            <p:txBody>
              <a:bodyPr wrap="square" lIns="91440" tIns="18288" rIns="91440" bIns="27432" rtlCol="0" anchor="ctr" anchorCtr="0">
                <a:spAutoFit/>
              </a:bodyPr>
              <a:lstStyle/>
              <a:p>
                <a:r>
                  <a:rPr lang="en-US" sz="1600" dirty="0" err="1">
                    <a:solidFill>
                      <a:schemeClr val="bg1">
                        <a:lumMod val="50000"/>
                      </a:schemeClr>
                    </a:solidFill>
                    <a:latin typeface="Raleway" panose="020B0503030101060003" pitchFamily="34" charset="0"/>
                    <a:ea typeface="Segoe UI" pitchFamily="34" charset="0"/>
                    <a:cs typeface="Segoe UI" pitchFamily="34" charset="0"/>
                  </a:rPr>
                  <a:t>Ingresa</a:t>
                </a:r>
                <a:r>
                  <a:rPr lang="en-US" sz="1600" dirty="0">
                    <a:solidFill>
                      <a:schemeClr val="bg1">
                        <a:lumMod val="50000"/>
                      </a:schemeClr>
                    </a:solidFill>
                    <a:latin typeface="Raleway" panose="020B0503030101060003" pitchFamily="34" charset="0"/>
                    <a:ea typeface="Segoe UI" pitchFamily="34" charset="0"/>
                    <a:cs typeface="Segoe UI" pitchFamily="34" charset="0"/>
                  </a:rPr>
                  <a:t> palabras clave</a:t>
                </a:r>
              </a:p>
            </p:txBody>
          </p:sp>
          <p:pic>
            <p:nvPicPr>
              <p:cNvPr id="88" name="Gráfico 87">
                <a:extLst>
                  <a:ext uri="{FF2B5EF4-FFF2-40B4-BE49-F238E27FC236}">
                    <a16:creationId xmlns:a16="http://schemas.microsoft.com/office/drawing/2014/main" id="{155A7B17-ED61-4CB3-80E4-87EBB4CAEAD4}"/>
                  </a:ext>
                </a:extLst>
              </p:cNvPr>
              <p:cNvPicPr>
                <a:picLocks/>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10989051" y="2252732"/>
                <a:ext cx="301634" cy="252000"/>
              </a:xfrm>
              <a:prstGeom prst="rect">
                <a:avLst/>
              </a:prstGeom>
            </p:spPr>
          </p:pic>
        </p:grpSp>
        <p:grpSp>
          <p:nvGrpSpPr>
            <p:cNvPr id="71" name="Grupo 70">
              <a:extLst>
                <a:ext uri="{FF2B5EF4-FFF2-40B4-BE49-F238E27FC236}">
                  <a16:creationId xmlns:a16="http://schemas.microsoft.com/office/drawing/2014/main" id="{EA799427-C7B6-415C-9BBC-A0D305EC3FB3}"/>
                </a:ext>
              </a:extLst>
            </p:cNvPr>
            <p:cNvGrpSpPr/>
            <p:nvPr/>
          </p:nvGrpSpPr>
          <p:grpSpPr>
            <a:xfrm>
              <a:off x="3058743" y="3630094"/>
              <a:ext cx="5040000" cy="698443"/>
              <a:chOff x="6650368" y="2601017"/>
              <a:chExt cx="4163952" cy="698443"/>
            </a:xfrm>
          </p:grpSpPr>
          <p:sp>
            <p:nvSpPr>
              <p:cNvPr id="83" name="Rectángulo: esquinas redondeadas 82">
                <a:extLst>
                  <a:ext uri="{FF2B5EF4-FFF2-40B4-BE49-F238E27FC236}">
                    <a16:creationId xmlns:a16="http://schemas.microsoft.com/office/drawing/2014/main" id="{EF5CC7EE-5975-4C5A-9540-7A58271453BE}"/>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4" name="Content">
                <a:extLst>
                  <a:ext uri="{FF2B5EF4-FFF2-40B4-BE49-F238E27FC236}">
                    <a16:creationId xmlns:a16="http://schemas.microsoft.com/office/drawing/2014/main" id="{B9B4A36A-3D0E-4A27-9193-60F69B4ED5F6}"/>
                  </a:ext>
                </a:extLst>
              </p:cNvPr>
              <p:cNvSpPr txBox="1"/>
              <p:nvPr>
                <p:custDataLst>
                  <p:custData r:id="rId11"/>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85" name="Content">
                <a:extLst>
                  <a:ext uri="{FF2B5EF4-FFF2-40B4-BE49-F238E27FC236}">
                    <a16:creationId xmlns:a16="http://schemas.microsoft.com/office/drawing/2014/main" id="{549B81FB-F042-4D90-A164-B671EDDCE2AB}"/>
                  </a:ext>
                </a:extLst>
              </p:cNvPr>
              <p:cNvSpPr txBox="1"/>
              <p:nvPr>
                <p:custDataLst>
                  <p:custData r:id="rId12"/>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72" name="Grupo 71">
              <a:extLst>
                <a:ext uri="{FF2B5EF4-FFF2-40B4-BE49-F238E27FC236}">
                  <a16:creationId xmlns:a16="http://schemas.microsoft.com/office/drawing/2014/main" id="{482B4EE6-5DCA-4318-9361-0B1AF3E47CF5}"/>
                </a:ext>
              </a:extLst>
            </p:cNvPr>
            <p:cNvGrpSpPr/>
            <p:nvPr/>
          </p:nvGrpSpPr>
          <p:grpSpPr>
            <a:xfrm>
              <a:off x="3058743" y="4462066"/>
              <a:ext cx="5040000" cy="698443"/>
              <a:chOff x="6650368" y="2601017"/>
              <a:chExt cx="4163952" cy="698443"/>
            </a:xfrm>
          </p:grpSpPr>
          <p:sp>
            <p:nvSpPr>
              <p:cNvPr id="80" name="Rectángulo: esquinas redondeadas 79">
                <a:extLst>
                  <a:ext uri="{FF2B5EF4-FFF2-40B4-BE49-F238E27FC236}">
                    <a16:creationId xmlns:a16="http://schemas.microsoft.com/office/drawing/2014/main" id="{5506189A-971D-4838-B55A-B272E56CE76D}"/>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1" name="Content">
                <a:extLst>
                  <a:ext uri="{FF2B5EF4-FFF2-40B4-BE49-F238E27FC236}">
                    <a16:creationId xmlns:a16="http://schemas.microsoft.com/office/drawing/2014/main" id="{0F8652BC-19B6-4027-BA27-4D5A7819C1AB}"/>
                  </a:ext>
                </a:extLst>
              </p:cNvPr>
              <p:cNvSpPr txBox="1"/>
              <p:nvPr>
                <p:custDataLst>
                  <p:custData r:id="rId9"/>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María González Acosta</a:t>
                </a:r>
              </a:p>
            </p:txBody>
          </p:sp>
          <p:sp>
            <p:nvSpPr>
              <p:cNvPr id="82" name="Content">
                <a:extLst>
                  <a:ext uri="{FF2B5EF4-FFF2-40B4-BE49-F238E27FC236}">
                    <a16:creationId xmlns:a16="http://schemas.microsoft.com/office/drawing/2014/main" id="{5FD01EFF-CAAA-4371-BBC0-D3D3DDC34064}"/>
                  </a:ext>
                </a:extLst>
              </p:cNvPr>
              <p:cNvSpPr txBox="1"/>
              <p:nvPr>
                <p:custDataLst>
                  <p:custData r:id="rId10"/>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pic>
          <p:nvPicPr>
            <p:cNvPr id="73" name="Gráfico 72">
              <a:extLst>
                <a:ext uri="{FF2B5EF4-FFF2-40B4-BE49-F238E27FC236}">
                  <a16:creationId xmlns:a16="http://schemas.microsoft.com/office/drawing/2014/main" id="{308A577F-12EB-4AAE-9B62-F69B94AA1956}"/>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rcRect/>
            <a:stretch/>
          </p:blipFill>
          <p:spPr>
            <a:xfrm>
              <a:off x="7824913" y="3652477"/>
              <a:ext cx="252000" cy="252000"/>
            </a:xfrm>
            <a:prstGeom prst="rect">
              <a:avLst/>
            </a:prstGeom>
          </p:spPr>
        </p:pic>
        <p:pic>
          <p:nvPicPr>
            <p:cNvPr id="74" name="Gráfico 73">
              <a:extLst>
                <a:ext uri="{FF2B5EF4-FFF2-40B4-BE49-F238E27FC236}">
                  <a16:creationId xmlns:a16="http://schemas.microsoft.com/office/drawing/2014/main" id="{0F60A598-937E-4632-8601-A8F6377B8239}"/>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rcRect/>
            <a:stretch/>
          </p:blipFill>
          <p:spPr>
            <a:xfrm>
              <a:off x="7821411" y="4495215"/>
              <a:ext cx="252000" cy="252000"/>
            </a:xfrm>
            <a:prstGeom prst="rect">
              <a:avLst/>
            </a:prstGeom>
          </p:spPr>
        </p:pic>
        <p:grpSp>
          <p:nvGrpSpPr>
            <p:cNvPr id="75" name="Grupo 74">
              <a:extLst>
                <a:ext uri="{FF2B5EF4-FFF2-40B4-BE49-F238E27FC236}">
                  <a16:creationId xmlns:a16="http://schemas.microsoft.com/office/drawing/2014/main" id="{D90F2360-2ACF-440B-B17E-6A9B43A55834}"/>
                </a:ext>
              </a:extLst>
            </p:cNvPr>
            <p:cNvGrpSpPr/>
            <p:nvPr/>
          </p:nvGrpSpPr>
          <p:grpSpPr>
            <a:xfrm>
              <a:off x="9069125" y="3630095"/>
              <a:ext cx="180000" cy="1875356"/>
              <a:chOff x="10045700" y="1993900"/>
              <a:chExt cx="180000" cy="4533900"/>
            </a:xfrm>
          </p:grpSpPr>
          <p:sp>
            <p:nvSpPr>
              <p:cNvPr id="76" name="Rectángulo: esquinas redondeadas 75">
                <a:extLst>
                  <a:ext uri="{FF2B5EF4-FFF2-40B4-BE49-F238E27FC236}">
                    <a16:creationId xmlns:a16="http://schemas.microsoft.com/office/drawing/2014/main" id="{58A3E975-10C2-4C0C-8061-DB3FABE515AC}"/>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9" name="Rectángulo: esquinas redondeadas 78">
                <a:extLst>
                  <a:ext uri="{FF2B5EF4-FFF2-40B4-BE49-F238E27FC236}">
                    <a16:creationId xmlns:a16="http://schemas.microsoft.com/office/drawing/2014/main" id="{1E91AB8C-7156-4ABD-8B81-118AA4293642}"/>
                  </a:ext>
                </a:extLst>
              </p:cNvPr>
              <p:cNvSpPr/>
              <p:nvPr/>
            </p:nvSpPr>
            <p:spPr>
              <a:xfrm>
                <a:off x="10045700" y="1993900"/>
                <a:ext cx="180000" cy="2091532"/>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grpSp>
    </p:spTree>
    <p:extLst>
      <p:ext uri="{BB962C8B-B14F-4D97-AF65-F5344CB8AC3E}">
        <p14:creationId xmlns:p14="http://schemas.microsoft.com/office/powerpoint/2010/main" val="14700045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2799164"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Fundamentación</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17" action="ppaction://hlinksldjump"/>
              <a:extLst>
                <a:ext uri="{FF2B5EF4-FFF2-40B4-BE49-F238E27FC236}">
                  <a16:creationId xmlns:a16="http://schemas.microsoft.com/office/drawing/2014/main" id="{E63BC99B-E73F-4F66-868B-2E3094EB5B9C}"/>
                </a:ext>
              </a:extLst>
            </p:cNvPr>
            <p:cNvSpPr txBox="1"/>
            <p:nvPr>
              <p:custDataLst>
                <p:custData r:id="rId7"/>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148" name="Grupo 147">
            <a:extLst>
              <a:ext uri="{FF2B5EF4-FFF2-40B4-BE49-F238E27FC236}">
                <a16:creationId xmlns:a16="http://schemas.microsoft.com/office/drawing/2014/main" id="{C66F566F-916D-4E8B-86B2-19FE456F7A40}"/>
              </a:ext>
            </a:extLst>
          </p:cNvPr>
          <p:cNvGrpSpPr/>
          <p:nvPr/>
        </p:nvGrpSpPr>
        <p:grpSpPr>
          <a:xfrm>
            <a:off x="11517817" y="2591693"/>
            <a:ext cx="180000" cy="3979918"/>
            <a:chOff x="10045700" y="1993900"/>
            <a:chExt cx="180000" cy="4533900"/>
          </a:xfrm>
        </p:grpSpPr>
        <p:sp>
          <p:nvSpPr>
            <p:cNvPr id="146" name="Rectángulo: esquinas redondeadas 145">
              <a:extLst>
                <a:ext uri="{FF2B5EF4-FFF2-40B4-BE49-F238E27FC236}">
                  <a16:creationId xmlns:a16="http://schemas.microsoft.com/office/drawing/2014/main" id="{4DCFC398-7CD6-423D-90AE-CE51B6ACD180}"/>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Rectángulo: esquinas redondeadas 146">
              <a:extLst>
                <a:ext uri="{FF2B5EF4-FFF2-40B4-BE49-F238E27FC236}">
                  <a16:creationId xmlns:a16="http://schemas.microsoft.com/office/drawing/2014/main" id="{9EE888F8-D342-4552-9526-04E99A1C21CB}"/>
                </a:ext>
              </a:extLst>
            </p:cNvPr>
            <p:cNvSpPr/>
            <p:nvPr/>
          </p:nvSpPr>
          <p:spPr>
            <a:xfrm>
              <a:off x="10045700" y="4699373"/>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nvGrpSpPr>
          <p:cNvPr id="55" name="Grupo 54">
            <a:extLst>
              <a:ext uri="{FF2B5EF4-FFF2-40B4-BE49-F238E27FC236}">
                <a16:creationId xmlns:a16="http://schemas.microsoft.com/office/drawing/2014/main" id="{380F7354-34DB-487E-85DE-CB9B2E209524}"/>
              </a:ext>
            </a:extLst>
          </p:cNvPr>
          <p:cNvGrpSpPr/>
          <p:nvPr>
            <p:custDataLst>
              <p:custData r:id="rId5"/>
            </p:custDataLst>
          </p:nvPr>
        </p:nvGrpSpPr>
        <p:grpSpPr>
          <a:xfrm>
            <a:off x="457886" y="2253139"/>
            <a:ext cx="3904564" cy="292388"/>
            <a:chOff x="474338" y="2185251"/>
            <a:chExt cx="4932054" cy="292388"/>
          </a:xfrm>
        </p:grpSpPr>
        <p:sp>
          <p:nvSpPr>
            <p:cNvPr id="56" name="Content">
              <a:extLst>
                <a:ext uri="{FF2B5EF4-FFF2-40B4-BE49-F238E27FC236}">
                  <a16:creationId xmlns:a16="http://schemas.microsoft.com/office/drawing/2014/main" id="{D6AFAEA4-EB2B-445E-A2AE-5251CAD63A7D}"/>
                </a:ext>
              </a:extLst>
            </p:cNvPr>
            <p:cNvSpPr txBox="1"/>
            <p:nvPr>
              <p:custDataLst>
                <p:custData r:id="rId6"/>
              </p:custDataLst>
            </p:nvPr>
          </p:nvSpPr>
          <p:spPr>
            <a:xfrm>
              <a:off x="474338" y="2185251"/>
              <a:ext cx="4932054"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Análisis</a:t>
              </a:r>
              <a:r>
                <a:rPr lang="en-US" sz="1600" dirty="0">
                  <a:solidFill>
                    <a:srgbClr val="000000"/>
                  </a:solidFill>
                  <a:latin typeface="Raleway" panose="020B0503030101060003" pitchFamily="34" charset="0"/>
                  <a:ea typeface="Segoe UI" pitchFamily="34" charset="0"/>
                  <a:cs typeface="Segoe UI" pitchFamily="34" charset="0"/>
                </a:rPr>
                <a:t> de </a:t>
              </a:r>
              <a:r>
                <a:rPr lang="en-US" sz="1600" dirty="0" err="1">
                  <a:solidFill>
                    <a:srgbClr val="000000"/>
                  </a:solidFill>
                  <a:latin typeface="Raleway" panose="020B0503030101060003" pitchFamily="34" charset="0"/>
                  <a:ea typeface="Segoe UI" pitchFamily="34" charset="0"/>
                  <a:cs typeface="Segoe UI" pitchFamily="34" charset="0"/>
                </a:rPr>
                <a:t>necesidades</a:t>
              </a:r>
              <a:r>
                <a:rPr lang="en-US" sz="1600" dirty="0">
                  <a:solidFill>
                    <a:srgbClr val="000000"/>
                  </a:solidFill>
                  <a:latin typeface="Raleway" panose="020B0503030101060003" pitchFamily="34" charset="0"/>
                  <a:ea typeface="Segoe UI" pitchFamily="34" charset="0"/>
                  <a:cs typeface="Segoe UI" pitchFamily="34" charset="0"/>
                </a:rPr>
                <a:t> </a:t>
              </a:r>
              <a:r>
                <a:rPr lang="en-US" sz="1600" dirty="0" err="1">
                  <a:solidFill>
                    <a:srgbClr val="000000"/>
                  </a:solidFill>
                  <a:latin typeface="Raleway" panose="020B0503030101060003" pitchFamily="34" charset="0"/>
                  <a:ea typeface="Segoe UI" pitchFamily="34" charset="0"/>
                  <a:cs typeface="Segoe UI" pitchFamily="34" charset="0"/>
                </a:rPr>
                <a:t>sociales</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57" name="Gráfico 56">
              <a:extLst>
                <a:ext uri="{FF2B5EF4-FFF2-40B4-BE49-F238E27FC236}">
                  <a16:creationId xmlns:a16="http://schemas.microsoft.com/office/drawing/2014/main" id="{6F80A133-E1D4-4334-B6E1-9400C0889427}"/>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4832829" y="2199130"/>
              <a:ext cx="252000" cy="252000"/>
            </a:xfrm>
            <a:prstGeom prst="rect">
              <a:avLst/>
            </a:prstGeom>
          </p:spPr>
        </p:pic>
      </p:grpSp>
      <p:pic>
        <p:nvPicPr>
          <p:cNvPr id="3" name="Gráfico 2">
            <a:hlinkClick r:id="rId20" action="ppaction://hlinksldjump"/>
            <a:extLst>
              <a:ext uri="{FF2B5EF4-FFF2-40B4-BE49-F238E27FC236}">
                <a16:creationId xmlns:a16="http://schemas.microsoft.com/office/drawing/2014/main" id="{37EE659A-CCC9-4A64-8DA2-62928EE96A88}"/>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3699895" y="1746520"/>
            <a:ext cx="252000" cy="252000"/>
          </a:xfrm>
          <a:prstGeom prst="rect">
            <a:avLst/>
          </a:prstGeom>
        </p:spPr>
      </p:pic>
      <p:pic>
        <p:nvPicPr>
          <p:cNvPr id="68" name="Gráfico 67">
            <a:extLst>
              <a:ext uri="{FF2B5EF4-FFF2-40B4-BE49-F238E27FC236}">
                <a16:creationId xmlns:a16="http://schemas.microsoft.com/office/drawing/2014/main" id="{F07502BB-4CDE-4547-90BC-AB5CD7091955}"/>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3338348" y="1746520"/>
            <a:ext cx="252000" cy="252000"/>
          </a:xfrm>
          <a:prstGeom prst="rect">
            <a:avLst/>
          </a:prstGeom>
        </p:spPr>
      </p:pic>
      <p:graphicFrame>
        <p:nvGraphicFramePr>
          <p:cNvPr id="2" name="Tabla 1">
            <a:extLst>
              <a:ext uri="{FF2B5EF4-FFF2-40B4-BE49-F238E27FC236}">
                <a16:creationId xmlns:a16="http://schemas.microsoft.com/office/drawing/2014/main" id="{CA26B17C-9178-4B97-9454-F9B1EBF028B3}"/>
              </a:ext>
            </a:extLst>
          </p:cNvPr>
          <p:cNvGraphicFramePr>
            <a:graphicFrameLocks noGrp="1"/>
          </p:cNvGraphicFramePr>
          <p:nvPr>
            <p:extLst>
              <p:ext uri="{D42A27DB-BD31-4B8C-83A1-F6EECF244321}">
                <p14:modId xmlns:p14="http://schemas.microsoft.com/office/powerpoint/2010/main" val="3813706414"/>
              </p:ext>
            </p:extLst>
          </p:nvPr>
        </p:nvGraphicFramePr>
        <p:xfrm>
          <a:off x="512237" y="2587684"/>
          <a:ext cx="10883997" cy="3984565"/>
        </p:xfrm>
        <a:graphic>
          <a:graphicData uri="http://schemas.openxmlformats.org/drawingml/2006/table">
            <a:tbl>
              <a:tblPr firstRow="1" bandRow="1">
                <a:tableStyleId>{5C22544A-7EE6-4342-B048-85BDC9FD1C3A}</a:tableStyleId>
              </a:tblPr>
              <a:tblGrid>
                <a:gridCol w="1897134">
                  <a:extLst>
                    <a:ext uri="{9D8B030D-6E8A-4147-A177-3AD203B41FA5}">
                      <a16:colId xmlns:a16="http://schemas.microsoft.com/office/drawing/2014/main" val="4176567450"/>
                    </a:ext>
                  </a:extLst>
                </a:gridCol>
                <a:gridCol w="2995621">
                  <a:extLst>
                    <a:ext uri="{9D8B030D-6E8A-4147-A177-3AD203B41FA5}">
                      <a16:colId xmlns:a16="http://schemas.microsoft.com/office/drawing/2014/main" val="2782895904"/>
                    </a:ext>
                  </a:extLst>
                </a:gridCol>
                <a:gridCol w="2995621">
                  <a:extLst>
                    <a:ext uri="{9D8B030D-6E8A-4147-A177-3AD203B41FA5}">
                      <a16:colId xmlns:a16="http://schemas.microsoft.com/office/drawing/2014/main" val="3130332079"/>
                    </a:ext>
                  </a:extLst>
                </a:gridCol>
                <a:gridCol w="2995621">
                  <a:extLst>
                    <a:ext uri="{9D8B030D-6E8A-4147-A177-3AD203B41FA5}">
                      <a16:colId xmlns:a16="http://schemas.microsoft.com/office/drawing/2014/main" val="2136492946"/>
                    </a:ext>
                  </a:extLst>
                </a:gridCol>
              </a:tblGrid>
              <a:tr h="656495">
                <a:tc>
                  <a:txBody>
                    <a:bodyPr/>
                    <a:lstStyle/>
                    <a:p>
                      <a:pPr algn="ctr"/>
                      <a:r>
                        <a:rPr lang="es-MX" dirty="0">
                          <a:latin typeface="Raleway" panose="020B0503030101060003" pitchFamily="34" charset="0"/>
                        </a:rPr>
                        <a:t>Escala</a:t>
                      </a:r>
                    </a:p>
                  </a:txBody>
                  <a:tcPr anchor="ctr">
                    <a:lnL w="12700" cmpd="sng">
                      <a:noFill/>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pPr algn="ctr"/>
                      <a:r>
                        <a:rPr lang="es-MX" dirty="0">
                          <a:latin typeface="Raleway" panose="020B0503030101060003" pitchFamily="34" charset="0"/>
                        </a:rPr>
                        <a:t>Necesidad social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pPr algn="ctr"/>
                      <a:r>
                        <a:rPr lang="es-MX" dirty="0">
                          <a:solidFill>
                            <a:schemeClr val="bg1">
                              <a:lumMod val="65000"/>
                            </a:schemeClr>
                          </a:solidFill>
                          <a:latin typeface="Raleway" panose="020B0503030101060003" pitchFamily="34" charset="0"/>
                        </a:rPr>
                        <a:t>Problema social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2">
                        <a:lumMod val="50000"/>
                      </a:schemeClr>
                    </a:solidFill>
                  </a:tcPr>
                </a:tc>
                <a:tc>
                  <a:txBody>
                    <a:bodyPr/>
                    <a:lstStyle/>
                    <a:p>
                      <a:pPr algn="ctr"/>
                      <a:r>
                        <a:rPr lang="es-MX" dirty="0">
                          <a:solidFill>
                            <a:schemeClr val="bg1">
                              <a:lumMod val="65000"/>
                            </a:schemeClr>
                          </a:solidFill>
                          <a:latin typeface="Raleway" panose="020B0503030101060003" pitchFamily="34" charset="0"/>
                        </a:rPr>
                        <a:t>Problemática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2">
                        <a:lumMod val="50000"/>
                      </a:schemeClr>
                    </a:solidFill>
                  </a:tcPr>
                </a:tc>
                <a:extLst>
                  <a:ext uri="{0D108BD9-81ED-4DB2-BD59-A6C34878D82A}">
                    <a16:rowId xmlns:a16="http://schemas.microsoft.com/office/drawing/2014/main" val="1395353767"/>
                  </a:ext>
                </a:extLst>
              </a:tr>
              <a:tr h="665614">
                <a:tc>
                  <a:txBody>
                    <a:bodyPr/>
                    <a:lstStyle/>
                    <a:p>
                      <a:pPr algn="l"/>
                      <a:r>
                        <a:rPr lang="es-MX" sz="1600" dirty="0">
                          <a:latin typeface="Raleway" panose="020B0503030101060003" pitchFamily="34" charset="0"/>
                        </a:rPr>
                        <a:t>Local</a:t>
                      </a:r>
                    </a:p>
                  </a:txBody>
                  <a:tcPr anchor="ctr">
                    <a:lnL w="12700" cmpd="sng">
                      <a:noFill/>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chemeClr val="bg2">
                        <a:lumMod val="50000"/>
                      </a:schemeClr>
                    </a:solidFill>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chemeClr val="bg2">
                        <a:lumMod val="50000"/>
                      </a:schemeClr>
                    </a:solidFill>
                  </a:tcPr>
                </a:tc>
                <a:extLst>
                  <a:ext uri="{0D108BD9-81ED-4DB2-BD59-A6C34878D82A}">
                    <a16:rowId xmlns:a16="http://schemas.microsoft.com/office/drawing/2014/main" val="3414129574"/>
                  </a:ext>
                </a:extLst>
              </a:tr>
              <a:tr h="665614">
                <a:tc>
                  <a:txBody>
                    <a:bodyPr/>
                    <a:lstStyle/>
                    <a:p>
                      <a:pPr algn="l"/>
                      <a:r>
                        <a:rPr lang="es-MX" sz="1600" dirty="0">
                          <a:latin typeface="Raleway" panose="020B0503030101060003" pitchFamily="34" charset="0"/>
                        </a:rPr>
                        <a:t>Regional</a:t>
                      </a: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lumMod val="50000"/>
                      </a:schemeClr>
                    </a:solidFill>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lumMod val="50000"/>
                      </a:schemeClr>
                    </a:solidFill>
                  </a:tcPr>
                </a:tc>
                <a:extLst>
                  <a:ext uri="{0D108BD9-81ED-4DB2-BD59-A6C34878D82A}">
                    <a16:rowId xmlns:a16="http://schemas.microsoft.com/office/drawing/2014/main" val="1955755976"/>
                  </a:ext>
                </a:extLst>
              </a:tr>
              <a:tr h="665614">
                <a:tc>
                  <a:txBody>
                    <a:bodyPr/>
                    <a:lstStyle/>
                    <a:p>
                      <a:pPr algn="l"/>
                      <a:r>
                        <a:rPr lang="es-MX" sz="1600" dirty="0">
                          <a:latin typeface="Raleway" panose="020B0503030101060003" pitchFamily="34" charset="0"/>
                        </a:rPr>
                        <a:t>Nacional</a:t>
                      </a: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lumMod val="50000"/>
                      </a:schemeClr>
                    </a:solidFill>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lumMod val="50000"/>
                      </a:schemeClr>
                    </a:solidFill>
                  </a:tcPr>
                </a:tc>
                <a:extLst>
                  <a:ext uri="{0D108BD9-81ED-4DB2-BD59-A6C34878D82A}">
                    <a16:rowId xmlns:a16="http://schemas.microsoft.com/office/drawing/2014/main" val="2476681389"/>
                  </a:ext>
                </a:extLst>
              </a:tr>
              <a:tr h="665614">
                <a:tc>
                  <a:txBody>
                    <a:bodyPr/>
                    <a:lstStyle/>
                    <a:p>
                      <a:pPr algn="l"/>
                      <a:r>
                        <a:rPr lang="es-MX" sz="1600" dirty="0">
                          <a:latin typeface="Raleway" panose="020B0503030101060003" pitchFamily="34" charset="0"/>
                        </a:rPr>
                        <a:t>Internacional</a:t>
                      </a: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lumMod val="50000"/>
                      </a:schemeClr>
                    </a:solidFill>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lumMod val="50000"/>
                      </a:schemeClr>
                    </a:solidFill>
                  </a:tcPr>
                </a:tc>
                <a:extLst>
                  <a:ext uri="{0D108BD9-81ED-4DB2-BD59-A6C34878D82A}">
                    <a16:rowId xmlns:a16="http://schemas.microsoft.com/office/drawing/2014/main" val="3962985858"/>
                  </a:ext>
                </a:extLst>
              </a:tr>
              <a:tr h="665614">
                <a:tc>
                  <a:txBody>
                    <a:bodyPr/>
                    <a:lstStyle/>
                    <a:p>
                      <a:endParaRPr lang="es-MX" dirty="0"/>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lumMod val="50000"/>
                      </a:schemeClr>
                    </a:solidFill>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lumMod val="50000"/>
                      </a:schemeClr>
                    </a:solidFill>
                  </a:tcPr>
                </a:tc>
                <a:extLst>
                  <a:ext uri="{0D108BD9-81ED-4DB2-BD59-A6C34878D82A}">
                    <a16:rowId xmlns:a16="http://schemas.microsoft.com/office/drawing/2014/main" val="4126872543"/>
                  </a:ext>
                </a:extLst>
              </a:tr>
            </a:tbl>
          </a:graphicData>
        </a:graphic>
      </p:graphicFrame>
      <p:pic>
        <p:nvPicPr>
          <p:cNvPr id="45" name="Gráfico 44">
            <a:extLst>
              <a:ext uri="{FF2B5EF4-FFF2-40B4-BE49-F238E27FC236}">
                <a16:creationId xmlns:a16="http://schemas.microsoft.com/office/drawing/2014/main" id="{03639EB1-4FEF-47C1-9150-5BD53533328C}"/>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4078678" y="1746520"/>
            <a:ext cx="252000" cy="252000"/>
          </a:xfrm>
          <a:prstGeom prst="rect">
            <a:avLst/>
          </a:prstGeom>
        </p:spPr>
      </p:pic>
      <p:grpSp>
        <p:nvGrpSpPr>
          <p:cNvPr id="59" name="Grupo 58">
            <a:extLst>
              <a:ext uri="{FF2B5EF4-FFF2-40B4-BE49-F238E27FC236}">
                <a16:creationId xmlns:a16="http://schemas.microsoft.com/office/drawing/2014/main" id="{8974D7E4-2B58-4CFA-A03B-152DE714CA41}"/>
              </a:ext>
            </a:extLst>
          </p:cNvPr>
          <p:cNvGrpSpPr/>
          <p:nvPr/>
        </p:nvGrpSpPr>
        <p:grpSpPr>
          <a:xfrm>
            <a:off x="457886" y="1475469"/>
            <a:ext cx="4457299" cy="119148"/>
            <a:chOff x="4456771" y="1094344"/>
            <a:chExt cx="4457299" cy="119148"/>
          </a:xfrm>
        </p:grpSpPr>
        <p:sp>
          <p:nvSpPr>
            <p:cNvPr id="60" name="Elipse 59">
              <a:extLst>
                <a:ext uri="{FF2B5EF4-FFF2-40B4-BE49-F238E27FC236}">
                  <a16:creationId xmlns:a16="http://schemas.microsoft.com/office/drawing/2014/main" id="{0E6A785C-EBB0-4648-91B9-1AFFCAE93619}"/>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1" name="Elipse 60">
              <a:extLst>
                <a:ext uri="{FF2B5EF4-FFF2-40B4-BE49-F238E27FC236}">
                  <a16:creationId xmlns:a16="http://schemas.microsoft.com/office/drawing/2014/main" id="{8F674C5B-9E0A-4C56-85BB-E434C09AF914}"/>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2" name="Elipse 61">
              <a:extLst>
                <a:ext uri="{FF2B5EF4-FFF2-40B4-BE49-F238E27FC236}">
                  <a16:creationId xmlns:a16="http://schemas.microsoft.com/office/drawing/2014/main" id="{67A1770C-2D19-47FA-9F68-DA2E06FE3D2E}"/>
                </a:ext>
              </a:extLst>
            </p:cNvPr>
            <p:cNvSpPr/>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3" name="Elipse 62">
              <a:extLst>
                <a:ext uri="{FF2B5EF4-FFF2-40B4-BE49-F238E27FC236}">
                  <a16:creationId xmlns:a16="http://schemas.microsoft.com/office/drawing/2014/main" id="{19C22F52-6054-45EE-BF1D-3E834F98F2FC}"/>
                </a:ext>
              </a:extLst>
            </p:cNvPr>
            <p:cNvSpPr/>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4" name="Elipse 63">
              <a:extLst>
                <a:ext uri="{FF2B5EF4-FFF2-40B4-BE49-F238E27FC236}">
                  <a16:creationId xmlns:a16="http://schemas.microsoft.com/office/drawing/2014/main" id="{E2F3A2DB-19DD-4D99-AF66-064395290F11}"/>
                </a:ext>
              </a:extLst>
            </p:cNvPr>
            <p:cNvSpPr/>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65" name="Conector recto 64">
              <a:extLst>
                <a:ext uri="{FF2B5EF4-FFF2-40B4-BE49-F238E27FC236}">
                  <a16:creationId xmlns:a16="http://schemas.microsoft.com/office/drawing/2014/main" id="{00658A38-8494-4F07-8649-428E025CF503}"/>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66" name="Conector recto 65">
              <a:extLst>
                <a:ext uri="{FF2B5EF4-FFF2-40B4-BE49-F238E27FC236}">
                  <a16:creationId xmlns:a16="http://schemas.microsoft.com/office/drawing/2014/main" id="{3D8A2F61-9DF9-4BFD-A079-CA3CB97DD59D}"/>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67" name="Conector recto 66">
              <a:extLst>
                <a:ext uri="{FF2B5EF4-FFF2-40B4-BE49-F238E27FC236}">
                  <a16:creationId xmlns:a16="http://schemas.microsoft.com/office/drawing/2014/main" id="{C81E91B7-D491-4D6F-8BA4-D54510FE24B2}"/>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69" name="Conector recto 68">
              <a:extLst>
                <a:ext uri="{FF2B5EF4-FFF2-40B4-BE49-F238E27FC236}">
                  <a16:creationId xmlns:a16="http://schemas.microsoft.com/office/drawing/2014/main" id="{59BBAF58-B6B4-42CD-90B2-2BD161DBC4C4}"/>
                </a:ext>
              </a:extLst>
            </p:cNvPr>
            <p:cNvCxnSpPr>
              <a:cxnSpLocks/>
            </p:cNvCxnSpPr>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pic>
        <p:nvPicPr>
          <p:cNvPr id="58" name="Gráfico 57">
            <a:extLst>
              <a:ext uri="{FF2B5EF4-FFF2-40B4-BE49-F238E27FC236}">
                <a16:creationId xmlns:a16="http://schemas.microsoft.com/office/drawing/2014/main" id="{E7851A48-3CB3-4795-A704-88E514F35EE1}"/>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4457461" y="1746520"/>
            <a:ext cx="252000" cy="252000"/>
          </a:xfrm>
          <a:prstGeom prst="rect">
            <a:avLst/>
          </a:prstGeom>
        </p:spPr>
      </p:pic>
    </p:spTree>
    <p:extLst>
      <p:ext uri="{BB962C8B-B14F-4D97-AF65-F5344CB8AC3E}">
        <p14:creationId xmlns:p14="http://schemas.microsoft.com/office/powerpoint/2010/main" val="30299462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26"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29"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30"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2799164"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Fundamentación</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32" action="ppaction://hlinksldjump"/>
              <a:extLst>
                <a:ext uri="{FF2B5EF4-FFF2-40B4-BE49-F238E27FC236}">
                  <a16:creationId xmlns:a16="http://schemas.microsoft.com/office/drawing/2014/main" id="{E63BC99B-E73F-4F66-868B-2E3094EB5B9C}"/>
                </a:ext>
              </a:extLst>
            </p:cNvPr>
            <p:cNvSpPr txBox="1"/>
            <p:nvPr>
              <p:custDataLst>
                <p:custData r:id="rId22"/>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148" name="Grupo 147">
            <a:extLst>
              <a:ext uri="{FF2B5EF4-FFF2-40B4-BE49-F238E27FC236}">
                <a16:creationId xmlns:a16="http://schemas.microsoft.com/office/drawing/2014/main" id="{C66F566F-916D-4E8B-86B2-19FE456F7A40}"/>
              </a:ext>
            </a:extLst>
          </p:cNvPr>
          <p:cNvGrpSpPr/>
          <p:nvPr/>
        </p:nvGrpSpPr>
        <p:grpSpPr>
          <a:xfrm>
            <a:off x="11517817" y="2591693"/>
            <a:ext cx="180000" cy="3979918"/>
            <a:chOff x="10045700" y="1993900"/>
            <a:chExt cx="180000" cy="4533900"/>
          </a:xfrm>
        </p:grpSpPr>
        <p:sp>
          <p:nvSpPr>
            <p:cNvPr id="146" name="Rectángulo: esquinas redondeadas 145">
              <a:extLst>
                <a:ext uri="{FF2B5EF4-FFF2-40B4-BE49-F238E27FC236}">
                  <a16:creationId xmlns:a16="http://schemas.microsoft.com/office/drawing/2014/main" id="{4DCFC398-7CD6-423D-90AE-CE51B6ACD180}"/>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Rectángulo: esquinas redondeadas 146">
              <a:extLst>
                <a:ext uri="{FF2B5EF4-FFF2-40B4-BE49-F238E27FC236}">
                  <a16:creationId xmlns:a16="http://schemas.microsoft.com/office/drawing/2014/main" id="{9EE888F8-D342-4552-9526-04E99A1C21CB}"/>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nvGrpSpPr>
          <p:cNvPr id="2" name="Grupo 1">
            <a:extLst>
              <a:ext uri="{FF2B5EF4-FFF2-40B4-BE49-F238E27FC236}">
                <a16:creationId xmlns:a16="http://schemas.microsoft.com/office/drawing/2014/main" id="{BB512AAD-A803-4709-BCFF-6F5F06CADF95}"/>
              </a:ext>
            </a:extLst>
          </p:cNvPr>
          <p:cNvGrpSpPr/>
          <p:nvPr/>
        </p:nvGrpSpPr>
        <p:grpSpPr>
          <a:xfrm>
            <a:off x="457886" y="2253139"/>
            <a:ext cx="3978606" cy="292388"/>
            <a:chOff x="457886" y="2253139"/>
            <a:chExt cx="3978606" cy="292388"/>
          </a:xfrm>
        </p:grpSpPr>
        <p:sp>
          <p:nvSpPr>
            <p:cNvPr id="56" name="Content">
              <a:extLst>
                <a:ext uri="{FF2B5EF4-FFF2-40B4-BE49-F238E27FC236}">
                  <a16:creationId xmlns:a16="http://schemas.microsoft.com/office/drawing/2014/main" id="{D6AFAEA4-EB2B-445E-A2AE-5251CAD63A7D}"/>
                </a:ext>
              </a:extLst>
            </p:cNvPr>
            <p:cNvSpPr txBox="1"/>
            <p:nvPr>
              <p:custDataLst>
                <p:custData r:id="rId21"/>
              </p:custDataLst>
            </p:nvPr>
          </p:nvSpPr>
          <p:spPr>
            <a:xfrm>
              <a:off x="457886" y="2253139"/>
              <a:ext cx="3759362"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Análisis</a:t>
              </a:r>
              <a:r>
                <a:rPr lang="en-US" sz="1600" dirty="0">
                  <a:solidFill>
                    <a:srgbClr val="000000"/>
                  </a:solidFill>
                  <a:latin typeface="Raleway" panose="020B0503030101060003" pitchFamily="34" charset="0"/>
                  <a:ea typeface="Segoe UI" pitchFamily="34" charset="0"/>
                  <a:cs typeface="Segoe UI" pitchFamily="34" charset="0"/>
                </a:rPr>
                <a:t> de </a:t>
              </a:r>
              <a:r>
                <a:rPr lang="en-US" sz="1600" dirty="0" err="1">
                  <a:solidFill>
                    <a:srgbClr val="000000"/>
                  </a:solidFill>
                  <a:latin typeface="Raleway" panose="020B0503030101060003" pitchFamily="34" charset="0"/>
                  <a:ea typeface="Segoe UI" pitchFamily="34" charset="0"/>
                  <a:cs typeface="Segoe UI" pitchFamily="34" charset="0"/>
                </a:rPr>
                <a:t>fundamentos</a:t>
              </a:r>
              <a:r>
                <a:rPr lang="en-US" sz="1600" dirty="0">
                  <a:solidFill>
                    <a:srgbClr val="000000"/>
                  </a:solidFill>
                  <a:latin typeface="Raleway" panose="020B0503030101060003" pitchFamily="34" charset="0"/>
                  <a:ea typeface="Segoe UI" pitchFamily="34" charset="0"/>
                  <a:cs typeface="Segoe UI" pitchFamily="34" charset="0"/>
                </a:rPr>
                <a:t> </a:t>
              </a:r>
              <a:r>
                <a:rPr lang="en-US" sz="1600" dirty="0" err="1">
                  <a:solidFill>
                    <a:srgbClr val="000000"/>
                  </a:solidFill>
                  <a:latin typeface="Raleway" panose="020B0503030101060003" pitchFamily="34" charset="0"/>
                  <a:ea typeface="Segoe UI" pitchFamily="34" charset="0"/>
                  <a:cs typeface="Segoe UI" pitchFamily="34" charset="0"/>
                </a:rPr>
                <a:t>disciplinares</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57" name="Gráfico 56">
              <a:extLst>
                <a:ext uri="{FF2B5EF4-FFF2-40B4-BE49-F238E27FC236}">
                  <a16:creationId xmlns:a16="http://schemas.microsoft.com/office/drawing/2014/main" id="{6F80A133-E1D4-4334-B6E1-9400C0889427}"/>
                </a:ext>
              </a:extLst>
            </p:cNvPr>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4236991" y="2267018"/>
              <a:ext cx="199501" cy="252000"/>
            </a:xfrm>
            <a:prstGeom prst="rect">
              <a:avLst/>
            </a:prstGeom>
          </p:spPr>
        </p:pic>
      </p:grpSp>
      <p:pic>
        <p:nvPicPr>
          <p:cNvPr id="3" name="Gráfico 2">
            <a:hlinkClick r:id="rId35" action="ppaction://hlinksldjump"/>
            <a:extLst>
              <a:ext uri="{FF2B5EF4-FFF2-40B4-BE49-F238E27FC236}">
                <a16:creationId xmlns:a16="http://schemas.microsoft.com/office/drawing/2014/main" id="{37EE659A-CCC9-4A64-8DA2-62928EE96A88}"/>
              </a:ext>
            </a:extLst>
          </p:cNvPr>
          <p:cNvPicPr>
            <a:picLocks noChangeAspect="1"/>
          </p:cNvPicPr>
          <p:nvPr/>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3699895" y="1746520"/>
            <a:ext cx="252000" cy="252000"/>
          </a:xfrm>
          <a:prstGeom prst="rect">
            <a:avLst/>
          </a:prstGeom>
        </p:spPr>
      </p:pic>
      <p:pic>
        <p:nvPicPr>
          <p:cNvPr id="68" name="Gráfico 67">
            <a:extLst>
              <a:ext uri="{FF2B5EF4-FFF2-40B4-BE49-F238E27FC236}">
                <a16:creationId xmlns:a16="http://schemas.microsoft.com/office/drawing/2014/main" id="{F07502BB-4CDE-4547-90BC-AB5CD7091955}"/>
              </a:ext>
            </a:extLst>
          </p:cNvPr>
          <p:cNvPicPr>
            <a:picLocks noChangeAspect="1"/>
          </p:cNvPicPr>
          <p:nvPr/>
        </p:nvPicPr>
        <p:blipFill>
          <a:blip r:embed="rId38">
            <a:extLst>
              <a:ext uri="{28A0092B-C50C-407E-A947-70E740481C1C}">
                <a14:useLocalDpi xmlns:a14="http://schemas.microsoft.com/office/drawing/2010/main" val="0"/>
              </a:ext>
              <a:ext uri="{96DAC541-7B7A-43D3-8B79-37D633B846F1}">
                <asvg:svgBlip xmlns:asvg="http://schemas.microsoft.com/office/drawing/2016/SVG/main" r:embed="rId39"/>
              </a:ext>
            </a:extLst>
          </a:blip>
          <a:stretch>
            <a:fillRect/>
          </a:stretch>
        </p:blipFill>
        <p:spPr>
          <a:xfrm>
            <a:off x="3338348" y="1746520"/>
            <a:ext cx="252000" cy="252000"/>
          </a:xfrm>
          <a:prstGeom prst="rect">
            <a:avLst/>
          </a:prstGeom>
        </p:spPr>
      </p:pic>
      <p:sp>
        <p:nvSpPr>
          <p:cNvPr id="4" name="Elipse 3">
            <a:extLst>
              <a:ext uri="{FF2B5EF4-FFF2-40B4-BE49-F238E27FC236}">
                <a16:creationId xmlns:a16="http://schemas.microsoft.com/office/drawing/2014/main" id="{60E0B3AD-3416-4695-B847-150569DD1765}"/>
              </a:ext>
            </a:extLst>
          </p:cNvPr>
          <p:cNvSpPr/>
          <p:nvPr/>
        </p:nvSpPr>
        <p:spPr>
          <a:xfrm>
            <a:off x="474338" y="4782652"/>
            <a:ext cx="216000" cy="216000"/>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1" name="Elipse 60">
            <a:extLst>
              <a:ext uri="{FF2B5EF4-FFF2-40B4-BE49-F238E27FC236}">
                <a16:creationId xmlns:a16="http://schemas.microsoft.com/office/drawing/2014/main" id="{4272D597-8093-47B7-A780-62436259B3FB}"/>
              </a:ext>
            </a:extLst>
          </p:cNvPr>
          <p:cNvSpPr/>
          <p:nvPr/>
        </p:nvSpPr>
        <p:spPr>
          <a:xfrm>
            <a:off x="10886778" y="4782652"/>
            <a:ext cx="216000" cy="216000"/>
          </a:xfrm>
          <a:prstGeom prst="ellips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4" name="Rectángulo: esquinas redondeadas 33">
            <a:extLst>
              <a:ext uri="{FF2B5EF4-FFF2-40B4-BE49-F238E27FC236}">
                <a16:creationId xmlns:a16="http://schemas.microsoft.com/office/drawing/2014/main" id="{48448ED1-7DB3-41B8-BC08-16A90CCC17DF}"/>
              </a:ext>
            </a:extLst>
          </p:cNvPr>
          <p:cNvSpPr/>
          <p:nvPr/>
        </p:nvSpPr>
        <p:spPr>
          <a:xfrm>
            <a:off x="837510" y="4836652"/>
            <a:ext cx="9900000" cy="108000"/>
          </a:xfrm>
          <a:prstGeom prst="roundRect">
            <a:avLst>
              <a:gd name="adj" fmla="val 50000"/>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nvGrpSpPr>
          <p:cNvPr id="35" name="Grupo 34">
            <a:extLst>
              <a:ext uri="{FF2B5EF4-FFF2-40B4-BE49-F238E27FC236}">
                <a16:creationId xmlns:a16="http://schemas.microsoft.com/office/drawing/2014/main" id="{1E4F5FA9-51EA-4B50-8890-3298A2F4CEC0}"/>
              </a:ext>
            </a:extLst>
          </p:cNvPr>
          <p:cNvGrpSpPr/>
          <p:nvPr/>
        </p:nvGrpSpPr>
        <p:grpSpPr>
          <a:xfrm>
            <a:off x="422305" y="5098390"/>
            <a:ext cx="841706" cy="292388"/>
            <a:chOff x="3866869" y="5260599"/>
            <a:chExt cx="841706" cy="292388"/>
          </a:xfrm>
        </p:grpSpPr>
        <p:sp>
          <p:nvSpPr>
            <p:cNvPr id="66" name="Content">
              <a:extLst>
                <a:ext uri="{FF2B5EF4-FFF2-40B4-BE49-F238E27FC236}">
                  <a16:creationId xmlns:a16="http://schemas.microsoft.com/office/drawing/2014/main" id="{0352631D-640A-47E4-B0B3-BFA2534F733B}"/>
                </a:ext>
              </a:extLst>
            </p:cNvPr>
            <p:cNvSpPr txBox="1"/>
            <p:nvPr>
              <p:custDataLst>
                <p:custData r:id="rId20"/>
              </p:custDataLst>
            </p:nvPr>
          </p:nvSpPr>
          <p:spPr>
            <a:xfrm>
              <a:off x="3866869" y="5260599"/>
              <a:ext cx="635110"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1500</a:t>
              </a:r>
            </a:p>
          </p:txBody>
        </p:sp>
        <p:pic>
          <p:nvPicPr>
            <p:cNvPr id="67" name="Gráfico 66">
              <a:extLst>
                <a:ext uri="{FF2B5EF4-FFF2-40B4-BE49-F238E27FC236}">
                  <a16:creationId xmlns:a16="http://schemas.microsoft.com/office/drawing/2014/main" id="{A32B983C-DC0E-4AAA-93AD-56DAE586578A}"/>
                </a:ext>
              </a:extLst>
            </p:cNvPr>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4509074" y="5274478"/>
              <a:ext cx="199501" cy="252000"/>
            </a:xfrm>
            <a:prstGeom prst="rect">
              <a:avLst/>
            </a:prstGeom>
          </p:spPr>
        </p:pic>
      </p:grpSp>
      <p:grpSp>
        <p:nvGrpSpPr>
          <p:cNvPr id="69" name="Grupo 68">
            <a:extLst>
              <a:ext uri="{FF2B5EF4-FFF2-40B4-BE49-F238E27FC236}">
                <a16:creationId xmlns:a16="http://schemas.microsoft.com/office/drawing/2014/main" id="{51C45D1E-CBA5-4A5B-BB62-2437FC83008D}"/>
              </a:ext>
            </a:extLst>
          </p:cNvPr>
          <p:cNvGrpSpPr/>
          <p:nvPr/>
        </p:nvGrpSpPr>
        <p:grpSpPr>
          <a:xfrm>
            <a:off x="10258706" y="5098390"/>
            <a:ext cx="841706" cy="292388"/>
            <a:chOff x="3866869" y="5260599"/>
            <a:chExt cx="841706" cy="292388"/>
          </a:xfrm>
        </p:grpSpPr>
        <p:sp>
          <p:nvSpPr>
            <p:cNvPr id="70" name="Content">
              <a:extLst>
                <a:ext uri="{FF2B5EF4-FFF2-40B4-BE49-F238E27FC236}">
                  <a16:creationId xmlns:a16="http://schemas.microsoft.com/office/drawing/2014/main" id="{ABAF3496-2A26-4D51-8D6F-6F85FE1E4A0B}"/>
                </a:ext>
              </a:extLst>
            </p:cNvPr>
            <p:cNvSpPr txBox="1"/>
            <p:nvPr>
              <p:custDataLst>
                <p:custData r:id="rId19"/>
              </p:custDataLst>
            </p:nvPr>
          </p:nvSpPr>
          <p:spPr>
            <a:xfrm>
              <a:off x="3866869" y="5260599"/>
              <a:ext cx="625492"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2019</a:t>
              </a:r>
            </a:p>
          </p:txBody>
        </p:sp>
        <p:pic>
          <p:nvPicPr>
            <p:cNvPr id="71" name="Gráfico 70">
              <a:extLst>
                <a:ext uri="{FF2B5EF4-FFF2-40B4-BE49-F238E27FC236}">
                  <a16:creationId xmlns:a16="http://schemas.microsoft.com/office/drawing/2014/main" id="{62B2730D-9037-4B5A-812F-AB5F153F1C00}"/>
                </a:ext>
              </a:extLst>
            </p:cNvPr>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4509074" y="5274478"/>
              <a:ext cx="199501" cy="252000"/>
            </a:xfrm>
            <a:prstGeom prst="rect">
              <a:avLst/>
            </a:prstGeom>
          </p:spPr>
        </p:pic>
      </p:grpSp>
      <p:cxnSp>
        <p:nvCxnSpPr>
          <p:cNvPr id="37" name="Conector recto 36">
            <a:extLst>
              <a:ext uri="{FF2B5EF4-FFF2-40B4-BE49-F238E27FC236}">
                <a16:creationId xmlns:a16="http://schemas.microsoft.com/office/drawing/2014/main" id="{E7921B0F-A0E0-4A68-9A78-3F5ED0ABC08B}"/>
              </a:ext>
            </a:extLst>
          </p:cNvPr>
          <p:cNvCxnSpPr>
            <a:cxnSpLocks/>
          </p:cNvCxnSpPr>
          <p:nvPr/>
        </p:nvCxnSpPr>
        <p:spPr>
          <a:xfrm>
            <a:off x="1057415" y="3965113"/>
            <a:ext cx="0" cy="979539"/>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grpSp>
        <p:nvGrpSpPr>
          <p:cNvPr id="42" name="Grupo 41">
            <a:extLst>
              <a:ext uri="{FF2B5EF4-FFF2-40B4-BE49-F238E27FC236}">
                <a16:creationId xmlns:a16="http://schemas.microsoft.com/office/drawing/2014/main" id="{0DC7D245-3648-4E54-8C79-C71D44B33482}"/>
              </a:ext>
            </a:extLst>
          </p:cNvPr>
          <p:cNvGrpSpPr/>
          <p:nvPr/>
        </p:nvGrpSpPr>
        <p:grpSpPr>
          <a:xfrm>
            <a:off x="1010864" y="3937103"/>
            <a:ext cx="1494923" cy="737945"/>
            <a:chOff x="1010864" y="3556103"/>
            <a:chExt cx="1494923" cy="737945"/>
          </a:xfrm>
        </p:grpSpPr>
        <p:sp>
          <p:nvSpPr>
            <p:cNvPr id="38" name="Rectángulo 37">
              <a:extLst>
                <a:ext uri="{FF2B5EF4-FFF2-40B4-BE49-F238E27FC236}">
                  <a16:creationId xmlns:a16="http://schemas.microsoft.com/office/drawing/2014/main" id="{737E7810-A86A-4BDF-9F33-32D905D9D36F}"/>
                </a:ext>
              </a:extLst>
            </p:cNvPr>
            <p:cNvSpPr/>
            <p:nvPr/>
          </p:nvSpPr>
          <p:spPr>
            <a:xfrm>
              <a:off x="1057415" y="3584113"/>
              <a:ext cx="1338822" cy="709935"/>
            </a:xfrm>
            <a:prstGeom prst="rect">
              <a:avLst/>
            </a:prstGeom>
            <a:solidFill>
              <a:schemeClr val="bg1"/>
            </a:solidFill>
            <a:ln w="63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5" name="Rectángulo 74">
              <a:extLst>
                <a:ext uri="{FF2B5EF4-FFF2-40B4-BE49-F238E27FC236}">
                  <a16:creationId xmlns:a16="http://schemas.microsoft.com/office/drawing/2014/main" id="{D1E2E21C-8A10-4B12-BEDA-871E09E52B3C}"/>
                </a:ext>
              </a:extLst>
            </p:cNvPr>
            <p:cNvSpPr/>
            <p:nvPr/>
          </p:nvSpPr>
          <p:spPr>
            <a:xfrm>
              <a:off x="2396240" y="3584114"/>
              <a:ext cx="109547" cy="709200"/>
            </a:xfrm>
            <a:prstGeom prst="rect">
              <a:avLst/>
            </a:prstGeom>
            <a:solidFill>
              <a:srgbClr val="00B0F0"/>
            </a:solidFill>
            <a:ln w="63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6" name="Content">
              <a:extLst>
                <a:ext uri="{FF2B5EF4-FFF2-40B4-BE49-F238E27FC236}">
                  <a16:creationId xmlns:a16="http://schemas.microsoft.com/office/drawing/2014/main" id="{4256E8CD-B43D-4442-91B2-32085A784E62}"/>
                </a:ext>
              </a:extLst>
            </p:cNvPr>
            <p:cNvSpPr txBox="1"/>
            <p:nvPr>
              <p:custDataLst>
                <p:custData r:id="rId17"/>
              </p:custDataLst>
            </p:nvPr>
          </p:nvSpPr>
          <p:spPr>
            <a:xfrm>
              <a:off x="1010864" y="3556103"/>
              <a:ext cx="1443024" cy="538609"/>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Lorem ipsum</a:t>
              </a:r>
            </a:p>
            <a:p>
              <a:r>
                <a:rPr lang="en-US" sz="1600" dirty="0">
                  <a:solidFill>
                    <a:srgbClr val="000000"/>
                  </a:solidFill>
                  <a:latin typeface="Raleway" panose="020B0503030101060003" pitchFamily="34" charset="0"/>
                  <a:ea typeface="Segoe UI" pitchFamily="34" charset="0"/>
                  <a:cs typeface="Segoe UI" pitchFamily="34" charset="0"/>
                </a:rPr>
                <a:t>dolor sit…</a:t>
              </a:r>
            </a:p>
          </p:txBody>
        </p:sp>
        <p:sp>
          <p:nvSpPr>
            <p:cNvPr id="79" name="Content">
              <a:extLst>
                <a:ext uri="{FF2B5EF4-FFF2-40B4-BE49-F238E27FC236}">
                  <a16:creationId xmlns:a16="http://schemas.microsoft.com/office/drawing/2014/main" id="{68FD51ED-E6D2-448D-ACBC-1A81456C10DB}"/>
                </a:ext>
              </a:extLst>
            </p:cNvPr>
            <p:cNvSpPr txBox="1"/>
            <p:nvPr>
              <p:custDataLst>
                <p:custData r:id="rId18"/>
              </p:custDataLst>
            </p:nvPr>
          </p:nvSpPr>
          <p:spPr>
            <a:xfrm>
              <a:off x="1010864" y="4032438"/>
              <a:ext cx="529312" cy="261610"/>
            </a:xfrm>
            <a:prstGeom prst="rect">
              <a:avLst/>
            </a:prstGeom>
            <a:noFill/>
          </p:spPr>
          <p:txBody>
            <a:bodyPr wrap="none" lIns="91440" tIns="18288" rIns="91440" bIns="27432" rtlCol="0" anchor="ctr" anchorCtr="0">
              <a:spAutoFit/>
            </a:bodyPr>
            <a:lstStyle/>
            <a:p>
              <a:r>
                <a:rPr lang="en-US" sz="1400" dirty="0">
                  <a:solidFill>
                    <a:srgbClr val="000000"/>
                  </a:solidFill>
                  <a:latin typeface="Raleway" panose="020B0503030101060003" pitchFamily="34" charset="0"/>
                  <a:ea typeface="Segoe UI" pitchFamily="34" charset="0"/>
                  <a:cs typeface="Segoe UI" pitchFamily="34" charset="0"/>
                </a:rPr>
                <a:t>1512</a:t>
              </a:r>
            </a:p>
          </p:txBody>
        </p:sp>
      </p:grpSp>
      <p:cxnSp>
        <p:nvCxnSpPr>
          <p:cNvPr id="81" name="Conector recto 80">
            <a:extLst>
              <a:ext uri="{FF2B5EF4-FFF2-40B4-BE49-F238E27FC236}">
                <a16:creationId xmlns:a16="http://schemas.microsoft.com/office/drawing/2014/main" id="{61675774-DF69-4FEE-B48C-C749C10B46E2}"/>
              </a:ext>
            </a:extLst>
          </p:cNvPr>
          <p:cNvCxnSpPr>
            <a:cxnSpLocks/>
          </p:cNvCxnSpPr>
          <p:nvPr/>
        </p:nvCxnSpPr>
        <p:spPr>
          <a:xfrm>
            <a:off x="2667140" y="3224213"/>
            <a:ext cx="0" cy="1704103"/>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grpSp>
        <p:nvGrpSpPr>
          <p:cNvPr id="43" name="Grupo 42">
            <a:extLst>
              <a:ext uri="{FF2B5EF4-FFF2-40B4-BE49-F238E27FC236}">
                <a16:creationId xmlns:a16="http://schemas.microsoft.com/office/drawing/2014/main" id="{EE82F4FF-EB06-43C8-B6E8-CD7D14C38DAE}"/>
              </a:ext>
            </a:extLst>
          </p:cNvPr>
          <p:cNvGrpSpPr/>
          <p:nvPr/>
        </p:nvGrpSpPr>
        <p:grpSpPr>
          <a:xfrm>
            <a:off x="1213653" y="3108551"/>
            <a:ext cx="1511138" cy="737945"/>
            <a:chOff x="1213653" y="2727551"/>
            <a:chExt cx="1511138" cy="737945"/>
          </a:xfrm>
        </p:grpSpPr>
        <p:sp>
          <p:nvSpPr>
            <p:cNvPr id="82" name="Rectángulo 81">
              <a:extLst>
                <a:ext uri="{FF2B5EF4-FFF2-40B4-BE49-F238E27FC236}">
                  <a16:creationId xmlns:a16="http://schemas.microsoft.com/office/drawing/2014/main" id="{32978A44-F69D-4979-AF5D-BDAD6A7E641D}"/>
                </a:ext>
              </a:extLst>
            </p:cNvPr>
            <p:cNvSpPr/>
            <p:nvPr/>
          </p:nvSpPr>
          <p:spPr>
            <a:xfrm>
              <a:off x="1328318" y="2755561"/>
              <a:ext cx="1338822" cy="709935"/>
            </a:xfrm>
            <a:prstGeom prst="rect">
              <a:avLst/>
            </a:prstGeom>
            <a:solidFill>
              <a:schemeClr val="bg1"/>
            </a:solidFill>
            <a:ln w="63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3" name="Rectángulo 82">
              <a:extLst>
                <a:ext uri="{FF2B5EF4-FFF2-40B4-BE49-F238E27FC236}">
                  <a16:creationId xmlns:a16="http://schemas.microsoft.com/office/drawing/2014/main" id="{0216C69C-2261-4595-AEF8-180C14F11994}"/>
                </a:ext>
              </a:extLst>
            </p:cNvPr>
            <p:cNvSpPr/>
            <p:nvPr/>
          </p:nvSpPr>
          <p:spPr>
            <a:xfrm>
              <a:off x="1213653" y="2755561"/>
              <a:ext cx="109547" cy="709200"/>
            </a:xfrm>
            <a:prstGeom prst="rect">
              <a:avLst/>
            </a:prstGeom>
            <a:solidFill>
              <a:srgbClr val="00B0F0"/>
            </a:solidFill>
            <a:ln w="63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4" name="Content">
              <a:extLst>
                <a:ext uri="{FF2B5EF4-FFF2-40B4-BE49-F238E27FC236}">
                  <a16:creationId xmlns:a16="http://schemas.microsoft.com/office/drawing/2014/main" id="{0F914415-D080-4791-BAD0-FA5576323DE5}"/>
                </a:ext>
              </a:extLst>
            </p:cNvPr>
            <p:cNvSpPr txBox="1"/>
            <p:nvPr>
              <p:custDataLst>
                <p:custData r:id="rId15"/>
              </p:custDataLst>
            </p:nvPr>
          </p:nvSpPr>
          <p:spPr>
            <a:xfrm>
              <a:off x="1281767" y="2727551"/>
              <a:ext cx="1443024" cy="538609"/>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Lorem ipsum</a:t>
              </a:r>
            </a:p>
            <a:p>
              <a:r>
                <a:rPr lang="en-US" sz="1600" dirty="0">
                  <a:solidFill>
                    <a:srgbClr val="000000"/>
                  </a:solidFill>
                  <a:latin typeface="Raleway" panose="020B0503030101060003" pitchFamily="34" charset="0"/>
                  <a:ea typeface="Segoe UI" pitchFamily="34" charset="0"/>
                  <a:cs typeface="Segoe UI" pitchFamily="34" charset="0"/>
                </a:rPr>
                <a:t>dolor sit…</a:t>
              </a:r>
            </a:p>
          </p:txBody>
        </p:sp>
        <p:sp>
          <p:nvSpPr>
            <p:cNvPr id="85" name="Content">
              <a:extLst>
                <a:ext uri="{FF2B5EF4-FFF2-40B4-BE49-F238E27FC236}">
                  <a16:creationId xmlns:a16="http://schemas.microsoft.com/office/drawing/2014/main" id="{7EC3E18F-CA62-4424-B1A0-0884019AC15C}"/>
                </a:ext>
              </a:extLst>
            </p:cNvPr>
            <p:cNvSpPr txBox="1"/>
            <p:nvPr>
              <p:custDataLst>
                <p:custData r:id="rId16"/>
              </p:custDataLst>
            </p:nvPr>
          </p:nvSpPr>
          <p:spPr>
            <a:xfrm>
              <a:off x="1281767" y="3203886"/>
              <a:ext cx="579005" cy="261610"/>
            </a:xfrm>
            <a:prstGeom prst="rect">
              <a:avLst/>
            </a:prstGeom>
            <a:noFill/>
          </p:spPr>
          <p:txBody>
            <a:bodyPr wrap="none" lIns="91440" tIns="18288" rIns="91440" bIns="27432" rtlCol="0" anchor="ctr" anchorCtr="0">
              <a:spAutoFit/>
            </a:bodyPr>
            <a:lstStyle/>
            <a:p>
              <a:r>
                <a:rPr lang="en-US" sz="1400" dirty="0">
                  <a:solidFill>
                    <a:srgbClr val="000000"/>
                  </a:solidFill>
                  <a:latin typeface="Raleway" panose="020B0503030101060003" pitchFamily="34" charset="0"/>
                  <a:ea typeface="Segoe UI" pitchFamily="34" charset="0"/>
                  <a:cs typeface="Segoe UI" pitchFamily="34" charset="0"/>
                </a:rPr>
                <a:t>1700</a:t>
              </a:r>
            </a:p>
          </p:txBody>
        </p:sp>
      </p:grpSp>
      <p:grpSp>
        <p:nvGrpSpPr>
          <p:cNvPr id="89" name="Grupo 88">
            <a:extLst>
              <a:ext uri="{FF2B5EF4-FFF2-40B4-BE49-F238E27FC236}">
                <a16:creationId xmlns:a16="http://schemas.microsoft.com/office/drawing/2014/main" id="{EA55B7F9-0E35-41AB-97A1-06CFF16D8543}"/>
              </a:ext>
            </a:extLst>
          </p:cNvPr>
          <p:cNvGrpSpPr/>
          <p:nvPr/>
        </p:nvGrpSpPr>
        <p:grpSpPr>
          <a:xfrm>
            <a:off x="1424325" y="5075703"/>
            <a:ext cx="1494923" cy="737945"/>
            <a:chOff x="1010864" y="3556103"/>
            <a:chExt cx="1494923" cy="737945"/>
          </a:xfrm>
        </p:grpSpPr>
        <p:sp>
          <p:nvSpPr>
            <p:cNvPr id="90" name="Rectángulo 89">
              <a:extLst>
                <a:ext uri="{FF2B5EF4-FFF2-40B4-BE49-F238E27FC236}">
                  <a16:creationId xmlns:a16="http://schemas.microsoft.com/office/drawing/2014/main" id="{B545BF72-3016-4CE4-964E-1BE53CABEE0F}"/>
                </a:ext>
              </a:extLst>
            </p:cNvPr>
            <p:cNvSpPr/>
            <p:nvPr/>
          </p:nvSpPr>
          <p:spPr>
            <a:xfrm>
              <a:off x="1057415" y="3584113"/>
              <a:ext cx="1338822" cy="709935"/>
            </a:xfrm>
            <a:prstGeom prst="rect">
              <a:avLst/>
            </a:prstGeom>
            <a:solidFill>
              <a:schemeClr val="bg1"/>
            </a:solidFill>
            <a:ln w="63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1" name="Rectángulo 90">
              <a:extLst>
                <a:ext uri="{FF2B5EF4-FFF2-40B4-BE49-F238E27FC236}">
                  <a16:creationId xmlns:a16="http://schemas.microsoft.com/office/drawing/2014/main" id="{F2BD796D-53C8-4107-A075-A45A35A57F0B}"/>
                </a:ext>
              </a:extLst>
            </p:cNvPr>
            <p:cNvSpPr/>
            <p:nvPr/>
          </p:nvSpPr>
          <p:spPr>
            <a:xfrm>
              <a:off x="2396240" y="3584114"/>
              <a:ext cx="109547" cy="709200"/>
            </a:xfrm>
            <a:prstGeom prst="rect">
              <a:avLst/>
            </a:prstGeom>
            <a:solidFill>
              <a:srgbClr val="00B0F0"/>
            </a:solidFill>
            <a:ln w="63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2" name="Content">
              <a:extLst>
                <a:ext uri="{FF2B5EF4-FFF2-40B4-BE49-F238E27FC236}">
                  <a16:creationId xmlns:a16="http://schemas.microsoft.com/office/drawing/2014/main" id="{5F8AF1B3-1F46-49D5-A0A7-DF8D73997BEB}"/>
                </a:ext>
              </a:extLst>
            </p:cNvPr>
            <p:cNvSpPr txBox="1"/>
            <p:nvPr>
              <p:custDataLst>
                <p:custData r:id="rId13"/>
              </p:custDataLst>
            </p:nvPr>
          </p:nvSpPr>
          <p:spPr>
            <a:xfrm>
              <a:off x="1010864" y="3556103"/>
              <a:ext cx="1443024" cy="538609"/>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Lorem ipsum</a:t>
              </a:r>
            </a:p>
            <a:p>
              <a:r>
                <a:rPr lang="en-US" sz="1600" dirty="0">
                  <a:solidFill>
                    <a:srgbClr val="000000"/>
                  </a:solidFill>
                  <a:latin typeface="Raleway" panose="020B0503030101060003" pitchFamily="34" charset="0"/>
                  <a:ea typeface="Segoe UI" pitchFamily="34" charset="0"/>
                  <a:cs typeface="Segoe UI" pitchFamily="34" charset="0"/>
                </a:rPr>
                <a:t>dolor sit…</a:t>
              </a:r>
            </a:p>
          </p:txBody>
        </p:sp>
        <p:sp>
          <p:nvSpPr>
            <p:cNvPr id="93" name="Content">
              <a:extLst>
                <a:ext uri="{FF2B5EF4-FFF2-40B4-BE49-F238E27FC236}">
                  <a16:creationId xmlns:a16="http://schemas.microsoft.com/office/drawing/2014/main" id="{3724AD25-344F-43A8-8849-ECB386D5542C}"/>
                </a:ext>
              </a:extLst>
            </p:cNvPr>
            <p:cNvSpPr txBox="1"/>
            <p:nvPr>
              <p:custDataLst>
                <p:custData r:id="rId14"/>
              </p:custDataLst>
            </p:nvPr>
          </p:nvSpPr>
          <p:spPr>
            <a:xfrm>
              <a:off x="1010864" y="4032438"/>
              <a:ext cx="579005" cy="261610"/>
            </a:xfrm>
            <a:prstGeom prst="rect">
              <a:avLst/>
            </a:prstGeom>
            <a:noFill/>
          </p:spPr>
          <p:txBody>
            <a:bodyPr wrap="none" lIns="91440" tIns="18288" rIns="91440" bIns="27432" rtlCol="0" anchor="ctr" anchorCtr="0">
              <a:spAutoFit/>
            </a:bodyPr>
            <a:lstStyle/>
            <a:p>
              <a:r>
                <a:rPr lang="en-US" sz="1400" dirty="0">
                  <a:solidFill>
                    <a:srgbClr val="000000"/>
                  </a:solidFill>
                  <a:latin typeface="Raleway" panose="020B0503030101060003" pitchFamily="34" charset="0"/>
                  <a:ea typeface="Segoe UI" pitchFamily="34" charset="0"/>
                  <a:cs typeface="Segoe UI" pitchFamily="34" charset="0"/>
                </a:rPr>
                <a:t>1560</a:t>
              </a:r>
            </a:p>
          </p:txBody>
        </p:sp>
      </p:grpSp>
      <p:cxnSp>
        <p:nvCxnSpPr>
          <p:cNvPr id="94" name="Conector recto 93">
            <a:extLst>
              <a:ext uri="{FF2B5EF4-FFF2-40B4-BE49-F238E27FC236}">
                <a16:creationId xmlns:a16="http://schemas.microsoft.com/office/drawing/2014/main" id="{C2901310-1471-4262-947A-3671B7D8DFD4}"/>
              </a:ext>
            </a:extLst>
          </p:cNvPr>
          <p:cNvCxnSpPr>
            <a:cxnSpLocks/>
          </p:cNvCxnSpPr>
          <p:nvPr/>
        </p:nvCxnSpPr>
        <p:spPr>
          <a:xfrm>
            <a:off x="1471016" y="4836652"/>
            <a:ext cx="0" cy="979539"/>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grpSp>
        <p:nvGrpSpPr>
          <p:cNvPr id="95" name="Grupo 94">
            <a:extLst>
              <a:ext uri="{FF2B5EF4-FFF2-40B4-BE49-F238E27FC236}">
                <a16:creationId xmlns:a16="http://schemas.microsoft.com/office/drawing/2014/main" id="{23037E08-A107-48A7-AA36-A09DDDF898D0}"/>
              </a:ext>
            </a:extLst>
          </p:cNvPr>
          <p:cNvGrpSpPr/>
          <p:nvPr/>
        </p:nvGrpSpPr>
        <p:grpSpPr>
          <a:xfrm>
            <a:off x="1581998" y="5895168"/>
            <a:ext cx="1511138" cy="737945"/>
            <a:chOff x="1213653" y="2727551"/>
            <a:chExt cx="1511138" cy="737945"/>
          </a:xfrm>
        </p:grpSpPr>
        <p:sp>
          <p:nvSpPr>
            <p:cNvPr id="96" name="Rectángulo 95">
              <a:extLst>
                <a:ext uri="{FF2B5EF4-FFF2-40B4-BE49-F238E27FC236}">
                  <a16:creationId xmlns:a16="http://schemas.microsoft.com/office/drawing/2014/main" id="{55C81CA6-1692-419B-B962-1EFB9237B196}"/>
                </a:ext>
              </a:extLst>
            </p:cNvPr>
            <p:cNvSpPr/>
            <p:nvPr/>
          </p:nvSpPr>
          <p:spPr>
            <a:xfrm>
              <a:off x="1328318" y="2755561"/>
              <a:ext cx="1338822" cy="709935"/>
            </a:xfrm>
            <a:prstGeom prst="rect">
              <a:avLst/>
            </a:prstGeom>
            <a:solidFill>
              <a:schemeClr val="bg1"/>
            </a:solidFill>
            <a:ln w="63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7" name="Rectángulo 96">
              <a:extLst>
                <a:ext uri="{FF2B5EF4-FFF2-40B4-BE49-F238E27FC236}">
                  <a16:creationId xmlns:a16="http://schemas.microsoft.com/office/drawing/2014/main" id="{F0D821DD-9865-4E04-B6CC-59DF0C6CE84E}"/>
                </a:ext>
              </a:extLst>
            </p:cNvPr>
            <p:cNvSpPr/>
            <p:nvPr/>
          </p:nvSpPr>
          <p:spPr>
            <a:xfrm>
              <a:off x="1213653" y="2755561"/>
              <a:ext cx="109547" cy="709200"/>
            </a:xfrm>
            <a:prstGeom prst="rect">
              <a:avLst/>
            </a:prstGeom>
            <a:solidFill>
              <a:srgbClr val="00B0F0"/>
            </a:solidFill>
            <a:ln w="63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8" name="Content">
              <a:extLst>
                <a:ext uri="{FF2B5EF4-FFF2-40B4-BE49-F238E27FC236}">
                  <a16:creationId xmlns:a16="http://schemas.microsoft.com/office/drawing/2014/main" id="{ECB0EE95-352E-4C26-B344-FD35EB4F1DDC}"/>
                </a:ext>
              </a:extLst>
            </p:cNvPr>
            <p:cNvSpPr txBox="1"/>
            <p:nvPr>
              <p:custDataLst>
                <p:custData r:id="rId11"/>
              </p:custDataLst>
            </p:nvPr>
          </p:nvSpPr>
          <p:spPr>
            <a:xfrm>
              <a:off x="1281767" y="2727551"/>
              <a:ext cx="1443024" cy="538609"/>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Lorem ipsum</a:t>
              </a:r>
            </a:p>
            <a:p>
              <a:r>
                <a:rPr lang="en-US" sz="1600" dirty="0">
                  <a:solidFill>
                    <a:srgbClr val="000000"/>
                  </a:solidFill>
                  <a:latin typeface="Raleway" panose="020B0503030101060003" pitchFamily="34" charset="0"/>
                  <a:ea typeface="Segoe UI" pitchFamily="34" charset="0"/>
                  <a:cs typeface="Segoe UI" pitchFamily="34" charset="0"/>
                </a:rPr>
                <a:t>dolor sit…</a:t>
              </a:r>
            </a:p>
          </p:txBody>
        </p:sp>
        <p:sp>
          <p:nvSpPr>
            <p:cNvPr id="99" name="Content">
              <a:extLst>
                <a:ext uri="{FF2B5EF4-FFF2-40B4-BE49-F238E27FC236}">
                  <a16:creationId xmlns:a16="http://schemas.microsoft.com/office/drawing/2014/main" id="{37A9DD43-D468-44DB-BB97-C3E172134351}"/>
                </a:ext>
              </a:extLst>
            </p:cNvPr>
            <p:cNvSpPr txBox="1"/>
            <p:nvPr>
              <p:custDataLst>
                <p:custData r:id="rId12"/>
              </p:custDataLst>
            </p:nvPr>
          </p:nvSpPr>
          <p:spPr>
            <a:xfrm>
              <a:off x="1281767" y="3203886"/>
              <a:ext cx="561372" cy="261610"/>
            </a:xfrm>
            <a:prstGeom prst="rect">
              <a:avLst/>
            </a:prstGeom>
            <a:noFill/>
          </p:spPr>
          <p:txBody>
            <a:bodyPr wrap="none" lIns="91440" tIns="18288" rIns="91440" bIns="27432" rtlCol="0" anchor="ctr" anchorCtr="0">
              <a:spAutoFit/>
            </a:bodyPr>
            <a:lstStyle/>
            <a:p>
              <a:r>
                <a:rPr lang="en-US" sz="1400" dirty="0">
                  <a:solidFill>
                    <a:srgbClr val="000000"/>
                  </a:solidFill>
                  <a:latin typeface="Raleway" panose="020B0503030101060003" pitchFamily="34" charset="0"/>
                  <a:ea typeface="Segoe UI" pitchFamily="34" charset="0"/>
                  <a:cs typeface="Segoe UI" pitchFamily="34" charset="0"/>
                </a:rPr>
                <a:t>1748</a:t>
              </a:r>
            </a:p>
          </p:txBody>
        </p:sp>
      </p:grpSp>
      <p:cxnSp>
        <p:nvCxnSpPr>
          <p:cNvPr id="100" name="Conector recto 99">
            <a:extLst>
              <a:ext uri="{FF2B5EF4-FFF2-40B4-BE49-F238E27FC236}">
                <a16:creationId xmlns:a16="http://schemas.microsoft.com/office/drawing/2014/main" id="{764D7675-5879-4FAC-88D2-EA4A04E79132}"/>
              </a:ext>
            </a:extLst>
          </p:cNvPr>
          <p:cNvCxnSpPr>
            <a:cxnSpLocks/>
          </p:cNvCxnSpPr>
          <p:nvPr/>
        </p:nvCxnSpPr>
        <p:spPr>
          <a:xfrm>
            <a:off x="3035485" y="4836652"/>
            <a:ext cx="0" cy="1704103"/>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1" name="Conector recto 100">
            <a:extLst>
              <a:ext uri="{FF2B5EF4-FFF2-40B4-BE49-F238E27FC236}">
                <a16:creationId xmlns:a16="http://schemas.microsoft.com/office/drawing/2014/main" id="{96559014-8297-4B95-A45C-090A1D2674C4}"/>
              </a:ext>
            </a:extLst>
          </p:cNvPr>
          <p:cNvCxnSpPr>
            <a:cxnSpLocks/>
          </p:cNvCxnSpPr>
          <p:nvPr/>
        </p:nvCxnSpPr>
        <p:spPr>
          <a:xfrm>
            <a:off x="6222373" y="3965113"/>
            <a:ext cx="0" cy="979539"/>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grpSp>
        <p:nvGrpSpPr>
          <p:cNvPr id="102" name="Grupo 101">
            <a:extLst>
              <a:ext uri="{FF2B5EF4-FFF2-40B4-BE49-F238E27FC236}">
                <a16:creationId xmlns:a16="http://schemas.microsoft.com/office/drawing/2014/main" id="{DBAF940A-E797-4092-90F9-A2A5364A027D}"/>
              </a:ext>
            </a:extLst>
          </p:cNvPr>
          <p:cNvGrpSpPr/>
          <p:nvPr/>
        </p:nvGrpSpPr>
        <p:grpSpPr>
          <a:xfrm>
            <a:off x="6175822" y="3937103"/>
            <a:ext cx="1494923" cy="737945"/>
            <a:chOff x="1010864" y="3556103"/>
            <a:chExt cx="1494923" cy="737945"/>
          </a:xfrm>
        </p:grpSpPr>
        <p:sp>
          <p:nvSpPr>
            <p:cNvPr id="103" name="Rectángulo 102">
              <a:extLst>
                <a:ext uri="{FF2B5EF4-FFF2-40B4-BE49-F238E27FC236}">
                  <a16:creationId xmlns:a16="http://schemas.microsoft.com/office/drawing/2014/main" id="{129F7862-5054-488E-A7CE-F065DD2ECB95}"/>
                </a:ext>
              </a:extLst>
            </p:cNvPr>
            <p:cNvSpPr/>
            <p:nvPr/>
          </p:nvSpPr>
          <p:spPr>
            <a:xfrm>
              <a:off x="1057415" y="3584113"/>
              <a:ext cx="1338822" cy="709935"/>
            </a:xfrm>
            <a:prstGeom prst="rect">
              <a:avLst/>
            </a:prstGeom>
            <a:solidFill>
              <a:schemeClr val="bg1"/>
            </a:solidFill>
            <a:ln w="63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4" name="Rectángulo 103">
              <a:extLst>
                <a:ext uri="{FF2B5EF4-FFF2-40B4-BE49-F238E27FC236}">
                  <a16:creationId xmlns:a16="http://schemas.microsoft.com/office/drawing/2014/main" id="{2B98B290-49E5-4ED9-9500-51E50C751882}"/>
                </a:ext>
              </a:extLst>
            </p:cNvPr>
            <p:cNvSpPr/>
            <p:nvPr/>
          </p:nvSpPr>
          <p:spPr>
            <a:xfrm>
              <a:off x="2396240" y="3584114"/>
              <a:ext cx="109547" cy="709200"/>
            </a:xfrm>
            <a:prstGeom prst="rect">
              <a:avLst/>
            </a:prstGeom>
            <a:solidFill>
              <a:srgbClr val="00B0F0"/>
            </a:solidFill>
            <a:ln w="63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5" name="Content">
              <a:extLst>
                <a:ext uri="{FF2B5EF4-FFF2-40B4-BE49-F238E27FC236}">
                  <a16:creationId xmlns:a16="http://schemas.microsoft.com/office/drawing/2014/main" id="{52EDB885-CDC1-4223-9D85-3BCCFF251330}"/>
                </a:ext>
              </a:extLst>
            </p:cNvPr>
            <p:cNvSpPr txBox="1"/>
            <p:nvPr>
              <p:custDataLst>
                <p:custData r:id="rId9"/>
              </p:custDataLst>
            </p:nvPr>
          </p:nvSpPr>
          <p:spPr>
            <a:xfrm>
              <a:off x="1010864" y="3556103"/>
              <a:ext cx="1443024" cy="538609"/>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Lorem ipsum</a:t>
              </a:r>
            </a:p>
            <a:p>
              <a:r>
                <a:rPr lang="en-US" sz="1600" dirty="0">
                  <a:solidFill>
                    <a:srgbClr val="000000"/>
                  </a:solidFill>
                  <a:latin typeface="Raleway" panose="020B0503030101060003" pitchFamily="34" charset="0"/>
                  <a:ea typeface="Segoe UI" pitchFamily="34" charset="0"/>
                  <a:cs typeface="Segoe UI" pitchFamily="34" charset="0"/>
                </a:rPr>
                <a:t>dolor sit…</a:t>
              </a:r>
            </a:p>
          </p:txBody>
        </p:sp>
        <p:sp>
          <p:nvSpPr>
            <p:cNvPr id="106" name="Content">
              <a:extLst>
                <a:ext uri="{FF2B5EF4-FFF2-40B4-BE49-F238E27FC236}">
                  <a16:creationId xmlns:a16="http://schemas.microsoft.com/office/drawing/2014/main" id="{7E336FD5-8C52-4498-9FAB-02F77897B448}"/>
                </a:ext>
              </a:extLst>
            </p:cNvPr>
            <p:cNvSpPr txBox="1"/>
            <p:nvPr>
              <p:custDataLst>
                <p:custData r:id="rId10"/>
              </p:custDataLst>
            </p:nvPr>
          </p:nvSpPr>
          <p:spPr>
            <a:xfrm>
              <a:off x="1010864" y="4032438"/>
              <a:ext cx="574196" cy="261610"/>
            </a:xfrm>
            <a:prstGeom prst="rect">
              <a:avLst/>
            </a:prstGeom>
            <a:noFill/>
          </p:spPr>
          <p:txBody>
            <a:bodyPr wrap="none" lIns="91440" tIns="18288" rIns="91440" bIns="27432" rtlCol="0" anchor="ctr" anchorCtr="0">
              <a:spAutoFit/>
            </a:bodyPr>
            <a:lstStyle/>
            <a:p>
              <a:r>
                <a:rPr lang="en-US" sz="1400" dirty="0">
                  <a:solidFill>
                    <a:srgbClr val="000000"/>
                  </a:solidFill>
                  <a:latin typeface="Raleway" panose="020B0503030101060003" pitchFamily="34" charset="0"/>
                  <a:ea typeface="Segoe UI" pitchFamily="34" charset="0"/>
                  <a:cs typeface="Segoe UI" pitchFamily="34" charset="0"/>
                </a:rPr>
                <a:t>1780</a:t>
              </a:r>
            </a:p>
          </p:txBody>
        </p:sp>
      </p:grpSp>
      <p:grpSp>
        <p:nvGrpSpPr>
          <p:cNvPr id="120" name="Grupo 119">
            <a:extLst>
              <a:ext uri="{FF2B5EF4-FFF2-40B4-BE49-F238E27FC236}">
                <a16:creationId xmlns:a16="http://schemas.microsoft.com/office/drawing/2014/main" id="{230C446E-0769-4F0D-ABE0-0695F9D055A9}"/>
              </a:ext>
            </a:extLst>
          </p:cNvPr>
          <p:cNvGrpSpPr/>
          <p:nvPr/>
        </p:nvGrpSpPr>
        <p:grpSpPr>
          <a:xfrm>
            <a:off x="8822064" y="3934764"/>
            <a:ext cx="1511138" cy="737945"/>
            <a:chOff x="1213653" y="2727551"/>
            <a:chExt cx="1511138" cy="737945"/>
          </a:xfrm>
        </p:grpSpPr>
        <p:sp>
          <p:nvSpPr>
            <p:cNvPr id="121" name="Rectángulo 120">
              <a:extLst>
                <a:ext uri="{FF2B5EF4-FFF2-40B4-BE49-F238E27FC236}">
                  <a16:creationId xmlns:a16="http://schemas.microsoft.com/office/drawing/2014/main" id="{B27522C3-C9D1-475C-A340-7349F584AFEB}"/>
                </a:ext>
              </a:extLst>
            </p:cNvPr>
            <p:cNvSpPr/>
            <p:nvPr/>
          </p:nvSpPr>
          <p:spPr>
            <a:xfrm>
              <a:off x="1328318" y="2755561"/>
              <a:ext cx="1338822" cy="709935"/>
            </a:xfrm>
            <a:prstGeom prst="rect">
              <a:avLst/>
            </a:prstGeom>
            <a:solidFill>
              <a:schemeClr val="bg1"/>
            </a:solidFill>
            <a:ln w="63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2" name="Rectángulo 121">
              <a:extLst>
                <a:ext uri="{FF2B5EF4-FFF2-40B4-BE49-F238E27FC236}">
                  <a16:creationId xmlns:a16="http://schemas.microsoft.com/office/drawing/2014/main" id="{FE199A7B-5282-4147-94F5-15BB3DF5D47E}"/>
                </a:ext>
              </a:extLst>
            </p:cNvPr>
            <p:cNvSpPr/>
            <p:nvPr/>
          </p:nvSpPr>
          <p:spPr>
            <a:xfrm>
              <a:off x="1213653" y="2755561"/>
              <a:ext cx="109547" cy="709200"/>
            </a:xfrm>
            <a:prstGeom prst="rect">
              <a:avLst/>
            </a:prstGeom>
            <a:solidFill>
              <a:srgbClr val="00B0F0"/>
            </a:solidFill>
            <a:ln w="63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3" name="Content">
              <a:extLst>
                <a:ext uri="{FF2B5EF4-FFF2-40B4-BE49-F238E27FC236}">
                  <a16:creationId xmlns:a16="http://schemas.microsoft.com/office/drawing/2014/main" id="{367C5E9B-9D16-4F74-9E4B-9296477582F0}"/>
                </a:ext>
              </a:extLst>
            </p:cNvPr>
            <p:cNvSpPr txBox="1"/>
            <p:nvPr>
              <p:custDataLst>
                <p:custData r:id="rId7"/>
              </p:custDataLst>
            </p:nvPr>
          </p:nvSpPr>
          <p:spPr>
            <a:xfrm>
              <a:off x="1281767" y="2727551"/>
              <a:ext cx="1443024" cy="538609"/>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Lorem ipsum</a:t>
              </a:r>
            </a:p>
            <a:p>
              <a:r>
                <a:rPr lang="en-US" sz="1600" dirty="0">
                  <a:solidFill>
                    <a:srgbClr val="000000"/>
                  </a:solidFill>
                  <a:latin typeface="Raleway" panose="020B0503030101060003" pitchFamily="34" charset="0"/>
                  <a:ea typeface="Segoe UI" pitchFamily="34" charset="0"/>
                  <a:cs typeface="Segoe UI" pitchFamily="34" charset="0"/>
                </a:rPr>
                <a:t>dolor sit…</a:t>
              </a:r>
            </a:p>
          </p:txBody>
        </p:sp>
        <p:sp>
          <p:nvSpPr>
            <p:cNvPr id="124" name="Content">
              <a:extLst>
                <a:ext uri="{FF2B5EF4-FFF2-40B4-BE49-F238E27FC236}">
                  <a16:creationId xmlns:a16="http://schemas.microsoft.com/office/drawing/2014/main" id="{1D8476DB-9290-41BE-8E11-156F69CB7EE5}"/>
                </a:ext>
              </a:extLst>
            </p:cNvPr>
            <p:cNvSpPr txBox="1"/>
            <p:nvPr>
              <p:custDataLst>
                <p:custData r:id="rId8"/>
              </p:custDataLst>
            </p:nvPr>
          </p:nvSpPr>
          <p:spPr>
            <a:xfrm>
              <a:off x="1281767" y="3203886"/>
              <a:ext cx="569387" cy="261610"/>
            </a:xfrm>
            <a:prstGeom prst="rect">
              <a:avLst/>
            </a:prstGeom>
            <a:noFill/>
          </p:spPr>
          <p:txBody>
            <a:bodyPr wrap="none" lIns="91440" tIns="18288" rIns="91440" bIns="27432" rtlCol="0" anchor="ctr" anchorCtr="0">
              <a:spAutoFit/>
            </a:bodyPr>
            <a:lstStyle/>
            <a:p>
              <a:r>
                <a:rPr lang="en-US" sz="1400" dirty="0">
                  <a:solidFill>
                    <a:srgbClr val="000000"/>
                  </a:solidFill>
                  <a:latin typeface="Raleway" panose="020B0503030101060003" pitchFamily="34" charset="0"/>
                  <a:ea typeface="Segoe UI" pitchFamily="34" charset="0"/>
                  <a:cs typeface="Segoe UI" pitchFamily="34" charset="0"/>
                </a:rPr>
                <a:t>1997</a:t>
              </a:r>
            </a:p>
          </p:txBody>
        </p:sp>
      </p:grpSp>
      <p:cxnSp>
        <p:nvCxnSpPr>
          <p:cNvPr id="125" name="Conector recto 124">
            <a:extLst>
              <a:ext uri="{FF2B5EF4-FFF2-40B4-BE49-F238E27FC236}">
                <a16:creationId xmlns:a16="http://schemas.microsoft.com/office/drawing/2014/main" id="{A0F276F7-E995-4F69-BCF4-5FDE0BB5BFD7}"/>
              </a:ext>
            </a:extLst>
          </p:cNvPr>
          <p:cNvCxnSpPr>
            <a:cxnSpLocks/>
          </p:cNvCxnSpPr>
          <p:nvPr/>
        </p:nvCxnSpPr>
        <p:spPr>
          <a:xfrm>
            <a:off x="10275551" y="3968313"/>
            <a:ext cx="0" cy="979539"/>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grpSp>
        <p:nvGrpSpPr>
          <p:cNvPr id="126" name="Grupo 125">
            <a:extLst>
              <a:ext uri="{FF2B5EF4-FFF2-40B4-BE49-F238E27FC236}">
                <a16:creationId xmlns:a16="http://schemas.microsoft.com/office/drawing/2014/main" id="{60A37908-3BD0-43BE-911F-37B502460A2E}"/>
              </a:ext>
            </a:extLst>
          </p:cNvPr>
          <p:cNvGrpSpPr/>
          <p:nvPr>
            <p:custDataLst>
              <p:custData r:id="rId5"/>
            </p:custDataLst>
          </p:nvPr>
        </p:nvGrpSpPr>
        <p:grpSpPr>
          <a:xfrm>
            <a:off x="476714" y="2591693"/>
            <a:ext cx="2616422" cy="292388"/>
            <a:chOff x="3090190" y="2778012"/>
            <a:chExt cx="2616422" cy="292388"/>
          </a:xfrm>
        </p:grpSpPr>
        <p:sp>
          <p:nvSpPr>
            <p:cNvPr id="127" name="Rectángulo: esquinas redondeadas 126">
              <a:extLst>
                <a:ext uri="{FF2B5EF4-FFF2-40B4-BE49-F238E27FC236}">
                  <a16:creationId xmlns:a16="http://schemas.microsoft.com/office/drawing/2014/main" id="{3C4CF52B-E330-4F4B-AB4C-C76C6A961F02}"/>
                </a:ext>
              </a:extLst>
            </p:cNvPr>
            <p:cNvSpPr/>
            <p:nvPr/>
          </p:nvSpPr>
          <p:spPr>
            <a:xfrm>
              <a:off x="3090190" y="2778012"/>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8" name="Content">
              <a:extLst>
                <a:ext uri="{FF2B5EF4-FFF2-40B4-BE49-F238E27FC236}">
                  <a16:creationId xmlns:a16="http://schemas.microsoft.com/office/drawing/2014/main" id="{A059EC53-93EE-4E24-A1AC-C444076450C3}"/>
                </a:ext>
              </a:extLst>
            </p:cNvPr>
            <p:cNvSpPr txBox="1"/>
            <p:nvPr>
              <p:custDataLst>
                <p:custData r:id="rId6"/>
              </p:custDataLst>
            </p:nvPr>
          </p:nvSpPr>
          <p:spPr>
            <a:xfrm>
              <a:off x="3090190" y="2778012"/>
              <a:ext cx="2316796" cy="292388"/>
            </a:xfrm>
            <a:prstGeom prst="rect">
              <a:avLst/>
            </a:prstGeom>
            <a:noFill/>
          </p:spPr>
          <p:txBody>
            <a:bodyPr wrap="square" lIns="91440" tIns="18288" rIns="91440" bIns="27432" rtlCol="0" anchor="ctr" anchorCtr="0">
              <a:spAutoFit/>
            </a:bodyPr>
            <a:lstStyle/>
            <a:p>
              <a:pPr algn="ctr"/>
              <a:r>
                <a:rPr lang="en-US" sz="1600" dirty="0">
                  <a:solidFill>
                    <a:schemeClr val="bg1"/>
                  </a:solidFill>
                  <a:latin typeface="Raleway" panose="020B0503030101060003" pitchFamily="34" charset="0"/>
                  <a:ea typeface="Segoe UI" pitchFamily="34" charset="0"/>
                  <a:cs typeface="Segoe UI" pitchFamily="34" charset="0"/>
                </a:rPr>
                <a:t>Nuevo punto</a:t>
              </a:r>
            </a:p>
          </p:txBody>
        </p:sp>
        <p:pic>
          <p:nvPicPr>
            <p:cNvPr id="129" name="Gráfico 128">
              <a:extLst>
                <a:ext uri="{FF2B5EF4-FFF2-40B4-BE49-F238E27FC236}">
                  <a16:creationId xmlns:a16="http://schemas.microsoft.com/office/drawing/2014/main" id="{FB50DBAB-1C7A-4B2A-A80F-0FBCAC14A5A7}"/>
                </a:ext>
              </a:extLst>
            </p:cNvPr>
            <p:cNvPicPr>
              <a:picLocks noChangeAspect="1"/>
            </p:cNvPicPr>
            <p:nvPr/>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5430799" y="2798206"/>
              <a:ext cx="252000" cy="252000"/>
            </a:xfrm>
            <a:prstGeom prst="rect">
              <a:avLst/>
            </a:prstGeom>
          </p:spPr>
        </p:pic>
      </p:grpSp>
      <p:pic>
        <p:nvPicPr>
          <p:cNvPr id="107" name="Gráfico 106">
            <a:extLst>
              <a:ext uri="{FF2B5EF4-FFF2-40B4-BE49-F238E27FC236}">
                <a16:creationId xmlns:a16="http://schemas.microsoft.com/office/drawing/2014/main" id="{23EADE20-705A-498B-85D8-46CD985B4925}"/>
              </a:ext>
            </a:extLst>
          </p:cNvPr>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4093918" y="1746520"/>
            <a:ext cx="252000" cy="252000"/>
          </a:xfrm>
          <a:prstGeom prst="rect">
            <a:avLst/>
          </a:prstGeom>
        </p:spPr>
      </p:pic>
      <p:grpSp>
        <p:nvGrpSpPr>
          <p:cNvPr id="117" name="Grupo 116">
            <a:extLst>
              <a:ext uri="{FF2B5EF4-FFF2-40B4-BE49-F238E27FC236}">
                <a16:creationId xmlns:a16="http://schemas.microsoft.com/office/drawing/2014/main" id="{2F70918B-067B-4F27-BD50-F3E394DB8F8B}"/>
              </a:ext>
            </a:extLst>
          </p:cNvPr>
          <p:cNvGrpSpPr/>
          <p:nvPr/>
        </p:nvGrpSpPr>
        <p:grpSpPr>
          <a:xfrm>
            <a:off x="457886" y="1475469"/>
            <a:ext cx="4457299" cy="119148"/>
            <a:chOff x="4456771" y="1094344"/>
            <a:chExt cx="4457299" cy="119148"/>
          </a:xfrm>
        </p:grpSpPr>
        <p:sp>
          <p:nvSpPr>
            <p:cNvPr id="118" name="Elipse 117">
              <a:extLst>
                <a:ext uri="{FF2B5EF4-FFF2-40B4-BE49-F238E27FC236}">
                  <a16:creationId xmlns:a16="http://schemas.microsoft.com/office/drawing/2014/main" id="{857764AD-C46E-47E2-A1C4-FECC7AD95242}"/>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9" name="Elipse 118">
              <a:extLst>
                <a:ext uri="{FF2B5EF4-FFF2-40B4-BE49-F238E27FC236}">
                  <a16:creationId xmlns:a16="http://schemas.microsoft.com/office/drawing/2014/main" id="{A71DD4A2-C05C-4178-852C-34069575C039}"/>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0" name="Elipse 129">
              <a:extLst>
                <a:ext uri="{FF2B5EF4-FFF2-40B4-BE49-F238E27FC236}">
                  <a16:creationId xmlns:a16="http://schemas.microsoft.com/office/drawing/2014/main" id="{8A89041E-2E7F-4044-9116-7B088A3A5DFB}"/>
                </a:ext>
              </a:extLst>
            </p:cNvPr>
            <p:cNvSpPr/>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1" name="Elipse 130">
              <a:extLst>
                <a:ext uri="{FF2B5EF4-FFF2-40B4-BE49-F238E27FC236}">
                  <a16:creationId xmlns:a16="http://schemas.microsoft.com/office/drawing/2014/main" id="{316FDB5D-6476-4637-9771-53FFD083B557}"/>
                </a:ext>
              </a:extLst>
            </p:cNvPr>
            <p:cNvSpPr/>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2" name="Elipse 131">
              <a:extLst>
                <a:ext uri="{FF2B5EF4-FFF2-40B4-BE49-F238E27FC236}">
                  <a16:creationId xmlns:a16="http://schemas.microsoft.com/office/drawing/2014/main" id="{EA12BBBD-3CEC-46AF-A93D-36BEBCFFE5EA}"/>
                </a:ext>
              </a:extLst>
            </p:cNvPr>
            <p:cNvSpPr/>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133" name="Conector recto 132">
              <a:extLst>
                <a:ext uri="{FF2B5EF4-FFF2-40B4-BE49-F238E27FC236}">
                  <a16:creationId xmlns:a16="http://schemas.microsoft.com/office/drawing/2014/main" id="{EF19CE0B-1DD1-4DFC-810B-666A7335E763}"/>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134" name="Conector recto 133">
              <a:extLst>
                <a:ext uri="{FF2B5EF4-FFF2-40B4-BE49-F238E27FC236}">
                  <a16:creationId xmlns:a16="http://schemas.microsoft.com/office/drawing/2014/main" id="{F85B17BF-DB10-4D84-B8FA-6DA46BC78595}"/>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135" name="Conector recto 134">
              <a:extLst>
                <a:ext uri="{FF2B5EF4-FFF2-40B4-BE49-F238E27FC236}">
                  <a16:creationId xmlns:a16="http://schemas.microsoft.com/office/drawing/2014/main" id="{C98E52EA-DAF2-4003-85C1-918976AEFFC2}"/>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136" name="Conector recto 135">
              <a:extLst>
                <a:ext uri="{FF2B5EF4-FFF2-40B4-BE49-F238E27FC236}">
                  <a16:creationId xmlns:a16="http://schemas.microsoft.com/office/drawing/2014/main" id="{26EB4D63-824F-433F-B0B4-7CBC277642C5}"/>
                </a:ext>
              </a:extLst>
            </p:cNvPr>
            <p:cNvCxnSpPr>
              <a:cxnSpLocks/>
            </p:cNvCxnSpPr>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pic>
        <p:nvPicPr>
          <p:cNvPr id="108" name="Gráfico 107">
            <a:extLst>
              <a:ext uri="{FF2B5EF4-FFF2-40B4-BE49-F238E27FC236}">
                <a16:creationId xmlns:a16="http://schemas.microsoft.com/office/drawing/2014/main" id="{FF98DFFA-7C05-42B9-8701-AABE9B560968}"/>
              </a:ext>
            </a:extLst>
          </p:cNvPr>
          <p:cNvPicPr>
            <a:picLocks noChangeAspect="1"/>
          </p:cNvPicPr>
          <p:nvPr/>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4457461" y="1746520"/>
            <a:ext cx="252000" cy="252000"/>
          </a:xfrm>
          <a:prstGeom prst="rect">
            <a:avLst/>
          </a:prstGeom>
        </p:spPr>
      </p:pic>
    </p:spTree>
    <p:extLst>
      <p:ext uri="{BB962C8B-B14F-4D97-AF65-F5344CB8AC3E}">
        <p14:creationId xmlns:p14="http://schemas.microsoft.com/office/powerpoint/2010/main" val="31211628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2799164"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Fundamentación</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18" action="ppaction://hlinksldjump"/>
              <a:extLst>
                <a:ext uri="{FF2B5EF4-FFF2-40B4-BE49-F238E27FC236}">
                  <a16:creationId xmlns:a16="http://schemas.microsoft.com/office/drawing/2014/main" id="{E63BC99B-E73F-4F66-868B-2E3094EB5B9C}"/>
                </a:ext>
              </a:extLst>
            </p:cNvPr>
            <p:cNvSpPr txBox="1"/>
            <p:nvPr>
              <p:custDataLst>
                <p:custData r:id="rId8"/>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107" name="Grupo 106">
            <a:extLst>
              <a:ext uri="{FF2B5EF4-FFF2-40B4-BE49-F238E27FC236}">
                <a16:creationId xmlns:a16="http://schemas.microsoft.com/office/drawing/2014/main" id="{D605D1BA-A81E-48C3-BF46-68A943585ECA}"/>
              </a:ext>
            </a:extLst>
          </p:cNvPr>
          <p:cNvGrpSpPr/>
          <p:nvPr>
            <p:custDataLst>
              <p:custData r:id="rId5"/>
            </p:custDataLst>
          </p:nvPr>
        </p:nvGrpSpPr>
        <p:grpSpPr>
          <a:xfrm>
            <a:off x="470752" y="2591693"/>
            <a:ext cx="10857913" cy="3979918"/>
            <a:chOff x="3671888" y="3718560"/>
            <a:chExt cx="3557587" cy="292388"/>
          </a:xfrm>
        </p:grpSpPr>
        <p:sp>
          <p:nvSpPr>
            <p:cNvPr id="108" name="Rectángulo: esquinas redondeadas 107">
              <a:extLst>
                <a:ext uri="{FF2B5EF4-FFF2-40B4-BE49-F238E27FC236}">
                  <a16:creationId xmlns:a16="http://schemas.microsoft.com/office/drawing/2014/main" id="{6A91445F-3A38-494E-B423-DB60A686C2B1}"/>
                </a:ext>
              </a:extLst>
            </p:cNvPr>
            <p:cNvSpPr/>
            <p:nvPr/>
          </p:nvSpPr>
          <p:spPr>
            <a:xfrm>
              <a:off x="3671888" y="3718560"/>
              <a:ext cx="3557587"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9" name="Content">
              <a:extLst>
                <a:ext uri="{FF2B5EF4-FFF2-40B4-BE49-F238E27FC236}">
                  <a16:creationId xmlns:a16="http://schemas.microsoft.com/office/drawing/2014/main" id="{627AF177-6C44-44EC-822E-6778DD9C0C5B}"/>
                </a:ext>
              </a:extLst>
            </p:cNvPr>
            <p:cNvSpPr txBox="1"/>
            <p:nvPr>
              <p:custDataLst>
                <p:custData r:id="rId7"/>
              </p:custDataLst>
            </p:nvPr>
          </p:nvSpPr>
          <p:spPr>
            <a:xfrm>
              <a:off x="3671888" y="3746609"/>
              <a:ext cx="1377816" cy="21481"/>
            </a:xfrm>
            <a:prstGeom prst="rect">
              <a:avLst/>
            </a:prstGeom>
            <a:noFill/>
          </p:spPr>
          <p:txBody>
            <a:bodyPr wrap="square" lIns="91440" tIns="18288" rIns="91440" bIns="27432" rtlCol="0" anchor="ctr" anchorCtr="0">
              <a:spAutoFit/>
            </a:bodyPr>
            <a:lstStyle/>
            <a:p>
              <a:r>
                <a:rPr lang="en-US" sz="1600" dirty="0">
                  <a:solidFill>
                    <a:schemeClr val="bg1">
                      <a:lumMod val="65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aquí</a:t>
              </a:r>
              <a:r>
                <a:rPr lang="en-US" sz="1600" dirty="0">
                  <a:solidFill>
                    <a:schemeClr val="bg1">
                      <a:lumMod val="65000"/>
                    </a:schemeClr>
                  </a:solidFill>
                  <a:latin typeface="Raleway" panose="020B0503030101060003" pitchFamily="34" charset="0"/>
                  <a:ea typeface="Segoe UI" pitchFamily="34" charset="0"/>
                  <a:cs typeface="Segoe UI" pitchFamily="34" charset="0"/>
                </a:rPr>
                <a:t>…</a:t>
              </a:r>
            </a:p>
          </p:txBody>
        </p:sp>
      </p:grpSp>
      <p:cxnSp>
        <p:nvCxnSpPr>
          <p:cNvPr id="110" name="Conector recto 109">
            <a:extLst>
              <a:ext uri="{FF2B5EF4-FFF2-40B4-BE49-F238E27FC236}">
                <a16:creationId xmlns:a16="http://schemas.microsoft.com/office/drawing/2014/main" id="{83A7F44B-33C0-458E-9AA5-54AE77C90CE7}"/>
              </a:ext>
            </a:extLst>
          </p:cNvPr>
          <p:cNvCxnSpPr>
            <a:cxnSpLocks/>
          </p:cNvCxnSpPr>
          <p:nvPr/>
        </p:nvCxnSpPr>
        <p:spPr>
          <a:xfrm>
            <a:off x="467619" y="2942918"/>
            <a:ext cx="108576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12" name="Imagen 111">
            <a:extLst>
              <a:ext uri="{FF2B5EF4-FFF2-40B4-BE49-F238E27FC236}">
                <a16:creationId xmlns:a16="http://schemas.microsoft.com/office/drawing/2014/main" id="{5D0EF7DF-055B-4205-936E-DF0BD96C592C}"/>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558321" y="2663448"/>
            <a:ext cx="234905" cy="234905"/>
          </a:xfrm>
          <a:prstGeom prst="rect">
            <a:avLst/>
          </a:prstGeom>
        </p:spPr>
      </p:pic>
      <p:pic>
        <p:nvPicPr>
          <p:cNvPr id="113" name="Imagen 112">
            <a:extLst>
              <a:ext uri="{FF2B5EF4-FFF2-40B4-BE49-F238E27FC236}">
                <a16:creationId xmlns:a16="http://schemas.microsoft.com/office/drawing/2014/main" id="{9CD6F9E3-5245-4EF3-8DCA-80566576D2EA}"/>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863335" y="2666885"/>
            <a:ext cx="234905" cy="234905"/>
          </a:xfrm>
          <a:prstGeom prst="rect">
            <a:avLst/>
          </a:prstGeom>
        </p:spPr>
      </p:pic>
      <p:pic>
        <p:nvPicPr>
          <p:cNvPr id="114" name="Imagen 113">
            <a:extLst>
              <a:ext uri="{FF2B5EF4-FFF2-40B4-BE49-F238E27FC236}">
                <a16:creationId xmlns:a16="http://schemas.microsoft.com/office/drawing/2014/main" id="{D1D3753B-3646-45F5-8797-0C7FE53767D3}"/>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1154781" y="2663448"/>
            <a:ext cx="234905" cy="234905"/>
          </a:xfrm>
          <a:prstGeom prst="rect">
            <a:avLst/>
          </a:prstGeom>
        </p:spPr>
      </p:pic>
      <p:pic>
        <p:nvPicPr>
          <p:cNvPr id="115" name="Imagen 114">
            <a:extLst>
              <a:ext uri="{FF2B5EF4-FFF2-40B4-BE49-F238E27FC236}">
                <a16:creationId xmlns:a16="http://schemas.microsoft.com/office/drawing/2014/main" id="{4B3A9ACC-6CC8-4E03-A0A6-B44DEE28BC1E}"/>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1994799" y="2663448"/>
            <a:ext cx="234905" cy="234905"/>
          </a:xfrm>
          <a:prstGeom prst="rect">
            <a:avLst/>
          </a:prstGeom>
        </p:spPr>
      </p:pic>
      <p:pic>
        <p:nvPicPr>
          <p:cNvPr id="116" name="Imagen 115">
            <a:extLst>
              <a:ext uri="{FF2B5EF4-FFF2-40B4-BE49-F238E27FC236}">
                <a16:creationId xmlns:a16="http://schemas.microsoft.com/office/drawing/2014/main" id="{55AB6C9C-AE03-43D1-B231-E54681F808BE}"/>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2274113" y="2662661"/>
            <a:ext cx="234906" cy="234906"/>
          </a:xfrm>
          <a:prstGeom prst="rect">
            <a:avLst/>
          </a:prstGeom>
        </p:spPr>
      </p:pic>
      <p:pic>
        <p:nvPicPr>
          <p:cNvPr id="117" name="Imagen 116">
            <a:extLst>
              <a:ext uri="{FF2B5EF4-FFF2-40B4-BE49-F238E27FC236}">
                <a16:creationId xmlns:a16="http://schemas.microsoft.com/office/drawing/2014/main" id="{B763C1F8-E9EE-4711-B8A3-AEF87601F8BD}"/>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1719049" y="2662661"/>
            <a:ext cx="234906" cy="234906"/>
          </a:xfrm>
          <a:prstGeom prst="rect">
            <a:avLst/>
          </a:prstGeom>
        </p:spPr>
      </p:pic>
      <p:pic>
        <p:nvPicPr>
          <p:cNvPr id="118" name="Imagen 117">
            <a:extLst>
              <a:ext uri="{FF2B5EF4-FFF2-40B4-BE49-F238E27FC236}">
                <a16:creationId xmlns:a16="http://schemas.microsoft.com/office/drawing/2014/main" id="{C3A2B016-9275-4476-A7D4-A860FD7FB126}"/>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2851658" y="2662662"/>
            <a:ext cx="234906" cy="234906"/>
          </a:xfrm>
          <a:prstGeom prst="rect">
            <a:avLst/>
          </a:prstGeom>
        </p:spPr>
      </p:pic>
      <p:pic>
        <p:nvPicPr>
          <p:cNvPr id="119" name="Imagen 118">
            <a:extLst>
              <a:ext uri="{FF2B5EF4-FFF2-40B4-BE49-F238E27FC236}">
                <a16:creationId xmlns:a16="http://schemas.microsoft.com/office/drawing/2014/main" id="{D1582893-5192-4A5A-8A13-151DF09E26E8}"/>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rcRect/>
          <a:stretch/>
        </p:blipFill>
        <p:spPr>
          <a:xfrm>
            <a:off x="3149007" y="2662661"/>
            <a:ext cx="234906" cy="234906"/>
          </a:xfrm>
          <a:prstGeom prst="rect">
            <a:avLst/>
          </a:prstGeom>
        </p:spPr>
      </p:pic>
      <p:grpSp>
        <p:nvGrpSpPr>
          <p:cNvPr id="148" name="Grupo 147">
            <a:extLst>
              <a:ext uri="{FF2B5EF4-FFF2-40B4-BE49-F238E27FC236}">
                <a16:creationId xmlns:a16="http://schemas.microsoft.com/office/drawing/2014/main" id="{C66F566F-916D-4E8B-86B2-19FE456F7A40}"/>
              </a:ext>
            </a:extLst>
          </p:cNvPr>
          <p:cNvGrpSpPr/>
          <p:nvPr/>
        </p:nvGrpSpPr>
        <p:grpSpPr>
          <a:xfrm>
            <a:off x="11517817" y="2591693"/>
            <a:ext cx="180000" cy="3979918"/>
            <a:chOff x="10045700" y="1993900"/>
            <a:chExt cx="180000" cy="4533900"/>
          </a:xfrm>
        </p:grpSpPr>
        <p:sp>
          <p:nvSpPr>
            <p:cNvPr id="146" name="Rectángulo: esquinas redondeadas 145">
              <a:extLst>
                <a:ext uri="{FF2B5EF4-FFF2-40B4-BE49-F238E27FC236}">
                  <a16:creationId xmlns:a16="http://schemas.microsoft.com/office/drawing/2014/main" id="{4DCFC398-7CD6-423D-90AE-CE51B6ACD180}"/>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Rectángulo: esquinas redondeadas 146">
              <a:extLst>
                <a:ext uri="{FF2B5EF4-FFF2-40B4-BE49-F238E27FC236}">
                  <a16:creationId xmlns:a16="http://schemas.microsoft.com/office/drawing/2014/main" id="{9EE888F8-D342-4552-9526-04E99A1C21CB}"/>
                </a:ext>
              </a:extLst>
            </p:cNvPr>
            <p:cNvSpPr/>
            <p:nvPr/>
          </p:nvSpPr>
          <p:spPr>
            <a:xfrm>
              <a:off x="10045700" y="426534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3" name="Gráfico 2">
            <a:hlinkClick r:id="rId28" action="ppaction://hlinksldjump"/>
            <a:extLst>
              <a:ext uri="{FF2B5EF4-FFF2-40B4-BE49-F238E27FC236}">
                <a16:creationId xmlns:a16="http://schemas.microsoft.com/office/drawing/2014/main" id="{37EE659A-CCC9-4A64-8DA2-62928EE96A88}"/>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3699895" y="1746520"/>
            <a:ext cx="252000" cy="252000"/>
          </a:xfrm>
          <a:prstGeom prst="rect">
            <a:avLst/>
          </a:prstGeom>
        </p:spPr>
      </p:pic>
      <p:pic>
        <p:nvPicPr>
          <p:cNvPr id="68" name="Gráfico 67">
            <a:extLst>
              <a:ext uri="{FF2B5EF4-FFF2-40B4-BE49-F238E27FC236}">
                <a16:creationId xmlns:a16="http://schemas.microsoft.com/office/drawing/2014/main" id="{F07502BB-4CDE-4547-90BC-AB5CD7091955}"/>
              </a:ext>
            </a:extLst>
          </p:cNvPr>
          <p:cNvPicPr>
            <a:picLocks noChangeAspect="1"/>
          </p:cNvPicPr>
          <p:nvPr/>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3338348" y="1746520"/>
            <a:ext cx="252000" cy="252000"/>
          </a:xfrm>
          <a:prstGeom prst="rect">
            <a:avLst/>
          </a:prstGeom>
        </p:spPr>
      </p:pic>
      <p:grpSp>
        <p:nvGrpSpPr>
          <p:cNvPr id="58" name="Grupo 57">
            <a:extLst>
              <a:ext uri="{FF2B5EF4-FFF2-40B4-BE49-F238E27FC236}">
                <a16:creationId xmlns:a16="http://schemas.microsoft.com/office/drawing/2014/main" id="{EA8CADA6-1662-496A-BFCF-5CF895220B85}"/>
              </a:ext>
            </a:extLst>
          </p:cNvPr>
          <p:cNvGrpSpPr/>
          <p:nvPr/>
        </p:nvGrpSpPr>
        <p:grpSpPr>
          <a:xfrm>
            <a:off x="11044470" y="3025174"/>
            <a:ext cx="180000" cy="3471714"/>
            <a:chOff x="10045700" y="1993900"/>
            <a:chExt cx="180000" cy="4533900"/>
          </a:xfrm>
        </p:grpSpPr>
        <p:sp>
          <p:nvSpPr>
            <p:cNvPr id="59" name="Rectángulo: esquinas redondeadas 58">
              <a:extLst>
                <a:ext uri="{FF2B5EF4-FFF2-40B4-BE49-F238E27FC236}">
                  <a16:creationId xmlns:a16="http://schemas.microsoft.com/office/drawing/2014/main" id="{65AC254A-5785-4645-A0D4-23ADEA7AB0C9}"/>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0" name="Rectángulo: esquinas redondeadas 59">
              <a:extLst>
                <a:ext uri="{FF2B5EF4-FFF2-40B4-BE49-F238E27FC236}">
                  <a16:creationId xmlns:a16="http://schemas.microsoft.com/office/drawing/2014/main" id="{62CA6B4A-D6AD-4D3C-939A-FF735DF59B06}"/>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nvGrpSpPr>
          <p:cNvPr id="61" name="Grupo 60">
            <a:extLst>
              <a:ext uri="{FF2B5EF4-FFF2-40B4-BE49-F238E27FC236}">
                <a16:creationId xmlns:a16="http://schemas.microsoft.com/office/drawing/2014/main" id="{6328EE81-82E7-44CC-88E0-FB354977EF85}"/>
              </a:ext>
            </a:extLst>
          </p:cNvPr>
          <p:cNvGrpSpPr/>
          <p:nvPr/>
        </p:nvGrpSpPr>
        <p:grpSpPr>
          <a:xfrm>
            <a:off x="457886" y="2253139"/>
            <a:ext cx="3978606" cy="292388"/>
            <a:chOff x="457886" y="2253139"/>
            <a:chExt cx="3978606" cy="292388"/>
          </a:xfrm>
        </p:grpSpPr>
        <p:sp>
          <p:nvSpPr>
            <p:cNvPr id="62" name="Content">
              <a:extLst>
                <a:ext uri="{FF2B5EF4-FFF2-40B4-BE49-F238E27FC236}">
                  <a16:creationId xmlns:a16="http://schemas.microsoft.com/office/drawing/2014/main" id="{760764C7-7A8F-4D5B-90B5-487BB2ADF7D5}"/>
                </a:ext>
              </a:extLst>
            </p:cNvPr>
            <p:cNvSpPr txBox="1"/>
            <p:nvPr>
              <p:custDataLst>
                <p:custData r:id="rId6"/>
              </p:custDataLst>
            </p:nvPr>
          </p:nvSpPr>
          <p:spPr>
            <a:xfrm>
              <a:off x="457886" y="2253139"/>
              <a:ext cx="3759362"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Análisis</a:t>
              </a:r>
              <a:r>
                <a:rPr lang="en-US" sz="1600" dirty="0">
                  <a:solidFill>
                    <a:srgbClr val="000000"/>
                  </a:solidFill>
                  <a:latin typeface="Raleway" panose="020B0503030101060003" pitchFamily="34" charset="0"/>
                  <a:ea typeface="Segoe UI" pitchFamily="34" charset="0"/>
                  <a:cs typeface="Segoe UI" pitchFamily="34" charset="0"/>
                </a:rPr>
                <a:t> de </a:t>
              </a:r>
              <a:r>
                <a:rPr lang="en-US" sz="1600" dirty="0" err="1">
                  <a:solidFill>
                    <a:srgbClr val="000000"/>
                  </a:solidFill>
                  <a:latin typeface="Raleway" panose="020B0503030101060003" pitchFamily="34" charset="0"/>
                  <a:ea typeface="Segoe UI" pitchFamily="34" charset="0"/>
                  <a:cs typeface="Segoe UI" pitchFamily="34" charset="0"/>
                </a:rPr>
                <a:t>fundamentos</a:t>
              </a:r>
              <a:r>
                <a:rPr lang="en-US" sz="1600" dirty="0">
                  <a:solidFill>
                    <a:srgbClr val="000000"/>
                  </a:solidFill>
                  <a:latin typeface="Raleway" panose="020B0503030101060003" pitchFamily="34" charset="0"/>
                  <a:ea typeface="Segoe UI" pitchFamily="34" charset="0"/>
                  <a:cs typeface="Segoe UI" pitchFamily="34" charset="0"/>
                </a:rPr>
                <a:t> </a:t>
              </a:r>
              <a:r>
                <a:rPr lang="en-US" sz="1600" dirty="0" err="1">
                  <a:solidFill>
                    <a:srgbClr val="000000"/>
                  </a:solidFill>
                  <a:latin typeface="Raleway" panose="020B0503030101060003" pitchFamily="34" charset="0"/>
                  <a:ea typeface="Segoe UI" pitchFamily="34" charset="0"/>
                  <a:cs typeface="Segoe UI" pitchFamily="34" charset="0"/>
                </a:rPr>
                <a:t>disciplinares</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63" name="Gráfico 62">
              <a:extLst>
                <a:ext uri="{FF2B5EF4-FFF2-40B4-BE49-F238E27FC236}">
                  <a16:creationId xmlns:a16="http://schemas.microsoft.com/office/drawing/2014/main" id="{3DAEE87D-1928-4DE1-BE71-A6653CAA23F8}"/>
                </a:ext>
              </a:extLst>
            </p:cNvPr>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4236991" y="2267018"/>
              <a:ext cx="199501" cy="252000"/>
            </a:xfrm>
            <a:prstGeom prst="rect">
              <a:avLst/>
            </a:prstGeom>
          </p:spPr>
        </p:pic>
      </p:grpSp>
      <p:pic>
        <p:nvPicPr>
          <p:cNvPr id="64" name="Gráfico 63">
            <a:extLst>
              <a:ext uri="{FF2B5EF4-FFF2-40B4-BE49-F238E27FC236}">
                <a16:creationId xmlns:a16="http://schemas.microsoft.com/office/drawing/2014/main" id="{32C616F3-F019-42A7-BAEF-09CF1023E87E}"/>
              </a:ext>
            </a:extLst>
          </p:cNvPr>
          <p:cNvPicPr>
            <a:picLocks noChangeAspect="1"/>
          </p:cNvPicPr>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a:off x="4086298" y="1746520"/>
            <a:ext cx="252000" cy="252000"/>
          </a:xfrm>
          <a:prstGeom prst="rect">
            <a:avLst/>
          </a:prstGeom>
        </p:spPr>
      </p:pic>
      <p:grpSp>
        <p:nvGrpSpPr>
          <p:cNvPr id="65" name="Grupo 64">
            <a:extLst>
              <a:ext uri="{FF2B5EF4-FFF2-40B4-BE49-F238E27FC236}">
                <a16:creationId xmlns:a16="http://schemas.microsoft.com/office/drawing/2014/main" id="{5120FE8A-235E-4B97-B076-9EEE4EF0B9F4}"/>
              </a:ext>
            </a:extLst>
          </p:cNvPr>
          <p:cNvGrpSpPr/>
          <p:nvPr/>
        </p:nvGrpSpPr>
        <p:grpSpPr>
          <a:xfrm>
            <a:off x="457886" y="1475469"/>
            <a:ext cx="4457299" cy="119148"/>
            <a:chOff x="4456771" y="1094344"/>
            <a:chExt cx="4457299" cy="119148"/>
          </a:xfrm>
        </p:grpSpPr>
        <p:sp>
          <p:nvSpPr>
            <p:cNvPr id="66" name="Elipse 65">
              <a:extLst>
                <a:ext uri="{FF2B5EF4-FFF2-40B4-BE49-F238E27FC236}">
                  <a16:creationId xmlns:a16="http://schemas.microsoft.com/office/drawing/2014/main" id="{A16ABA17-9DB5-4436-921F-25101AAB2C3A}"/>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7" name="Elipse 66">
              <a:extLst>
                <a:ext uri="{FF2B5EF4-FFF2-40B4-BE49-F238E27FC236}">
                  <a16:creationId xmlns:a16="http://schemas.microsoft.com/office/drawing/2014/main" id="{6BE0BB53-301C-4F7A-8466-5C179EE5D050}"/>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9" name="Elipse 68">
              <a:extLst>
                <a:ext uri="{FF2B5EF4-FFF2-40B4-BE49-F238E27FC236}">
                  <a16:creationId xmlns:a16="http://schemas.microsoft.com/office/drawing/2014/main" id="{6484653C-F797-4B9A-A386-19F5262F6E4A}"/>
                </a:ext>
              </a:extLst>
            </p:cNvPr>
            <p:cNvSpPr/>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0" name="Elipse 69">
              <a:extLst>
                <a:ext uri="{FF2B5EF4-FFF2-40B4-BE49-F238E27FC236}">
                  <a16:creationId xmlns:a16="http://schemas.microsoft.com/office/drawing/2014/main" id="{160DCC88-639B-47F4-837C-D95A9E0F73CC}"/>
                </a:ext>
              </a:extLst>
            </p:cNvPr>
            <p:cNvSpPr/>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1" name="Elipse 70">
              <a:extLst>
                <a:ext uri="{FF2B5EF4-FFF2-40B4-BE49-F238E27FC236}">
                  <a16:creationId xmlns:a16="http://schemas.microsoft.com/office/drawing/2014/main" id="{8BE303CA-6E9D-4CE5-BAC2-17DA3A155C34}"/>
                </a:ext>
              </a:extLst>
            </p:cNvPr>
            <p:cNvSpPr/>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72" name="Conector recto 71">
              <a:extLst>
                <a:ext uri="{FF2B5EF4-FFF2-40B4-BE49-F238E27FC236}">
                  <a16:creationId xmlns:a16="http://schemas.microsoft.com/office/drawing/2014/main" id="{700C355B-BF28-4FA2-903E-EA909364C28D}"/>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3" name="Conector recto 72">
              <a:extLst>
                <a:ext uri="{FF2B5EF4-FFF2-40B4-BE49-F238E27FC236}">
                  <a16:creationId xmlns:a16="http://schemas.microsoft.com/office/drawing/2014/main" id="{C86C108C-C7D5-4777-9043-CE6E2A21EBB4}"/>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4" name="Conector recto 73">
              <a:extLst>
                <a:ext uri="{FF2B5EF4-FFF2-40B4-BE49-F238E27FC236}">
                  <a16:creationId xmlns:a16="http://schemas.microsoft.com/office/drawing/2014/main" id="{FD17F9E7-EEE0-49A1-B220-0799693BB973}"/>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5" name="Conector recto 74">
              <a:extLst>
                <a:ext uri="{FF2B5EF4-FFF2-40B4-BE49-F238E27FC236}">
                  <a16:creationId xmlns:a16="http://schemas.microsoft.com/office/drawing/2014/main" id="{1549DF6E-8261-4DDD-BCFB-509F45596627}"/>
                </a:ext>
              </a:extLst>
            </p:cNvPr>
            <p:cNvCxnSpPr>
              <a:cxnSpLocks/>
            </p:cNvCxnSpPr>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pic>
        <p:nvPicPr>
          <p:cNvPr id="76" name="Imagen 75">
            <a:extLst>
              <a:ext uri="{FF2B5EF4-FFF2-40B4-BE49-F238E27FC236}">
                <a16:creationId xmlns:a16="http://schemas.microsoft.com/office/drawing/2014/main" id="{16076CFA-BFCA-4E8D-B655-0879A6424414}"/>
              </a:ext>
            </a:extLst>
          </p:cNvPr>
          <p:cNvPicPr>
            <a:picLocks noChangeAspect="1"/>
          </p:cNvPicPr>
          <p:nvPr/>
        </p:nvPicPr>
        <p:blipFill>
          <a:blip r:embed="rId37">
            <a:extLst>
              <a:ext uri="{28A0092B-C50C-407E-A947-70E740481C1C}">
                <a14:useLocalDpi xmlns:a14="http://schemas.microsoft.com/office/drawing/2010/main" val="0"/>
              </a:ext>
            </a:extLst>
          </a:blip>
          <a:stretch>
            <a:fillRect/>
          </a:stretch>
        </p:blipFill>
        <p:spPr>
          <a:xfrm>
            <a:off x="3635612" y="2671675"/>
            <a:ext cx="234906" cy="234906"/>
          </a:xfrm>
          <a:prstGeom prst="rect">
            <a:avLst/>
          </a:prstGeom>
        </p:spPr>
      </p:pic>
      <p:pic>
        <p:nvPicPr>
          <p:cNvPr id="79" name="Gráfico 78">
            <a:extLst>
              <a:ext uri="{FF2B5EF4-FFF2-40B4-BE49-F238E27FC236}">
                <a16:creationId xmlns:a16="http://schemas.microsoft.com/office/drawing/2014/main" id="{4022DA6F-D224-43F1-8897-3348CF7E62AC}"/>
              </a:ext>
            </a:extLst>
          </p:cNvPr>
          <p:cNvPicPr>
            <a:picLocks noChangeAspect="1"/>
          </p:cNvPicPr>
          <p:nvPr/>
        </p:nvPicPr>
        <p:blipFill>
          <a:blip r:embed="rId38">
            <a:extLst>
              <a:ext uri="{28A0092B-C50C-407E-A947-70E740481C1C}">
                <a14:useLocalDpi xmlns:a14="http://schemas.microsoft.com/office/drawing/2010/main" val="0"/>
              </a:ext>
              <a:ext uri="{96DAC541-7B7A-43D3-8B79-37D633B846F1}">
                <asvg:svgBlip xmlns:asvg="http://schemas.microsoft.com/office/drawing/2016/SVG/main" r:embed="rId39"/>
              </a:ext>
            </a:extLst>
          </a:blip>
          <a:stretch>
            <a:fillRect/>
          </a:stretch>
        </p:blipFill>
        <p:spPr>
          <a:xfrm>
            <a:off x="4457461" y="1746520"/>
            <a:ext cx="252000" cy="252000"/>
          </a:xfrm>
          <a:prstGeom prst="rect">
            <a:avLst/>
          </a:prstGeom>
        </p:spPr>
      </p:pic>
    </p:spTree>
    <p:extLst>
      <p:ext uri="{BB962C8B-B14F-4D97-AF65-F5344CB8AC3E}">
        <p14:creationId xmlns:p14="http://schemas.microsoft.com/office/powerpoint/2010/main" val="112989670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19"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1109599"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Visión</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25" action="ppaction://hlinksldjump"/>
              <a:extLst>
                <a:ext uri="{FF2B5EF4-FFF2-40B4-BE49-F238E27FC236}">
                  <a16:creationId xmlns:a16="http://schemas.microsoft.com/office/drawing/2014/main" id="{E63BC99B-E73F-4F66-868B-2E3094EB5B9C}"/>
                </a:ext>
              </a:extLst>
            </p:cNvPr>
            <p:cNvSpPr txBox="1"/>
            <p:nvPr>
              <p:custDataLst>
                <p:custData r:id="rId15"/>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pic>
        <p:nvPicPr>
          <p:cNvPr id="3" name="Gráfico 2">
            <a:extLst>
              <a:ext uri="{FF2B5EF4-FFF2-40B4-BE49-F238E27FC236}">
                <a16:creationId xmlns:a16="http://schemas.microsoft.com/office/drawing/2014/main" id="{37EE659A-CCC9-4A64-8DA2-62928EE96A88}"/>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2223520" y="1746520"/>
            <a:ext cx="252000" cy="252000"/>
          </a:xfrm>
          <a:prstGeom prst="rect">
            <a:avLst/>
          </a:prstGeom>
        </p:spPr>
      </p:pic>
      <p:pic>
        <p:nvPicPr>
          <p:cNvPr id="68" name="Gráfico 67">
            <a:extLst>
              <a:ext uri="{FF2B5EF4-FFF2-40B4-BE49-F238E27FC236}">
                <a16:creationId xmlns:a16="http://schemas.microsoft.com/office/drawing/2014/main" id="{F07502BB-4CDE-4547-90BC-AB5CD7091955}"/>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861973" y="1746520"/>
            <a:ext cx="252000" cy="252000"/>
          </a:xfrm>
          <a:prstGeom prst="rect">
            <a:avLst/>
          </a:prstGeom>
        </p:spPr>
      </p:pic>
      <p:grpSp>
        <p:nvGrpSpPr>
          <p:cNvPr id="76" name="Grupo 75">
            <a:extLst>
              <a:ext uri="{FF2B5EF4-FFF2-40B4-BE49-F238E27FC236}">
                <a16:creationId xmlns:a16="http://schemas.microsoft.com/office/drawing/2014/main" id="{0205C42D-D53F-4CBB-8252-D21EED60AD1E}"/>
              </a:ext>
            </a:extLst>
          </p:cNvPr>
          <p:cNvGrpSpPr/>
          <p:nvPr>
            <p:custDataLst>
              <p:custData r:id="rId5"/>
            </p:custDataLst>
          </p:nvPr>
        </p:nvGrpSpPr>
        <p:grpSpPr>
          <a:xfrm>
            <a:off x="468734" y="2251883"/>
            <a:ext cx="2904962" cy="292388"/>
            <a:chOff x="4760668" y="4237301"/>
            <a:chExt cx="2616422" cy="292388"/>
          </a:xfrm>
        </p:grpSpPr>
        <p:sp>
          <p:nvSpPr>
            <p:cNvPr id="79" name="Rectángulo: esquinas redondeadas 78">
              <a:extLst>
                <a:ext uri="{FF2B5EF4-FFF2-40B4-BE49-F238E27FC236}">
                  <a16:creationId xmlns:a16="http://schemas.microsoft.com/office/drawing/2014/main" id="{F2678A59-AAA7-43BC-9D3D-233770917354}"/>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0" name="Content">
              <a:extLst>
                <a:ext uri="{FF2B5EF4-FFF2-40B4-BE49-F238E27FC236}">
                  <a16:creationId xmlns:a16="http://schemas.microsoft.com/office/drawing/2014/main" id="{9DEDDFEA-B7C8-4D19-BE08-9F46C7349FD0}"/>
                </a:ext>
              </a:extLst>
            </p:cNvPr>
            <p:cNvSpPr txBox="1"/>
            <p:nvPr>
              <p:custDataLst>
                <p:custData r:id="rId14"/>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Qué</a:t>
              </a:r>
              <a:r>
                <a:rPr lang="en-US" sz="1600" dirty="0">
                  <a:solidFill>
                    <a:schemeClr val="bg2">
                      <a:lumMod val="50000"/>
                    </a:schemeClr>
                  </a:solidFill>
                  <a:latin typeface="Raleway" panose="020B0503030101060003" pitchFamily="34" charset="0"/>
                  <a:ea typeface="Segoe UI" pitchFamily="34" charset="0"/>
                  <a:cs typeface="Segoe UI" pitchFamily="34" charset="0"/>
                </a:rPr>
                <a:t> y </a:t>
              </a:r>
              <a:r>
                <a:rPr lang="en-US" sz="1600" dirty="0" err="1">
                  <a:solidFill>
                    <a:schemeClr val="bg2">
                      <a:lumMod val="50000"/>
                    </a:schemeClr>
                  </a:solidFill>
                  <a:latin typeface="Raleway" panose="020B0503030101060003" pitchFamily="34" charset="0"/>
                  <a:ea typeface="Segoe UI" pitchFamily="34" charset="0"/>
                  <a:cs typeface="Segoe UI" pitchFamily="34" charset="0"/>
                </a:rPr>
                <a:t>cómo</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queremos</a:t>
              </a:r>
              <a:r>
                <a:rPr lang="en-US" sz="1600" dirty="0">
                  <a:solidFill>
                    <a:schemeClr val="bg2">
                      <a:lumMod val="50000"/>
                    </a:schemeClr>
                  </a:solidFill>
                  <a:latin typeface="Raleway" panose="020B0503030101060003" pitchFamily="34" charset="0"/>
                  <a:ea typeface="Segoe UI" pitchFamily="34" charset="0"/>
                  <a:cs typeface="Segoe UI" pitchFamily="34" charset="0"/>
                </a:rPr>
                <a:t> ser?</a:t>
              </a:r>
            </a:p>
          </p:txBody>
        </p:sp>
      </p:grpSp>
      <p:grpSp>
        <p:nvGrpSpPr>
          <p:cNvPr id="81" name="Grupo 80">
            <a:extLst>
              <a:ext uri="{FF2B5EF4-FFF2-40B4-BE49-F238E27FC236}">
                <a16:creationId xmlns:a16="http://schemas.microsoft.com/office/drawing/2014/main" id="{E9272C38-636B-4AEA-A624-9C3A9F67FF89}"/>
              </a:ext>
            </a:extLst>
          </p:cNvPr>
          <p:cNvGrpSpPr/>
          <p:nvPr>
            <p:custDataLst>
              <p:custData r:id="rId6"/>
            </p:custDataLst>
          </p:nvPr>
        </p:nvGrpSpPr>
        <p:grpSpPr>
          <a:xfrm>
            <a:off x="3459336" y="2249456"/>
            <a:ext cx="2433141" cy="292388"/>
            <a:chOff x="4760668" y="4237301"/>
            <a:chExt cx="2616422" cy="292388"/>
          </a:xfrm>
        </p:grpSpPr>
        <p:sp>
          <p:nvSpPr>
            <p:cNvPr id="82" name="Rectángulo: esquinas redondeadas 81">
              <a:extLst>
                <a:ext uri="{FF2B5EF4-FFF2-40B4-BE49-F238E27FC236}">
                  <a16:creationId xmlns:a16="http://schemas.microsoft.com/office/drawing/2014/main" id="{73F1A2C5-27B0-4B48-800F-55EA2AA95A93}"/>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3" name="Content">
              <a:extLst>
                <a:ext uri="{FF2B5EF4-FFF2-40B4-BE49-F238E27FC236}">
                  <a16:creationId xmlns:a16="http://schemas.microsoft.com/office/drawing/2014/main" id="{BC047CC7-AD0F-4129-8375-445A8C42A370}"/>
                </a:ext>
              </a:extLst>
            </p:cNvPr>
            <p:cNvSpPr txBox="1"/>
            <p:nvPr>
              <p:custDataLst>
                <p:custData r:id="rId13"/>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Qué</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deseamos</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lograr</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grpSp>
        <p:nvGrpSpPr>
          <p:cNvPr id="84" name="Grupo 83">
            <a:extLst>
              <a:ext uri="{FF2B5EF4-FFF2-40B4-BE49-F238E27FC236}">
                <a16:creationId xmlns:a16="http://schemas.microsoft.com/office/drawing/2014/main" id="{15BEF6BA-7B3B-4331-9BF9-D2D4ABEF2F69}"/>
              </a:ext>
            </a:extLst>
          </p:cNvPr>
          <p:cNvGrpSpPr/>
          <p:nvPr>
            <p:custDataLst>
              <p:custData r:id="rId7"/>
            </p:custDataLst>
          </p:nvPr>
        </p:nvGrpSpPr>
        <p:grpSpPr>
          <a:xfrm>
            <a:off x="5978117" y="2249456"/>
            <a:ext cx="3815086" cy="292388"/>
            <a:chOff x="4760668" y="4237301"/>
            <a:chExt cx="2616422" cy="292388"/>
          </a:xfrm>
        </p:grpSpPr>
        <p:sp>
          <p:nvSpPr>
            <p:cNvPr id="85" name="Rectángulo: esquinas redondeadas 84">
              <a:extLst>
                <a:ext uri="{FF2B5EF4-FFF2-40B4-BE49-F238E27FC236}">
                  <a16:creationId xmlns:a16="http://schemas.microsoft.com/office/drawing/2014/main" id="{ECEB068F-B2A4-4995-8CB5-596A5B59B04E}"/>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6" name="Content">
              <a:extLst>
                <a:ext uri="{FF2B5EF4-FFF2-40B4-BE49-F238E27FC236}">
                  <a16:creationId xmlns:a16="http://schemas.microsoft.com/office/drawing/2014/main" id="{9014263C-41BB-4B34-A54C-C9A1794D8FCD}"/>
                </a:ext>
              </a:extLst>
            </p:cNvPr>
            <p:cNvSpPr txBox="1"/>
            <p:nvPr>
              <p:custDataLst>
                <p:custData r:id="rId12"/>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Cómo</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queremos</a:t>
              </a:r>
              <a:r>
                <a:rPr lang="en-US" sz="1600" dirty="0">
                  <a:solidFill>
                    <a:schemeClr val="bg2">
                      <a:lumMod val="50000"/>
                    </a:schemeClr>
                  </a:solidFill>
                  <a:latin typeface="Raleway" panose="020B0503030101060003" pitchFamily="34" charset="0"/>
                  <a:ea typeface="Segoe UI" pitchFamily="34" charset="0"/>
                  <a:cs typeface="Segoe UI" pitchFamily="34" charset="0"/>
                </a:rPr>
                <a:t> que </a:t>
              </a:r>
              <a:r>
                <a:rPr lang="en-US" sz="1600" dirty="0" err="1">
                  <a:solidFill>
                    <a:schemeClr val="bg2">
                      <a:lumMod val="50000"/>
                    </a:schemeClr>
                  </a:solidFill>
                  <a:latin typeface="Raleway" panose="020B0503030101060003" pitchFamily="34" charset="0"/>
                  <a:ea typeface="Segoe UI" pitchFamily="34" charset="0"/>
                  <a:cs typeface="Segoe UI" pitchFamily="34" charset="0"/>
                </a:rPr>
                <a:t>nos</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describan</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grpSp>
        <p:nvGrpSpPr>
          <p:cNvPr id="87" name="Grupo 86">
            <a:extLst>
              <a:ext uri="{FF2B5EF4-FFF2-40B4-BE49-F238E27FC236}">
                <a16:creationId xmlns:a16="http://schemas.microsoft.com/office/drawing/2014/main" id="{157B32FF-5F58-4CA2-9C6D-F0A4176728C0}"/>
              </a:ext>
            </a:extLst>
          </p:cNvPr>
          <p:cNvGrpSpPr/>
          <p:nvPr>
            <p:custDataLst>
              <p:custData r:id="rId8"/>
            </p:custDataLst>
          </p:nvPr>
        </p:nvGrpSpPr>
        <p:grpSpPr>
          <a:xfrm>
            <a:off x="467619" y="2625780"/>
            <a:ext cx="3423058" cy="292388"/>
            <a:chOff x="4760668" y="4237301"/>
            <a:chExt cx="2616422" cy="292388"/>
          </a:xfrm>
        </p:grpSpPr>
        <p:sp>
          <p:nvSpPr>
            <p:cNvPr id="88" name="Rectángulo: esquinas redondeadas 87">
              <a:extLst>
                <a:ext uri="{FF2B5EF4-FFF2-40B4-BE49-F238E27FC236}">
                  <a16:creationId xmlns:a16="http://schemas.microsoft.com/office/drawing/2014/main" id="{61883640-E1EA-4194-A15D-114A39C0B53E}"/>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9" name="Content">
              <a:extLst>
                <a:ext uri="{FF2B5EF4-FFF2-40B4-BE49-F238E27FC236}">
                  <a16:creationId xmlns:a16="http://schemas.microsoft.com/office/drawing/2014/main" id="{D8A48B76-0EE7-46A8-86D3-6A0B063D2BEE}"/>
                </a:ext>
              </a:extLst>
            </p:cNvPr>
            <p:cNvSpPr txBox="1"/>
            <p:nvPr>
              <p:custDataLst>
                <p:custData r:id="rId11"/>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Hacia</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dónde</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queremos</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cambiar</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grpSp>
        <p:nvGrpSpPr>
          <p:cNvPr id="90" name="Grupo 89">
            <a:extLst>
              <a:ext uri="{FF2B5EF4-FFF2-40B4-BE49-F238E27FC236}">
                <a16:creationId xmlns:a16="http://schemas.microsoft.com/office/drawing/2014/main" id="{15ADE0E1-A599-4E89-86AA-814112D4B3CB}"/>
              </a:ext>
            </a:extLst>
          </p:cNvPr>
          <p:cNvGrpSpPr/>
          <p:nvPr>
            <p:custDataLst>
              <p:custData r:id="rId9"/>
            </p:custDataLst>
          </p:nvPr>
        </p:nvGrpSpPr>
        <p:grpSpPr>
          <a:xfrm>
            <a:off x="470752" y="3025174"/>
            <a:ext cx="11246910" cy="3546437"/>
            <a:chOff x="3671888" y="3718560"/>
            <a:chExt cx="3557587" cy="292388"/>
          </a:xfrm>
        </p:grpSpPr>
        <p:sp>
          <p:nvSpPr>
            <p:cNvPr id="91" name="Rectángulo: esquinas redondeadas 90">
              <a:extLst>
                <a:ext uri="{FF2B5EF4-FFF2-40B4-BE49-F238E27FC236}">
                  <a16:creationId xmlns:a16="http://schemas.microsoft.com/office/drawing/2014/main" id="{91392D66-ED32-4289-9AF4-04733EAE4E42}"/>
                </a:ext>
              </a:extLst>
            </p:cNvPr>
            <p:cNvSpPr/>
            <p:nvPr/>
          </p:nvSpPr>
          <p:spPr>
            <a:xfrm>
              <a:off x="3671888" y="3718560"/>
              <a:ext cx="3557587"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2" name="Content">
              <a:extLst>
                <a:ext uri="{FF2B5EF4-FFF2-40B4-BE49-F238E27FC236}">
                  <a16:creationId xmlns:a16="http://schemas.microsoft.com/office/drawing/2014/main" id="{BB0A6F1E-96E2-4C3F-906B-60F80DCAC9E0}"/>
                </a:ext>
              </a:extLst>
            </p:cNvPr>
            <p:cNvSpPr txBox="1"/>
            <p:nvPr>
              <p:custDataLst>
                <p:custData r:id="rId10"/>
              </p:custDataLst>
            </p:nvPr>
          </p:nvSpPr>
          <p:spPr>
            <a:xfrm>
              <a:off x="3671888" y="3749804"/>
              <a:ext cx="3434541" cy="44406"/>
            </a:xfrm>
            <a:prstGeom prst="rect">
              <a:avLst/>
            </a:prstGeom>
            <a:noFill/>
          </p:spPr>
          <p:txBody>
            <a:bodyPr wrap="square" lIns="91440" tIns="18288" rIns="91440" bIns="27432" rtlCol="0" anchor="ctr" anchorCtr="0">
              <a:spAutoFit/>
            </a:bodyPr>
            <a:lstStyle/>
            <a:p>
              <a:r>
                <a:rPr lang="en-US" sz="1600" dirty="0" err="1">
                  <a:solidFill>
                    <a:schemeClr val="bg1">
                      <a:lumMod val="65000"/>
                    </a:schemeClr>
                  </a:solidFill>
                  <a:latin typeface="Raleway" panose="020B0503030101060003" pitchFamily="34" charset="0"/>
                  <a:ea typeface="Segoe UI" pitchFamily="34" charset="0"/>
                  <a:cs typeface="Segoe UI" pitchFamily="34" charset="0"/>
                </a:rPr>
                <a:t>Expresa</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en</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tiempo</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presente</a:t>
              </a:r>
              <a:r>
                <a:rPr lang="en-US" sz="1600" dirty="0">
                  <a:solidFill>
                    <a:schemeClr val="bg1">
                      <a:lumMod val="65000"/>
                    </a:schemeClr>
                  </a:solidFill>
                  <a:latin typeface="Raleway" panose="020B0503030101060003" pitchFamily="34" charset="0"/>
                  <a:ea typeface="Segoe UI" pitchFamily="34" charset="0"/>
                  <a:cs typeface="Segoe UI" pitchFamily="34" charset="0"/>
                </a:rPr>
                <a:t> la </a:t>
              </a:r>
              <a:r>
                <a:rPr lang="en-US" sz="1600" dirty="0" err="1">
                  <a:solidFill>
                    <a:schemeClr val="bg1">
                      <a:lumMod val="65000"/>
                    </a:schemeClr>
                  </a:solidFill>
                  <a:latin typeface="Raleway" panose="020B0503030101060003" pitchFamily="34" charset="0"/>
                  <a:ea typeface="Segoe UI" pitchFamily="34" charset="0"/>
                  <a:cs typeface="Segoe UI" pitchFamily="34" charset="0"/>
                </a:rPr>
                <a:t>declaración</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intencional</a:t>
              </a:r>
              <a:r>
                <a:rPr lang="en-US" sz="1600" dirty="0">
                  <a:solidFill>
                    <a:schemeClr val="bg1">
                      <a:lumMod val="65000"/>
                    </a:schemeClr>
                  </a:solidFill>
                  <a:latin typeface="Raleway" panose="020B0503030101060003" pitchFamily="34" charset="0"/>
                  <a:ea typeface="Segoe UI" pitchFamily="34" charset="0"/>
                  <a:cs typeface="Segoe UI" pitchFamily="34" charset="0"/>
                </a:rPr>
                <a:t> de la imagen que se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tendrá</a:t>
              </a:r>
              <a:r>
                <a:rPr lang="en-US" sz="1600" dirty="0">
                  <a:solidFill>
                    <a:schemeClr val="bg1">
                      <a:lumMod val="65000"/>
                    </a:schemeClr>
                  </a:solidFill>
                  <a:latin typeface="Raleway" panose="020B0503030101060003" pitchFamily="34" charset="0"/>
                  <a:ea typeface="Segoe UI" pitchFamily="34" charset="0"/>
                  <a:cs typeface="Segoe UI" pitchFamily="34" charset="0"/>
                </a:rPr>
                <a:t> del </a:t>
              </a:r>
              <a:r>
                <a:rPr lang="en-US" sz="1600" dirty="0" err="1">
                  <a:solidFill>
                    <a:schemeClr val="bg1">
                      <a:lumMod val="65000"/>
                    </a:schemeClr>
                  </a:solidFill>
                  <a:latin typeface="Raleway" panose="020B0503030101060003" pitchFamily="34" charset="0"/>
                  <a:ea typeface="Segoe UI" pitchFamily="34" charset="0"/>
                  <a:cs typeface="Segoe UI" pitchFamily="34" charset="0"/>
                </a:rPr>
                <a:t>programa</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educativo</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en</a:t>
              </a:r>
              <a:r>
                <a:rPr lang="en-US" sz="1600" dirty="0">
                  <a:solidFill>
                    <a:schemeClr val="bg1">
                      <a:lumMod val="65000"/>
                    </a:schemeClr>
                  </a:solidFill>
                  <a:latin typeface="Raleway" panose="020B0503030101060003" pitchFamily="34" charset="0"/>
                  <a:ea typeface="Segoe UI" pitchFamily="34" charset="0"/>
                  <a:cs typeface="Segoe UI" pitchFamily="34" charset="0"/>
                </a:rPr>
                <a:t> un </a:t>
              </a:r>
              <a:r>
                <a:rPr lang="en-US" sz="1600" dirty="0" err="1">
                  <a:solidFill>
                    <a:schemeClr val="bg1">
                      <a:lumMod val="65000"/>
                    </a:schemeClr>
                  </a:solidFill>
                  <a:latin typeface="Raleway" panose="020B0503030101060003" pitchFamily="34" charset="0"/>
                  <a:ea typeface="Segoe UI" pitchFamily="34" charset="0"/>
                  <a:cs typeface="Segoe UI" pitchFamily="34" charset="0"/>
                </a:rPr>
                <a:t>futuro</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determinado</a:t>
              </a:r>
              <a:r>
                <a:rPr lang="en-US" sz="1600" dirty="0">
                  <a:solidFill>
                    <a:schemeClr val="bg1">
                      <a:lumMod val="65000"/>
                    </a:schemeClr>
                  </a:solidFill>
                  <a:latin typeface="Raleway" panose="020B0503030101060003" pitchFamily="34" charset="0"/>
                  <a:ea typeface="Segoe UI" pitchFamily="34" charset="0"/>
                  <a:cs typeface="Segoe UI" pitchFamily="34" charset="0"/>
                </a:rPr>
                <a:t>…</a:t>
              </a:r>
            </a:p>
          </p:txBody>
        </p:sp>
      </p:grpSp>
      <p:cxnSp>
        <p:nvCxnSpPr>
          <p:cNvPr id="93" name="Conector recto 92">
            <a:extLst>
              <a:ext uri="{FF2B5EF4-FFF2-40B4-BE49-F238E27FC236}">
                <a16:creationId xmlns:a16="http://schemas.microsoft.com/office/drawing/2014/main" id="{0E49203C-367C-4A13-B353-23E1FB42665D}"/>
              </a:ext>
            </a:extLst>
          </p:cNvPr>
          <p:cNvCxnSpPr>
            <a:cxnSpLocks/>
          </p:cNvCxnSpPr>
          <p:nvPr/>
        </p:nvCxnSpPr>
        <p:spPr>
          <a:xfrm>
            <a:off x="467619" y="3368376"/>
            <a:ext cx="112464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94" name="Imagen 93">
            <a:extLst>
              <a:ext uri="{FF2B5EF4-FFF2-40B4-BE49-F238E27FC236}">
                <a16:creationId xmlns:a16="http://schemas.microsoft.com/office/drawing/2014/main" id="{99354683-D898-46B1-B509-A7C0BF35C3E6}"/>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558321" y="3088906"/>
            <a:ext cx="234905" cy="234905"/>
          </a:xfrm>
          <a:prstGeom prst="rect">
            <a:avLst/>
          </a:prstGeom>
        </p:spPr>
      </p:pic>
      <p:pic>
        <p:nvPicPr>
          <p:cNvPr id="95" name="Imagen 94">
            <a:extLst>
              <a:ext uri="{FF2B5EF4-FFF2-40B4-BE49-F238E27FC236}">
                <a16:creationId xmlns:a16="http://schemas.microsoft.com/office/drawing/2014/main" id="{FF6EAD88-ACB4-46D1-918D-0D5C74CA06D2}"/>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863335" y="3092343"/>
            <a:ext cx="234905" cy="234905"/>
          </a:xfrm>
          <a:prstGeom prst="rect">
            <a:avLst/>
          </a:prstGeom>
        </p:spPr>
      </p:pic>
      <p:pic>
        <p:nvPicPr>
          <p:cNvPr id="96" name="Imagen 95">
            <a:extLst>
              <a:ext uri="{FF2B5EF4-FFF2-40B4-BE49-F238E27FC236}">
                <a16:creationId xmlns:a16="http://schemas.microsoft.com/office/drawing/2014/main" id="{B6820358-0147-412D-A07B-BEDCFF3C530A}"/>
              </a:ext>
            </a:extLst>
          </p:cNvPr>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1154781" y="3088906"/>
            <a:ext cx="234905" cy="234905"/>
          </a:xfrm>
          <a:prstGeom prst="rect">
            <a:avLst/>
          </a:prstGeom>
        </p:spPr>
      </p:pic>
      <p:pic>
        <p:nvPicPr>
          <p:cNvPr id="97" name="Imagen 96">
            <a:extLst>
              <a:ext uri="{FF2B5EF4-FFF2-40B4-BE49-F238E27FC236}">
                <a16:creationId xmlns:a16="http://schemas.microsoft.com/office/drawing/2014/main" id="{5D45D703-FF32-447A-B9CF-A4503CB04BFA}"/>
              </a:ext>
            </a:extLst>
          </p:cNvPr>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1994799" y="3088906"/>
            <a:ext cx="234905" cy="234905"/>
          </a:xfrm>
          <a:prstGeom prst="rect">
            <a:avLst/>
          </a:prstGeom>
        </p:spPr>
      </p:pic>
      <p:pic>
        <p:nvPicPr>
          <p:cNvPr id="98" name="Imagen 97">
            <a:extLst>
              <a:ext uri="{FF2B5EF4-FFF2-40B4-BE49-F238E27FC236}">
                <a16:creationId xmlns:a16="http://schemas.microsoft.com/office/drawing/2014/main" id="{B8B7C6F5-B996-40F7-80D5-3FB23F9011C5}"/>
              </a:ext>
            </a:extLst>
          </p:cNvPr>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2274113" y="3088119"/>
            <a:ext cx="234906" cy="234906"/>
          </a:xfrm>
          <a:prstGeom prst="rect">
            <a:avLst/>
          </a:prstGeom>
        </p:spPr>
      </p:pic>
      <p:pic>
        <p:nvPicPr>
          <p:cNvPr id="99" name="Imagen 98">
            <a:extLst>
              <a:ext uri="{FF2B5EF4-FFF2-40B4-BE49-F238E27FC236}">
                <a16:creationId xmlns:a16="http://schemas.microsoft.com/office/drawing/2014/main" id="{175AF5B6-A9EB-477C-85B4-F8840AD407D0}"/>
              </a:ext>
            </a:extLst>
          </p:cNvPr>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a:off x="1719049" y="3088119"/>
            <a:ext cx="234906" cy="234906"/>
          </a:xfrm>
          <a:prstGeom prst="rect">
            <a:avLst/>
          </a:prstGeom>
        </p:spPr>
      </p:pic>
      <p:pic>
        <p:nvPicPr>
          <p:cNvPr id="100" name="Imagen 99">
            <a:extLst>
              <a:ext uri="{FF2B5EF4-FFF2-40B4-BE49-F238E27FC236}">
                <a16:creationId xmlns:a16="http://schemas.microsoft.com/office/drawing/2014/main" id="{0600D01F-6FE5-4F52-A702-C64B28192B08}"/>
              </a:ext>
            </a:extLst>
          </p:cNvPr>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a:off x="2851658" y="3088120"/>
            <a:ext cx="234906" cy="234906"/>
          </a:xfrm>
          <a:prstGeom prst="rect">
            <a:avLst/>
          </a:prstGeom>
        </p:spPr>
      </p:pic>
      <p:pic>
        <p:nvPicPr>
          <p:cNvPr id="101" name="Imagen 100">
            <a:extLst>
              <a:ext uri="{FF2B5EF4-FFF2-40B4-BE49-F238E27FC236}">
                <a16:creationId xmlns:a16="http://schemas.microsoft.com/office/drawing/2014/main" id="{4B8D082F-A8AA-49DA-90E3-A8F9D3CF9AA2}"/>
              </a:ext>
            </a:extLst>
          </p:cNvPr>
          <p:cNvPicPr>
            <a:picLocks noChangeAspect="1"/>
          </p:cNvPicPr>
          <p:nvPr/>
        </p:nvPicPr>
        <p:blipFill>
          <a:blip r:embed="rId37">
            <a:extLst>
              <a:ext uri="{28A0092B-C50C-407E-A947-70E740481C1C}">
                <a14:useLocalDpi xmlns:a14="http://schemas.microsoft.com/office/drawing/2010/main" val="0"/>
              </a:ext>
              <a:ext uri="{96DAC541-7B7A-43D3-8B79-37D633B846F1}">
                <asvg:svgBlip xmlns:asvg="http://schemas.microsoft.com/office/drawing/2016/SVG/main" r:embed="rId38"/>
              </a:ext>
            </a:extLst>
          </a:blip>
          <a:srcRect/>
          <a:stretch/>
        </p:blipFill>
        <p:spPr>
          <a:xfrm>
            <a:off x="3149007" y="3088119"/>
            <a:ext cx="234906" cy="234906"/>
          </a:xfrm>
          <a:prstGeom prst="rect">
            <a:avLst/>
          </a:prstGeom>
        </p:spPr>
      </p:pic>
      <p:grpSp>
        <p:nvGrpSpPr>
          <p:cNvPr id="102" name="Grupo 101">
            <a:extLst>
              <a:ext uri="{FF2B5EF4-FFF2-40B4-BE49-F238E27FC236}">
                <a16:creationId xmlns:a16="http://schemas.microsoft.com/office/drawing/2014/main" id="{627F9E29-F938-4A7C-878E-13ED8842B473}"/>
              </a:ext>
            </a:extLst>
          </p:cNvPr>
          <p:cNvGrpSpPr/>
          <p:nvPr/>
        </p:nvGrpSpPr>
        <p:grpSpPr>
          <a:xfrm>
            <a:off x="11455839" y="3429000"/>
            <a:ext cx="180000" cy="3067888"/>
            <a:chOff x="10045700" y="1993900"/>
            <a:chExt cx="180000" cy="4533900"/>
          </a:xfrm>
        </p:grpSpPr>
        <p:sp>
          <p:nvSpPr>
            <p:cNvPr id="103" name="Rectángulo: esquinas redondeadas 102">
              <a:extLst>
                <a:ext uri="{FF2B5EF4-FFF2-40B4-BE49-F238E27FC236}">
                  <a16:creationId xmlns:a16="http://schemas.microsoft.com/office/drawing/2014/main" id="{BCE8DDE1-9C67-4B5E-B0C5-8C5B06A517BE}"/>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4" name="Rectángulo: esquinas redondeadas 103">
              <a:extLst>
                <a:ext uri="{FF2B5EF4-FFF2-40B4-BE49-F238E27FC236}">
                  <a16:creationId xmlns:a16="http://schemas.microsoft.com/office/drawing/2014/main" id="{762A7FD4-75A1-4588-AC22-3CD09D43AB5B}"/>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34" name="Gráfico 33">
            <a:hlinkClick r:id="rId39" action="ppaction://hlinksldjump"/>
            <a:extLst>
              <a:ext uri="{FF2B5EF4-FFF2-40B4-BE49-F238E27FC236}">
                <a16:creationId xmlns:a16="http://schemas.microsoft.com/office/drawing/2014/main" id="{4A5558B5-D827-40FD-BD2D-48E2E395E0CB}"/>
              </a:ext>
            </a:extLst>
          </p:cNvPr>
          <p:cNvPicPr>
            <a:picLocks noChangeAspect="1"/>
          </p:cNvPicPr>
          <p:nvPr/>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2599200" y="1746000"/>
            <a:ext cx="252000" cy="252000"/>
          </a:xfrm>
          <a:prstGeom prst="rect">
            <a:avLst/>
          </a:prstGeom>
        </p:spPr>
      </p:pic>
      <p:grpSp>
        <p:nvGrpSpPr>
          <p:cNvPr id="66" name="Grupo 65">
            <a:extLst>
              <a:ext uri="{FF2B5EF4-FFF2-40B4-BE49-F238E27FC236}">
                <a16:creationId xmlns:a16="http://schemas.microsoft.com/office/drawing/2014/main" id="{2542DF2D-814A-4865-A167-B009E907802F}"/>
              </a:ext>
            </a:extLst>
          </p:cNvPr>
          <p:cNvGrpSpPr/>
          <p:nvPr/>
        </p:nvGrpSpPr>
        <p:grpSpPr>
          <a:xfrm>
            <a:off x="457886" y="1475469"/>
            <a:ext cx="4457299" cy="119148"/>
            <a:chOff x="4456771" y="1094344"/>
            <a:chExt cx="4457299" cy="119148"/>
          </a:xfrm>
        </p:grpSpPr>
        <p:sp>
          <p:nvSpPr>
            <p:cNvPr id="67" name="Elipse 66">
              <a:extLst>
                <a:ext uri="{FF2B5EF4-FFF2-40B4-BE49-F238E27FC236}">
                  <a16:creationId xmlns:a16="http://schemas.microsoft.com/office/drawing/2014/main" id="{C7154418-9D58-4377-A96F-5C97BE2FBD4C}"/>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9" name="Elipse 68">
              <a:extLst>
                <a:ext uri="{FF2B5EF4-FFF2-40B4-BE49-F238E27FC236}">
                  <a16:creationId xmlns:a16="http://schemas.microsoft.com/office/drawing/2014/main" id="{3973350C-D890-4DB5-952D-1012394BB566}"/>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0" name="Elipse 69">
              <a:extLst>
                <a:ext uri="{FF2B5EF4-FFF2-40B4-BE49-F238E27FC236}">
                  <a16:creationId xmlns:a16="http://schemas.microsoft.com/office/drawing/2014/main" id="{F9C44E74-FFF9-4D78-8FCF-928B09BBD531}"/>
                </a:ext>
              </a:extLst>
            </p:cNvPr>
            <p:cNvSpPr/>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1" name="Elipse 70">
              <a:extLst>
                <a:ext uri="{FF2B5EF4-FFF2-40B4-BE49-F238E27FC236}">
                  <a16:creationId xmlns:a16="http://schemas.microsoft.com/office/drawing/2014/main" id="{92B8FBC5-4758-472A-BCAF-77733411E16E}"/>
                </a:ext>
              </a:extLst>
            </p:cNvPr>
            <p:cNvSpPr/>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2" name="Elipse 71">
              <a:extLst>
                <a:ext uri="{FF2B5EF4-FFF2-40B4-BE49-F238E27FC236}">
                  <a16:creationId xmlns:a16="http://schemas.microsoft.com/office/drawing/2014/main" id="{D4704F93-14A1-42C4-AEAB-28095412E1BA}"/>
                </a:ext>
              </a:extLst>
            </p:cNvPr>
            <p:cNvSpPr/>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73" name="Conector recto 72">
              <a:extLst>
                <a:ext uri="{FF2B5EF4-FFF2-40B4-BE49-F238E27FC236}">
                  <a16:creationId xmlns:a16="http://schemas.microsoft.com/office/drawing/2014/main" id="{9526E515-00B8-48D9-9584-EF455DA7E8E2}"/>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4" name="Conector recto 73">
              <a:extLst>
                <a:ext uri="{FF2B5EF4-FFF2-40B4-BE49-F238E27FC236}">
                  <a16:creationId xmlns:a16="http://schemas.microsoft.com/office/drawing/2014/main" id="{2EF72294-C58E-4A0F-B783-D248DF4FFF71}"/>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5" name="Conector recto 74">
              <a:extLst>
                <a:ext uri="{FF2B5EF4-FFF2-40B4-BE49-F238E27FC236}">
                  <a16:creationId xmlns:a16="http://schemas.microsoft.com/office/drawing/2014/main" id="{224FDBB8-D23C-4237-A54D-E6CEF8295FCC}"/>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105" name="Conector recto 104">
              <a:extLst>
                <a:ext uri="{FF2B5EF4-FFF2-40B4-BE49-F238E27FC236}">
                  <a16:creationId xmlns:a16="http://schemas.microsoft.com/office/drawing/2014/main" id="{3B1CEDF7-FBA7-4AC0-903D-91E01ED9C541}"/>
                </a:ext>
              </a:extLst>
            </p:cNvPr>
            <p:cNvCxnSpPr>
              <a:cxnSpLocks/>
            </p:cNvCxnSpPr>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pic>
        <p:nvPicPr>
          <p:cNvPr id="106" name="Imagen 105">
            <a:extLst>
              <a:ext uri="{FF2B5EF4-FFF2-40B4-BE49-F238E27FC236}">
                <a16:creationId xmlns:a16="http://schemas.microsoft.com/office/drawing/2014/main" id="{009F8978-136B-4021-9C43-86F53D9F4D26}"/>
              </a:ext>
            </a:extLst>
          </p:cNvPr>
          <p:cNvPicPr>
            <a:picLocks noChangeAspect="1"/>
          </p:cNvPicPr>
          <p:nvPr/>
        </p:nvPicPr>
        <p:blipFill>
          <a:blip r:embed="rId42">
            <a:extLst>
              <a:ext uri="{28A0092B-C50C-407E-A947-70E740481C1C}">
                <a14:useLocalDpi xmlns:a14="http://schemas.microsoft.com/office/drawing/2010/main" val="0"/>
              </a:ext>
            </a:extLst>
          </a:blip>
          <a:stretch>
            <a:fillRect/>
          </a:stretch>
        </p:blipFill>
        <p:spPr>
          <a:xfrm>
            <a:off x="3671860" y="3098648"/>
            <a:ext cx="234906" cy="234906"/>
          </a:xfrm>
          <a:prstGeom prst="rect">
            <a:avLst/>
          </a:prstGeom>
        </p:spPr>
      </p:pic>
      <p:pic>
        <p:nvPicPr>
          <p:cNvPr id="107" name="Gráfico 106">
            <a:extLst>
              <a:ext uri="{FF2B5EF4-FFF2-40B4-BE49-F238E27FC236}">
                <a16:creationId xmlns:a16="http://schemas.microsoft.com/office/drawing/2014/main" id="{AFD23464-7FA8-48E2-9C51-D00100D68D8B}"/>
              </a:ext>
            </a:extLst>
          </p:cNvPr>
          <p:cNvPicPr>
            <a:picLocks noChangeAspect="1"/>
          </p:cNvPicPr>
          <p:nvPr/>
        </p:nvPicPr>
        <p:blipFill>
          <a:blip r:embed="rId43">
            <a:extLst>
              <a:ext uri="{28A0092B-C50C-407E-A947-70E740481C1C}">
                <a14:useLocalDpi xmlns:a14="http://schemas.microsoft.com/office/drawing/2010/main" val="0"/>
              </a:ext>
              <a:ext uri="{96DAC541-7B7A-43D3-8B79-37D633B846F1}">
                <asvg:svgBlip xmlns:asvg="http://schemas.microsoft.com/office/drawing/2016/SVG/main" r:embed="rId44"/>
              </a:ext>
            </a:extLst>
          </a:blip>
          <a:stretch>
            <a:fillRect/>
          </a:stretch>
        </p:blipFill>
        <p:spPr>
          <a:xfrm>
            <a:off x="2990611" y="1746520"/>
            <a:ext cx="252000" cy="252000"/>
          </a:xfrm>
          <a:prstGeom prst="rect">
            <a:avLst/>
          </a:prstGeom>
        </p:spPr>
      </p:pic>
    </p:spTree>
    <p:extLst>
      <p:ext uri="{BB962C8B-B14F-4D97-AF65-F5344CB8AC3E}">
        <p14:creationId xmlns:p14="http://schemas.microsoft.com/office/powerpoint/2010/main" val="113685485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32"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33"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34"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35"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36"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37"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38">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1109599"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Visión</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extLst>
                <a:ext uri="{FF2B5EF4-FFF2-40B4-BE49-F238E27FC236}">
                  <a16:creationId xmlns:a16="http://schemas.microsoft.com/office/drawing/2014/main" id="{E63BC99B-E73F-4F66-868B-2E3094EB5B9C}"/>
                </a:ext>
              </a:extLst>
            </p:cNvPr>
            <p:cNvSpPr txBox="1"/>
            <p:nvPr>
              <p:custDataLst>
                <p:custData r:id="rId29"/>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pic>
        <p:nvPicPr>
          <p:cNvPr id="3" name="Gráfico 2">
            <a:extLst>
              <a:ext uri="{FF2B5EF4-FFF2-40B4-BE49-F238E27FC236}">
                <a16:creationId xmlns:a16="http://schemas.microsoft.com/office/drawing/2014/main" id="{37EE659A-CCC9-4A64-8DA2-62928EE96A88}"/>
              </a:ext>
            </a:extLst>
          </p:cNvPr>
          <p:cNvPicPr>
            <a:picLocks noChangeAspect="1"/>
          </p:cNvPicPr>
          <p:nvPr/>
        </p:nvPicPr>
        <p:blipFill>
          <a:blip r:embed="rId39">
            <a:extLst>
              <a:ext uri="{28A0092B-C50C-407E-A947-70E740481C1C}">
                <a14:useLocalDpi xmlns:a14="http://schemas.microsoft.com/office/drawing/2010/main" val="0"/>
              </a:ext>
              <a:ext uri="{96DAC541-7B7A-43D3-8B79-37D633B846F1}">
                <asvg:svgBlip xmlns:asvg="http://schemas.microsoft.com/office/drawing/2016/SVG/main" r:embed="rId40"/>
              </a:ext>
            </a:extLst>
          </a:blip>
          <a:stretch>
            <a:fillRect/>
          </a:stretch>
        </p:blipFill>
        <p:spPr>
          <a:xfrm>
            <a:off x="2223520" y="1746520"/>
            <a:ext cx="252000" cy="252000"/>
          </a:xfrm>
          <a:prstGeom prst="rect">
            <a:avLst/>
          </a:prstGeom>
        </p:spPr>
      </p:pic>
      <p:pic>
        <p:nvPicPr>
          <p:cNvPr id="68" name="Gráfico 67">
            <a:extLst>
              <a:ext uri="{FF2B5EF4-FFF2-40B4-BE49-F238E27FC236}">
                <a16:creationId xmlns:a16="http://schemas.microsoft.com/office/drawing/2014/main" id="{F07502BB-4CDE-4547-90BC-AB5CD7091955}"/>
              </a:ext>
            </a:extLst>
          </p:cNvPr>
          <p:cNvPicPr>
            <a:picLocks noChangeAspect="1"/>
          </p:cNvPicPr>
          <p:nvPr/>
        </p:nvPicPr>
        <p:blipFill>
          <a:blip r:embed="rId41">
            <a:extLst>
              <a:ext uri="{28A0092B-C50C-407E-A947-70E740481C1C}">
                <a14:useLocalDpi xmlns:a14="http://schemas.microsoft.com/office/drawing/2010/main" val="0"/>
              </a:ext>
              <a:ext uri="{96DAC541-7B7A-43D3-8B79-37D633B846F1}">
                <asvg:svgBlip xmlns:asvg="http://schemas.microsoft.com/office/drawing/2016/SVG/main" r:embed="rId42"/>
              </a:ext>
            </a:extLst>
          </a:blip>
          <a:stretch>
            <a:fillRect/>
          </a:stretch>
        </p:blipFill>
        <p:spPr>
          <a:xfrm>
            <a:off x="1861973" y="1746520"/>
            <a:ext cx="252000" cy="252000"/>
          </a:xfrm>
          <a:prstGeom prst="rect">
            <a:avLst/>
          </a:prstGeom>
        </p:spPr>
      </p:pic>
      <p:grpSp>
        <p:nvGrpSpPr>
          <p:cNvPr id="76" name="Grupo 75">
            <a:extLst>
              <a:ext uri="{FF2B5EF4-FFF2-40B4-BE49-F238E27FC236}">
                <a16:creationId xmlns:a16="http://schemas.microsoft.com/office/drawing/2014/main" id="{0205C42D-D53F-4CBB-8252-D21EED60AD1E}"/>
              </a:ext>
            </a:extLst>
          </p:cNvPr>
          <p:cNvGrpSpPr/>
          <p:nvPr>
            <p:custDataLst>
              <p:custData r:id="rId5"/>
            </p:custDataLst>
          </p:nvPr>
        </p:nvGrpSpPr>
        <p:grpSpPr>
          <a:xfrm>
            <a:off x="468734" y="2251883"/>
            <a:ext cx="2904962" cy="292388"/>
            <a:chOff x="4760668" y="4237301"/>
            <a:chExt cx="2616422" cy="292388"/>
          </a:xfrm>
        </p:grpSpPr>
        <p:sp>
          <p:nvSpPr>
            <p:cNvPr id="79" name="Rectángulo: esquinas redondeadas 78">
              <a:extLst>
                <a:ext uri="{FF2B5EF4-FFF2-40B4-BE49-F238E27FC236}">
                  <a16:creationId xmlns:a16="http://schemas.microsoft.com/office/drawing/2014/main" id="{F2678A59-AAA7-43BC-9D3D-233770917354}"/>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0" name="Content">
              <a:extLst>
                <a:ext uri="{FF2B5EF4-FFF2-40B4-BE49-F238E27FC236}">
                  <a16:creationId xmlns:a16="http://schemas.microsoft.com/office/drawing/2014/main" id="{9DEDDFEA-B7C8-4D19-BE08-9F46C7349FD0}"/>
                </a:ext>
              </a:extLst>
            </p:cNvPr>
            <p:cNvSpPr txBox="1"/>
            <p:nvPr>
              <p:custDataLst>
                <p:custData r:id="rId28"/>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Qué</a:t>
              </a:r>
              <a:r>
                <a:rPr lang="en-US" sz="1600" dirty="0">
                  <a:solidFill>
                    <a:schemeClr val="bg2">
                      <a:lumMod val="50000"/>
                    </a:schemeClr>
                  </a:solidFill>
                  <a:latin typeface="Raleway" panose="020B0503030101060003" pitchFamily="34" charset="0"/>
                  <a:ea typeface="Segoe UI" pitchFamily="34" charset="0"/>
                  <a:cs typeface="Segoe UI" pitchFamily="34" charset="0"/>
                </a:rPr>
                <a:t> y </a:t>
              </a:r>
              <a:r>
                <a:rPr lang="en-US" sz="1600" dirty="0" err="1">
                  <a:solidFill>
                    <a:schemeClr val="bg2">
                      <a:lumMod val="50000"/>
                    </a:schemeClr>
                  </a:solidFill>
                  <a:latin typeface="Raleway" panose="020B0503030101060003" pitchFamily="34" charset="0"/>
                  <a:ea typeface="Segoe UI" pitchFamily="34" charset="0"/>
                  <a:cs typeface="Segoe UI" pitchFamily="34" charset="0"/>
                </a:rPr>
                <a:t>cómo</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queremos</a:t>
              </a:r>
              <a:r>
                <a:rPr lang="en-US" sz="1600" dirty="0">
                  <a:solidFill>
                    <a:schemeClr val="bg2">
                      <a:lumMod val="50000"/>
                    </a:schemeClr>
                  </a:solidFill>
                  <a:latin typeface="Raleway" panose="020B0503030101060003" pitchFamily="34" charset="0"/>
                  <a:ea typeface="Segoe UI" pitchFamily="34" charset="0"/>
                  <a:cs typeface="Segoe UI" pitchFamily="34" charset="0"/>
                </a:rPr>
                <a:t> ser?</a:t>
              </a:r>
            </a:p>
          </p:txBody>
        </p:sp>
      </p:grpSp>
      <p:grpSp>
        <p:nvGrpSpPr>
          <p:cNvPr id="81" name="Grupo 80">
            <a:extLst>
              <a:ext uri="{FF2B5EF4-FFF2-40B4-BE49-F238E27FC236}">
                <a16:creationId xmlns:a16="http://schemas.microsoft.com/office/drawing/2014/main" id="{E9272C38-636B-4AEA-A624-9C3A9F67FF89}"/>
              </a:ext>
            </a:extLst>
          </p:cNvPr>
          <p:cNvGrpSpPr/>
          <p:nvPr>
            <p:custDataLst>
              <p:custData r:id="rId6"/>
            </p:custDataLst>
          </p:nvPr>
        </p:nvGrpSpPr>
        <p:grpSpPr>
          <a:xfrm>
            <a:off x="3459336" y="2249456"/>
            <a:ext cx="2433141" cy="292388"/>
            <a:chOff x="4760668" y="4237301"/>
            <a:chExt cx="2616422" cy="292388"/>
          </a:xfrm>
        </p:grpSpPr>
        <p:sp>
          <p:nvSpPr>
            <p:cNvPr id="82" name="Rectángulo: esquinas redondeadas 81">
              <a:extLst>
                <a:ext uri="{FF2B5EF4-FFF2-40B4-BE49-F238E27FC236}">
                  <a16:creationId xmlns:a16="http://schemas.microsoft.com/office/drawing/2014/main" id="{73F1A2C5-27B0-4B48-800F-55EA2AA95A93}"/>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3" name="Content">
              <a:extLst>
                <a:ext uri="{FF2B5EF4-FFF2-40B4-BE49-F238E27FC236}">
                  <a16:creationId xmlns:a16="http://schemas.microsoft.com/office/drawing/2014/main" id="{BC047CC7-AD0F-4129-8375-445A8C42A370}"/>
                </a:ext>
              </a:extLst>
            </p:cNvPr>
            <p:cNvSpPr txBox="1"/>
            <p:nvPr>
              <p:custDataLst>
                <p:custData r:id="rId27"/>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Qué</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deseamos</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lograr</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grpSp>
        <p:nvGrpSpPr>
          <p:cNvPr id="84" name="Grupo 83">
            <a:extLst>
              <a:ext uri="{FF2B5EF4-FFF2-40B4-BE49-F238E27FC236}">
                <a16:creationId xmlns:a16="http://schemas.microsoft.com/office/drawing/2014/main" id="{15BEF6BA-7B3B-4331-9BF9-D2D4ABEF2F69}"/>
              </a:ext>
            </a:extLst>
          </p:cNvPr>
          <p:cNvGrpSpPr/>
          <p:nvPr>
            <p:custDataLst>
              <p:custData r:id="rId7"/>
            </p:custDataLst>
          </p:nvPr>
        </p:nvGrpSpPr>
        <p:grpSpPr>
          <a:xfrm>
            <a:off x="5978117" y="2249456"/>
            <a:ext cx="3815086" cy="292388"/>
            <a:chOff x="4760668" y="4237301"/>
            <a:chExt cx="2616422" cy="292388"/>
          </a:xfrm>
        </p:grpSpPr>
        <p:sp>
          <p:nvSpPr>
            <p:cNvPr id="85" name="Rectángulo: esquinas redondeadas 84">
              <a:extLst>
                <a:ext uri="{FF2B5EF4-FFF2-40B4-BE49-F238E27FC236}">
                  <a16:creationId xmlns:a16="http://schemas.microsoft.com/office/drawing/2014/main" id="{ECEB068F-B2A4-4995-8CB5-596A5B59B04E}"/>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6" name="Content">
              <a:extLst>
                <a:ext uri="{FF2B5EF4-FFF2-40B4-BE49-F238E27FC236}">
                  <a16:creationId xmlns:a16="http://schemas.microsoft.com/office/drawing/2014/main" id="{9014263C-41BB-4B34-A54C-C9A1794D8FCD}"/>
                </a:ext>
              </a:extLst>
            </p:cNvPr>
            <p:cNvSpPr txBox="1"/>
            <p:nvPr>
              <p:custDataLst>
                <p:custData r:id="rId26"/>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Cómo</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queremos</a:t>
              </a:r>
              <a:r>
                <a:rPr lang="en-US" sz="1600" dirty="0">
                  <a:solidFill>
                    <a:schemeClr val="bg2">
                      <a:lumMod val="50000"/>
                    </a:schemeClr>
                  </a:solidFill>
                  <a:latin typeface="Raleway" panose="020B0503030101060003" pitchFamily="34" charset="0"/>
                  <a:ea typeface="Segoe UI" pitchFamily="34" charset="0"/>
                  <a:cs typeface="Segoe UI" pitchFamily="34" charset="0"/>
                </a:rPr>
                <a:t> que </a:t>
              </a:r>
              <a:r>
                <a:rPr lang="en-US" sz="1600" dirty="0" err="1">
                  <a:solidFill>
                    <a:schemeClr val="bg2">
                      <a:lumMod val="50000"/>
                    </a:schemeClr>
                  </a:solidFill>
                  <a:latin typeface="Raleway" panose="020B0503030101060003" pitchFamily="34" charset="0"/>
                  <a:ea typeface="Segoe UI" pitchFamily="34" charset="0"/>
                  <a:cs typeface="Segoe UI" pitchFamily="34" charset="0"/>
                </a:rPr>
                <a:t>nos</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describan</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grpSp>
        <p:nvGrpSpPr>
          <p:cNvPr id="87" name="Grupo 86">
            <a:extLst>
              <a:ext uri="{FF2B5EF4-FFF2-40B4-BE49-F238E27FC236}">
                <a16:creationId xmlns:a16="http://schemas.microsoft.com/office/drawing/2014/main" id="{157B32FF-5F58-4CA2-9C6D-F0A4176728C0}"/>
              </a:ext>
            </a:extLst>
          </p:cNvPr>
          <p:cNvGrpSpPr/>
          <p:nvPr>
            <p:custDataLst>
              <p:custData r:id="rId8"/>
            </p:custDataLst>
          </p:nvPr>
        </p:nvGrpSpPr>
        <p:grpSpPr>
          <a:xfrm>
            <a:off x="467619" y="2625780"/>
            <a:ext cx="3423058" cy="292388"/>
            <a:chOff x="4760668" y="4237301"/>
            <a:chExt cx="2616422" cy="292388"/>
          </a:xfrm>
        </p:grpSpPr>
        <p:sp>
          <p:nvSpPr>
            <p:cNvPr id="88" name="Rectángulo: esquinas redondeadas 87">
              <a:extLst>
                <a:ext uri="{FF2B5EF4-FFF2-40B4-BE49-F238E27FC236}">
                  <a16:creationId xmlns:a16="http://schemas.microsoft.com/office/drawing/2014/main" id="{61883640-E1EA-4194-A15D-114A39C0B53E}"/>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9" name="Content">
              <a:extLst>
                <a:ext uri="{FF2B5EF4-FFF2-40B4-BE49-F238E27FC236}">
                  <a16:creationId xmlns:a16="http://schemas.microsoft.com/office/drawing/2014/main" id="{D8A48B76-0EE7-46A8-86D3-6A0B063D2BEE}"/>
                </a:ext>
              </a:extLst>
            </p:cNvPr>
            <p:cNvSpPr txBox="1"/>
            <p:nvPr>
              <p:custDataLst>
                <p:custData r:id="rId25"/>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Hacia</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dónde</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queremos</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cambiar</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grpSp>
        <p:nvGrpSpPr>
          <p:cNvPr id="90" name="Grupo 89">
            <a:extLst>
              <a:ext uri="{FF2B5EF4-FFF2-40B4-BE49-F238E27FC236}">
                <a16:creationId xmlns:a16="http://schemas.microsoft.com/office/drawing/2014/main" id="{15ADE0E1-A599-4E89-86AA-814112D4B3CB}"/>
              </a:ext>
            </a:extLst>
          </p:cNvPr>
          <p:cNvGrpSpPr/>
          <p:nvPr>
            <p:custDataLst>
              <p:custData r:id="rId9"/>
            </p:custDataLst>
          </p:nvPr>
        </p:nvGrpSpPr>
        <p:grpSpPr>
          <a:xfrm>
            <a:off x="470752" y="3025174"/>
            <a:ext cx="11246910" cy="3546437"/>
            <a:chOff x="3671888" y="3718560"/>
            <a:chExt cx="3557587" cy="292388"/>
          </a:xfrm>
        </p:grpSpPr>
        <p:sp>
          <p:nvSpPr>
            <p:cNvPr id="91" name="Rectángulo: esquinas redondeadas 90">
              <a:extLst>
                <a:ext uri="{FF2B5EF4-FFF2-40B4-BE49-F238E27FC236}">
                  <a16:creationId xmlns:a16="http://schemas.microsoft.com/office/drawing/2014/main" id="{91392D66-ED32-4289-9AF4-04733EAE4E42}"/>
                </a:ext>
              </a:extLst>
            </p:cNvPr>
            <p:cNvSpPr/>
            <p:nvPr/>
          </p:nvSpPr>
          <p:spPr>
            <a:xfrm>
              <a:off x="3671888" y="3718560"/>
              <a:ext cx="3557587"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2" name="Content">
              <a:extLst>
                <a:ext uri="{FF2B5EF4-FFF2-40B4-BE49-F238E27FC236}">
                  <a16:creationId xmlns:a16="http://schemas.microsoft.com/office/drawing/2014/main" id="{BB0A6F1E-96E2-4C3F-906B-60F80DCAC9E0}"/>
                </a:ext>
              </a:extLst>
            </p:cNvPr>
            <p:cNvSpPr txBox="1"/>
            <p:nvPr>
              <p:custDataLst>
                <p:custData r:id="rId24"/>
              </p:custDataLst>
            </p:nvPr>
          </p:nvSpPr>
          <p:spPr>
            <a:xfrm>
              <a:off x="3671888" y="3749804"/>
              <a:ext cx="3434541" cy="44406"/>
            </a:xfrm>
            <a:prstGeom prst="rect">
              <a:avLst/>
            </a:prstGeom>
            <a:noFill/>
          </p:spPr>
          <p:txBody>
            <a:bodyPr wrap="square" lIns="91440" tIns="18288" rIns="91440" bIns="27432" rtlCol="0" anchor="ctr" anchorCtr="0">
              <a:spAutoFit/>
            </a:bodyPr>
            <a:lstStyle/>
            <a:p>
              <a:r>
                <a:rPr lang="en-US" sz="1600" dirty="0" err="1">
                  <a:solidFill>
                    <a:schemeClr val="bg1">
                      <a:lumMod val="65000"/>
                    </a:schemeClr>
                  </a:solidFill>
                  <a:latin typeface="Raleway" panose="020B0503030101060003" pitchFamily="34" charset="0"/>
                  <a:ea typeface="Segoe UI" pitchFamily="34" charset="0"/>
                  <a:cs typeface="Segoe UI" pitchFamily="34" charset="0"/>
                </a:rPr>
                <a:t>Expresa</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en</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tiempo</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presente</a:t>
              </a:r>
              <a:r>
                <a:rPr lang="en-US" sz="1600" dirty="0">
                  <a:solidFill>
                    <a:schemeClr val="bg1">
                      <a:lumMod val="65000"/>
                    </a:schemeClr>
                  </a:solidFill>
                  <a:latin typeface="Raleway" panose="020B0503030101060003" pitchFamily="34" charset="0"/>
                  <a:ea typeface="Segoe UI" pitchFamily="34" charset="0"/>
                  <a:cs typeface="Segoe UI" pitchFamily="34" charset="0"/>
                </a:rPr>
                <a:t> la </a:t>
              </a:r>
              <a:r>
                <a:rPr lang="en-US" sz="1600" dirty="0" err="1">
                  <a:solidFill>
                    <a:schemeClr val="bg1">
                      <a:lumMod val="65000"/>
                    </a:schemeClr>
                  </a:solidFill>
                  <a:latin typeface="Raleway" panose="020B0503030101060003" pitchFamily="34" charset="0"/>
                  <a:ea typeface="Segoe UI" pitchFamily="34" charset="0"/>
                  <a:cs typeface="Segoe UI" pitchFamily="34" charset="0"/>
                </a:rPr>
                <a:t>declaración</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intencional</a:t>
              </a:r>
              <a:r>
                <a:rPr lang="en-US" sz="1600" dirty="0">
                  <a:solidFill>
                    <a:schemeClr val="bg1">
                      <a:lumMod val="65000"/>
                    </a:schemeClr>
                  </a:solidFill>
                  <a:latin typeface="Raleway" panose="020B0503030101060003" pitchFamily="34" charset="0"/>
                  <a:ea typeface="Segoe UI" pitchFamily="34" charset="0"/>
                  <a:cs typeface="Segoe UI" pitchFamily="34" charset="0"/>
                </a:rPr>
                <a:t> de la imagen que se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tendrá</a:t>
              </a:r>
              <a:r>
                <a:rPr lang="en-US" sz="1600" dirty="0">
                  <a:solidFill>
                    <a:schemeClr val="bg1">
                      <a:lumMod val="65000"/>
                    </a:schemeClr>
                  </a:solidFill>
                  <a:latin typeface="Raleway" panose="020B0503030101060003" pitchFamily="34" charset="0"/>
                  <a:ea typeface="Segoe UI" pitchFamily="34" charset="0"/>
                  <a:cs typeface="Segoe UI" pitchFamily="34" charset="0"/>
                </a:rPr>
                <a:t> del </a:t>
              </a:r>
              <a:r>
                <a:rPr lang="en-US" sz="1600" dirty="0" err="1">
                  <a:solidFill>
                    <a:schemeClr val="bg1">
                      <a:lumMod val="65000"/>
                    </a:schemeClr>
                  </a:solidFill>
                  <a:latin typeface="Raleway" panose="020B0503030101060003" pitchFamily="34" charset="0"/>
                  <a:ea typeface="Segoe UI" pitchFamily="34" charset="0"/>
                  <a:cs typeface="Segoe UI" pitchFamily="34" charset="0"/>
                </a:rPr>
                <a:t>programa</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educativo</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en</a:t>
              </a:r>
              <a:r>
                <a:rPr lang="en-US" sz="1600" dirty="0">
                  <a:solidFill>
                    <a:schemeClr val="bg1">
                      <a:lumMod val="65000"/>
                    </a:schemeClr>
                  </a:solidFill>
                  <a:latin typeface="Raleway" panose="020B0503030101060003" pitchFamily="34" charset="0"/>
                  <a:ea typeface="Segoe UI" pitchFamily="34" charset="0"/>
                  <a:cs typeface="Segoe UI" pitchFamily="34" charset="0"/>
                </a:rPr>
                <a:t> un </a:t>
              </a:r>
              <a:r>
                <a:rPr lang="en-US" sz="1600" dirty="0" err="1">
                  <a:solidFill>
                    <a:schemeClr val="bg1">
                      <a:lumMod val="65000"/>
                    </a:schemeClr>
                  </a:solidFill>
                  <a:latin typeface="Raleway" panose="020B0503030101060003" pitchFamily="34" charset="0"/>
                  <a:ea typeface="Segoe UI" pitchFamily="34" charset="0"/>
                  <a:cs typeface="Segoe UI" pitchFamily="34" charset="0"/>
                </a:rPr>
                <a:t>futuro</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determinado</a:t>
              </a:r>
              <a:r>
                <a:rPr lang="en-US" sz="1600" dirty="0">
                  <a:solidFill>
                    <a:schemeClr val="bg1">
                      <a:lumMod val="65000"/>
                    </a:schemeClr>
                  </a:solidFill>
                  <a:latin typeface="Raleway" panose="020B0503030101060003" pitchFamily="34" charset="0"/>
                  <a:ea typeface="Segoe UI" pitchFamily="34" charset="0"/>
                  <a:cs typeface="Segoe UI" pitchFamily="34" charset="0"/>
                </a:rPr>
                <a:t>…</a:t>
              </a:r>
            </a:p>
          </p:txBody>
        </p:sp>
      </p:grpSp>
      <p:cxnSp>
        <p:nvCxnSpPr>
          <p:cNvPr id="93" name="Conector recto 92">
            <a:extLst>
              <a:ext uri="{FF2B5EF4-FFF2-40B4-BE49-F238E27FC236}">
                <a16:creationId xmlns:a16="http://schemas.microsoft.com/office/drawing/2014/main" id="{0E49203C-367C-4A13-B353-23E1FB42665D}"/>
              </a:ext>
            </a:extLst>
          </p:cNvPr>
          <p:cNvCxnSpPr>
            <a:cxnSpLocks/>
          </p:cNvCxnSpPr>
          <p:nvPr/>
        </p:nvCxnSpPr>
        <p:spPr>
          <a:xfrm>
            <a:off x="467619" y="3368376"/>
            <a:ext cx="112464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94" name="Imagen 93">
            <a:extLst>
              <a:ext uri="{FF2B5EF4-FFF2-40B4-BE49-F238E27FC236}">
                <a16:creationId xmlns:a16="http://schemas.microsoft.com/office/drawing/2014/main" id="{99354683-D898-46B1-B509-A7C0BF35C3E6}"/>
              </a:ext>
            </a:extLst>
          </p:cNvPr>
          <p:cNvPicPr>
            <a:picLocks noChangeAspect="1"/>
          </p:cNvPicPr>
          <p:nvPr/>
        </p:nvPicPr>
        <p:blipFill>
          <a:blip r:embed="rId43">
            <a:extLst>
              <a:ext uri="{28A0092B-C50C-407E-A947-70E740481C1C}">
                <a14:useLocalDpi xmlns:a14="http://schemas.microsoft.com/office/drawing/2010/main" val="0"/>
              </a:ext>
            </a:extLst>
          </a:blip>
          <a:stretch>
            <a:fillRect/>
          </a:stretch>
        </p:blipFill>
        <p:spPr>
          <a:xfrm>
            <a:off x="558321" y="3088906"/>
            <a:ext cx="234905" cy="234905"/>
          </a:xfrm>
          <a:prstGeom prst="rect">
            <a:avLst/>
          </a:prstGeom>
        </p:spPr>
      </p:pic>
      <p:pic>
        <p:nvPicPr>
          <p:cNvPr id="95" name="Imagen 94">
            <a:extLst>
              <a:ext uri="{FF2B5EF4-FFF2-40B4-BE49-F238E27FC236}">
                <a16:creationId xmlns:a16="http://schemas.microsoft.com/office/drawing/2014/main" id="{FF6EAD88-ACB4-46D1-918D-0D5C74CA06D2}"/>
              </a:ext>
            </a:extLst>
          </p:cNvPr>
          <p:cNvPicPr>
            <a:picLocks noChangeAspect="1"/>
          </p:cNvPicPr>
          <p:nvPr/>
        </p:nvPicPr>
        <p:blipFill>
          <a:blip r:embed="rId44">
            <a:extLst>
              <a:ext uri="{28A0092B-C50C-407E-A947-70E740481C1C}">
                <a14:useLocalDpi xmlns:a14="http://schemas.microsoft.com/office/drawing/2010/main" val="0"/>
              </a:ext>
            </a:extLst>
          </a:blip>
          <a:stretch>
            <a:fillRect/>
          </a:stretch>
        </p:blipFill>
        <p:spPr>
          <a:xfrm>
            <a:off x="863335" y="3092343"/>
            <a:ext cx="234905" cy="234905"/>
          </a:xfrm>
          <a:prstGeom prst="rect">
            <a:avLst/>
          </a:prstGeom>
        </p:spPr>
      </p:pic>
      <p:pic>
        <p:nvPicPr>
          <p:cNvPr id="96" name="Imagen 95">
            <a:extLst>
              <a:ext uri="{FF2B5EF4-FFF2-40B4-BE49-F238E27FC236}">
                <a16:creationId xmlns:a16="http://schemas.microsoft.com/office/drawing/2014/main" id="{B6820358-0147-412D-A07B-BEDCFF3C530A}"/>
              </a:ext>
            </a:extLst>
          </p:cNvPr>
          <p:cNvPicPr>
            <a:picLocks noChangeAspect="1"/>
          </p:cNvPicPr>
          <p:nvPr/>
        </p:nvPicPr>
        <p:blipFill>
          <a:blip r:embed="rId45">
            <a:extLst>
              <a:ext uri="{28A0092B-C50C-407E-A947-70E740481C1C}">
                <a14:useLocalDpi xmlns:a14="http://schemas.microsoft.com/office/drawing/2010/main" val="0"/>
              </a:ext>
            </a:extLst>
          </a:blip>
          <a:stretch>
            <a:fillRect/>
          </a:stretch>
        </p:blipFill>
        <p:spPr>
          <a:xfrm>
            <a:off x="1154781" y="3088906"/>
            <a:ext cx="234905" cy="234905"/>
          </a:xfrm>
          <a:prstGeom prst="rect">
            <a:avLst/>
          </a:prstGeom>
        </p:spPr>
      </p:pic>
      <p:pic>
        <p:nvPicPr>
          <p:cNvPr id="97" name="Imagen 96">
            <a:extLst>
              <a:ext uri="{FF2B5EF4-FFF2-40B4-BE49-F238E27FC236}">
                <a16:creationId xmlns:a16="http://schemas.microsoft.com/office/drawing/2014/main" id="{5D45D703-FF32-447A-B9CF-A4503CB04BFA}"/>
              </a:ext>
            </a:extLst>
          </p:cNvPr>
          <p:cNvPicPr>
            <a:picLocks noChangeAspect="1"/>
          </p:cNvPicPr>
          <p:nvPr/>
        </p:nvPicPr>
        <p:blipFill>
          <a:blip r:embed="rId46">
            <a:extLst>
              <a:ext uri="{28A0092B-C50C-407E-A947-70E740481C1C}">
                <a14:useLocalDpi xmlns:a14="http://schemas.microsoft.com/office/drawing/2010/main" val="0"/>
              </a:ext>
            </a:extLst>
          </a:blip>
          <a:stretch>
            <a:fillRect/>
          </a:stretch>
        </p:blipFill>
        <p:spPr>
          <a:xfrm>
            <a:off x="1994799" y="3088906"/>
            <a:ext cx="234905" cy="234905"/>
          </a:xfrm>
          <a:prstGeom prst="rect">
            <a:avLst/>
          </a:prstGeom>
        </p:spPr>
      </p:pic>
      <p:pic>
        <p:nvPicPr>
          <p:cNvPr id="98" name="Imagen 97">
            <a:extLst>
              <a:ext uri="{FF2B5EF4-FFF2-40B4-BE49-F238E27FC236}">
                <a16:creationId xmlns:a16="http://schemas.microsoft.com/office/drawing/2014/main" id="{B8B7C6F5-B996-40F7-80D5-3FB23F9011C5}"/>
              </a:ext>
            </a:extLst>
          </p:cNvPr>
          <p:cNvPicPr>
            <a:picLocks noChangeAspect="1"/>
          </p:cNvPicPr>
          <p:nvPr/>
        </p:nvPicPr>
        <p:blipFill>
          <a:blip r:embed="rId47">
            <a:extLst>
              <a:ext uri="{28A0092B-C50C-407E-A947-70E740481C1C}">
                <a14:useLocalDpi xmlns:a14="http://schemas.microsoft.com/office/drawing/2010/main" val="0"/>
              </a:ext>
            </a:extLst>
          </a:blip>
          <a:stretch>
            <a:fillRect/>
          </a:stretch>
        </p:blipFill>
        <p:spPr>
          <a:xfrm>
            <a:off x="2274113" y="3088119"/>
            <a:ext cx="234906" cy="234906"/>
          </a:xfrm>
          <a:prstGeom prst="rect">
            <a:avLst/>
          </a:prstGeom>
        </p:spPr>
      </p:pic>
      <p:pic>
        <p:nvPicPr>
          <p:cNvPr id="99" name="Imagen 98">
            <a:extLst>
              <a:ext uri="{FF2B5EF4-FFF2-40B4-BE49-F238E27FC236}">
                <a16:creationId xmlns:a16="http://schemas.microsoft.com/office/drawing/2014/main" id="{175AF5B6-A9EB-477C-85B4-F8840AD407D0}"/>
              </a:ext>
            </a:extLst>
          </p:cNvPr>
          <p:cNvPicPr>
            <a:picLocks noChangeAspect="1"/>
          </p:cNvPicPr>
          <p:nvPr/>
        </p:nvPicPr>
        <p:blipFill>
          <a:blip r:embed="rId48">
            <a:extLst>
              <a:ext uri="{28A0092B-C50C-407E-A947-70E740481C1C}">
                <a14:useLocalDpi xmlns:a14="http://schemas.microsoft.com/office/drawing/2010/main" val="0"/>
              </a:ext>
            </a:extLst>
          </a:blip>
          <a:stretch>
            <a:fillRect/>
          </a:stretch>
        </p:blipFill>
        <p:spPr>
          <a:xfrm>
            <a:off x="1719049" y="3088119"/>
            <a:ext cx="234906" cy="234906"/>
          </a:xfrm>
          <a:prstGeom prst="rect">
            <a:avLst/>
          </a:prstGeom>
        </p:spPr>
      </p:pic>
      <p:pic>
        <p:nvPicPr>
          <p:cNvPr id="100" name="Imagen 99">
            <a:extLst>
              <a:ext uri="{FF2B5EF4-FFF2-40B4-BE49-F238E27FC236}">
                <a16:creationId xmlns:a16="http://schemas.microsoft.com/office/drawing/2014/main" id="{0600D01F-6FE5-4F52-A702-C64B28192B08}"/>
              </a:ext>
            </a:extLst>
          </p:cNvPr>
          <p:cNvPicPr>
            <a:picLocks noChangeAspect="1"/>
          </p:cNvPicPr>
          <p:nvPr/>
        </p:nvPicPr>
        <p:blipFill>
          <a:blip r:embed="rId49">
            <a:extLst>
              <a:ext uri="{28A0092B-C50C-407E-A947-70E740481C1C}">
                <a14:useLocalDpi xmlns:a14="http://schemas.microsoft.com/office/drawing/2010/main" val="0"/>
              </a:ext>
            </a:extLst>
          </a:blip>
          <a:stretch>
            <a:fillRect/>
          </a:stretch>
        </p:blipFill>
        <p:spPr>
          <a:xfrm>
            <a:off x="2851658" y="3088120"/>
            <a:ext cx="234906" cy="234906"/>
          </a:xfrm>
          <a:prstGeom prst="rect">
            <a:avLst/>
          </a:prstGeom>
        </p:spPr>
      </p:pic>
      <p:pic>
        <p:nvPicPr>
          <p:cNvPr id="101" name="Imagen 100">
            <a:extLst>
              <a:ext uri="{FF2B5EF4-FFF2-40B4-BE49-F238E27FC236}">
                <a16:creationId xmlns:a16="http://schemas.microsoft.com/office/drawing/2014/main" id="{4B8D082F-A8AA-49DA-90E3-A8F9D3CF9AA2}"/>
              </a:ext>
            </a:extLst>
          </p:cNvPr>
          <p:cNvPicPr>
            <a:picLocks noChangeAspect="1"/>
          </p:cNvPicPr>
          <p:nvPr/>
        </p:nvPicPr>
        <p:blipFill>
          <a:blip r:embed="rId50">
            <a:extLst>
              <a:ext uri="{28A0092B-C50C-407E-A947-70E740481C1C}">
                <a14:useLocalDpi xmlns:a14="http://schemas.microsoft.com/office/drawing/2010/main" val="0"/>
              </a:ext>
            </a:extLst>
          </a:blip>
          <a:stretch>
            <a:fillRect/>
          </a:stretch>
        </p:blipFill>
        <p:spPr>
          <a:xfrm>
            <a:off x="3149007" y="3088119"/>
            <a:ext cx="234906" cy="234906"/>
          </a:xfrm>
          <a:prstGeom prst="rect">
            <a:avLst/>
          </a:prstGeom>
        </p:spPr>
      </p:pic>
      <p:grpSp>
        <p:nvGrpSpPr>
          <p:cNvPr id="102" name="Grupo 101">
            <a:extLst>
              <a:ext uri="{FF2B5EF4-FFF2-40B4-BE49-F238E27FC236}">
                <a16:creationId xmlns:a16="http://schemas.microsoft.com/office/drawing/2014/main" id="{627F9E29-F938-4A7C-878E-13ED8842B473}"/>
              </a:ext>
            </a:extLst>
          </p:cNvPr>
          <p:cNvGrpSpPr/>
          <p:nvPr/>
        </p:nvGrpSpPr>
        <p:grpSpPr>
          <a:xfrm>
            <a:off x="11455839" y="3429000"/>
            <a:ext cx="180000" cy="3067888"/>
            <a:chOff x="10045700" y="1993900"/>
            <a:chExt cx="180000" cy="4533900"/>
          </a:xfrm>
        </p:grpSpPr>
        <p:sp>
          <p:nvSpPr>
            <p:cNvPr id="103" name="Rectángulo: esquinas redondeadas 102">
              <a:extLst>
                <a:ext uri="{FF2B5EF4-FFF2-40B4-BE49-F238E27FC236}">
                  <a16:creationId xmlns:a16="http://schemas.microsoft.com/office/drawing/2014/main" id="{BCE8DDE1-9C67-4B5E-B0C5-8C5B06A517BE}"/>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4" name="Rectángulo: esquinas redondeadas 103">
              <a:extLst>
                <a:ext uri="{FF2B5EF4-FFF2-40B4-BE49-F238E27FC236}">
                  <a16:creationId xmlns:a16="http://schemas.microsoft.com/office/drawing/2014/main" id="{762A7FD4-75A1-4588-AC22-3CD09D43AB5B}"/>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34" name="Gráfico 33">
            <a:extLst>
              <a:ext uri="{FF2B5EF4-FFF2-40B4-BE49-F238E27FC236}">
                <a16:creationId xmlns:a16="http://schemas.microsoft.com/office/drawing/2014/main" id="{4A5558B5-D827-40FD-BD2D-48E2E395E0CB}"/>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2599200" y="1746000"/>
            <a:ext cx="252000" cy="252000"/>
          </a:xfrm>
          <a:prstGeom prst="rect">
            <a:avLst/>
          </a:prstGeom>
        </p:spPr>
      </p:pic>
      <p:grpSp>
        <p:nvGrpSpPr>
          <p:cNvPr id="105" name="Grupo 104">
            <a:extLst>
              <a:ext uri="{FF2B5EF4-FFF2-40B4-BE49-F238E27FC236}">
                <a16:creationId xmlns:a16="http://schemas.microsoft.com/office/drawing/2014/main" id="{40CBC22D-6512-4BA7-AB37-173D82E05CBA}"/>
              </a:ext>
            </a:extLst>
          </p:cNvPr>
          <p:cNvGrpSpPr/>
          <p:nvPr/>
        </p:nvGrpSpPr>
        <p:grpSpPr>
          <a:xfrm>
            <a:off x="457886" y="1475469"/>
            <a:ext cx="4457299" cy="119148"/>
            <a:chOff x="4456771" y="1094344"/>
            <a:chExt cx="4457299" cy="119148"/>
          </a:xfrm>
        </p:grpSpPr>
        <p:sp>
          <p:nvSpPr>
            <p:cNvPr id="106" name="Elipse 105">
              <a:extLst>
                <a:ext uri="{FF2B5EF4-FFF2-40B4-BE49-F238E27FC236}">
                  <a16:creationId xmlns:a16="http://schemas.microsoft.com/office/drawing/2014/main" id="{A0330106-E1EC-48A8-906B-EE42921DAE83}"/>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0" name="Elipse 109">
              <a:extLst>
                <a:ext uri="{FF2B5EF4-FFF2-40B4-BE49-F238E27FC236}">
                  <a16:creationId xmlns:a16="http://schemas.microsoft.com/office/drawing/2014/main" id="{ABCCCA45-D25C-40AD-9FD1-E164968C9375}"/>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2" name="Elipse 111">
              <a:extLst>
                <a:ext uri="{FF2B5EF4-FFF2-40B4-BE49-F238E27FC236}">
                  <a16:creationId xmlns:a16="http://schemas.microsoft.com/office/drawing/2014/main" id="{8567FC1E-58BB-4B0C-BE9C-80BDDAFF62DC}"/>
                </a:ext>
              </a:extLst>
            </p:cNvPr>
            <p:cNvSpPr/>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3" name="Elipse 112">
              <a:extLst>
                <a:ext uri="{FF2B5EF4-FFF2-40B4-BE49-F238E27FC236}">
                  <a16:creationId xmlns:a16="http://schemas.microsoft.com/office/drawing/2014/main" id="{ADD13B87-9387-4542-B2F8-FD78D61161CB}"/>
                </a:ext>
              </a:extLst>
            </p:cNvPr>
            <p:cNvSpPr/>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4" name="Elipse 113">
              <a:extLst>
                <a:ext uri="{FF2B5EF4-FFF2-40B4-BE49-F238E27FC236}">
                  <a16:creationId xmlns:a16="http://schemas.microsoft.com/office/drawing/2014/main" id="{EBF36C09-9CAB-4549-BA6F-EDE0360C30EE}"/>
                </a:ext>
              </a:extLst>
            </p:cNvPr>
            <p:cNvSpPr/>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115" name="Conector recto 114">
              <a:extLst>
                <a:ext uri="{FF2B5EF4-FFF2-40B4-BE49-F238E27FC236}">
                  <a16:creationId xmlns:a16="http://schemas.microsoft.com/office/drawing/2014/main" id="{FC26F1C4-388B-4F4C-8E8E-E166875F9B01}"/>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116" name="Conector recto 115">
              <a:extLst>
                <a:ext uri="{FF2B5EF4-FFF2-40B4-BE49-F238E27FC236}">
                  <a16:creationId xmlns:a16="http://schemas.microsoft.com/office/drawing/2014/main" id="{64143B0B-D653-4E8D-A24C-D538876CC99D}"/>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117" name="Conector recto 116">
              <a:extLst>
                <a:ext uri="{FF2B5EF4-FFF2-40B4-BE49-F238E27FC236}">
                  <a16:creationId xmlns:a16="http://schemas.microsoft.com/office/drawing/2014/main" id="{38AE7FDF-5FFC-45E2-A5D9-3845D0413F24}"/>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118" name="Conector recto 117">
              <a:extLst>
                <a:ext uri="{FF2B5EF4-FFF2-40B4-BE49-F238E27FC236}">
                  <a16:creationId xmlns:a16="http://schemas.microsoft.com/office/drawing/2014/main" id="{076E1A4C-22ED-4DC2-8706-10C5071123F6}"/>
                </a:ext>
              </a:extLst>
            </p:cNvPr>
            <p:cNvCxnSpPr>
              <a:cxnSpLocks/>
            </p:cNvCxnSpPr>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grpSp>
        <p:nvGrpSpPr>
          <p:cNvPr id="2" name="Grupo 1">
            <a:extLst>
              <a:ext uri="{FF2B5EF4-FFF2-40B4-BE49-F238E27FC236}">
                <a16:creationId xmlns:a16="http://schemas.microsoft.com/office/drawing/2014/main" id="{FE9F7BF7-CB11-4CF3-A16F-29B4851C56BA}"/>
              </a:ext>
            </a:extLst>
          </p:cNvPr>
          <p:cNvGrpSpPr/>
          <p:nvPr/>
        </p:nvGrpSpPr>
        <p:grpSpPr>
          <a:xfrm>
            <a:off x="2782859" y="1299492"/>
            <a:ext cx="6626281" cy="4812595"/>
            <a:chOff x="2782859" y="1299492"/>
            <a:chExt cx="6626281" cy="4812595"/>
          </a:xfrm>
        </p:grpSpPr>
        <p:sp>
          <p:nvSpPr>
            <p:cNvPr id="123" name="Rectángulo: esquinas redondeadas 122">
              <a:extLst>
                <a:ext uri="{FF2B5EF4-FFF2-40B4-BE49-F238E27FC236}">
                  <a16:creationId xmlns:a16="http://schemas.microsoft.com/office/drawing/2014/main" id="{B3C06292-E931-4C47-A3E0-18BD4E069061}"/>
                </a:ext>
              </a:extLst>
            </p:cNvPr>
            <p:cNvSpPr/>
            <p:nvPr/>
          </p:nvSpPr>
          <p:spPr>
            <a:xfrm>
              <a:off x="2782859" y="1299492"/>
              <a:ext cx="6626281" cy="4812595"/>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124" name="Grupo 123">
              <a:extLst>
                <a:ext uri="{FF2B5EF4-FFF2-40B4-BE49-F238E27FC236}">
                  <a16:creationId xmlns:a16="http://schemas.microsoft.com/office/drawing/2014/main" id="{4C998CB6-602C-444B-AFE0-6392E06BA9A5}"/>
                </a:ext>
              </a:extLst>
            </p:cNvPr>
            <p:cNvGrpSpPr/>
            <p:nvPr>
              <p:custDataLst>
                <p:custData r:id="rId22"/>
              </p:custDataLst>
            </p:nvPr>
          </p:nvGrpSpPr>
          <p:grpSpPr>
            <a:xfrm>
              <a:off x="7791579" y="5624971"/>
              <a:ext cx="1457546" cy="292388"/>
              <a:chOff x="4760668" y="4237301"/>
              <a:chExt cx="2616422" cy="292388"/>
            </a:xfrm>
          </p:grpSpPr>
          <p:sp>
            <p:nvSpPr>
              <p:cNvPr id="125" name="Rectángulo: esquinas redondeadas 124">
                <a:extLst>
                  <a:ext uri="{FF2B5EF4-FFF2-40B4-BE49-F238E27FC236}">
                    <a16:creationId xmlns:a16="http://schemas.microsoft.com/office/drawing/2014/main" id="{6E53D09E-8256-48EE-91C1-C358FFBFB00A}"/>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6" name="Content">
                <a:hlinkClick r:id="rId53" action="ppaction://hlinksldjump"/>
                <a:extLst>
                  <a:ext uri="{FF2B5EF4-FFF2-40B4-BE49-F238E27FC236}">
                    <a16:creationId xmlns:a16="http://schemas.microsoft.com/office/drawing/2014/main" id="{577A0569-1B3A-4A06-BC22-24047906FE8E}"/>
                  </a:ext>
                </a:extLst>
              </p:cNvPr>
              <p:cNvSpPr txBox="1"/>
              <p:nvPr>
                <p:custDataLst>
                  <p:custData r:id="rId23"/>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sp>
        <p:nvSpPr>
          <p:cNvPr id="70" name="Content">
            <a:extLst>
              <a:ext uri="{FF2B5EF4-FFF2-40B4-BE49-F238E27FC236}">
                <a16:creationId xmlns:a16="http://schemas.microsoft.com/office/drawing/2014/main" id="{3159F5CB-53B7-44D1-84B9-914836A79372}"/>
              </a:ext>
            </a:extLst>
          </p:cNvPr>
          <p:cNvSpPr txBox="1"/>
          <p:nvPr>
            <p:custDataLst>
              <p:custData r:id="rId10"/>
            </p:custDataLst>
          </p:nvPr>
        </p:nvSpPr>
        <p:spPr>
          <a:xfrm>
            <a:off x="3049217" y="1526803"/>
            <a:ext cx="1851789"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Comentarios</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107" name="Grupo 106">
            <a:extLst>
              <a:ext uri="{FF2B5EF4-FFF2-40B4-BE49-F238E27FC236}">
                <a16:creationId xmlns:a16="http://schemas.microsoft.com/office/drawing/2014/main" id="{71C8023B-ED39-4870-A9B0-069AD28DC5B3}"/>
              </a:ext>
            </a:extLst>
          </p:cNvPr>
          <p:cNvGrpSpPr/>
          <p:nvPr/>
        </p:nvGrpSpPr>
        <p:grpSpPr>
          <a:xfrm>
            <a:off x="9069125" y="1998000"/>
            <a:ext cx="180000" cy="3507451"/>
            <a:chOff x="10045700" y="1993900"/>
            <a:chExt cx="180000" cy="4533900"/>
          </a:xfrm>
        </p:grpSpPr>
        <p:sp>
          <p:nvSpPr>
            <p:cNvPr id="108" name="Rectángulo: esquinas redondeadas 107">
              <a:extLst>
                <a:ext uri="{FF2B5EF4-FFF2-40B4-BE49-F238E27FC236}">
                  <a16:creationId xmlns:a16="http://schemas.microsoft.com/office/drawing/2014/main" id="{EC4989D6-6D2B-4224-9434-463F265AEC27}"/>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9" name="Rectángulo: esquinas redondeadas 108">
              <a:extLst>
                <a:ext uri="{FF2B5EF4-FFF2-40B4-BE49-F238E27FC236}">
                  <a16:creationId xmlns:a16="http://schemas.microsoft.com/office/drawing/2014/main" id="{A4CB2567-0E7C-48DD-A389-29B1D952658E}"/>
                </a:ext>
              </a:extLst>
            </p:cNvPr>
            <p:cNvSpPr/>
            <p:nvPr/>
          </p:nvSpPr>
          <p:spPr>
            <a:xfrm>
              <a:off x="10045700" y="1993900"/>
              <a:ext cx="180000" cy="2091532"/>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grpSp>
        <p:nvGrpSpPr>
          <p:cNvPr id="139" name="Grupo 138">
            <a:extLst>
              <a:ext uri="{FF2B5EF4-FFF2-40B4-BE49-F238E27FC236}">
                <a16:creationId xmlns:a16="http://schemas.microsoft.com/office/drawing/2014/main" id="{B7EEDFC2-1460-48BF-9728-718EF7EF7060}"/>
              </a:ext>
            </a:extLst>
          </p:cNvPr>
          <p:cNvGrpSpPr/>
          <p:nvPr>
            <p:custDataLst>
              <p:custData r:id="rId11"/>
            </p:custDataLst>
          </p:nvPr>
        </p:nvGrpSpPr>
        <p:grpSpPr>
          <a:xfrm>
            <a:off x="3045634" y="5624970"/>
            <a:ext cx="4585930" cy="292389"/>
            <a:chOff x="3671888" y="3718559"/>
            <a:chExt cx="3557587" cy="292389"/>
          </a:xfrm>
        </p:grpSpPr>
        <p:sp>
          <p:nvSpPr>
            <p:cNvPr id="140" name="Rectángulo: esquinas redondeadas 139">
              <a:extLst>
                <a:ext uri="{FF2B5EF4-FFF2-40B4-BE49-F238E27FC236}">
                  <a16:creationId xmlns:a16="http://schemas.microsoft.com/office/drawing/2014/main" id="{4B9EDB8C-C15A-428B-8C30-3116FDD93F44}"/>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1" name="Content">
              <a:extLst>
                <a:ext uri="{FF2B5EF4-FFF2-40B4-BE49-F238E27FC236}">
                  <a16:creationId xmlns:a16="http://schemas.microsoft.com/office/drawing/2014/main" id="{670D0063-83C1-4C8A-855B-AA0BAABE7898}"/>
                </a:ext>
              </a:extLst>
            </p:cNvPr>
            <p:cNvSpPr txBox="1"/>
            <p:nvPr>
              <p:custDataLst>
                <p:custData r:id="rId21"/>
              </p:custDataLst>
            </p:nvPr>
          </p:nvSpPr>
          <p:spPr>
            <a:xfrm>
              <a:off x="3671888" y="3718559"/>
              <a:ext cx="2975220"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aqui</a:t>
              </a:r>
              <a:r>
                <a:rPr lang="en-US" sz="1600" dirty="0">
                  <a:solidFill>
                    <a:schemeClr val="bg1">
                      <a:lumMod val="50000"/>
                    </a:schemeClr>
                  </a:solidFill>
                  <a:latin typeface="Raleway" panose="020B0503030101060003" pitchFamily="34" charset="0"/>
                  <a:ea typeface="Segoe UI" pitchFamily="34" charset="0"/>
                  <a:cs typeface="Segoe UI" pitchFamily="34" charset="0"/>
                </a:rPr>
                <a:t> </a:t>
              </a:r>
              <a:r>
                <a:rPr lang="en-US" sz="1600" dirty="0" err="1">
                  <a:solidFill>
                    <a:schemeClr val="bg1">
                      <a:lumMod val="50000"/>
                    </a:schemeClr>
                  </a:solidFill>
                  <a:latin typeface="Raleway" panose="020B0503030101060003" pitchFamily="34" charset="0"/>
                  <a:ea typeface="Segoe UI" pitchFamily="34" charset="0"/>
                  <a:cs typeface="Segoe UI" pitchFamily="34" charset="0"/>
                </a:rPr>
                <a:t>tu</a:t>
              </a:r>
              <a:r>
                <a:rPr lang="en-US" sz="1600" dirty="0">
                  <a:solidFill>
                    <a:schemeClr val="bg1">
                      <a:lumMod val="50000"/>
                    </a:schemeClr>
                  </a:solidFill>
                  <a:latin typeface="Raleway" panose="020B0503030101060003" pitchFamily="34" charset="0"/>
                  <a:ea typeface="Segoe UI" pitchFamily="34" charset="0"/>
                  <a:cs typeface="Segoe UI" pitchFamily="34" charset="0"/>
                </a:rPr>
                <a:t> </a:t>
              </a:r>
              <a:r>
                <a:rPr lang="en-US" sz="1600" dirty="0" err="1">
                  <a:solidFill>
                    <a:schemeClr val="bg1">
                      <a:lumMod val="50000"/>
                    </a:schemeClr>
                  </a:solidFill>
                  <a:latin typeface="Raleway" panose="020B0503030101060003" pitchFamily="34" charset="0"/>
                  <a:ea typeface="Segoe UI" pitchFamily="34" charset="0"/>
                  <a:cs typeface="Segoe UI" pitchFamily="34" charset="0"/>
                </a:rPr>
                <a:t>comentario</a:t>
              </a:r>
              <a:r>
                <a:rPr lang="en-US" sz="1600" dirty="0">
                  <a:solidFill>
                    <a:schemeClr val="bg1">
                      <a:lumMod val="50000"/>
                    </a:schemeClr>
                  </a:solidFill>
                  <a:latin typeface="Raleway" panose="020B0503030101060003" pitchFamily="34" charset="0"/>
                  <a:ea typeface="Segoe UI" pitchFamily="34" charset="0"/>
                  <a:cs typeface="Segoe UI" pitchFamily="34" charset="0"/>
                </a:rPr>
                <a:t>… (enter)</a:t>
              </a:r>
            </a:p>
          </p:txBody>
        </p:sp>
      </p:grpSp>
      <p:grpSp>
        <p:nvGrpSpPr>
          <p:cNvPr id="119" name="Grupo 118">
            <a:extLst>
              <a:ext uri="{FF2B5EF4-FFF2-40B4-BE49-F238E27FC236}">
                <a16:creationId xmlns:a16="http://schemas.microsoft.com/office/drawing/2014/main" id="{B018082B-BB74-4F6E-BCA6-128FC0BC24C1}"/>
              </a:ext>
            </a:extLst>
          </p:cNvPr>
          <p:cNvGrpSpPr/>
          <p:nvPr/>
        </p:nvGrpSpPr>
        <p:grpSpPr>
          <a:xfrm>
            <a:off x="3363543" y="2860689"/>
            <a:ext cx="5040000" cy="698443"/>
            <a:chOff x="6650368" y="2601017"/>
            <a:chExt cx="4163952" cy="698443"/>
          </a:xfrm>
        </p:grpSpPr>
        <p:sp>
          <p:nvSpPr>
            <p:cNvPr id="138" name="Rectángulo: esquinas redondeadas 137">
              <a:extLst>
                <a:ext uri="{FF2B5EF4-FFF2-40B4-BE49-F238E27FC236}">
                  <a16:creationId xmlns:a16="http://schemas.microsoft.com/office/drawing/2014/main" id="{23149C92-EB9E-440C-A93C-7F77AB84F48A}"/>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2" name="Content">
              <a:extLst>
                <a:ext uri="{FF2B5EF4-FFF2-40B4-BE49-F238E27FC236}">
                  <a16:creationId xmlns:a16="http://schemas.microsoft.com/office/drawing/2014/main" id="{3F744119-A387-4E88-8B99-E1AB122490F8}"/>
                </a:ext>
              </a:extLst>
            </p:cNvPr>
            <p:cNvSpPr txBox="1"/>
            <p:nvPr>
              <p:custDataLst>
                <p:custData r:id="rId19"/>
              </p:custDataLst>
            </p:nvPr>
          </p:nvSpPr>
          <p:spPr>
            <a:xfrm>
              <a:off x="6650368" y="2649554"/>
              <a:ext cx="3560432"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Juan José </a:t>
              </a:r>
              <a:r>
                <a:rPr lang="en-US" sz="1600" dirty="0" err="1">
                  <a:solidFill>
                    <a:srgbClr val="000000"/>
                  </a:solidFill>
                  <a:latin typeface="Raleway" panose="020B0503030101060003" pitchFamily="34" charset="0"/>
                  <a:ea typeface="Segoe UI" pitchFamily="34" charset="0"/>
                  <a:cs typeface="Segoe UI" pitchFamily="34" charset="0"/>
                </a:rPr>
                <a:t>Aldama</a:t>
              </a:r>
              <a:r>
                <a:rPr lang="en-US" sz="1600" dirty="0">
                  <a:solidFill>
                    <a:srgbClr val="000000"/>
                  </a:solidFill>
                  <a:latin typeface="Raleway" panose="020B0503030101060003" pitchFamily="34" charset="0"/>
                  <a:ea typeface="Segoe UI" pitchFamily="34" charset="0"/>
                  <a:cs typeface="Segoe UI" pitchFamily="34" charset="0"/>
                </a:rPr>
                <a:t> García (17:45)</a:t>
              </a:r>
            </a:p>
          </p:txBody>
        </p:sp>
        <p:sp>
          <p:nvSpPr>
            <p:cNvPr id="143" name="Content">
              <a:extLst>
                <a:ext uri="{FF2B5EF4-FFF2-40B4-BE49-F238E27FC236}">
                  <a16:creationId xmlns:a16="http://schemas.microsoft.com/office/drawing/2014/main" id="{3E17DF60-543E-47F7-848B-EA4C61C2B0C8}"/>
                </a:ext>
              </a:extLst>
            </p:cNvPr>
            <p:cNvSpPr txBox="1"/>
            <p:nvPr>
              <p:custDataLst>
                <p:custData r:id="rId20"/>
              </p:custDataLst>
            </p:nvPr>
          </p:nvSpPr>
          <p:spPr>
            <a:xfrm>
              <a:off x="6650368" y="2918553"/>
              <a:ext cx="3078102"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Ejemplo</a:t>
              </a:r>
              <a:r>
                <a:rPr lang="en-US" dirty="0">
                  <a:solidFill>
                    <a:srgbClr val="000000"/>
                  </a:solidFill>
                  <a:latin typeface="Raleway" panose="020B0503030101060003" pitchFamily="34" charset="0"/>
                  <a:ea typeface="Segoe UI" pitchFamily="34" charset="0"/>
                  <a:cs typeface="Segoe UI" pitchFamily="34" charset="0"/>
                </a:rPr>
                <a:t> de </a:t>
              </a:r>
              <a:r>
                <a:rPr lang="en-US" dirty="0" err="1">
                  <a:solidFill>
                    <a:srgbClr val="000000"/>
                  </a:solidFill>
                  <a:latin typeface="Raleway" panose="020B0503030101060003" pitchFamily="34" charset="0"/>
                  <a:ea typeface="Segoe UI" pitchFamily="34" charset="0"/>
                  <a:cs typeface="Segoe UI" pitchFamily="34" charset="0"/>
                </a:rPr>
                <a:t>comentario</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en</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visión</a:t>
              </a:r>
              <a:r>
                <a:rPr lang="en-US" dirty="0">
                  <a:solidFill>
                    <a:srgbClr val="000000"/>
                  </a:solidFill>
                  <a:latin typeface="Raleway" panose="020B0503030101060003" pitchFamily="34" charset="0"/>
                  <a:ea typeface="Segoe UI" pitchFamily="34" charset="0"/>
                  <a:cs typeface="Segoe UI" pitchFamily="34" charset="0"/>
                </a:rPr>
                <a:t>.</a:t>
              </a:r>
            </a:p>
          </p:txBody>
        </p:sp>
      </p:grpSp>
      <p:sp>
        <p:nvSpPr>
          <p:cNvPr id="144" name="Content">
            <a:extLst>
              <a:ext uri="{FF2B5EF4-FFF2-40B4-BE49-F238E27FC236}">
                <a16:creationId xmlns:a16="http://schemas.microsoft.com/office/drawing/2014/main" id="{126BDD6E-8ED3-4B76-920A-AD2E099DA888}"/>
              </a:ext>
            </a:extLst>
          </p:cNvPr>
          <p:cNvSpPr txBox="1"/>
          <p:nvPr>
            <p:custDataLst>
              <p:custData r:id="rId12"/>
            </p:custDataLst>
          </p:nvPr>
        </p:nvSpPr>
        <p:spPr>
          <a:xfrm>
            <a:off x="3332105" y="2539921"/>
            <a:ext cx="706889"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17:00</a:t>
            </a:r>
          </a:p>
        </p:txBody>
      </p:sp>
      <p:grpSp>
        <p:nvGrpSpPr>
          <p:cNvPr id="145" name="Grupo 144">
            <a:extLst>
              <a:ext uri="{FF2B5EF4-FFF2-40B4-BE49-F238E27FC236}">
                <a16:creationId xmlns:a16="http://schemas.microsoft.com/office/drawing/2014/main" id="{62A0AB63-5644-45D5-8ACF-202BCE8C353C}"/>
              </a:ext>
            </a:extLst>
          </p:cNvPr>
          <p:cNvGrpSpPr/>
          <p:nvPr/>
        </p:nvGrpSpPr>
        <p:grpSpPr>
          <a:xfrm>
            <a:off x="3028853" y="2185251"/>
            <a:ext cx="2505919" cy="292388"/>
            <a:chOff x="3028853" y="2185251"/>
            <a:chExt cx="2505919" cy="292388"/>
          </a:xfrm>
        </p:grpSpPr>
        <p:sp>
          <p:nvSpPr>
            <p:cNvPr id="146" name="Content">
              <a:extLst>
                <a:ext uri="{FF2B5EF4-FFF2-40B4-BE49-F238E27FC236}">
                  <a16:creationId xmlns:a16="http://schemas.microsoft.com/office/drawing/2014/main" id="{A9CC438B-93EA-4081-8AC4-013D28076403}"/>
                </a:ext>
              </a:extLst>
            </p:cNvPr>
            <p:cNvSpPr txBox="1"/>
            <p:nvPr>
              <p:custDataLst>
                <p:custData r:id="rId18"/>
              </p:custDataLst>
            </p:nvPr>
          </p:nvSpPr>
          <p:spPr>
            <a:xfrm>
              <a:off x="3028853" y="2185251"/>
              <a:ext cx="2228495" cy="292388"/>
            </a:xfrm>
            <a:prstGeom prst="rect">
              <a:avLst/>
            </a:prstGeom>
            <a:noFill/>
          </p:spPr>
          <p:txBody>
            <a:bodyPr wrap="non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27 de Agosto de 2019</a:t>
              </a:r>
            </a:p>
          </p:txBody>
        </p:sp>
        <p:pic>
          <p:nvPicPr>
            <p:cNvPr id="147" name="Gráfico 146">
              <a:extLst>
                <a:ext uri="{FF2B5EF4-FFF2-40B4-BE49-F238E27FC236}">
                  <a16:creationId xmlns:a16="http://schemas.microsoft.com/office/drawing/2014/main" id="{082568E7-4366-4907-921B-5B65B7EBAB68}"/>
                </a:ext>
              </a:extLst>
            </p:cNvPr>
            <p:cNvPicPr>
              <a:picLocks noChangeAspect="1"/>
            </p:cNvPicPr>
            <p:nvPr/>
          </p:nvPicPr>
          <p:blipFill>
            <a:blip r:embed="rId54">
              <a:extLst>
                <a:ext uri="{28A0092B-C50C-407E-A947-70E740481C1C}">
                  <a14:useLocalDpi xmlns:a14="http://schemas.microsoft.com/office/drawing/2010/main" val="0"/>
                </a:ext>
                <a:ext uri="{96DAC541-7B7A-43D3-8B79-37D633B846F1}">
                  <asvg:svgBlip xmlns:asvg="http://schemas.microsoft.com/office/drawing/2016/SVG/main" r:embed="rId55"/>
                </a:ext>
              </a:extLst>
            </a:blip>
            <a:stretch>
              <a:fillRect/>
            </a:stretch>
          </p:blipFill>
          <p:spPr>
            <a:xfrm>
              <a:off x="5282772" y="2199130"/>
              <a:ext cx="252000" cy="252000"/>
            </a:xfrm>
            <a:prstGeom prst="rect">
              <a:avLst/>
            </a:prstGeom>
          </p:spPr>
        </p:pic>
      </p:grpSp>
      <p:grpSp>
        <p:nvGrpSpPr>
          <p:cNvPr id="148" name="Grupo 147">
            <a:extLst>
              <a:ext uri="{FF2B5EF4-FFF2-40B4-BE49-F238E27FC236}">
                <a16:creationId xmlns:a16="http://schemas.microsoft.com/office/drawing/2014/main" id="{F39D2791-8A65-4C3D-9F99-F3D97ED511DA}"/>
              </a:ext>
            </a:extLst>
          </p:cNvPr>
          <p:cNvGrpSpPr/>
          <p:nvPr/>
        </p:nvGrpSpPr>
        <p:grpSpPr>
          <a:xfrm>
            <a:off x="3363543" y="3636790"/>
            <a:ext cx="5040000" cy="698443"/>
            <a:chOff x="6650368" y="2601017"/>
            <a:chExt cx="4163952" cy="698443"/>
          </a:xfrm>
        </p:grpSpPr>
        <p:sp>
          <p:nvSpPr>
            <p:cNvPr id="149" name="Rectángulo: esquinas redondeadas 148">
              <a:extLst>
                <a:ext uri="{FF2B5EF4-FFF2-40B4-BE49-F238E27FC236}">
                  <a16:creationId xmlns:a16="http://schemas.microsoft.com/office/drawing/2014/main" id="{7A37F41D-6B2B-42CE-A4BA-347F1387243B}"/>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0" name="Content">
              <a:extLst>
                <a:ext uri="{FF2B5EF4-FFF2-40B4-BE49-F238E27FC236}">
                  <a16:creationId xmlns:a16="http://schemas.microsoft.com/office/drawing/2014/main" id="{198CE84C-3D27-4895-BBB4-938896DF005E}"/>
                </a:ext>
              </a:extLst>
            </p:cNvPr>
            <p:cNvSpPr txBox="1"/>
            <p:nvPr>
              <p:custDataLst>
                <p:custData r:id="rId16"/>
              </p:custDataLst>
            </p:nvPr>
          </p:nvSpPr>
          <p:spPr>
            <a:xfrm>
              <a:off x="6650368" y="2649554"/>
              <a:ext cx="3560432"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Emilia García Galicia (17:58)</a:t>
              </a:r>
            </a:p>
          </p:txBody>
        </p:sp>
        <p:sp>
          <p:nvSpPr>
            <p:cNvPr id="151" name="Content">
              <a:extLst>
                <a:ext uri="{FF2B5EF4-FFF2-40B4-BE49-F238E27FC236}">
                  <a16:creationId xmlns:a16="http://schemas.microsoft.com/office/drawing/2014/main" id="{5F368BDD-63C8-4A12-A0E1-8E170AECA3D9}"/>
                </a:ext>
              </a:extLst>
            </p:cNvPr>
            <p:cNvSpPr txBox="1"/>
            <p:nvPr>
              <p:custDataLst>
                <p:custData r:id="rId17"/>
              </p:custDataLst>
            </p:nvPr>
          </p:nvSpPr>
          <p:spPr>
            <a:xfrm>
              <a:off x="6650368" y="2918553"/>
              <a:ext cx="3078102"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Ejemplo</a:t>
              </a:r>
              <a:r>
                <a:rPr lang="en-US" dirty="0">
                  <a:solidFill>
                    <a:srgbClr val="000000"/>
                  </a:solidFill>
                  <a:latin typeface="Raleway" panose="020B0503030101060003" pitchFamily="34" charset="0"/>
                  <a:ea typeface="Segoe UI" pitchFamily="34" charset="0"/>
                  <a:cs typeface="Segoe UI" pitchFamily="34" charset="0"/>
                </a:rPr>
                <a:t> de </a:t>
              </a:r>
              <a:r>
                <a:rPr lang="en-US" dirty="0" err="1">
                  <a:solidFill>
                    <a:srgbClr val="000000"/>
                  </a:solidFill>
                  <a:latin typeface="Raleway" panose="020B0503030101060003" pitchFamily="34" charset="0"/>
                  <a:ea typeface="Segoe UI" pitchFamily="34" charset="0"/>
                  <a:cs typeface="Segoe UI" pitchFamily="34" charset="0"/>
                </a:rPr>
                <a:t>comentario</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en</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visión</a:t>
              </a:r>
              <a:r>
                <a:rPr lang="en-US" dirty="0">
                  <a:solidFill>
                    <a:srgbClr val="000000"/>
                  </a:solidFill>
                  <a:latin typeface="Raleway" panose="020B0503030101060003" pitchFamily="34" charset="0"/>
                  <a:ea typeface="Segoe UI" pitchFamily="34" charset="0"/>
                  <a:cs typeface="Segoe UI" pitchFamily="34" charset="0"/>
                </a:rPr>
                <a:t>.</a:t>
              </a:r>
            </a:p>
          </p:txBody>
        </p:sp>
      </p:grpSp>
      <p:grpSp>
        <p:nvGrpSpPr>
          <p:cNvPr id="152" name="Grupo 151">
            <a:extLst>
              <a:ext uri="{FF2B5EF4-FFF2-40B4-BE49-F238E27FC236}">
                <a16:creationId xmlns:a16="http://schemas.microsoft.com/office/drawing/2014/main" id="{A59E2DE4-9B9F-4E05-AF5F-888427D1E6C5}"/>
              </a:ext>
            </a:extLst>
          </p:cNvPr>
          <p:cNvGrpSpPr/>
          <p:nvPr/>
        </p:nvGrpSpPr>
        <p:grpSpPr>
          <a:xfrm>
            <a:off x="3363543" y="4691612"/>
            <a:ext cx="5040000" cy="698443"/>
            <a:chOff x="6650368" y="2601017"/>
            <a:chExt cx="4163952" cy="698443"/>
          </a:xfrm>
        </p:grpSpPr>
        <p:sp>
          <p:nvSpPr>
            <p:cNvPr id="153" name="Rectángulo: esquinas redondeadas 152">
              <a:extLst>
                <a:ext uri="{FF2B5EF4-FFF2-40B4-BE49-F238E27FC236}">
                  <a16:creationId xmlns:a16="http://schemas.microsoft.com/office/drawing/2014/main" id="{6FED9B9C-4AF6-4FA2-8632-7096A49D080A}"/>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4" name="Content">
              <a:extLst>
                <a:ext uri="{FF2B5EF4-FFF2-40B4-BE49-F238E27FC236}">
                  <a16:creationId xmlns:a16="http://schemas.microsoft.com/office/drawing/2014/main" id="{CD5E5A40-1771-45B0-8784-CE5D4249258B}"/>
                </a:ext>
              </a:extLst>
            </p:cNvPr>
            <p:cNvSpPr txBox="1"/>
            <p:nvPr>
              <p:custDataLst>
                <p:custData r:id="rId14"/>
              </p:custDataLst>
            </p:nvPr>
          </p:nvSpPr>
          <p:spPr>
            <a:xfrm>
              <a:off x="6650368" y="2649554"/>
              <a:ext cx="3560432"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Juan José </a:t>
              </a:r>
              <a:r>
                <a:rPr lang="en-US" sz="1600" dirty="0" err="1">
                  <a:solidFill>
                    <a:srgbClr val="000000"/>
                  </a:solidFill>
                  <a:latin typeface="Raleway" panose="020B0503030101060003" pitchFamily="34" charset="0"/>
                  <a:ea typeface="Segoe UI" pitchFamily="34" charset="0"/>
                  <a:cs typeface="Segoe UI" pitchFamily="34" charset="0"/>
                </a:rPr>
                <a:t>Aldama</a:t>
              </a:r>
              <a:r>
                <a:rPr lang="en-US" sz="1600" dirty="0">
                  <a:solidFill>
                    <a:srgbClr val="000000"/>
                  </a:solidFill>
                  <a:latin typeface="Raleway" panose="020B0503030101060003" pitchFamily="34" charset="0"/>
                  <a:ea typeface="Segoe UI" pitchFamily="34" charset="0"/>
                  <a:cs typeface="Segoe UI" pitchFamily="34" charset="0"/>
                </a:rPr>
                <a:t> García (18:12)</a:t>
              </a:r>
            </a:p>
          </p:txBody>
        </p:sp>
        <p:sp>
          <p:nvSpPr>
            <p:cNvPr id="155" name="Content">
              <a:extLst>
                <a:ext uri="{FF2B5EF4-FFF2-40B4-BE49-F238E27FC236}">
                  <a16:creationId xmlns:a16="http://schemas.microsoft.com/office/drawing/2014/main" id="{54F9C850-D54E-4919-AE2C-E1BFB440E4B1}"/>
                </a:ext>
              </a:extLst>
            </p:cNvPr>
            <p:cNvSpPr txBox="1"/>
            <p:nvPr>
              <p:custDataLst>
                <p:custData r:id="rId15"/>
              </p:custDataLst>
            </p:nvPr>
          </p:nvSpPr>
          <p:spPr>
            <a:xfrm>
              <a:off x="6650368" y="2918553"/>
              <a:ext cx="3078102"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Ejemplo</a:t>
              </a:r>
              <a:r>
                <a:rPr lang="en-US" dirty="0">
                  <a:solidFill>
                    <a:srgbClr val="000000"/>
                  </a:solidFill>
                  <a:latin typeface="Raleway" panose="020B0503030101060003" pitchFamily="34" charset="0"/>
                  <a:ea typeface="Segoe UI" pitchFamily="34" charset="0"/>
                  <a:cs typeface="Segoe UI" pitchFamily="34" charset="0"/>
                </a:rPr>
                <a:t> de </a:t>
              </a:r>
              <a:r>
                <a:rPr lang="en-US" dirty="0" err="1">
                  <a:solidFill>
                    <a:srgbClr val="000000"/>
                  </a:solidFill>
                  <a:latin typeface="Raleway" panose="020B0503030101060003" pitchFamily="34" charset="0"/>
                  <a:ea typeface="Segoe UI" pitchFamily="34" charset="0"/>
                  <a:cs typeface="Segoe UI" pitchFamily="34" charset="0"/>
                </a:rPr>
                <a:t>comentario</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en</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visión</a:t>
              </a:r>
              <a:r>
                <a:rPr lang="en-US" dirty="0">
                  <a:solidFill>
                    <a:srgbClr val="000000"/>
                  </a:solidFill>
                  <a:latin typeface="Raleway" panose="020B0503030101060003" pitchFamily="34" charset="0"/>
                  <a:ea typeface="Segoe UI" pitchFamily="34" charset="0"/>
                  <a:cs typeface="Segoe UI" pitchFamily="34" charset="0"/>
                </a:rPr>
                <a:t>.</a:t>
              </a:r>
            </a:p>
          </p:txBody>
        </p:sp>
      </p:grpSp>
      <p:sp>
        <p:nvSpPr>
          <p:cNvPr id="156" name="Content">
            <a:extLst>
              <a:ext uri="{FF2B5EF4-FFF2-40B4-BE49-F238E27FC236}">
                <a16:creationId xmlns:a16="http://schemas.microsoft.com/office/drawing/2014/main" id="{04434E4E-7B0C-4216-9EB8-2A73ECC0535A}"/>
              </a:ext>
            </a:extLst>
          </p:cNvPr>
          <p:cNvSpPr txBox="1"/>
          <p:nvPr>
            <p:custDataLst>
              <p:custData r:id="rId13"/>
            </p:custDataLst>
          </p:nvPr>
        </p:nvSpPr>
        <p:spPr>
          <a:xfrm>
            <a:off x="3332105" y="4370844"/>
            <a:ext cx="706889"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18:00</a:t>
            </a:r>
          </a:p>
        </p:txBody>
      </p:sp>
      <p:sp>
        <p:nvSpPr>
          <p:cNvPr id="157" name="Elipse 156">
            <a:extLst>
              <a:ext uri="{FF2B5EF4-FFF2-40B4-BE49-F238E27FC236}">
                <a16:creationId xmlns:a16="http://schemas.microsoft.com/office/drawing/2014/main" id="{6372E00C-4969-437A-ACEA-8E5D7051EE3C}"/>
              </a:ext>
            </a:extLst>
          </p:cNvPr>
          <p:cNvSpPr/>
          <p:nvPr/>
        </p:nvSpPr>
        <p:spPr>
          <a:xfrm>
            <a:off x="3119305" y="2643366"/>
            <a:ext cx="108000" cy="108000"/>
          </a:xfrm>
          <a:prstGeom prst="ellipse">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8" name="Elipse 157">
            <a:extLst>
              <a:ext uri="{FF2B5EF4-FFF2-40B4-BE49-F238E27FC236}">
                <a16:creationId xmlns:a16="http://schemas.microsoft.com/office/drawing/2014/main" id="{C05EA312-77DE-4414-B254-548F62C76816}"/>
              </a:ext>
            </a:extLst>
          </p:cNvPr>
          <p:cNvSpPr/>
          <p:nvPr/>
        </p:nvSpPr>
        <p:spPr>
          <a:xfrm>
            <a:off x="3114368" y="4477898"/>
            <a:ext cx="108000" cy="108000"/>
          </a:xfrm>
          <a:prstGeom prst="ellipse">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159" name="Conector recto 158">
            <a:extLst>
              <a:ext uri="{FF2B5EF4-FFF2-40B4-BE49-F238E27FC236}">
                <a16:creationId xmlns:a16="http://schemas.microsoft.com/office/drawing/2014/main" id="{8C8AD750-555A-4010-A72C-C6AFC0D93080}"/>
              </a:ext>
            </a:extLst>
          </p:cNvPr>
          <p:cNvCxnSpPr>
            <a:cxnSpLocks/>
            <a:endCxn id="158" idx="0"/>
          </p:cNvCxnSpPr>
          <p:nvPr/>
        </p:nvCxnSpPr>
        <p:spPr>
          <a:xfrm flipH="1">
            <a:off x="3168368" y="2751366"/>
            <a:ext cx="5532" cy="1726532"/>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0" name="Conector recto 159">
            <a:extLst>
              <a:ext uri="{FF2B5EF4-FFF2-40B4-BE49-F238E27FC236}">
                <a16:creationId xmlns:a16="http://schemas.microsoft.com/office/drawing/2014/main" id="{05CF0F06-692C-4252-B9BA-53952A03EFC9}"/>
              </a:ext>
            </a:extLst>
          </p:cNvPr>
          <p:cNvCxnSpPr>
            <a:cxnSpLocks/>
          </p:cNvCxnSpPr>
          <p:nvPr/>
        </p:nvCxnSpPr>
        <p:spPr>
          <a:xfrm>
            <a:off x="3168368" y="4588139"/>
            <a:ext cx="0" cy="970369"/>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4064638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17"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1175322"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Misión</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23" action="ppaction://hlinksldjump"/>
              <a:extLst>
                <a:ext uri="{FF2B5EF4-FFF2-40B4-BE49-F238E27FC236}">
                  <a16:creationId xmlns:a16="http://schemas.microsoft.com/office/drawing/2014/main" id="{E63BC99B-E73F-4F66-868B-2E3094EB5B9C}"/>
                </a:ext>
              </a:extLst>
            </p:cNvPr>
            <p:cNvSpPr txBox="1"/>
            <p:nvPr>
              <p:custDataLst>
                <p:custData r:id="rId13"/>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pic>
        <p:nvPicPr>
          <p:cNvPr id="3" name="Gráfico 2">
            <a:extLst>
              <a:ext uri="{FF2B5EF4-FFF2-40B4-BE49-F238E27FC236}">
                <a16:creationId xmlns:a16="http://schemas.microsoft.com/office/drawing/2014/main" id="{37EE659A-CCC9-4A64-8DA2-62928EE96A88}"/>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2223520" y="1746520"/>
            <a:ext cx="252000" cy="252000"/>
          </a:xfrm>
          <a:prstGeom prst="rect">
            <a:avLst/>
          </a:prstGeom>
        </p:spPr>
      </p:pic>
      <p:pic>
        <p:nvPicPr>
          <p:cNvPr id="68" name="Gráfico 67">
            <a:extLst>
              <a:ext uri="{FF2B5EF4-FFF2-40B4-BE49-F238E27FC236}">
                <a16:creationId xmlns:a16="http://schemas.microsoft.com/office/drawing/2014/main" id="{F07502BB-4CDE-4547-90BC-AB5CD7091955}"/>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1861973" y="1746520"/>
            <a:ext cx="252000" cy="252000"/>
          </a:xfrm>
          <a:prstGeom prst="rect">
            <a:avLst/>
          </a:prstGeom>
        </p:spPr>
      </p:pic>
      <p:grpSp>
        <p:nvGrpSpPr>
          <p:cNvPr id="76" name="Grupo 75">
            <a:extLst>
              <a:ext uri="{FF2B5EF4-FFF2-40B4-BE49-F238E27FC236}">
                <a16:creationId xmlns:a16="http://schemas.microsoft.com/office/drawing/2014/main" id="{0205C42D-D53F-4CBB-8252-D21EED60AD1E}"/>
              </a:ext>
            </a:extLst>
          </p:cNvPr>
          <p:cNvGrpSpPr/>
          <p:nvPr>
            <p:custDataLst>
              <p:custData r:id="rId5"/>
            </p:custDataLst>
          </p:nvPr>
        </p:nvGrpSpPr>
        <p:grpSpPr>
          <a:xfrm>
            <a:off x="468734" y="2251883"/>
            <a:ext cx="3750841" cy="292388"/>
            <a:chOff x="4760668" y="4237301"/>
            <a:chExt cx="2616422" cy="292388"/>
          </a:xfrm>
        </p:grpSpPr>
        <p:sp>
          <p:nvSpPr>
            <p:cNvPr id="79" name="Rectángulo: esquinas redondeadas 78">
              <a:extLst>
                <a:ext uri="{FF2B5EF4-FFF2-40B4-BE49-F238E27FC236}">
                  <a16:creationId xmlns:a16="http://schemas.microsoft.com/office/drawing/2014/main" id="{F2678A59-AAA7-43BC-9D3D-233770917354}"/>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0" name="Content">
              <a:extLst>
                <a:ext uri="{FF2B5EF4-FFF2-40B4-BE49-F238E27FC236}">
                  <a16:creationId xmlns:a16="http://schemas.microsoft.com/office/drawing/2014/main" id="{9DEDDFEA-B7C8-4D19-BE08-9F46C7349FD0}"/>
                </a:ext>
              </a:extLst>
            </p:cNvPr>
            <p:cNvSpPr txBox="1"/>
            <p:nvPr>
              <p:custDataLst>
                <p:custData r:id="rId12"/>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Qué</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hace</a:t>
              </a:r>
              <a:r>
                <a:rPr lang="en-US" sz="1600" dirty="0">
                  <a:solidFill>
                    <a:schemeClr val="bg2">
                      <a:lumMod val="50000"/>
                    </a:schemeClr>
                  </a:solidFill>
                  <a:latin typeface="Raleway" panose="020B0503030101060003" pitchFamily="34" charset="0"/>
                  <a:ea typeface="Segoe UI" pitchFamily="34" charset="0"/>
                  <a:cs typeface="Segoe UI" pitchFamily="34" charset="0"/>
                </a:rPr>
                <a:t> la </a:t>
              </a:r>
              <a:r>
                <a:rPr lang="en-US" sz="1600" dirty="0" err="1">
                  <a:solidFill>
                    <a:schemeClr val="bg2">
                      <a:lumMod val="50000"/>
                    </a:schemeClr>
                  </a:solidFill>
                  <a:latin typeface="Raleway" panose="020B0503030101060003" pitchFamily="34" charset="0"/>
                  <a:ea typeface="Segoe UI" pitchFamily="34" charset="0"/>
                  <a:cs typeface="Segoe UI" pitchFamily="34" charset="0"/>
                </a:rPr>
                <a:t>dependencia</a:t>
              </a:r>
              <a:r>
                <a:rPr lang="en-US" sz="1600" dirty="0">
                  <a:solidFill>
                    <a:schemeClr val="bg2">
                      <a:lumMod val="50000"/>
                    </a:schemeClr>
                  </a:solidFill>
                  <a:latin typeface="Raleway" panose="020B0503030101060003" pitchFamily="34" charset="0"/>
                  <a:ea typeface="Segoe UI" pitchFamily="34" charset="0"/>
                  <a:cs typeface="Segoe UI" pitchFamily="34" charset="0"/>
                </a:rPr>
                <a:t> o </a:t>
              </a:r>
              <a:r>
                <a:rPr lang="en-US" sz="1600" dirty="0" err="1">
                  <a:solidFill>
                    <a:schemeClr val="bg2">
                      <a:lumMod val="50000"/>
                    </a:schemeClr>
                  </a:solidFill>
                  <a:latin typeface="Raleway" panose="020B0503030101060003" pitchFamily="34" charset="0"/>
                  <a:ea typeface="Segoe UI" pitchFamily="34" charset="0"/>
                  <a:cs typeface="Segoe UI" pitchFamily="34" charset="0"/>
                </a:rPr>
                <a:t>entidad</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grpSp>
        <p:nvGrpSpPr>
          <p:cNvPr id="87" name="Grupo 86">
            <a:extLst>
              <a:ext uri="{FF2B5EF4-FFF2-40B4-BE49-F238E27FC236}">
                <a16:creationId xmlns:a16="http://schemas.microsoft.com/office/drawing/2014/main" id="{157B32FF-5F58-4CA2-9C6D-F0A4176728C0}"/>
              </a:ext>
            </a:extLst>
          </p:cNvPr>
          <p:cNvGrpSpPr/>
          <p:nvPr>
            <p:custDataLst>
              <p:custData r:id="rId6"/>
            </p:custDataLst>
          </p:nvPr>
        </p:nvGrpSpPr>
        <p:grpSpPr>
          <a:xfrm>
            <a:off x="6345931" y="2251890"/>
            <a:ext cx="3399251" cy="292388"/>
            <a:chOff x="4760668" y="4237301"/>
            <a:chExt cx="2616422" cy="292388"/>
          </a:xfrm>
        </p:grpSpPr>
        <p:sp>
          <p:nvSpPr>
            <p:cNvPr id="88" name="Rectángulo: esquinas redondeadas 87">
              <a:extLst>
                <a:ext uri="{FF2B5EF4-FFF2-40B4-BE49-F238E27FC236}">
                  <a16:creationId xmlns:a16="http://schemas.microsoft.com/office/drawing/2014/main" id="{61883640-E1EA-4194-A15D-114A39C0B53E}"/>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9" name="Content">
              <a:extLst>
                <a:ext uri="{FF2B5EF4-FFF2-40B4-BE49-F238E27FC236}">
                  <a16:creationId xmlns:a16="http://schemas.microsoft.com/office/drawing/2014/main" id="{D8A48B76-0EE7-46A8-86D3-6A0B063D2BEE}"/>
                </a:ext>
              </a:extLst>
            </p:cNvPr>
            <p:cNvSpPr txBox="1"/>
            <p:nvPr>
              <p:custDataLst>
                <p:custData r:id="rId11"/>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 </a:t>
              </a:r>
              <a:r>
                <a:rPr lang="en-US" sz="1600" dirty="0" err="1">
                  <a:solidFill>
                    <a:schemeClr val="bg2">
                      <a:lumMod val="50000"/>
                    </a:schemeClr>
                  </a:solidFill>
                  <a:latin typeface="Raleway" panose="020B0503030101060003" pitchFamily="34" charset="0"/>
                  <a:ea typeface="Segoe UI" pitchFamily="34" charset="0"/>
                  <a:cs typeface="Segoe UI" pitchFamily="34" charset="0"/>
                </a:rPr>
                <a:t>través</a:t>
              </a:r>
              <a:r>
                <a:rPr lang="en-US" sz="1600" dirty="0">
                  <a:solidFill>
                    <a:schemeClr val="bg2">
                      <a:lumMod val="50000"/>
                    </a:schemeClr>
                  </a:solidFill>
                  <a:latin typeface="Raleway" panose="020B0503030101060003" pitchFamily="34" charset="0"/>
                  <a:ea typeface="Segoe UI" pitchFamily="34" charset="0"/>
                  <a:cs typeface="Segoe UI" pitchFamily="34" charset="0"/>
                </a:rPr>
                <a:t> de </a:t>
              </a:r>
              <a:r>
                <a:rPr lang="en-US" sz="1600" dirty="0" err="1">
                  <a:solidFill>
                    <a:schemeClr val="bg2">
                      <a:lumMod val="50000"/>
                    </a:schemeClr>
                  </a:solidFill>
                  <a:latin typeface="Raleway" panose="020B0503030101060003" pitchFamily="34" charset="0"/>
                  <a:ea typeface="Segoe UI" pitchFamily="34" charset="0"/>
                  <a:cs typeface="Segoe UI" pitchFamily="34" charset="0"/>
                </a:rPr>
                <a:t>qué</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medios</a:t>
              </a:r>
              <a:r>
                <a:rPr lang="en-US" sz="1600" dirty="0">
                  <a:solidFill>
                    <a:schemeClr val="bg2">
                      <a:lumMod val="50000"/>
                    </a:schemeClr>
                  </a:solidFill>
                  <a:latin typeface="Raleway" panose="020B0503030101060003" pitchFamily="34" charset="0"/>
                  <a:ea typeface="Segoe UI" pitchFamily="34" charset="0"/>
                  <a:cs typeface="Segoe UI" pitchFamily="34" charset="0"/>
                </a:rPr>
                <a:t> lo </a:t>
              </a:r>
              <a:r>
                <a:rPr lang="en-US" sz="1600" dirty="0" err="1">
                  <a:solidFill>
                    <a:schemeClr val="bg2">
                      <a:lumMod val="50000"/>
                    </a:schemeClr>
                  </a:solidFill>
                  <a:latin typeface="Raleway" panose="020B0503030101060003" pitchFamily="34" charset="0"/>
                  <a:ea typeface="Segoe UI" pitchFamily="34" charset="0"/>
                  <a:cs typeface="Segoe UI" pitchFamily="34" charset="0"/>
                </a:rPr>
                <a:t>hace</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grpSp>
        <p:nvGrpSpPr>
          <p:cNvPr id="65" name="Grupo 64">
            <a:extLst>
              <a:ext uri="{FF2B5EF4-FFF2-40B4-BE49-F238E27FC236}">
                <a16:creationId xmlns:a16="http://schemas.microsoft.com/office/drawing/2014/main" id="{05238AF8-7026-437F-9581-07D84D1FF5A1}"/>
              </a:ext>
            </a:extLst>
          </p:cNvPr>
          <p:cNvGrpSpPr/>
          <p:nvPr>
            <p:custDataLst>
              <p:custData r:id="rId7"/>
            </p:custDataLst>
          </p:nvPr>
        </p:nvGrpSpPr>
        <p:grpSpPr>
          <a:xfrm>
            <a:off x="4292600" y="2251883"/>
            <a:ext cx="1980306" cy="292388"/>
            <a:chOff x="4760668" y="4237301"/>
            <a:chExt cx="2616422" cy="292388"/>
          </a:xfrm>
        </p:grpSpPr>
        <p:sp>
          <p:nvSpPr>
            <p:cNvPr id="66" name="Rectángulo: esquinas redondeadas 65">
              <a:extLst>
                <a:ext uri="{FF2B5EF4-FFF2-40B4-BE49-F238E27FC236}">
                  <a16:creationId xmlns:a16="http://schemas.microsoft.com/office/drawing/2014/main" id="{2F028292-0867-4E13-9159-A8BB379245E5}"/>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7" name="Content">
              <a:extLst>
                <a:ext uri="{FF2B5EF4-FFF2-40B4-BE49-F238E27FC236}">
                  <a16:creationId xmlns:a16="http://schemas.microsoft.com/office/drawing/2014/main" id="{F11E74BA-D4E2-4856-A11C-859A32EAAF87}"/>
                </a:ext>
              </a:extLst>
            </p:cNvPr>
            <p:cNvSpPr txBox="1"/>
            <p:nvPr>
              <p:custDataLst>
                <p:custData r:id="rId10"/>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¿Para </a:t>
              </a:r>
              <a:r>
                <a:rPr lang="en-US" sz="1600" dirty="0" err="1">
                  <a:solidFill>
                    <a:schemeClr val="bg2">
                      <a:lumMod val="50000"/>
                    </a:schemeClr>
                  </a:solidFill>
                  <a:latin typeface="Raleway" panose="020B0503030101060003" pitchFamily="34" charset="0"/>
                  <a:ea typeface="Segoe UI" pitchFamily="34" charset="0"/>
                  <a:cs typeface="Segoe UI" pitchFamily="34" charset="0"/>
                </a:rPr>
                <a:t>qué</a:t>
              </a:r>
              <a:r>
                <a:rPr lang="en-US" sz="1600" dirty="0">
                  <a:solidFill>
                    <a:schemeClr val="bg2">
                      <a:lumMod val="50000"/>
                    </a:schemeClr>
                  </a:solidFill>
                  <a:latin typeface="Raleway" panose="020B0503030101060003" pitchFamily="34" charset="0"/>
                  <a:ea typeface="Segoe UI" pitchFamily="34" charset="0"/>
                  <a:cs typeface="Segoe UI" pitchFamily="34" charset="0"/>
                </a:rPr>
                <a:t> lo </a:t>
              </a:r>
              <a:r>
                <a:rPr lang="en-US" sz="1600" dirty="0" err="1">
                  <a:solidFill>
                    <a:schemeClr val="bg2">
                      <a:lumMod val="50000"/>
                    </a:schemeClr>
                  </a:solidFill>
                  <a:latin typeface="Raleway" panose="020B0503030101060003" pitchFamily="34" charset="0"/>
                  <a:ea typeface="Segoe UI" pitchFamily="34" charset="0"/>
                  <a:cs typeface="Segoe UI" pitchFamily="34" charset="0"/>
                </a:rPr>
                <a:t>hace</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grpSp>
        <p:nvGrpSpPr>
          <p:cNvPr id="69" name="Grupo 68">
            <a:extLst>
              <a:ext uri="{FF2B5EF4-FFF2-40B4-BE49-F238E27FC236}">
                <a16:creationId xmlns:a16="http://schemas.microsoft.com/office/drawing/2014/main" id="{47461252-3438-4C8E-BF7F-B6967CC36FDE}"/>
              </a:ext>
            </a:extLst>
          </p:cNvPr>
          <p:cNvGrpSpPr/>
          <p:nvPr>
            <p:custDataLst>
              <p:custData r:id="rId8"/>
            </p:custDataLst>
          </p:nvPr>
        </p:nvGrpSpPr>
        <p:grpSpPr>
          <a:xfrm>
            <a:off x="470752" y="2626525"/>
            <a:ext cx="11246910" cy="3945086"/>
            <a:chOff x="3671888" y="3718560"/>
            <a:chExt cx="3557587" cy="292388"/>
          </a:xfrm>
        </p:grpSpPr>
        <p:sp>
          <p:nvSpPr>
            <p:cNvPr id="70" name="Rectángulo: esquinas redondeadas 69">
              <a:extLst>
                <a:ext uri="{FF2B5EF4-FFF2-40B4-BE49-F238E27FC236}">
                  <a16:creationId xmlns:a16="http://schemas.microsoft.com/office/drawing/2014/main" id="{CFF99048-E2C8-4211-AE42-BF43DBE402A1}"/>
                </a:ext>
              </a:extLst>
            </p:cNvPr>
            <p:cNvSpPr/>
            <p:nvPr/>
          </p:nvSpPr>
          <p:spPr>
            <a:xfrm>
              <a:off x="3671888" y="3718560"/>
              <a:ext cx="3557587"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1" name="Content">
              <a:extLst>
                <a:ext uri="{FF2B5EF4-FFF2-40B4-BE49-F238E27FC236}">
                  <a16:creationId xmlns:a16="http://schemas.microsoft.com/office/drawing/2014/main" id="{B0F52407-7414-423A-BEB3-1B9338F66CE4}"/>
                </a:ext>
              </a:extLst>
            </p:cNvPr>
            <p:cNvSpPr txBox="1"/>
            <p:nvPr>
              <p:custDataLst>
                <p:custData r:id="rId9"/>
              </p:custDataLst>
            </p:nvPr>
          </p:nvSpPr>
          <p:spPr>
            <a:xfrm>
              <a:off x="3671888" y="3746514"/>
              <a:ext cx="3247548" cy="21670"/>
            </a:xfrm>
            <a:prstGeom prst="rect">
              <a:avLst/>
            </a:prstGeom>
            <a:noFill/>
          </p:spPr>
          <p:txBody>
            <a:bodyPr wrap="square" lIns="91440" tIns="18288" rIns="91440" bIns="27432" rtlCol="0" anchor="ctr" anchorCtr="0">
              <a:spAutoFit/>
            </a:bodyPr>
            <a:lstStyle/>
            <a:p>
              <a:r>
                <a:rPr lang="en-US" sz="1600" dirty="0" err="1">
                  <a:solidFill>
                    <a:schemeClr val="bg1">
                      <a:lumMod val="65000"/>
                    </a:schemeClr>
                  </a:solidFill>
                  <a:latin typeface="Raleway" panose="020B0503030101060003" pitchFamily="34" charset="0"/>
                  <a:ea typeface="Segoe UI" pitchFamily="34" charset="0"/>
                  <a:cs typeface="Segoe UI" pitchFamily="34" charset="0"/>
                </a:rPr>
                <a:t>Expresa</a:t>
              </a:r>
              <a:r>
                <a:rPr lang="en-US" sz="1600" dirty="0">
                  <a:solidFill>
                    <a:schemeClr val="bg1">
                      <a:lumMod val="65000"/>
                    </a:schemeClr>
                  </a:solidFill>
                  <a:latin typeface="Raleway" panose="020B0503030101060003" pitchFamily="34" charset="0"/>
                  <a:ea typeface="Segoe UI" pitchFamily="34" charset="0"/>
                  <a:cs typeface="Segoe UI" pitchFamily="34" charset="0"/>
                </a:rPr>
                <a:t> de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manera</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clara</a:t>
              </a:r>
              <a:r>
                <a:rPr lang="en-US" sz="1600" dirty="0">
                  <a:solidFill>
                    <a:schemeClr val="bg1">
                      <a:lumMod val="65000"/>
                    </a:schemeClr>
                  </a:solidFill>
                  <a:latin typeface="Raleway" panose="020B0503030101060003" pitchFamily="34" charset="0"/>
                  <a:ea typeface="Segoe UI" pitchFamily="34" charset="0"/>
                  <a:cs typeface="Segoe UI" pitchFamily="34" charset="0"/>
                </a:rPr>
                <a:t> y </a:t>
              </a:r>
              <a:r>
                <a:rPr lang="en-US" sz="1600" dirty="0" err="1">
                  <a:solidFill>
                    <a:schemeClr val="bg1">
                      <a:lumMod val="65000"/>
                    </a:schemeClr>
                  </a:solidFill>
                  <a:latin typeface="Raleway" panose="020B0503030101060003" pitchFamily="34" charset="0"/>
                  <a:ea typeface="Segoe UI" pitchFamily="34" charset="0"/>
                  <a:cs typeface="Segoe UI" pitchFamily="34" charset="0"/>
                </a:rPr>
                <a:t>sintética</a:t>
              </a:r>
              <a:r>
                <a:rPr lang="en-US" sz="1600" dirty="0">
                  <a:solidFill>
                    <a:schemeClr val="bg1">
                      <a:lumMod val="65000"/>
                    </a:schemeClr>
                  </a:solidFill>
                  <a:latin typeface="Raleway" panose="020B0503030101060003" pitchFamily="34" charset="0"/>
                  <a:ea typeface="Segoe UI" pitchFamily="34" charset="0"/>
                  <a:cs typeface="Segoe UI" pitchFamily="34" charset="0"/>
                </a:rPr>
                <a:t> la </a:t>
              </a:r>
              <a:r>
                <a:rPr lang="en-US" sz="1600" dirty="0" err="1">
                  <a:solidFill>
                    <a:schemeClr val="bg1">
                      <a:lumMod val="65000"/>
                    </a:schemeClr>
                  </a:solidFill>
                  <a:latin typeface="Raleway" panose="020B0503030101060003" pitchFamily="34" charset="0"/>
                  <a:ea typeface="Segoe UI" pitchFamily="34" charset="0"/>
                  <a:cs typeface="Segoe UI" pitchFamily="34" charset="0"/>
                </a:rPr>
                <a:t>razón</a:t>
              </a:r>
              <a:r>
                <a:rPr lang="en-US" sz="1600" dirty="0">
                  <a:solidFill>
                    <a:schemeClr val="bg1">
                      <a:lumMod val="65000"/>
                    </a:schemeClr>
                  </a:solidFill>
                  <a:latin typeface="Raleway" panose="020B0503030101060003" pitchFamily="34" charset="0"/>
                  <a:ea typeface="Segoe UI" pitchFamily="34" charset="0"/>
                  <a:cs typeface="Segoe UI" pitchFamily="34" charset="0"/>
                </a:rPr>
                <a:t> de ser y el </a:t>
              </a:r>
              <a:r>
                <a:rPr lang="en-US" sz="1600" dirty="0" err="1">
                  <a:solidFill>
                    <a:schemeClr val="bg1">
                      <a:lumMod val="65000"/>
                    </a:schemeClr>
                  </a:solidFill>
                  <a:latin typeface="Raleway" panose="020B0503030101060003" pitchFamily="34" charset="0"/>
                  <a:ea typeface="Segoe UI" pitchFamily="34" charset="0"/>
                  <a:cs typeface="Segoe UI" pitchFamily="34" charset="0"/>
                </a:rPr>
                <a:t>sentido</a:t>
              </a:r>
              <a:r>
                <a:rPr lang="en-US" sz="1600" dirty="0">
                  <a:solidFill>
                    <a:schemeClr val="bg1">
                      <a:lumMod val="65000"/>
                    </a:schemeClr>
                  </a:solidFill>
                  <a:latin typeface="Raleway" panose="020B0503030101060003" pitchFamily="34" charset="0"/>
                  <a:ea typeface="Segoe UI" pitchFamily="34" charset="0"/>
                  <a:cs typeface="Segoe UI" pitchFamily="34" charset="0"/>
                </a:rPr>
                <a:t> de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identidad</a:t>
              </a:r>
              <a:r>
                <a:rPr lang="en-US" sz="1600" dirty="0">
                  <a:solidFill>
                    <a:schemeClr val="bg1">
                      <a:lumMod val="65000"/>
                    </a:schemeClr>
                  </a:solidFill>
                  <a:latin typeface="Raleway" panose="020B0503030101060003" pitchFamily="34" charset="0"/>
                  <a:ea typeface="Segoe UI" pitchFamily="34" charset="0"/>
                  <a:cs typeface="Segoe UI" pitchFamily="34" charset="0"/>
                </a:rPr>
                <a:t> del </a:t>
              </a:r>
              <a:r>
                <a:rPr lang="en-US" sz="1600" dirty="0" err="1">
                  <a:solidFill>
                    <a:schemeClr val="bg1">
                      <a:lumMod val="65000"/>
                    </a:schemeClr>
                  </a:solidFill>
                  <a:latin typeface="Raleway" panose="020B0503030101060003" pitchFamily="34" charset="0"/>
                  <a:ea typeface="Segoe UI" pitchFamily="34" charset="0"/>
                  <a:cs typeface="Segoe UI" pitchFamily="34" charset="0"/>
                </a:rPr>
                <a:t>programa</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educativo</a:t>
              </a:r>
              <a:r>
                <a:rPr lang="en-US" sz="1600" dirty="0">
                  <a:solidFill>
                    <a:schemeClr val="bg1">
                      <a:lumMod val="65000"/>
                    </a:schemeClr>
                  </a:solidFill>
                  <a:latin typeface="Raleway" panose="020B0503030101060003" pitchFamily="34" charset="0"/>
                  <a:ea typeface="Segoe UI" pitchFamily="34" charset="0"/>
                  <a:cs typeface="Segoe UI" pitchFamily="34" charset="0"/>
                </a:rPr>
                <a:t>…</a:t>
              </a:r>
            </a:p>
          </p:txBody>
        </p:sp>
      </p:grpSp>
      <p:cxnSp>
        <p:nvCxnSpPr>
          <p:cNvPr id="72" name="Conector recto 71">
            <a:extLst>
              <a:ext uri="{FF2B5EF4-FFF2-40B4-BE49-F238E27FC236}">
                <a16:creationId xmlns:a16="http://schemas.microsoft.com/office/drawing/2014/main" id="{C6C3ADD5-49AA-4215-A4C3-FD6A545D8247}"/>
              </a:ext>
            </a:extLst>
          </p:cNvPr>
          <p:cNvCxnSpPr>
            <a:cxnSpLocks/>
          </p:cNvCxnSpPr>
          <p:nvPr/>
        </p:nvCxnSpPr>
        <p:spPr>
          <a:xfrm>
            <a:off x="467619" y="2942918"/>
            <a:ext cx="112464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73" name="Imagen 72">
            <a:extLst>
              <a:ext uri="{FF2B5EF4-FFF2-40B4-BE49-F238E27FC236}">
                <a16:creationId xmlns:a16="http://schemas.microsoft.com/office/drawing/2014/main" id="{5F4687F2-506E-46B8-9B28-071222AEEDBB}"/>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558321" y="2663448"/>
            <a:ext cx="234905" cy="234905"/>
          </a:xfrm>
          <a:prstGeom prst="rect">
            <a:avLst/>
          </a:prstGeom>
        </p:spPr>
      </p:pic>
      <p:pic>
        <p:nvPicPr>
          <p:cNvPr id="74" name="Imagen 73">
            <a:extLst>
              <a:ext uri="{FF2B5EF4-FFF2-40B4-BE49-F238E27FC236}">
                <a16:creationId xmlns:a16="http://schemas.microsoft.com/office/drawing/2014/main" id="{DC6A938B-14D4-4492-9B3D-3DCAD21F22BB}"/>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863335" y="2666885"/>
            <a:ext cx="234905" cy="234905"/>
          </a:xfrm>
          <a:prstGeom prst="rect">
            <a:avLst/>
          </a:prstGeom>
        </p:spPr>
      </p:pic>
      <p:pic>
        <p:nvPicPr>
          <p:cNvPr id="75" name="Imagen 74">
            <a:extLst>
              <a:ext uri="{FF2B5EF4-FFF2-40B4-BE49-F238E27FC236}">
                <a16:creationId xmlns:a16="http://schemas.microsoft.com/office/drawing/2014/main" id="{8522BA54-8BD2-4019-98AE-B71EFC6EAB22}"/>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1154781" y="2663448"/>
            <a:ext cx="234905" cy="234905"/>
          </a:xfrm>
          <a:prstGeom prst="rect">
            <a:avLst/>
          </a:prstGeom>
        </p:spPr>
      </p:pic>
      <p:pic>
        <p:nvPicPr>
          <p:cNvPr id="105" name="Imagen 104">
            <a:extLst>
              <a:ext uri="{FF2B5EF4-FFF2-40B4-BE49-F238E27FC236}">
                <a16:creationId xmlns:a16="http://schemas.microsoft.com/office/drawing/2014/main" id="{79FD3F7B-D92A-497C-A94C-933B6FDBF72D}"/>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1994799" y="2663448"/>
            <a:ext cx="234905" cy="234905"/>
          </a:xfrm>
          <a:prstGeom prst="rect">
            <a:avLst/>
          </a:prstGeom>
        </p:spPr>
      </p:pic>
      <p:pic>
        <p:nvPicPr>
          <p:cNvPr id="106" name="Imagen 105">
            <a:extLst>
              <a:ext uri="{FF2B5EF4-FFF2-40B4-BE49-F238E27FC236}">
                <a16:creationId xmlns:a16="http://schemas.microsoft.com/office/drawing/2014/main" id="{BA0DABA3-981B-4C91-A70A-C4C5B90A426E}"/>
              </a:ext>
            </a:extLst>
          </p:cNvPr>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2274113" y="2662661"/>
            <a:ext cx="234906" cy="234906"/>
          </a:xfrm>
          <a:prstGeom prst="rect">
            <a:avLst/>
          </a:prstGeom>
        </p:spPr>
      </p:pic>
      <p:pic>
        <p:nvPicPr>
          <p:cNvPr id="107" name="Imagen 106">
            <a:extLst>
              <a:ext uri="{FF2B5EF4-FFF2-40B4-BE49-F238E27FC236}">
                <a16:creationId xmlns:a16="http://schemas.microsoft.com/office/drawing/2014/main" id="{7FF034D6-9550-484E-B982-285ABC6A146E}"/>
              </a:ext>
            </a:extLst>
          </p:cNvPr>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1719049" y="2662661"/>
            <a:ext cx="234906" cy="234906"/>
          </a:xfrm>
          <a:prstGeom prst="rect">
            <a:avLst/>
          </a:prstGeom>
        </p:spPr>
      </p:pic>
      <p:pic>
        <p:nvPicPr>
          <p:cNvPr id="108" name="Imagen 107">
            <a:extLst>
              <a:ext uri="{FF2B5EF4-FFF2-40B4-BE49-F238E27FC236}">
                <a16:creationId xmlns:a16="http://schemas.microsoft.com/office/drawing/2014/main" id="{FB4CB37F-7B61-4CAB-B1E6-49B1F2DA38B4}"/>
              </a:ext>
            </a:extLst>
          </p:cNvPr>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2851658" y="2662662"/>
            <a:ext cx="234906" cy="234906"/>
          </a:xfrm>
          <a:prstGeom prst="rect">
            <a:avLst/>
          </a:prstGeom>
        </p:spPr>
      </p:pic>
      <p:pic>
        <p:nvPicPr>
          <p:cNvPr id="109" name="Imagen 108">
            <a:extLst>
              <a:ext uri="{FF2B5EF4-FFF2-40B4-BE49-F238E27FC236}">
                <a16:creationId xmlns:a16="http://schemas.microsoft.com/office/drawing/2014/main" id="{BD9BFA5A-3CA2-411D-91E4-9FB64B93A884}"/>
              </a:ext>
            </a:extLst>
          </p:cNvPr>
          <p:cNvPicPr>
            <a:picLocks noChangeAspect="1"/>
          </p:cNvPicPr>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rcRect/>
          <a:stretch/>
        </p:blipFill>
        <p:spPr>
          <a:xfrm>
            <a:off x="3149007" y="2662661"/>
            <a:ext cx="234906" cy="234906"/>
          </a:xfrm>
          <a:prstGeom prst="rect">
            <a:avLst/>
          </a:prstGeom>
        </p:spPr>
      </p:pic>
      <p:grpSp>
        <p:nvGrpSpPr>
          <p:cNvPr id="110" name="Grupo 109">
            <a:extLst>
              <a:ext uri="{FF2B5EF4-FFF2-40B4-BE49-F238E27FC236}">
                <a16:creationId xmlns:a16="http://schemas.microsoft.com/office/drawing/2014/main" id="{5F6FE696-5A02-4ACA-BDC9-462E170B6564}"/>
              </a:ext>
            </a:extLst>
          </p:cNvPr>
          <p:cNvGrpSpPr/>
          <p:nvPr/>
        </p:nvGrpSpPr>
        <p:grpSpPr>
          <a:xfrm>
            <a:off x="11455839" y="3025174"/>
            <a:ext cx="180000" cy="3471714"/>
            <a:chOff x="10045700" y="1993900"/>
            <a:chExt cx="180000" cy="4533900"/>
          </a:xfrm>
        </p:grpSpPr>
        <p:sp>
          <p:nvSpPr>
            <p:cNvPr id="112" name="Rectángulo: esquinas redondeadas 111">
              <a:extLst>
                <a:ext uri="{FF2B5EF4-FFF2-40B4-BE49-F238E27FC236}">
                  <a16:creationId xmlns:a16="http://schemas.microsoft.com/office/drawing/2014/main" id="{875E6252-F6DC-46C9-99D6-94226DABD90F}"/>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3" name="Rectángulo: esquinas redondeadas 112">
              <a:extLst>
                <a:ext uri="{FF2B5EF4-FFF2-40B4-BE49-F238E27FC236}">
                  <a16:creationId xmlns:a16="http://schemas.microsoft.com/office/drawing/2014/main" id="{8B3B87D2-189C-4FAC-9644-E2D7C666AA47}"/>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62" name="Gráfico 61">
            <a:extLst>
              <a:ext uri="{FF2B5EF4-FFF2-40B4-BE49-F238E27FC236}">
                <a16:creationId xmlns:a16="http://schemas.microsoft.com/office/drawing/2014/main" id="{F43F72B8-8551-4355-9BDE-E9CDA2DCDAE9}"/>
              </a:ext>
            </a:extLst>
          </p:cNvPr>
          <p:cNvPicPr>
            <a:picLocks noChangeAspect="1"/>
          </p:cNvPicPr>
          <p:nvPr/>
        </p:nvPicPr>
        <p:blipFill>
          <a:blip r:embed="rId37">
            <a:extLst>
              <a:ext uri="{28A0092B-C50C-407E-A947-70E740481C1C}">
                <a14:useLocalDpi xmlns:a14="http://schemas.microsoft.com/office/drawing/2010/main" val="0"/>
              </a:ext>
              <a:ext uri="{96DAC541-7B7A-43D3-8B79-37D633B846F1}">
                <asvg:svgBlip xmlns:asvg="http://schemas.microsoft.com/office/drawing/2016/SVG/main" r:embed="rId38"/>
              </a:ext>
            </a:extLst>
          </a:blip>
          <a:stretch>
            <a:fillRect/>
          </a:stretch>
        </p:blipFill>
        <p:spPr>
          <a:xfrm>
            <a:off x="2608018" y="1746520"/>
            <a:ext cx="252000" cy="252000"/>
          </a:xfrm>
          <a:prstGeom prst="rect">
            <a:avLst/>
          </a:prstGeom>
        </p:spPr>
      </p:pic>
      <p:grpSp>
        <p:nvGrpSpPr>
          <p:cNvPr id="63" name="Grupo 62">
            <a:extLst>
              <a:ext uri="{FF2B5EF4-FFF2-40B4-BE49-F238E27FC236}">
                <a16:creationId xmlns:a16="http://schemas.microsoft.com/office/drawing/2014/main" id="{23B823AF-2588-4F29-BAD2-9CE2FF3FB1CD}"/>
              </a:ext>
            </a:extLst>
          </p:cNvPr>
          <p:cNvGrpSpPr/>
          <p:nvPr/>
        </p:nvGrpSpPr>
        <p:grpSpPr>
          <a:xfrm>
            <a:off x="457886" y="1475469"/>
            <a:ext cx="4457299" cy="119148"/>
            <a:chOff x="4456771" y="1094344"/>
            <a:chExt cx="4457299" cy="119148"/>
          </a:xfrm>
        </p:grpSpPr>
        <p:sp>
          <p:nvSpPr>
            <p:cNvPr id="64" name="Elipse 63">
              <a:extLst>
                <a:ext uri="{FF2B5EF4-FFF2-40B4-BE49-F238E27FC236}">
                  <a16:creationId xmlns:a16="http://schemas.microsoft.com/office/drawing/2014/main" id="{C723188D-4680-422C-957C-A2C6A9F89E83}"/>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1" name="Elipse 80">
              <a:extLst>
                <a:ext uri="{FF2B5EF4-FFF2-40B4-BE49-F238E27FC236}">
                  <a16:creationId xmlns:a16="http://schemas.microsoft.com/office/drawing/2014/main" id="{82342B15-0EA8-4482-8F84-A0782CBE2127}"/>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2" name="Elipse 81">
              <a:extLst>
                <a:ext uri="{FF2B5EF4-FFF2-40B4-BE49-F238E27FC236}">
                  <a16:creationId xmlns:a16="http://schemas.microsoft.com/office/drawing/2014/main" id="{AD94C3F7-ACB0-44D7-A16B-4766F573FCBF}"/>
                </a:ext>
              </a:extLst>
            </p:cNvPr>
            <p:cNvSpPr/>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3" name="Elipse 82">
              <a:extLst>
                <a:ext uri="{FF2B5EF4-FFF2-40B4-BE49-F238E27FC236}">
                  <a16:creationId xmlns:a16="http://schemas.microsoft.com/office/drawing/2014/main" id="{56C1B7EE-9F15-487D-A86B-5F24BE752987}"/>
                </a:ext>
              </a:extLst>
            </p:cNvPr>
            <p:cNvSpPr/>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4" name="Elipse 83">
              <a:extLst>
                <a:ext uri="{FF2B5EF4-FFF2-40B4-BE49-F238E27FC236}">
                  <a16:creationId xmlns:a16="http://schemas.microsoft.com/office/drawing/2014/main" id="{B21C2611-BC4F-4088-A0B4-42AA5B09C369}"/>
                </a:ext>
              </a:extLst>
            </p:cNvPr>
            <p:cNvSpPr/>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85" name="Conector recto 84">
              <a:extLst>
                <a:ext uri="{FF2B5EF4-FFF2-40B4-BE49-F238E27FC236}">
                  <a16:creationId xmlns:a16="http://schemas.microsoft.com/office/drawing/2014/main" id="{D23AC11F-9753-4D7B-AA67-8B2DD82307F1}"/>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86" name="Conector recto 85">
              <a:extLst>
                <a:ext uri="{FF2B5EF4-FFF2-40B4-BE49-F238E27FC236}">
                  <a16:creationId xmlns:a16="http://schemas.microsoft.com/office/drawing/2014/main" id="{851AB355-5A75-4CB6-97FA-AF751937CC78}"/>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90" name="Conector recto 89">
              <a:extLst>
                <a:ext uri="{FF2B5EF4-FFF2-40B4-BE49-F238E27FC236}">
                  <a16:creationId xmlns:a16="http://schemas.microsoft.com/office/drawing/2014/main" id="{7614CD35-0905-4009-99DE-F7478C4DD467}"/>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91" name="Conector recto 90">
              <a:extLst>
                <a:ext uri="{FF2B5EF4-FFF2-40B4-BE49-F238E27FC236}">
                  <a16:creationId xmlns:a16="http://schemas.microsoft.com/office/drawing/2014/main" id="{BF284E59-4BAE-437B-9879-0AE179397639}"/>
                </a:ext>
              </a:extLst>
            </p:cNvPr>
            <p:cNvCxnSpPr>
              <a:cxnSpLocks/>
            </p:cNvCxnSpPr>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pic>
        <p:nvPicPr>
          <p:cNvPr id="92" name="Imagen 91">
            <a:extLst>
              <a:ext uri="{FF2B5EF4-FFF2-40B4-BE49-F238E27FC236}">
                <a16:creationId xmlns:a16="http://schemas.microsoft.com/office/drawing/2014/main" id="{4F2097D4-507F-4D5C-897A-F116800B90BB}"/>
              </a:ext>
            </a:extLst>
          </p:cNvPr>
          <p:cNvPicPr>
            <a:picLocks noChangeAspect="1"/>
          </p:cNvPicPr>
          <p:nvPr/>
        </p:nvPicPr>
        <p:blipFill>
          <a:blip r:embed="rId39">
            <a:extLst>
              <a:ext uri="{28A0092B-C50C-407E-A947-70E740481C1C}">
                <a14:useLocalDpi xmlns:a14="http://schemas.microsoft.com/office/drawing/2010/main" val="0"/>
              </a:ext>
            </a:extLst>
          </a:blip>
          <a:stretch>
            <a:fillRect/>
          </a:stretch>
        </p:blipFill>
        <p:spPr>
          <a:xfrm>
            <a:off x="3635612" y="2671675"/>
            <a:ext cx="234906" cy="234906"/>
          </a:xfrm>
          <a:prstGeom prst="rect">
            <a:avLst/>
          </a:prstGeom>
        </p:spPr>
      </p:pic>
      <p:pic>
        <p:nvPicPr>
          <p:cNvPr id="93" name="Gráfico 92">
            <a:extLst>
              <a:ext uri="{FF2B5EF4-FFF2-40B4-BE49-F238E27FC236}">
                <a16:creationId xmlns:a16="http://schemas.microsoft.com/office/drawing/2014/main" id="{AA4B5A8E-CB61-4396-B587-17BEE4E04C09}"/>
              </a:ext>
            </a:extLst>
          </p:cNvPr>
          <p:cNvPicPr>
            <a:picLocks noChangeAspect="1"/>
          </p:cNvPicPr>
          <p:nvPr/>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3047761" y="1746520"/>
            <a:ext cx="252000" cy="252000"/>
          </a:xfrm>
          <a:prstGeom prst="rect">
            <a:avLst/>
          </a:prstGeom>
        </p:spPr>
      </p:pic>
    </p:spTree>
    <p:extLst>
      <p:ext uri="{BB962C8B-B14F-4D97-AF65-F5344CB8AC3E}">
        <p14:creationId xmlns:p14="http://schemas.microsoft.com/office/powerpoint/2010/main" val="193121953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14"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1633781"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Objetivos</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20" action="ppaction://hlinksldjump"/>
              <a:extLst>
                <a:ext uri="{FF2B5EF4-FFF2-40B4-BE49-F238E27FC236}">
                  <a16:creationId xmlns:a16="http://schemas.microsoft.com/office/drawing/2014/main" id="{E63BC99B-E73F-4F66-868B-2E3094EB5B9C}"/>
                </a:ext>
              </a:extLst>
            </p:cNvPr>
            <p:cNvSpPr txBox="1"/>
            <p:nvPr>
              <p:custDataLst>
                <p:custData r:id="rId10"/>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107" name="Grupo 106">
            <a:extLst>
              <a:ext uri="{FF2B5EF4-FFF2-40B4-BE49-F238E27FC236}">
                <a16:creationId xmlns:a16="http://schemas.microsoft.com/office/drawing/2014/main" id="{D605D1BA-A81E-48C3-BF46-68A943585ECA}"/>
              </a:ext>
            </a:extLst>
          </p:cNvPr>
          <p:cNvGrpSpPr/>
          <p:nvPr>
            <p:custDataLst>
              <p:custData r:id="rId5"/>
            </p:custDataLst>
          </p:nvPr>
        </p:nvGrpSpPr>
        <p:grpSpPr>
          <a:xfrm>
            <a:off x="470752" y="3002885"/>
            <a:ext cx="11246910" cy="3568726"/>
            <a:chOff x="3671888" y="3718560"/>
            <a:chExt cx="3557587" cy="292388"/>
          </a:xfrm>
        </p:grpSpPr>
        <p:sp>
          <p:nvSpPr>
            <p:cNvPr id="108" name="Rectángulo: esquinas redondeadas 107">
              <a:extLst>
                <a:ext uri="{FF2B5EF4-FFF2-40B4-BE49-F238E27FC236}">
                  <a16:creationId xmlns:a16="http://schemas.microsoft.com/office/drawing/2014/main" id="{6A91445F-3A38-494E-B423-DB60A686C2B1}"/>
                </a:ext>
              </a:extLst>
            </p:cNvPr>
            <p:cNvSpPr/>
            <p:nvPr/>
          </p:nvSpPr>
          <p:spPr>
            <a:xfrm>
              <a:off x="3671888" y="3718560"/>
              <a:ext cx="3557587"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9" name="Content">
              <a:extLst>
                <a:ext uri="{FF2B5EF4-FFF2-40B4-BE49-F238E27FC236}">
                  <a16:creationId xmlns:a16="http://schemas.microsoft.com/office/drawing/2014/main" id="{627AF177-6C44-44EC-822E-6778DD9C0C5B}"/>
                </a:ext>
              </a:extLst>
            </p:cNvPr>
            <p:cNvSpPr txBox="1"/>
            <p:nvPr>
              <p:custDataLst>
                <p:custData r:id="rId9"/>
              </p:custDataLst>
            </p:nvPr>
          </p:nvSpPr>
          <p:spPr>
            <a:xfrm>
              <a:off x="3671888" y="3749860"/>
              <a:ext cx="3445742" cy="44129"/>
            </a:xfrm>
            <a:prstGeom prst="rect">
              <a:avLst/>
            </a:prstGeom>
            <a:noFill/>
          </p:spPr>
          <p:txBody>
            <a:bodyPr wrap="square" lIns="91440" tIns="18288" rIns="91440" bIns="27432" rtlCol="0" anchor="ctr" anchorCtr="0">
              <a:spAutoFit/>
            </a:bodyPr>
            <a:lstStyle/>
            <a:p>
              <a:r>
                <a:rPr lang="en-US" sz="1600" dirty="0" err="1">
                  <a:solidFill>
                    <a:schemeClr val="bg1">
                      <a:lumMod val="65000"/>
                    </a:schemeClr>
                  </a:solidFill>
                  <a:latin typeface="Raleway" panose="020B0503030101060003" pitchFamily="34" charset="0"/>
                  <a:ea typeface="Segoe UI" pitchFamily="34" charset="0"/>
                  <a:cs typeface="Segoe UI" pitchFamily="34" charset="0"/>
                </a:rPr>
                <a:t>Expresa</a:t>
              </a:r>
              <a:r>
                <a:rPr lang="en-US" sz="1600" dirty="0">
                  <a:solidFill>
                    <a:schemeClr val="bg1">
                      <a:lumMod val="65000"/>
                    </a:schemeClr>
                  </a:solidFill>
                  <a:latin typeface="Raleway" panose="020B0503030101060003" pitchFamily="34" charset="0"/>
                  <a:ea typeface="Segoe UI" pitchFamily="34" charset="0"/>
                  <a:cs typeface="Segoe UI" pitchFamily="34" charset="0"/>
                </a:rPr>
                <a:t> con precision las </a:t>
              </a:r>
              <a:r>
                <a:rPr lang="en-US" sz="1600" dirty="0" err="1">
                  <a:solidFill>
                    <a:schemeClr val="bg1">
                      <a:lumMod val="65000"/>
                    </a:schemeClr>
                  </a:solidFill>
                  <a:latin typeface="Raleway" panose="020B0503030101060003" pitchFamily="34" charset="0"/>
                  <a:ea typeface="Segoe UI" pitchFamily="34" charset="0"/>
                  <a:cs typeface="Segoe UI" pitchFamily="34" charset="0"/>
                </a:rPr>
                <a:t>características</a:t>
              </a:r>
              <a:r>
                <a:rPr lang="en-US" sz="1600" dirty="0">
                  <a:solidFill>
                    <a:schemeClr val="bg1">
                      <a:lumMod val="65000"/>
                    </a:schemeClr>
                  </a:solidFill>
                  <a:latin typeface="Raleway" panose="020B0503030101060003" pitchFamily="34" charset="0"/>
                  <a:ea typeface="Segoe UI" pitchFamily="34" charset="0"/>
                  <a:cs typeface="Segoe UI" pitchFamily="34" charset="0"/>
                </a:rPr>
                <a:t> del future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profesionista</a:t>
              </a:r>
              <a:r>
                <a:rPr lang="en-US" sz="1600" dirty="0">
                  <a:solidFill>
                    <a:schemeClr val="bg1">
                      <a:lumMod val="65000"/>
                    </a:schemeClr>
                  </a:solidFill>
                  <a:latin typeface="Raleway" panose="020B0503030101060003" pitchFamily="34" charset="0"/>
                  <a:ea typeface="Segoe UI" pitchFamily="34" charset="0"/>
                  <a:cs typeface="Segoe UI" pitchFamily="34" charset="0"/>
                </a:rPr>
                <a:t> ideal, la </a:t>
              </a:r>
              <a:r>
                <a:rPr lang="en-US" sz="1600" dirty="0" err="1">
                  <a:solidFill>
                    <a:schemeClr val="bg1">
                      <a:lumMod val="65000"/>
                    </a:schemeClr>
                  </a:solidFill>
                  <a:latin typeface="Raleway" panose="020B0503030101060003" pitchFamily="34" charset="0"/>
                  <a:ea typeface="Segoe UI" pitchFamily="34" charset="0"/>
                  <a:cs typeface="Segoe UI" pitchFamily="34" charset="0"/>
                </a:rPr>
                <a:t>disciplina</a:t>
              </a:r>
              <a:r>
                <a:rPr lang="en-US" sz="1600" dirty="0">
                  <a:solidFill>
                    <a:schemeClr val="bg1">
                      <a:lumMod val="65000"/>
                    </a:schemeClr>
                  </a:solidFill>
                  <a:latin typeface="Raleway" panose="020B0503030101060003" pitchFamily="34" charset="0"/>
                  <a:ea typeface="Segoe UI" pitchFamily="34" charset="0"/>
                  <a:cs typeface="Segoe UI" pitchFamily="34" charset="0"/>
                </a:rPr>
                <a:t> que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aborda</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problemática</a:t>
              </a:r>
              <a:r>
                <a:rPr lang="en-US" sz="1600" dirty="0">
                  <a:solidFill>
                    <a:schemeClr val="bg1">
                      <a:lumMod val="65000"/>
                    </a:schemeClr>
                  </a:solidFill>
                  <a:latin typeface="Raleway" panose="020B0503030101060003" pitchFamily="34" charset="0"/>
                  <a:ea typeface="Segoe UI" pitchFamily="34" charset="0"/>
                  <a:cs typeface="Segoe UI" pitchFamily="34" charset="0"/>
                </a:rPr>
                <a:t> que le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corresponde</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atender</a:t>
              </a:r>
              <a:r>
                <a:rPr lang="en-US" sz="1600" dirty="0">
                  <a:solidFill>
                    <a:schemeClr val="bg1">
                      <a:lumMod val="65000"/>
                    </a:schemeClr>
                  </a:solidFill>
                  <a:latin typeface="Raleway" panose="020B0503030101060003" pitchFamily="34" charset="0"/>
                  <a:ea typeface="Segoe UI" pitchFamily="34" charset="0"/>
                  <a:cs typeface="Segoe UI" pitchFamily="34" charset="0"/>
                </a:rPr>
                <a:t> y los </a:t>
              </a:r>
              <a:r>
                <a:rPr lang="en-US" sz="1600" dirty="0" err="1">
                  <a:solidFill>
                    <a:schemeClr val="bg1">
                      <a:lumMod val="65000"/>
                    </a:schemeClr>
                  </a:solidFill>
                  <a:latin typeface="Raleway" panose="020B0503030101060003" pitchFamily="34" charset="0"/>
                  <a:ea typeface="Segoe UI" pitchFamily="34" charset="0"/>
                  <a:cs typeface="Segoe UI" pitchFamily="34" charset="0"/>
                </a:rPr>
                <a:t>resultados</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esperados</a:t>
              </a:r>
              <a:r>
                <a:rPr lang="en-US" sz="1600" dirty="0">
                  <a:solidFill>
                    <a:schemeClr val="bg1">
                      <a:lumMod val="65000"/>
                    </a:schemeClr>
                  </a:solidFill>
                  <a:latin typeface="Raleway" panose="020B0503030101060003" pitchFamily="34" charset="0"/>
                  <a:ea typeface="Segoe UI" pitchFamily="34" charset="0"/>
                  <a:cs typeface="Segoe UI" pitchFamily="34" charset="0"/>
                </a:rPr>
                <a:t> del </a:t>
              </a:r>
              <a:r>
                <a:rPr lang="en-US" sz="1600" dirty="0" err="1">
                  <a:solidFill>
                    <a:schemeClr val="bg1">
                      <a:lumMod val="65000"/>
                    </a:schemeClr>
                  </a:solidFill>
                  <a:latin typeface="Raleway" panose="020B0503030101060003" pitchFamily="34" charset="0"/>
                  <a:ea typeface="Segoe UI" pitchFamily="34" charset="0"/>
                  <a:cs typeface="Segoe UI" pitchFamily="34" charset="0"/>
                </a:rPr>
                <a:t>programa</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educativo</a:t>
              </a:r>
              <a:r>
                <a:rPr lang="en-US" sz="1600" dirty="0">
                  <a:solidFill>
                    <a:schemeClr val="bg1">
                      <a:lumMod val="65000"/>
                    </a:schemeClr>
                  </a:solidFill>
                  <a:latin typeface="Raleway" panose="020B0503030101060003" pitchFamily="34" charset="0"/>
                  <a:ea typeface="Segoe UI" pitchFamily="34" charset="0"/>
                  <a:cs typeface="Segoe UI" pitchFamily="34" charset="0"/>
                </a:rPr>
                <a:t>…</a:t>
              </a:r>
            </a:p>
          </p:txBody>
        </p:sp>
      </p:grpSp>
      <p:cxnSp>
        <p:nvCxnSpPr>
          <p:cNvPr id="110" name="Conector recto 109">
            <a:extLst>
              <a:ext uri="{FF2B5EF4-FFF2-40B4-BE49-F238E27FC236}">
                <a16:creationId xmlns:a16="http://schemas.microsoft.com/office/drawing/2014/main" id="{83A7F44B-33C0-458E-9AA5-54AE77C90CE7}"/>
              </a:ext>
            </a:extLst>
          </p:cNvPr>
          <p:cNvCxnSpPr>
            <a:cxnSpLocks/>
          </p:cNvCxnSpPr>
          <p:nvPr/>
        </p:nvCxnSpPr>
        <p:spPr>
          <a:xfrm>
            <a:off x="467619" y="3336618"/>
            <a:ext cx="112464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12" name="Imagen 111">
            <a:extLst>
              <a:ext uri="{FF2B5EF4-FFF2-40B4-BE49-F238E27FC236}">
                <a16:creationId xmlns:a16="http://schemas.microsoft.com/office/drawing/2014/main" id="{5D0EF7DF-055B-4205-936E-DF0BD96C592C}"/>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558321" y="3057148"/>
            <a:ext cx="234905" cy="234905"/>
          </a:xfrm>
          <a:prstGeom prst="rect">
            <a:avLst/>
          </a:prstGeom>
        </p:spPr>
      </p:pic>
      <p:pic>
        <p:nvPicPr>
          <p:cNvPr id="113" name="Imagen 112">
            <a:extLst>
              <a:ext uri="{FF2B5EF4-FFF2-40B4-BE49-F238E27FC236}">
                <a16:creationId xmlns:a16="http://schemas.microsoft.com/office/drawing/2014/main" id="{9CD6F9E3-5245-4EF3-8DCA-80566576D2EA}"/>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863335" y="3060585"/>
            <a:ext cx="234905" cy="234905"/>
          </a:xfrm>
          <a:prstGeom prst="rect">
            <a:avLst/>
          </a:prstGeom>
        </p:spPr>
      </p:pic>
      <p:pic>
        <p:nvPicPr>
          <p:cNvPr id="114" name="Imagen 113">
            <a:extLst>
              <a:ext uri="{FF2B5EF4-FFF2-40B4-BE49-F238E27FC236}">
                <a16:creationId xmlns:a16="http://schemas.microsoft.com/office/drawing/2014/main" id="{D1D3753B-3646-45F5-8797-0C7FE53767D3}"/>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1154781" y="3057148"/>
            <a:ext cx="234905" cy="234905"/>
          </a:xfrm>
          <a:prstGeom prst="rect">
            <a:avLst/>
          </a:prstGeom>
        </p:spPr>
      </p:pic>
      <p:pic>
        <p:nvPicPr>
          <p:cNvPr id="115" name="Imagen 114">
            <a:extLst>
              <a:ext uri="{FF2B5EF4-FFF2-40B4-BE49-F238E27FC236}">
                <a16:creationId xmlns:a16="http://schemas.microsoft.com/office/drawing/2014/main" id="{4B3A9ACC-6CC8-4E03-A0A6-B44DEE28BC1E}"/>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1994799" y="3057148"/>
            <a:ext cx="234905" cy="234905"/>
          </a:xfrm>
          <a:prstGeom prst="rect">
            <a:avLst/>
          </a:prstGeom>
        </p:spPr>
      </p:pic>
      <p:pic>
        <p:nvPicPr>
          <p:cNvPr id="116" name="Imagen 115">
            <a:extLst>
              <a:ext uri="{FF2B5EF4-FFF2-40B4-BE49-F238E27FC236}">
                <a16:creationId xmlns:a16="http://schemas.microsoft.com/office/drawing/2014/main" id="{55AB6C9C-AE03-43D1-B231-E54681F808BE}"/>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2274113" y="3056361"/>
            <a:ext cx="234906" cy="234906"/>
          </a:xfrm>
          <a:prstGeom prst="rect">
            <a:avLst/>
          </a:prstGeom>
        </p:spPr>
      </p:pic>
      <p:pic>
        <p:nvPicPr>
          <p:cNvPr id="117" name="Imagen 116">
            <a:extLst>
              <a:ext uri="{FF2B5EF4-FFF2-40B4-BE49-F238E27FC236}">
                <a16:creationId xmlns:a16="http://schemas.microsoft.com/office/drawing/2014/main" id="{B763C1F8-E9EE-4711-B8A3-AEF87601F8BD}"/>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1719049" y="3056361"/>
            <a:ext cx="234906" cy="234906"/>
          </a:xfrm>
          <a:prstGeom prst="rect">
            <a:avLst/>
          </a:prstGeom>
        </p:spPr>
      </p:pic>
      <p:pic>
        <p:nvPicPr>
          <p:cNvPr id="118" name="Imagen 117">
            <a:extLst>
              <a:ext uri="{FF2B5EF4-FFF2-40B4-BE49-F238E27FC236}">
                <a16:creationId xmlns:a16="http://schemas.microsoft.com/office/drawing/2014/main" id="{C3A2B016-9275-4476-A7D4-A860FD7FB126}"/>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2851658" y="3056362"/>
            <a:ext cx="234906" cy="234906"/>
          </a:xfrm>
          <a:prstGeom prst="rect">
            <a:avLst/>
          </a:prstGeom>
        </p:spPr>
      </p:pic>
      <p:pic>
        <p:nvPicPr>
          <p:cNvPr id="119" name="Imagen 118">
            <a:extLst>
              <a:ext uri="{FF2B5EF4-FFF2-40B4-BE49-F238E27FC236}">
                <a16:creationId xmlns:a16="http://schemas.microsoft.com/office/drawing/2014/main" id="{D1582893-5192-4A5A-8A13-151DF09E26E8}"/>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rcRect/>
          <a:stretch/>
        </p:blipFill>
        <p:spPr>
          <a:xfrm>
            <a:off x="3149007" y="3056361"/>
            <a:ext cx="234906" cy="234906"/>
          </a:xfrm>
          <a:prstGeom prst="rect">
            <a:avLst/>
          </a:prstGeom>
        </p:spPr>
      </p:pic>
      <p:pic>
        <p:nvPicPr>
          <p:cNvPr id="3" name="Gráfico 2">
            <a:extLst>
              <a:ext uri="{FF2B5EF4-FFF2-40B4-BE49-F238E27FC236}">
                <a16:creationId xmlns:a16="http://schemas.microsoft.com/office/drawing/2014/main" id="{37EE659A-CCC9-4A64-8DA2-62928EE96A88}"/>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2658495" y="1746520"/>
            <a:ext cx="252000" cy="252000"/>
          </a:xfrm>
          <a:prstGeom prst="rect">
            <a:avLst/>
          </a:prstGeom>
        </p:spPr>
      </p:pic>
      <p:pic>
        <p:nvPicPr>
          <p:cNvPr id="68" name="Gráfico 67">
            <a:extLst>
              <a:ext uri="{FF2B5EF4-FFF2-40B4-BE49-F238E27FC236}">
                <a16:creationId xmlns:a16="http://schemas.microsoft.com/office/drawing/2014/main" id="{F07502BB-4CDE-4547-90BC-AB5CD7091955}"/>
              </a:ext>
            </a:extLst>
          </p:cNvPr>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2296948" y="1746520"/>
            <a:ext cx="252000" cy="252000"/>
          </a:xfrm>
          <a:prstGeom prst="rect">
            <a:avLst/>
          </a:prstGeom>
        </p:spPr>
      </p:pic>
      <p:grpSp>
        <p:nvGrpSpPr>
          <p:cNvPr id="58" name="Grupo 57">
            <a:extLst>
              <a:ext uri="{FF2B5EF4-FFF2-40B4-BE49-F238E27FC236}">
                <a16:creationId xmlns:a16="http://schemas.microsoft.com/office/drawing/2014/main" id="{EA8CADA6-1662-496A-BFCF-5CF895220B85}"/>
              </a:ext>
            </a:extLst>
          </p:cNvPr>
          <p:cNvGrpSpPr/>
          <p:nvPr/>
        </p:nvGrpSpPr>
        <p:grpSpPr>
          <a:xfrm>
            <a:off x="11450870" y="3408752"/>
            <a:ext cx="180000" cy="3088135"/>
            <a:chOff x="10045700" y="1993900"/>
            <a:chExt cx="180000" cy="4533900"/>
          </a:xfrm>
        </p:grpSpPr>
        <p:sp>
          <p:nvSpPr>
            <p:cNvPr id="59" name="Rectángulo: esquinas redondeadas 58">
              <a:extLst>
                <a:ext uri="{FF2B5EF4-FFF2-40B4-BE49-F238E27FC236}">
                  <a16:creationId xmlns:a16="http://schemas.microsoft.com/office/drawing/2014/main" id="{65AC254A-5785-4645-A0D4-23ADEA7AB0C9}"/>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0" name="Rectángulo: esquinas redondeadas 59">
              <a:extLst>
                <a:ext uri="{FF2B5EF4-FFF2-40B4-BE49-F238E27FC236}">
                  <a16:creationId xmlns:a16="http://schemas.microsoft.com/office/drawing/2014/main" id="{62CA6B4A-D6AD-4D3C-939A-FF735DF59B06}"/>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nvGrpSpPr>
          <p:cNvPr id="2" name="Grupo 1">
            <a:extLst>
              <a:ext uri="{FF2B5EF4-FFF2-40B4-BE49-F238E27FC236}">
                <a16:creationId xmlns:a16="http://schemas.microsoft.com/office/drawing/2014/main" id="{077B5956-64BE-4BE3-83E0-09121BBC26B7}"/>
              </a:ext>
            </a:extLst>
          </p:cNvPr>
          <p:cNvGrpSpPr/>
          <p:nvPr/>
        </p:nvGrpSpPr>
        <p:grpSpPr>
          <a:xfrm>
            <a:off x="457886" y="2253139"/>
            <a:ext cx="1464006" cy="292388"/>
            <a:chOff x="457886" y="2253139"/>
            <a:chExt cx="1464006" cy="292388"/>
          </a:xfrm>
        </p:grpSpPr>
        <p:sp>
          <p:nvSpPr>
            <p:cNvPr id="62" name="Content">
              <a:extLst>
                <a:ext uri="{FF2B5EF4-FFF2-40B4-BE49-F238E27FC236}">
                  <a16:creationId xmlns:a16="http://schemas.microsoft.com/office/drawing/2014/main" id="{760764C7-7A8F-4D5B-90B5-487BB2ADF7D5}"/>
                </a:ext>
              </a:extLst>
            </p:cNvPr>
            <p:cNvSpPr txBox="1"/>
            <p:nvPr>
              <p:custDataLst>
                <p:custData r:id="rId8"/>
              </p:custDataLst>
            </p:nvPr>
          </p:nvSpPr>
          <p:spPr>
            <a:xfrm>
              <a:off x="457886" y="2253139"/>
              <a:ext cx="93326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General</a:t>
              </a:r>
            </a:p>
          </p:txBody>
        </p:sp>
        <p:pic>
          <p:nvPicPr>
            <p:cNvPr id="63" name="Gráfico 62">
              <a:extLst>
                <a:ext uri="{FF2B5EF4-FFF2-40B4-BE49-F238E27FC236}">
                  <a16:creationId xmlns:a16="http://schemas.microsoft.com/office/drawing/2014/main" id="{3DAEE87D-1928-4DE1-BE71-A6653CAA23F8}"/>
                </a:ext>
              </a:extLst>
            </p:cNvPr>
            <p:cNvPicPr>
              <a:picLocks noChangeAspect="1"/>
            </p:cNvPicPr>
            <p:nvPr/>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722391" y="2267018"/>
              <a:ext cx="199501" cy="252000"/>
            </a:xfrm>
            <a:prstGeom prst="rect">
              <a:avLst/>
            </a:prstGeom>
          </p:spPr>
        </p:pic>
      </p:grpSp>
      <p:grpSp>
        <p:nvGrpSpPr>
          <p:cNvPr id="64" name="Grupo 63">
            <a:extLst>
              <a:ext uri="{FF2B5EF4-FFF2-40B4-BE49-F238E27FC236}">
                <a16:creationId xmlns:a16="http://schemas.microsoft.com/office/drawing/2014/main" id="{9D35C455-A360-4928-877B-0D775204348C}"/>
              </a:ext>
            </a:extLst>
          </p:cNvPr>
          <p:cNvGrpSpPr/>
          <p:nvPr>
            <p:custDataLst>
              <p:custData r:id="rId6"/>
            </p:custDataLst>
          </p:nvPr>
        </p:nvGrpSpPr>
        <p:grpSpPr>
          <a:xfrm>
            <a:off x="468734" y="2594783"/>
            <a:ext cx="4646191" cy="292388"/>
            <a:chOff x="4760668" y="4237301"/>
            <a:chExt cx="2616422" cy="292388"/>
          </a:xfrm>
        </p:grpSpPr>
        <p:sp>
          <p:nvSpPr>
            <p:cNvPr id="65" name="Rectángulo: esquinas redondeadas 64">
              <a:extLst>
                <a:ext uri="{FF2B5EF4-FFF2-40B4-BE49-F238E27FC236}">
                  <a16:creationId xmlns:a16="http://schemas.microsoft.com/office/drawing/2014/main" id="{8C5A480D-189A-406D-9FC7-9925B9D0EB32}"/>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6" name="Content">
              <a:extLst>
                <a:ext uri="{FF2B5EF4-FFF2-40B4-BE49-F238E27FC236}">
                  <a16:creationId xmlns:a16="http://schemas.microsoft.com/office/drawing/2014/main" id="{3C162A8B-CC9D-457B-B75F-CE9805C8624C}"/>
                </a:ext>
              </a:extLst>
            </p:cNvPr>
            <p:cNvSpPr txBox="1"/>
            <p:nvPr>
              <p:custDataLst>
                <p:custData r:id="rId7"/>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Cuál</a:t>
              </a:r>
              <a:r>
                <a:rPr lang="en-US" sz="1600" dirty="0">
                  <a:solidFill>
                    <a:schemeClr val="bg2">
                      <a:lumMod val="50000"/>
                    </a:schemeClr>
                  </a:solidFill>
                  <a:latin typeface="Raleway" panose="020B0503030101060003" pitchFamily="34" charset="0"/>
                  <a:ea typeface="Segoe UI" pitchFamily="34" charset="0"/>
                  <a:cs typeface="Segoe UI" pitchFamily="34" charset="0"/>
                </a:rPr>
                <a:t> es el fin ultimo del </a:t>
              </a:r>
              <a:r>
                <a:rPr lang="en-US" sz="1600" dirty="0" err="1">
                  <a:solidFill>
                    <a:schemeClr val="bg2">
                      <a:lumMod val="50000"/>
                    </a:schemeClr>
                  </a:solidFill>
                  <a:latin typeface="Raleway" panose="020B0503030101060003" pitchFamily="34" charset="0"/>
                  <a:ea typeface="Segoe UI" pitchFamily="34" charset="0"/>
                  <a:cs typeface="Segoe UI" pitchFamily="34" charset="0"/>
                </a:rPr>
                <a:t>programa</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esducativo</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pic>
        <p:nvPicPr>
          <p:cNvPr id="61" name="Gráfico 60">
            <a:extLst>
              <a:ext uri="{FF2B5EF4-FFF2-40B4-BE49-F238E27FC236}">
                <a16:creationId xmlns:a16="http://schemas.microsoft.com/office/drawing/2014/main" id="{475168FB-FFC8-4C1C-B047-42EDC7BE08F4}"/>
              </a:ext>
            </a:extLst>
          </p:cNvPr>
          <p:cNvPicPr>
            <a:picLocks noChangeAspect="1"/>
          </p:cNvPicPr>
          <p:nvPr/>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3042358" y="1746520"/>
            <a:ext cx="252000" cy="252000"/>
          </a:xfrm>
          <a:prstGeom prst="rect">
            <a:avLst/>
          </a:prstGeom>
        </p:spPr>
      </p:pic>
      <p:grpSp>
        <p:nvGrpSpPr>
          <p:cNvPr id="67" name="Grupo 66">
            <a:extLst>
              <a:ext uri="{FF2B5EF4-FFF2-40B4-BE49-F238E27FC236}">
                <a16:creationId xmlns:a16="http://schemas.microsoft.com/office/drawing/2014/main" id="{E21ADD32-B728-485F-8FE2-6A39191AADD3}"/>
              </a:ext>
            </a:extLst>
          </p:cNvPr>
          <p:cNvGrpSpPr/>
          <p:nvPr/>
        </p:nvGrpSpPr>
        <p:grpSpPr>
          <a:xfrm>
            <a:off x="457886" y="1475469"/>
            <a:ext cx="4457299" cy="119148"/>
            <a:chOff x="4456771" y="1094344"/>
            <a:chExt cx="4457299" cy="119148"/>
          </a:xfrm>
        </p:grpSpPr>
        <p:sp>
          <p:nvSpPr>
            <p:cNvPr id="69" name="Elipse 68">
              <a:extLst>
                <a:ext uri="{FF2B5EF4-FFF2-40B4-BE49-F238E27FC236}">
                  <a16:creationId xmlns:a16="http://schemas.microsoft.com/office/drawing/2014/main" id="{33C519A9-2C86-4C00-89EC-A24025FC0F0A}"/>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0" name="Elipse 69">
              <a:extLst>
                <a:ext uri="{FF2B5EF4-FFF2-40B4-BE49-F238E27FC236}">
                  <a16:creationId xmlns:a16="http://schemas.microsoft.com/office/drawing/2014/main" id="{5520ECC0-73BE-4B17-980D-7CDD01379286}"/>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1" name="Elipse 70">
              <a:extLst>
                <a:ext uri="{FF2B5EF4-FFF2-40B4-BE49-F238E27FC236}">
                  <a16:creationId xmlns:a16="http://schemas.microsoft.com/office/drawing/2014/main" id="{9D1C51CE-6EC7-45F7-8C10-D565E60BA141}"/>
                </a:ext>
              </a:extLst>
            </p:cNvPr>
            <p:cNvSpPr/>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2" name="Elipse 71">
              <a:extLst>
                <a:ext uri="{FF2B5EF4-FFF2-40B4-BE49-F238E27FC236}">
                  <a16:creationId xmlns:a16="http://schemas.microsoft.com/office/drawing/2014/main" id="{3765E8B4-060E-4FA3-9954-168930AC276F}"/>
                </a:ext>
              </a:extLst>
            </p:cNvPr>
            <p:cNvSpPr/>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3" name="Elipse 72">
              <a:extLst>
                <a:ext uri="{FF2B5EF4-FFF2-40B4-BE49-F238E27FC236}">
                  <a16:creationId xmlns:a16="http://schemas.microsoft.com/office/drawing/2014/main" id="{5EF108A5-A625-467B-BDF8-828B683D74B4}"/>
                </a:ext>
              </a:extLst>
            </p:cNvPr>
            <p:cNvSpPr/>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74" name="Conector recto 73">
              <a:extLst>
                <a:ext uri="{FF2B5EF4-FFF2-40B4-BE49-F238E27FC236}">
                  <a16:creationId xmlns:a16="http://schemas.microsoft.com/office/drawing/2014/main" id="{1F81D8A2-6464-40AE-8EDE-41ECD19402A0}"/>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5" name="Conector recto 74">
              <a:extLst>
                <a:ext uri="{FF2B5EF4-FFF2-40B4-BE49-F238E27FC236}">
                  <a16:creationId xmlns:a16="http://schemas.microsoft.com/office/drawing/2014/main" id="{082AE863-67F8-4C0C-9A11-18CE555A8D9A}"/>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6" name="Conector recto 75">
              <a:extLst>
                <a:ext uri="{FF2B5EF4-FFF2-40B4-BE49-F238E27FC236}">
                  <a16:creationId xmlns:a16="http://schemas.microsoft.com/office/drawing/2014/main" id="{2A15224E-E17B-4A0C-9B88-893C5EF6215E}"/>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9" name="Conector recto 78">
              <a:extLst>
                <a:ext uri="{FF2B5EF4-FFF2-40B4-BE49-F238E27FC236}">
                  <a16:creationId xmlns:a16="http://schemas.microsoft.com/office/drawing/2014/main" id="{C62EA596-BA0A-481A-8072-7ADCA4CC5823}"/>
                </a:ext>
              </a:extLst>
            </p:cNvPr>
            <p:cNvCxnSpPr>
              <a:cxnSpLocks/>
            </p:cNvCxnSpPr>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pic>
        <p:nvPicPr>
          <p:cNvPr id="80" name="Imagen 79">
            <a:extLst>
              <a:ext uri="{FF2B5EF4-FFF2-40B4-BE49-F238E27FC236}">
                <a16:creationId xmlns:a16="http://schemas.microsoft.com/office/drawing/2014/main" id="{0882DC20-F0A1-4D2E-9214-34126DE457C1}"/>
              </a:ext>
            </a:extLst>
          </p:cNvPr>
          <p:cNvPicPr>
            <a:picLocks noChangeAspect="1"/>
          </p:cNvPicPr>
          <p:nvPr/>
        </p:nvPicPr>
        <p:blipFill>
          <a:blip r:embed="rId38">
            <a:extLst>
              <a:ext uri="{28A0092B-C50C-407E-A947-70E740481C1C}">
                <a14:useLocalDpi xmlns:a14="http://schemas.microsoft.com/office/drawing/2010/main" val="0"/>
              </a:ext>
            </a:extLst>
          </a:blip>
          <a:stretch>
            <a:fillRect/>
          </a:stretch>
        </p:blipFill>
        <p:spPr>
          <a:xfrm>
            <a:off x="3662407" y="3060585"/>
            <a:ext cx="234906" cy="234906"/>
          </a:xfrm>
          <a:prstGeom prst="rect">
            <a:avLst/>
          </a:prstGeom>
        </p:spPr>
      </p:pic>
      <p:pic>
        <p:nvPicPr>
          <p:cNvPr id="81" name="Gráfico 80">
            <a:extLst>
              <a:ext uri="{FF2B5EF4-FFF2-40B4-BE49-F238E27FC236}">
                <a16:creationId xmlns:a16="http://schemas.microsoft.com/office/drawing/2014/main" id="{12424E82-343E-4509-AA4A-DB39C5396912}"/>
              </a:ext>
            </a:extLst>
          </p:cNvPr>
          <p:cNvPicPr>
            <a:picLocks noChangeAspect="1"/>
          </p:cNvPicPr>
          <p:nvPr/>
        </p:nvPicPr>
        <p:blipFill>
          <a:blip r:embed="rId39">
            <a:extLst>
              <a:ext uri="{28A0092B-C50C-407E-A947-70E740481C1C}">
                <a14:useLocalDpi xmlns:a14="http://schemas.microsoft.com/office/drawing/2010/main" val="0"/>
              </a:ext>
              <a:ext uri="{96DAC541-7B7A-43D3-8B79-37D633B846F1}">
                <asvg:svgBlip xmlns:asvg="http://schemas.microsoft.com/office/drawing/2016/SVG/main" r:embed="rId40"/>
              </a:ext>
            </a:extLst>
          </a:blip>
          <a:stretch>
            <a:fillRect/>
          </a:stretch>
        </p:blipFill>
        <p:spPr>
          <a:xfrm>
            <a:off x="3447811" y="1746520"/>
            <a:ext cx="252000" cy="252000"/>
          </a:xfrm>
          <a:prstGeom prst="rect">
            <a:avLst/>
          </a:prstGeom>
        </p:spPr>
      </p:pic>
    </p:spTree>
    <p:extLst>
      <p:ext uri="{BB962C8B-B14F-4D97-AF65-F5344CB8AC3E}">
        <p14:creationId xmlns:p14="http://schemas.microsoft.com/office/powerpoint/2010/main" val="373600411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1239442"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Ideario</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15" action="ppaction://hlinksldjump"/>
              <a:extLst>
                <a:ext uri="{FF2B5EF4-FFF2-40B4-BE49-F238E27FC236}">
                  <a16:creationId xmlns:a16="http://schemas.microsoft.com/office/drawing/2014/main" id="{E63BC99B-E73F-4F66-868B-2E3094EB5B9C}"/>
                </a:ext>
              </a:extLst>
            </p:cNvPr>
            <p:cNvSpPr txBox="1"/>
            <p:nvPr>
              <p:custDataLst>
                <p:custData r:id="rId5"/>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pic>
        <p:nvPicPr>
          <p:cNvPr id="57" name="Gráfico 56">
            <a:extLst>
              <a:ext uri="{FF2B5EF4-FFF2-40B4-BE49-F238E27FC236}">
                <a16:creationId xmlns:a16="http://schemas.microsoft.com/office/drawing/2014/main" id="{DE1AA41E-BDEC-4863-816E-0831754431BF}"/>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2329879" y="1746520"/>
            <a:ext cx="252000" cy="252000"/>
          </a:xfrm>
          <a:prstGeom prst="rect">
            <a:avLst/>
          </a:prstGeom>
        </p:spPr>
      </p:pic>
      <p:pic>
        <p:nvPicPr>
          <p:cNvPr id="58" name="Gráfico 57">
            <a:extLst>
              <a:ext uri="{FF2B5EF4-FFF2-40B4-BE49-F238E27FC236}">
                <a16:creationId xmlns:a16="http://schemas.microsoft.com/office/drawing/2014/main" id="{4718B069-794A-4AB6-8599-6C33CD9F43F6}"/>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968332" y="1746520"/>
            <a:ext cx="252000" cy="252000"/>
          </a:xfrm>
          <a:prstGeom prst="rect">
            <a:avLst/>
          </a:prstGeom>
        </p:spPr>
      </p:pic>
      <p:grpSp>
        <p:nvGrpSpPr>
          <p:cNvPr id="59" name="Grupo 58">
            <a:extLst>
              <a:ext uri="{FF2B5EF4-FFF2-40B4-BE49-F238E27FC236}">
                <a16:creationId xmlns:a16="http://schemas.microsoft.com/office/drawing/2014/main" id="{B43735A8-E835-4DD4-9912-D6B57051654E}"/>
              </a:ext>
            </a:extLst>
          </p:cNvPr>
          <p:cNvGrpSpPr/>
          <p:nvPr/>
        </p:nvGrpSpPr>
        <p:grpSpPr>
          <a:xfrm>
            <a:off x="11517817" y="2138396"/>
            <a:ext cx="180000" cy="4433214"/>
            <a:chOff x="10045700" y="1982325"/>
            <a:chExt cx="180000" cy="4545475"/>
          </a:xfrm>
        </p:grpSpPr>
        <p:sp>
          <p:nvSpPr>
            <p:cNvPr id="60" name="Rectángulo: esquinas redondeadas 59">
              <a:extLst>
                <a:ext uri="{FF2B5EF4-FFF2-40B4-BE49-F238E27FC236}">
                  <a16:creationId xmlns:a16="http://schemas.microsoft.com/office/drawing/2014/main" id="{569789B7-620B-4C88-BB82-4EB15AC9BB44}"/>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1" name="Rectángulo: esquinas redondeadas 60">
              <a:extLst>
                <a:ext uri="{FF2B5EF4-FFF2-40B4-BE49-F238E27FC236}">
                  <a16:creationId xmlns:a16="http://schemas.microsoft.com/office/drawing/2014/main" id="{64BC17E8-1550-43AE-B243-39673A0472F1}"/>
                </a:ext>
              </a:extLst>
            </p:cNvPr>
            <p:cNvSpPr/>
            <p:nvPr/>
          </p:nvSpPr>
          <p:spPr>
            <a:xfrm>
              <a:off x="10045700" y="1982325"/>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aphicFrame>
        <p:nvGraphicFramePr>
          <p:cNvPr id="62" name="Tabla 61">
            <a:extLst>
              <a:ext uri="{FF2B5EF4-FFF2-40B4-BE49-F238E27FC236}">
                <a16:creationId xmlns:a16="http://schemas.microsoft.com/office/drawing/2014/main" id="{A9A5E36D-B1E6-4944-8C40-245DB5ED3DBD}"/>
              </a:ext>
            </a:extLst>
          </p:cNvPr>
          <p:cNvGraphicFramePr>
            <a:graphicFrameLocks noGrp="1"/>
          </p:cNvGraphicFramePr>
          <p:nvPr>
            <p:extLst>
              <p:ext uri="{D42A27DB-BD31-4B8C-83A1-F6EECF244321}">
                <p14:modId xmlns:p14="http://schemas.microsoft.com/office/powerpoint/2010/main" val="890382395"/>
              </p:ext>
            </p:extLst>
          </p:nvPr>
        </p:nvGraphicFramePr>
        <p:xfrm>
          <a:off x="512237" y="2138397"/>
          <a:ext cx="10883994" cy="4433214"/>
        </p:xfrm>
        <a:graphic>
          <a:graphicData uri="http://schemas.openxmlformats.org/drawingml/2006/table">
            <a:tbl>
              <a:tblPr firstRow="1" bandRow="1">
                <a:tableStyleId>{5C22544A-7EE6-4342-B048-85BDC9FD1C3A}</a:tableStyleId>
              </a:tblPr>
              <a:tblGrid>
                <a:gridCol w="2045226">
                  <a:extLst>
                    <a:ext uri="{9D8B030D-6E8A-4147-A177-3AD203B41FA5}">
                      <a16:colId xmlns:a16="http://schemas.microsoft.com/office/drawing/2014/main" val="4176567450"/>
                    </a:ext>
                  </a:extLst>
                </a:gridCol>
                <a:gridCol w="8838768">
                  <a:extLst>
                    <a:ext uri="{9D8B030D-6E8A-4147-A177-3AD203B41FA5}">
                      <a16:colId xmlns:a16="http://schemas.microsoft.com/office/drawing/2014/main" val="2782895904"/>
                    </a:ext>
                  </a:extLst>
                </a:gridCol>
              </a:tblGrid>
              <a:tr h="730414">
                <a:tc>
                  <a:txBody>
                    <a:bodyPr/>
                    <a:lstStyle/>
                    <a:p>
                      <a:pPr algn="ctr"/>
                      <a:r>
                        <a:rPr lang="es-MX" dirty="0">
                          <a:latin typeface="Raleway" panose="020B0503030101060003" pitchFamily="34" charset="0"/>
                        </a:rPr>
                        <a:t>Nombre del valor</a:t>
                      </a:r>
                    </a:p>
                  </a:txBody>
                  <a:tcPr anchor="ctr">
                    <a:lnL w="12700" cmpd="sng">
                      <a:noFill/>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pPr algn="ctr"/>
                      <a:r>
                        <a:rPr lang="es-MX" dirty="0">
                          <a:latin typeface="Raleway" panose="020B0503030101060003" pitchFamily="34" charset="0"/>
                        </a:rPr>
                        <a:t>Definición</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1395353767"/>
                  </a:ext>
                </a:extLst>
              </a:tr>
              <a:tr h="740560">
                <a:tc>
                  <a:txBody>
                    <a:bodyPr/>
                    <a:lstStyle/>
                    <a:p>
                      <a:pPr algn="l"/>
                      <a:r>
                        <a:rPr lang="es-MX" sz="1600" dirty="0">
                          <a:latin typeface="Raleway" panose="020B0503030101060003" pitchFamily="34" charset="0"/>
                        </a:rPr>
                        <a:t>Equidad</a:t>
                      </a:r>
                    </a:p>
                  </a:txBody>
                  <a:tcPr anchor="ctr">
                    <a:lnL w="12700" cmpd="sng">
                      <a:noFill/>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414129574"/>
                  </a:ext>
                </a:extLst>
              </a:tr>
              <a:tr h="740560">
                <a:tc>
                  <a:txBody>
                    <a:bodyPr/>
                    <a:lstStyle/>
                    <a:p>
                      <a:pPr algn="l"/>
                      <a:r>
                        <a:rPr lang="es-MX" sz="1600" dirty="0">
                          <a:latin typeface="Raleway" panose="020B0503030101060003" pitchFamily="34" charset="0"/>
                        </a:rPr>
                        <a:t>Respeto</a:t>
                      </a: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955755976"/>
                  </a:ext>
                </a:extLst>
              </a:tr>
              <a:tr h="740560">
                <a:tc>
                  <a:txBody>
                    <a:bodyPr/>
                    <a:lstStyle/>
                    <a:p>
                      <a:pPr algn="l"/>
                      <a:r>
                        <a:rPr lang="es-MX" sz="1600" dirty="0">
                          <a:latin typeface="Raleway" panose="020B0503030101060003" pitchFamily="34" charset="0"/>
                        </a:rPr>
                        <a:t>Responsabilidad social</a:t>
                      </a: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476681389"/>
                  </a:ext>
                </a:extLst>
              </a:tr>
              <a:tr h="740560">
                <a:tc>
                  <a:txBody>
                    <a:bodyPr/>
                    <a:lstStyle/>
                    <a:p>
                      <a:pPr algn="l"/>
                      <a:r>
                        <a:rPr lang="es-MX" sz="1600" dirty="0">
                          <a:latin typeface="Raleway" panose="020B0503030101060003" pitchFamily="34" charset="0"/>
                        </a:rPr>
                        <a:t>Espiritualidad</a:t>
                      </a: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962985858"/>
                  </a:ext>
                </a:extLst>
              </a:tr>
              <a:tr h="740560">
                <a:tc>
                  <a:txBody>
                    <a:bodyPr/>
                    <a:lstStyle/>
                    <a:p>
                      <a:r>
                        <a:rPr lang="es-MX" sz="1600" dirty="0">
                          <a:latin typeface="Raleway" panose="020B0503030101060003" pitchFamily="34" charset="0"/>
                        </a:rPr>
                        <a:t>Verdad</a:t>
                      </a: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26872543"/>
                  </a:ext>
                </a:extLst>
              </a:tr>
            </a:tbl>
          </a:graphicData>
        </a:graphic>
      </p:graphicFrame>
      <p:pic>
        <p:nvPicPr>
          <p:cNvPr id="42" name="Gráfico 41">
            <a:extLst>
              <a:ext uri="{FF2B5EF4-FFF2-40B4-BE49-F238E27FC236}">
                <a16:creationId xmlns:a16="http://schemas.microsoft.com/office/drawing/2014/main" id="{82AAEDB2-462B-4858-B5BE-AA4956024484}"/>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2707078" y="1746520"/>
            <a:ext cx="252000" cy="252000"/>
          </a:xfrm>
          <a:prstGeom prst="rect">
            <a:avLst/>
          </a:prstGeom>
        </p:spPr>
      </p:pic>
      <p:grpSp>
        <p:nvGrpSpPr>
          <p:cNvPr id="43" name="Grupo 42">
            <a:extLst>
              <a:ext uri="{FF2B5EF4-FFF2-40B4-BE49-F238E27FC236}">
                <a16:creationId xmlns:a16="http://schemas.microsoft.com/office/drawing/2014/main" id="{030EE3A9-9691-4937-BA86-3BC0D38EF09A}"/>
              </a:ext>
            </a:extLst>
          </p:cNvPr>
          <p:cNvGrpSpPr/>
          <p:nvPr/>
        </p:nvGrpSpPr>
        <p:grpSpPr>
          <a:xfrm>
            <a:off x="457886" y="1475469"/>
            <a:ext cx="4457299" cy="119148"/>
            <a:chOff x="4456771" y="1094344"/>
            <a:chExt cx="4457299" cy="119148"/>
          </a:xfrm>
        </p:grpSpPr>
        <p:sp>
          <p:nvSpPr>
            <p:cNvPr id="44" name="Elipse 43">
              <a:extLst>
                <a:ext uri="{FF2B5EF4-FFF2-40B4-BE49-F238E27FC236}">
                  <a16:creationId xmlns:a16="http://schemas.microsoft.com/office/drawing/2014/main" id="{4935897D-1AE8-4FB8-921A-139E729029D5}"/>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5" name="Elipse 44">
              <a:extLst>
                <a:ext uri="{FF2B5EF4-FFF2-40B4-BE49-F238E27FC236}">
                  <a16:creationId xmlns:a16="http://schemas.microsoft.com/office/drawing/2014/main" id="{1B35DC4A-75D7-4497-89C4-7188CF1CC6D2}"/>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6" name="Elipse 45">
              <a:extLst>
                <a:ext uri="{FF2B5EF4-FFF2-40B4-BE49-F238E27FC236}">
                  <a16:creationId xmlns:a16="http://schemas.microsoft.com/office/drawing/2014/main" id="{4730BB58-DA51-4619-8673-7CF15CD6F6AE}"/>
                </a:ext>
              </a:extLst>
            </p:cNvPr>
            <p:cNvSpPr/>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7" name="Elipse 46">
              <a:extLst>
                <a:ext uri="{FF2B5EF4-FFF2-40B4-BE49-F238E27FC236}">
                  <a16:creationId xmlns:a16="http://schemas.microsoft.com/office/drawing/2014/main" id="{FE5B4C35-BA7A-44A0-966C-AECE56F13D66}"/>
                </a:ext>
              </a:extLst>
            </p:cNvPr>
            <p:cNvSpPr/>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8" name="Elipse 47">
              <a:extLst>
                <a:ext uri="{FF2B5EF4-FFF2-40B4-BE49-F238E27FC236}">
                  <a16:creationId xmlns:a16="http://schemas.microsoft.com/office/drawing/2014/main" id="{F49FE668-DA04-4EF0-A165-108CF5428F29}"/>
                </a:ext>
              </a:extLst>
            </p:cNvPr>
            <p:cNvSpPr/>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49" name="Conector recto 48">
              <a:extLst>
                <a:ext uri="{FF2B5EF4-FFF2-40B4-BE49-F238E27FC236}">
                  <a16:creationId xmlns:a16="http://schemas.microsoft.com/office/drawing/2014/main" id="{377A5F3B-4D32-4EFA-B2A5-74E39EE68168}"/>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50" name="Conector recto 49">
              <a:extLst>
                <a:ext uri="{FF2B5EF4-FFF2-40B4-BE49-F238E27FC236}">
                  <a16:creationId xmlns:a16="http://schemas.microsoft.com/office/drawing/2014/main" id="{EEA4BA57-056A-48E5-B568-D1E8B95AD9FF}"/>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51" name="Conector recto 50">
              <a:extLst>
                <a:ext uri="{FF2B5EF4-FFF2-40B4-BE49-F238E27FC236}">
                  <a16:creationId xmlns:a16="http://schemas.microsoft.com/office/drawing/2014/main" id="{2F030E20-B9C9-4D75-BFB0-32F3BD262593}"/>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52" name="Conector recto 51">
              <a:extLst>
                <a:ext uri="{FF2B5EF4-FFF2-40B4-BE49-F238E27FC236}">
                  <a16:creationId xmlns:a16="http://schemas.microsoft.com/office/drawing/2014/main" id="{C1737070-D386-4A6C-B266-BC901B4A0530}"/>
                </a:ext>
              </a:extLst>
            </p:cNvPr>
            <p:cNvCxnSpPr>
              <a:cxnSpLocks/>
            </p:cNvCxnSpPr>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pic>
        <p:nvPicPr>
          <p:cNvPr id="53" name="Gráfico 52">
            <a:extLst>
              <a:ext uri="{FF2B5EF4-FFF2-40B4-BE49-F238E27FC236}">
                <a16:creationId xmlns:a16="http://schemas.microsoft.com/office/drawing/2014/main" id="{F74BF907-D324-48D6-AD1A-CB562C6428A0}"/>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3114436" y="1746520"/>
            <a:ext cx="252000" cy="252000"/>
          </a:xfrm>
          <a:prstGeom prst="rect">
            <a:avLst/>
          </a:prstGeom>
        </p:spPr>
      </p:pic>
    </p:spTree>
    <p:extLst>
      <p:ext uri="{BB962C8B-B14F-4D97-AF65-F5344CB8AC3E}">
        <p14:creationId xmlns:p14="http://schemas.microsoft.com/office/powerpoint/2010/main" val="427513498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custDataLst>
                <p:custData r:id="rId8"/>
              </p:custDataLst>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custDataLst>
                  <p:custData r:id="rId9"/>
                </p:custDataLst>
              </p:nvPr>
            </p:nvPicPr>
            <p:blipFill>
              <a:blip r:embed="rId15"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1239442"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Ideario</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19" action="ppaction://hlinksldjump"/>
              <a:extLst>
                <a:ext uri="{FF2B5EF4-FFF2-40B4-BE49-F238E27FC236}">
                  <a16:creationId xmlns:a16="http://schemas.microsoft.com/office/drawing/2014/main" id="{E63BC99B-E73F-4F66-868B-2E3094EB5B9C}"/>
                </a:ext>
              </a:extLst>
            </p:cNvPr>
            <p:cNvSpPr txBox="1"/>
            <p:nvPr>
              <p:custDataLst>
                <p:custData r:id="rId7"/>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80" name="Grupo 79">
            <a:extLst>
              <a:ext uri="{FF2B5EF4-FFF2-40B4-BE49-F238E27FC236}">
                <a16:creationId xmlns:a16="http://schemas.microsoft.com/office/drawing/2014/main" id="{13838396-743E-428F-9A25-51B3CF90F690}"/>
              </a:ext>
            </a:extLst>
          </p:cNvPr>
          <p:cNvGrpSpPr/>
          <p:nvPr>
            <p:custDataLst>
              <p:custData r:id="rId5"/>
            </p:custDataLst>
          </p:nvPr>
        </p:nvGrpSpPr>
        <p:grpSpPr>
          <a:xfrm>
            <a:off x="470752" y="2139160"/>
            <a:ext cx="10857601" cy="4432451"/>
            <a:chOff x="3671888" y="3718560"/>
            <a:chExt cx="3434442" cy="292388"/>
          </a:xfrm>
        </p:grpSpPr>
        <p:sp>
          <p:nvSpPr>
            <p:cNvPr id="81" name="Rectángulo: esquinas redondeadas 80">
              <a:extLst>
                <a:ext uri="{FF2B5EF4-FFF2-40B4-BE49-F238E27FC236}">
                  <a16:creationId xmlns:a16="http://schemas.microsoft.com/office/drawing/2014/main" id="{07573933-FEEC-496E-9838-BC5734DAFAEC}"/>
                </a:ext>
              </a:extLst>
            </p:cNvPr>
            <p:cNvSpPr/>
            <p:nvPr/>
          </p:nvSpPr>
          <p:spPr>
            <a:xfrm>
              <a:off x="3671888" y="3718560"/>
              <a:ext cx="3434442"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2" name="Content">
              <a:extLst>
                <a:ext uri="{FF2B5EF4-FFF2-40B4-BE49-F238E27FC236}">
                  <a16:creationId xmlns:a16="http://schemas.microsoft.com/office/drawing/2014/main" id="{04FA466C-59AA-4E43-AC5C-F8026F23800D}"/>
                </a:ext>
              </a:extLst>
            </p:cNvPr>
            <p:cNvSpPr txBox="1"/>
            <p:nvPr>
              <p:custDataLst>
                <p:custData r:id="rId6"/>
              </p:custDataLst>
            </p:nvPr>
          </p:nvSpPr>
          <p:spPr>
            <a:xfrm>
              <a:off x="3671888" y="3746609"/>
              <a:ext cx="1377816" cy="21481"/>
            </a:xfrm>
            <a:prstGeom prst="rect">
              <a:avLst/>
            </a:prstGeom>
            <a:noFill/>
          </p:spPr>
          <p:txBody>
            <a:bodyPr wrap="square" lIns="91440" tIns="18288" rIns="91440" bIns="27432" rtlCol="0" anchor="ctr" anchorCtr="0">
              <a:spAutoFit/>
            </a:bodyPr>
            <a:lstStyle/>
            <a:p>
              <a:r>
                <a:rPr lang="en-US" sz="1600" dirty="0">
                  <a:solidFill>
                    <a:schemeClr val="bg1">
                      <a:lumMod val="65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aquí</a:t>
              </a:r>
              <a:r>
                <a:rPr lang="en-US" sz="1600" dirty="0">
                  <a:solidFill>
                    <a:schemeClr val="bg1">
                      <a:lumMod val="65000"/>
                    </a:schemeClr>
                  </a:solidFill>
                  <a:latin typeface="Raleway" panose="020B0503030101060003" pitchFamily="34" charset="0"/>
                  <a:ea typeface="Segoe UI" pitchFamily="34" charset="0"/>
                  <a:cs typeface="Segoe UI" pitchFamily="34" charset="0"/>
                </a:rPr>
                <a:t>…</a:t>
              </a:r>
            </a:p>
          </p:txBody>
        </p:sp>
      </p:grpSp>
      <p:cxnSp>
        <p:nvCxnSpPr>
          <p:cNvPr id="86" name="Conector recto 85">
            <a:extLst>
              <a:ext uri="{FF2B5EF4-FFF2-40B4-BE49-F238E27FC236}">
                <a16:creationId xmlns:a16="http://schemas.microsoft.com/office/drawing/2014/main" id="{B810FDEC-8C89-4E99-A749-2761B1568C95}"/>
              </a:ext>
            </a:extLst>
          </p:cNvPr>
          <p:cNvCxnSpPr>
            <a:cxnSpLocks/>
          </p:cNvCxnSpPr>
          <p:nvPr/>
        </p:nvCxnSpPr>
        <p:spPr>
          <a:xfrm>
            <a:off x="467619" y="2514294"/>
            <a:ext cx="108576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87" name="Imagen 86">
            <a:extLst>
              <a:ext uri="{FF2B5EF4-FFF2-40B4-BE49-F238E27FC236}">
                <a16:creationId xmlns:a16="http://schemas.microsoft.com/office/drawing/2014/main" id="{A9B269A8-F18F-4141-A48E-F0E94EFE6FB3}"/>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558321" y="2234824"/>
            <a:ext cx="234905" cy="234905"/>
          </a:xfrm>
          <a:prstGeom prst="rect">
            <a:avLst/>
          </a:prstGeom>
        </p:spPr>
      </p:pic>
      <p:pic>
        <p:nvPicPr>
          <p:cNvPr id="88" name="Imagen 87">
            <a:extLst>
              <a:ext uri="{FF2B5EF4-FFF2-40B4-BE49-F238E27FC236}">
                <a16:creationId xmlns:a16="http://schemas.microsoft.com/office/drawing/2014/main" id="{CB4CD579-2602-4C2A-96CC-6ABE32EE7BD3}"/>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863335" y="2238261"/>
            <a:ext cx="234905" cy="234905"/>
          </a:xfrm>
          <a:prstGeom prst="rect">
            <a:avLst/>
          </a:prstGeom>
        </p:spPr>
      </p:pic>
      <p:pic>
        <p:nvPicPr>
          <p:cNvPr id="89" name="Imagen 88">
            <a:extLst>
              <a:ext uri="{FF2B5EF4-FFF2-40B4-BE49-F238E27FC236}">
                <a16:creationId xmlns:a16="http://schemas.microsoft.com/office/drawing/2014/main" id="{A3A96F3B-7A7D-4193-AF12-B3A949805475}"/>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1154781" y="2234824"/>
            <a:ext cx="234905" cy="234905"/>
          </a:xfrm>
          <a:prstGeom prst="rect">
            <a:avLst/>
          </a:prstGeom>
        </p:spPr>
      </p:pic>
      <p:pic>
        <p:nvPicPr>
          <p:cNvPr id="90" name="Imagen 89">
            <a:extLst>
              <a:ext uri="{FF2B5EF4-FFF2-40B4-BE49-F238E27FC236}">
                <a16:creationId xmlns:a16="http://schemas.microsoft.com/office/drawing/2014/main" id="{9C98873E-118E-4CC9-BCA0-569B75EE416E}"/>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1994799" y="2234824"/>
            <a:ext cx="234905" cy="234905"/>
          </a:xfrm>
          <a:prstGeom prst="rect">
            <a:avLst/>
          </a:prstGeom>
        </p:spPr>
      </p:pic>
      <p:pic>
        <p:nvPicPr>
          <p:cNvPr id="91" name="Imagen 90">
            <a:extLst>
              <a:ext uri="{FF2B5EF4-FFF2-40B4-BE49-F238E27FC236}">
                <a16:creationId xmlns:a16="http://schemas.microsoft.com/office/drawing/2014/main" id="{22FDF92C-1C2C-4889-B339-EB7EF58FC452}"/>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2274113" y="2234037"/>
            <a:ext cx="234906" cy="234906"/>
          </a:xfrm>
          <a:prstGeom prst="rect">
            <a:avLst/>
          </a:prstGeom>
        </p:spPr>
      </p:pic>
      <p:pic>
        <p:nvPicPr>
          <p:cNvPr id="92" name="Imagen 91">
            <a:extLst>
              <a:ext uri="{FF2B5EF4-FFF2-40B4-BE49-F238E27FC236}">
                <a16:creationId xmlns:a16="http://schemas.microsoft.com/office/drawing/2014/main" id="{1F557643-D681-46A9-84DA-02774E4EDFB6}"/>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1719049" y="2234037"/>
            <a:ext cx="234906" cy="234906"/>
          </a:xfrm>
          <a:prstGeom prst="rect">
            <a:avLst/>
          </a:prstGeom>
        </p:spPr>
      </p:pic>
      <p:pic>
        <p:nvPicPr>
          <p:cNvPr id="93" name="Imagen 92">
            <a:extLst>
              <a:ext uri="{FF2B5EF4-FFF2-40B4-BE49-F238E27FC236}">
                <a16:creationId xmlns:a16="http://schemas.microsoft.com/office/drawing/2014/main" id="{AD89A6AF-D822-434D-A6B3-05659DD9623A}"/>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2851658" y="2234038"/>
            <a:ext cx="234906" cy="234906"/>
          </a:xfrm>
          <a:prstGeom prst="rect">
            <a:avLst/>
          </a:prstGeom>
        </p:spPr>
      </p:pic>
      <p:pic>
        <p:nvPicPr>
          <p:cNvPr id="94" name="Imagen 93">
            <a:extLst>
              <a:ext uri="{FF2B5EF4-FFF2-40B4-BE49-F238E27FC236}">
                <a16:creationId xmlns:a16="http://schemas.microsoft.com/office/drawing/2014/main" id="{89E083A9-8B1B-4876-A3F3-77F6AFD360D6}"/>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rcRect/>
          <a:stretch/>
        </p:blipFill>
        <p:spPr>
          <a:xfrm>
            <a:off x="3149007" y="2234037"/>
            <a:ext cx="234906" cy="234906"/>
          </a:xfrm>
          <a:prstGeom prst="rect">
            <a:avLst/>
          </a:prstGeom>
        </p:spPr>
      </p:pic>
      <p:grpSp>
        <p:nvGrpSpPr>
          <p:cNvPr id="95" name="Grupo 94">
            <a:extLst>
              <a:ext uri="{FF2B5EF4-FFF2-40B4-BE49-F238E27FC236}">
                <a16:creationId xmlns:a16="http://schemas.microsoft.com/office/drawing/2014/main" id="{F09E0AAA-17B3-4935-B5EA-390429DBBF5A}"/>
              </a:ext>
            </a:extLst>
          </p:cNvPr>
          <p:cNvGrpSpPr/>
          <p:nvPr/>
        </p:nvGrpSpPr>
        <p:grpSpPr>
          <a:xfrm>
            <a:off x="11044800" y="2596549"/>
            <a:ext cx="180000" cy="3900339"/>
            <a:chOff x="10045700" y="1993900"/>
            <a:chExt cx="180000" cy="4533900"/>
          </a:xfrm>
        </p:grpSpPr>
        <p:sp>
          <p:nvSpPr>
            <p:cNvPr id="96" name="Rectángulo: esquinas redondeadas 95">
              <a:extLst>
                <a:ext uri="{FF2B5EF4-FFF2-40B4-BE49-F238E27FC236}">
                  <a16:creationId xmlns:a16="http://schemas.microsoft.com/office/drawing/2014/main" id="{49C9FACF-2E9B-46E0-9951-9E920F56A002}"/>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7" name="Rectángulo: esquinas redondeadas 96">
              <a:extLst>
                <a:ext uri="{FF2B5EF4-FFF2-40B4-BE49-F238E27FC236}">
                  <a16:creationId xmlns:a16="http://schemas.microsoft.com/office/drawing/2014/main" id="{843BA075-4DE8-48B8-964A-7919F147CA47}"/>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57" name="Gráfico 56">
            <a:extLst>
              <a:ext uri="{FF2B5EF4-FFF2-40B4-BE49-F238E27FC236}">
                <a16:creationId xmlns:a16="http://schemas.microsoft.com/office/drawing/2014/main" id="{DE1AA41E-BDEC-4863-816E-0831754431BF}"/>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2329879" y="1746520"/>
            <a:ext cx="252000" cy="252000"/>
          </a:xfrm>
          <a:prstGeom prst="rect">
            <a:avLst/>
          </a:prstGeom>
        </p:spPr>
      </p:pic>
      <p:pic>
        <p:nvPicPr>
          <p:cNvPr id="58" name="Gráfico 57">
            <a:extLst>
              <a:ext uri="{FF2B5EF4-FFF2-40B4-BE49-F238E27FC236}">
                <a16:creationId xmlns:a16="http://schemas.microsoft.com/office/drawing/2014/main" id="{4718B069-794A-4AB6-8599-6C33CD9F43F6}"/>
              </a:ext>
            </a:extLst>
          </p:cNvPr>
          <p:cNvPicPr>
            <a:picLocks noChangeAspect="1"/>
          </p:cNvPicPr>
          <p:nvPr/>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1968332" y="1746520"/>
            <a:ext cx="252000" cy="252000"/>
          </a:xfrm>
          <a:prstGeom prst="rect">
            <a:avLst/>
          </a:prstGeom>
        </p:spPr>
      </p:pic>
      <p:grpSp>
        <p:nvGrpSpPr>
          <p:cNvPr id="56" name="Grupo 55">
            <a:extLst>
              <a:ext uri="{FF2B5EF4-FFF2-40B4-BE49-F238E27FC236}">
                <a16:creationId xmlns:a16="http://schemas.microsoft.com/office/drawing/2014/main" id="{F52860E5-6AB0-4EE9-BF21-B778AFB8BFB8}"/>
              </a:ext>
            </a:extLst>
          </p:cNvPr>
          <p:cNvGrpSpPr/>
          <p:nvPr/>
        </p:nvGrpSpPr>
        <p:grpSpPr>
          <a:xfrm>
            <a:off x="11517817" y="2149685"/>
            <a:ext cx="180000" cy="4421925"/>
            <a:chOff x="10045700" y="1993900"/>
            <a:chExt cx="180000" cy="4533900"/>
          </a:xfrm>
        </p:grpSpPr>
        <p:sp>
          <p:nvSpPr>
            <p:cNvPr id="59" name="Rectángulo: esquinas redondeadas 58">
              <a:extLst>
                <a:ext uri="{FF2B5EF4-FFF2-40B4-BE49-F238E27FC236}">
                  <a16:creationId xmlns:a16="http://schemas.microsoft.com/office/drawing/2014/main" id="{DB482776-DB51-4872-BF63-FF6C83CC86D2}"/>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0" name="Rectángulo: esquinas redondeadas 59">
              <a:extLst>
                <a:ext uri="{FF2B5EF4-FFF2-40B4-BE49-F238E27FC236}">
                  <a16:creationId xmlns:a16="http://schemas.microsoft.com/office/drawing/2014/main" id="{84F352DE-5BF5-45FC-9CF2-82CDEF50ACC6}"/>
                </a:ext>
              </a:extLst>
            </p:cNvPr>
            <p:cNvSpPr/>
            <p:nvPr/>
          </p:nvSpPr>
          <p:spPr>
            <a:xfrm>
              <a:off x="10045700" y="4267624"/>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61" name="Gráfico 60">
            <a:extLst>
              <a:ext uri="{FF2B5EF4-FFF2-40B4-BE49-F238E27FC236}">
                <a16:creationId xmlns:a16="http://schemas.microsoft.com/office/drawing/2014/main" id="{1236ABCA-5C36-458F-85A5-005C7AF5D3AD}"/>
              </a:ext>
            </a:extLst>
          </p:cNvPr>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2722318" y="1746520"/>
            <a:ext cx="252000" cy="252000"/>
          </a:xfrm>
          <a:prstGeom prst="rect">
            <a:avLst/>
          </a:prstGeom>
        </p:spPr>
      </p:pic>
      <p:grpSp>
        <p:nvGrpSpPr>
          <p:cNvPr id="62" name="Grupo 61">
            <a:extLst>
              <a:ext uri="{FF2B5EF4-FFF2-40B4-BE49-F238E27FC236}">
                <a16:creationId xmlns:a16="http://schemas.microsoft.com/office/drawing/2014/main" id="{C674EF9C-A7D3-4F2B-B384-9F6FA2C2DA4C}"/>
              </a:ext>
            </a:extLst>
          </p:cNvPr>
          <p:cNvGrpSpPr/>
          <p:nvPr/>
        </p:nvGrpSpPr>
        <p:grpSpPr>
          <a:xfrm>
            <a:off x="457886" y="1475469"/>
            <a:ext cx="4457299" cy="119148"/>
            <a:chOff x="4456771" y="1094344"/>
            <a:chExt cx="4457299" cy="119148"/>
          </a:xfrm>
        </p:grpSpPr>
        <p:sp>
          <p:nvSpPr>
            <p:cNvPr id="63" name="Elipse 62">
              <a:extLst>
                <a:ext uri="{FF2B5EF4-FFF2-40B4-BE49-F238E27FC236}">
                  <a16:creationId xmlns:a16="http://schemas.microsoft.com/office/drawing/2014/main" id="{41653536-D02B-41DF-8A62-F44E2CC59125}"/>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4" name="Elipse 63">
              <a:extLst>
                <a:ext uri="{FF2B5EF4-FFF2-40B4-BE49-F238E27FC236}">
                  <a16:creationId xmlns:a16="http://schemas.microsoft.com/office/drawing/2014/main" id="{9FDF8CBE-2CC7-41E2-8774-2832EC5EB6A6}"/>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5" name="Elipse 64">
              <a:extLst>
                <a:ext uri="{FF2B5EF4-FFF2-40B4-BE49-F238E27FC236}">
                  <a16:creationId xmlns:a16="http://schemas.microsoft.com/office/drawing/2014/main" id="{887E9604-75BB-4647-B3EA-6E79A11762DE}"/>
                </a:ext>
              </a:extLst>
            </p:cNvPr>
            <p:cNvSpPr/>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6" name="Elipse 65">
              <a:extLst>
                <a:ext uri="{FF2B5EF4-FFF2-40B4-BE49-F238E27FC236}">
                  <a16:creationId xmlns:a16="http://schemas.microsoft.com/office/drawing/2014/main" id="{7CA563D4-2882-446A-88B7-3204A789D084}"/>
                </a:ext>
              </a:extLst>
            </p:cNvPr>
            <p:cNvSpPr/>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7" name="Elipse 66">
              <a:extLst>
                <a:ext uri="{FF2B5EF4-FFF2-40B4-BE49-F238E27FC236}">
                  <a16:creationId xmlns:a16="http://schemas.microsoft.com/office/drawing/2014/main" id="{E600EDF8-263D-4490-86DC-0E01BDB0F751}"/>
                </a:ext>
              </a:extLst>
            </p:cNvPr>
            <p:cNvSpPr/>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68" name="Conector recto 67">
              <a:extLst>
                <a:ext uri="{FF2B5EF4-FFF2-40B4-BE49-F238E27FC236}">
                  <a16:creationId xmlns:a16="http://schemas.microsoft.com/office/drawing/2014/main" id="{14EDECD3-C422-4B30-969F-B6F3877DBC34}"/>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69" name="Conector recto 68">
              <a:extLst>
                <a:ext uri="{FF2B5EF4-FFF2-40B4-BE49-F238E27FC236}">
                  <a16:creationId xmlns:a16="http://schemas.microsoft.com/office/drawing/2014/main" id="{586958E1-A821-4FCF-A300-3BBE9C9083B3}"/>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0" name="Conector recto 69">
              <a:extLst>
                <a:ext uri="{FF2B5EF4-FFF2-40B4-BE49-F238E27FC236}">
                  <a16:creationId xmlns:a16="http://schemas.microsoft.com/office/drawing/2014/main" id="{30063195-0F34-4250-B101-09D240E94556}"/>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1" name="Conector recto 70">
              <a:extLst>
                <a:ext uri="{FF2B5EF4-FFF2-40B4-BE49-F238E27FC236}">
                  <a16:creationId xmlns:a16="http://schemas.microsoft.com/office/drawing/2014/main" id="{ADDB576F-76BC-4349-A409-F68F4DC262B4}"/>
                </a:ext>
              </a:extLst>
            </p:cNvPr>
            <p:cNvCxnSpPr>
              <a:cxnSpLocks/>
            </p:cNvCxnSpPr>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pic>
        <p:nvPicPr>
          <p:cNvPr id="72" name="Imagen 71">
            <a:extLst>
              <a:ext uri="{FF2B5EF4-FFF2-40B4-BE49-F238E27FC236}">
                <a16:creationId xmlns:a16="http://schemas.microsoft.com/office/drawing/2014/main" id="{2F64C832-B1A4-4BC6-A19B-50AF478F2D41}"/>
              </a:ext>
            </a:extLst>
          </p:cNvPr>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a:off x="3671860" y="2234037"/>
            <a:ext cx="234906" cy="234906"/>
          </a:xfrm>
          <a:prstGeom prst="rect">
            <a:avLst/>
          </a:prstGeom>
        </p:spPr>
      </p:pic>
      <p:pic>
        <p:nvPicPr>
          <p:cNvPr id="73" name="Gráfico 72">
            <a:extLst>
              <a:ext uri="{FF2B5EF4-FFF2-40B4-BE49-F238E27FC236}">
                <a16:creationId xmlns:a16="http://schemas.microsoft.com/office/drawing/2014/main" id="{14529AE0-D105-4426-9FAD-824F4D718CBA}"/>
              </a:ext>
            </a:extLst>
          </p:cNvPr>
          <p:cNvPicPr>
            <a:picLocks noChangeAspect="1"/>
          </p:cNvPicPr>
          <p:nvPr/>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3114436" y="1746520"/>
            <a:ext cx="252000" cy="252000"/>
          </a:xfrm>
          <a:prstGeom prst="rect">
            <a:avLst/>
          </a:prstGeom>
        </p:spPr>
      </p:pic>
    </p:spTree>
    <p:extLst>
      <p:ext uri="{BB962C8B-B14F-4D97-AF65-F5344CB8AC3E}">
        <p14:creationId xmlns:p14="http://schemas.microsoft.com/office/powerpoint/2010/main" val="35794597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36"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37"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38"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39"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40"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41"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4442242"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Proyectos</a:t>
            </a:r>
            <a:r>
              <a:rPr lang="en-US" sz="3200" dirty="0">
                <a:solidFill>
                  <a:srgbClr val="000000"/>
                </a:solidFill>
                <a:latin typeface="Raleway" panose="020B0503030101060003" pitchFamily="34" charset="0"/>
                <a:ea typeface="Segoe UI" pitchFamily="34" charset="0"/>
                <a:cs typeface="Segoe UI" pitchFamily="34" charset="0"/>
              </a:rPr>
              <a:t> </a:t>
            </a:r>
            <a:r>
              <a:rPr lang="en-US" sz="3200" dirty="0" err="1">
                <a:solidFill>
                  <a:srgbClr val="000000"/>
                </a:solidFill>
                <a:latin typeface="Raleway" panose="020B0503030101060003" pitchFamily="34" charset="0"/>
                <a:ea typeface="Segoe UI" pitchFamily="34" charset="0"/>
                <a:cs typeface="Segoe UI" pitchFamily="34" charset="0"/>
              </a:rPr>
              <a:t>curriculares</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rId42" action="ppaction://hlinksldjump"/>
            <a:extLst>
              <a:ext uri="{FF2B5EF4-FFF2-40B4-BE49-F238E27FC236}">
                <a16:creationId xmlns:a16="http://schemas.microsoft.com/office/drawing/2014/main" id="{C69C7198-A609-4654-9417-32E3C5077AD3}"/>
              </a:ext>
            </a:extLst>
          </p:cNvPr>
          <p:cNvPicPr>
            <a:picLocks noChangeAspect="1"/>
          </p:cNvPicPr>
          <p:nvPr/>
        </p:nvPicPr>
        <p:blipFill>
          <a:blip r:embed="rId43">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grpSp>
        <p:nvGrpSpPr>
          <p:cNvPr id="88" name="Grupo 87">
            <a:extLst>
              <a:ext uri="{FF2B5EF4-FFF2-40B4-BE49-F238E27FC236}">
                <a16:creationId xmlns:a16="http://schemas.microsoft.com/office/drawing/2014/main" id="{A09E1EA0-7C0F-482C-8077-E61874EBBB2F}"/>
              </a:ext>
            </a:extLst>
          </p:cNvPr>
          <p:cNvGrpSpPr/>
          <p:nvPr>
            <p:custDataLst>
              <p:custData r:id="rId3"/>
            </p:custDataLst>
          </p:nvPr>
        </p:nvGrpSpPr>
        <p:grpSpPr>
          <a:xfrm>
            <a:off x="474338" y="1597230"/>
            <a:ext cx="2616422" cy="292388"/>
            <a:chOff x="3090190" y="2778012"/>
            <a:chExt cx="2616422" cy="292388"/>
          </a:xfrm>
        </p:grpSpPr>
        <p:sp>
          <p:nvSpPr>
            <p:cNvPr id="83" name="Rectángulo: esquinas redondeadas 82">
              <a:extLst>
                <a:ext uri="{FF2B5EF4-FFF2-40B4-BE49-F238E27FC236}">
                  <a16:creationId xmlns:a16="http://schemas.microsoft.com/office/drawing/2014/main" id="{D5803CCB-F0B6-4ED3-B69F-660853E2BCE0}"/>
                </a:ext>
              </a:extLst>
            </p:cNvPr>
            <p:cNvSpPr/>
            <p:nvPr/>
          </p:nvSpPr>
          <p:spPr>
            <a:xfrm>
              <a:off x="3090190" y="2778012"/>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4" name="Content">
              <a:extLst>
                <a:ext uri="{FF2B5EF4-FFF2-40B4-BE49-F238E27FC236}">
                  <a16:creationId xmlns:a16="http://schemas.microsoft.com/office/drawing/2014/main" id="{F6E8F041-6233-4BEC-9F28-FAF5FC9956FD}"/>
                </a:ext>
              </a:extLst>
            </p:cNvPr>
            <p:cNvSpPr txBox="1"/>
            <p:nvPr>
              <p:custDataLst>
                <p:custData r:id="rId33"/>
              </p:custDataLst>
            </p:nvPr>
          </p:nvSpPr>
          <p:spPr>
            <a:xfrm>
              <a:off x="3090190" y="2778012"/>
              <a:ext cx="2316796" cy="292388"/>
            </a:xfrm>
            <a:prstGeom prst="rect">
              <a:avLst/>
            </a:prstGeom>
            <a:noFill/>
          </p:spPr>
          <p:txBody>
            <a:bodyPr wrap="square" lIns="91440" tIns="18288" rIns="91440" bIns="27432" rtlCol="0" anchor="ctr" anchorCtr="0">
              <a:spAutoFit/>
            </a:bodyPr>
            <a:lstStyle/>
            <a:p>
              <a:pPr algn="ctr"/>
              <a:r>
                <a:rPr lang="en-US" sz="1600" dirty="0">
                  <a:solidFill>
                    <a:schemeClr val="bg1"/>
                  </a:solidFill>
                  <a:latin typeface="Raleway" panose="020B0503030101060003" pitchFamily="34" charset="0"/>
                  <a:ea typeface="Segoe UI" pitchFamily="34" charset="0"/>
                  <a:cs typeface="Segoe UI" pitchFamily="34" charset="0"/>
                </a:rPr>
                <a:t>Nuevo </a:t>
              </a:r>
              <a:r>
                <a:rPr lang="en-US" sz="1600" dirty="0" err="1">
                  <a:solidFill>
                    <a:schemeClr val="bg1"/>
                  </a:solidFill>
                  <a:latin typeface="Raleway" panose="020B0503030101060003" pitchFamily="34" charset="0"/>
                  <a:ea typeface="Segoe UI" pitchFamily="34" charset="0"/>
                  <a:cs typeface="Segoe UI" pitchFamily="34" charset="0"/>
                </a:rPr>
                <a:t>programa</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87" name="Gráfico 86">
              <a:extLst>
                <a:ext uri="{FF2B5EF4-FFF2-40B4-BE49-F238E27FC236}">
                  <a16:creationId xmlns:a16="http://schemas.microsoft.com/office/drawing/2014/main" id="{C8DCEC03-9756-450D-BD05-AA942F31623F}"/>
                </a:ext>
              </a:extLst>
            </p:cNvPr>
            <p:cNvPicPr>
              <a:picLocks noChangeAspect="1"/>
            </p:cNvPicPr>
            <p:nvPr/>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5430799" y="2798206"/>
              <a:ext cx="252000" cy="252000"/>
            </a:xfrm>
            <a:prstGeom prst="rect">
              <a:avLst/>
            </a:prstGeom>
          </p:spPr>
        </p:pic>
      </p:grpSp>
      <p:grpSp>
        <p:nvGrpSpPr>
          <p:cNvPr id="148" name="Grupo 147">
            <a:extLst>
              <a:ext uri="{FF2B5EF4-FFF2-40B4-BE49-F238E27FC236}">
                <a16:creationId xmlns:a16="http://schemas.microsoft.com/office/drawing/2014/main" id="{C66F566F-916D-4E8B-86B2-19FE456F7A40}"/>
              </a:ext>
            </a:extLst>
          </p:cNvPr>
          <p:cNvGrpSpPr/>
          <p:nvPr/>
        </p:nvGrpSpPr>
        <p:grpSpPr>
          <a:xfrm>
            <a:off x="11541248" y="2601017"/>
            <a:ext cx="180000" cy="3926783"/>
            <a:chOff x="10045700" y="1993900"/>
            <a:chExt cx="180000" cy="4533900"/>
          </a:xfrm>
        </p:grpSpPr>
        <p:sp>
          <p:nvSpPr>
            <p:cNvPr id="146" name="Rectángulo: esquinas redondeadas 145">
              <a:extLst>
                <a:ext uri="{FF2B5EF4-FFF2-40B4-BE49-F238E27FC236}">
                  <a16:creationId xmlns:a16="http://schemas.microsoft.com/office/drawing/2014/main" id="{4DCFC398-7CD6-423D-90AE-CE51B6ACD180}"/>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Rectángulo: esquinas redondeadas 146">
              <a:extLst>
                <a:ext uri="{FF2B5EF4-FFF2-40B4-BE49-F238E27FC236}">
                  <a16:creationId xmlns:a16="http://schemas.microsoft.com/office/drawing/2014/main" id="{9EE888F8-D342-4552-9526-04E99A1C21CB}"/>
                </a:ext>
              </a:extLst>
            </p:cNvPr>
            <p:cNvSpPr/>
            <p:nvPr/>
          </p:nvSpPr>
          <p:spPr>
            <a:xfrm>
              <a:off x="10045700" y="1993900"/>
              <a:ext cx="180000" cy="3632200"/>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nvGrpSpPr>
          <p:cNvPr id="4" name="Grupo 3">
            <a:extLst>
              <a:ext uri="{FF2B5EF4-FFF2-40B4-BE49-F238E27FC236}">
                <a16:creationId xmlns:a16="http://schemas.microsoft.com/office/drawing/2014/main" id="{36F26C0A-A951-41BB-8A2B-4F95A0B006FD}"/>
              </a:ext>
            </a:extLst>
          </p:cNvPr>
          <p:cNvGrpSpPr/>
          <p:nvPr/>
        </p:nvGrpSpPr>
        <p:grpSpPr>
          <a:xfrm>
            <a:off x="474338" y="2601017"/>
            <a:ext cx="2970899" cy="1140074"/>
            <a:chOff x="474338" y="2601017"/>
            <a:chExt cx="2970899" cy="1140074"/>
          </a:xfrm>
        </p:grpSpPr>
        <p:sp>
          <p:nvSpPr>
            <p:cNvPr id="90" name="Rectángulo: esquinas redondeadas 89">
              <a:hlinkClick r:id="rId46" action="ppaction://hlinksldjump"/>
              <a:extLst>
                <a:ext uri="{FF2B5EF4-FFF2-40B4-BE49-F238E27FC236}">
                  <a16:creationId xmlns:a16="http://schemas.microsoft.com/office/drawing/2014/main" id="{26826BEE-EA3F-4B49-829F-4B90BD668C09}"/>
                </a:ext>
              </a:extLst>
            </p:cNvPr>
            <p:cNvSpPr/>
            <p:nvPr/>
          </p:nvSpPr>
          <p:spPr>
            <a:xfrm>
              <a:off x="474338" y="2601017"/>
              <a:ext cx="2970899" cy="1140074"/>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1" name="Content">
              <a:extLst>
                <a:ext uri="{FF2B5EF4-FFF2-40B4-BE49-F238E27FC236}">
                  <a16:creationId xmlns:a16="http://schemas.microsoft.com/office/drawing/2014/main" id="{F457952A-0344-4020-B03C-45B41A17BE88}"/>
                </a:ext>
              </a:extLst>
            </p:cNvPr>
            <p:cNvSpPr txBox="1"/>
            <p:nvPr>
              <p:custDataLst>
                <p:custData r:id="rId30"/>
              </p:custDataLst>
            </p:nvPr>
          </p:nvSpPr>
          <p:spPr>
            <a:xfrm>
              <a:off x="474338" y="2634166"/>
              <a:ext cx="1774845"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92" name="Content">
              <a:extLst>
                <a:ext uri="{FF2B5EF4-FFF2-40B4-BE49-F238E27FC236}">
                  <a16:creationId xmlns:a16="http://schemas.microsoft.com/office/drawing/2014/main" id="{DFCBF4D9-11D9-437C-A883-8817522BA0AE}"/>
                </a:ext>
              </a:extLst>
            </p:cNvPr>
            <p:cNvSpPr txBox="1"/>
            <p:nvPr>
              <p:custDataLst>
                <p:custData r:id="rId31"/>
              </p:custDataLst>
            </p:nvPr>
          </p:nvSpPr>
          <p:spPr>
            <a:xfrm>
              <a:off x="474338" y="2933941"/>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95" name="Grupo 94">
              <a:extLst>
                <a:ext uri="{FF2B5EF4-FFF2-40B4-BE49-F238E27FC236}">
                  <a16:creationId xmlns:a16="http://schemas.microsoft.com/office/drawing/2014/main" id="{EDEFF011-DE7E-46D2-B190-22CFA1DF8AFE}"/>
                </a:ext>
              </a:extLst>
            </p:cNvPr>
            <p:cNvGrpSpPr/>
            <p:nvPr>
              <p:custDataLst>
                <p:custData r:id="rId32"/>
              </p:custDataLst>
            </p:nvPr>
          </p:nvGrpSpPr>
          <p:grpSpPr>
            <a:xfrm>
              <a:off x="591454" y="3526104"/>
              <a:ext cx="2735953" cy="108000"/>
              <a:chOff x="2129059" y="3759350"/>
              <a:chExt cx="2735953" cy="108000"/>
            </a:xfrm>
          </p:grpSpPr>
          <p:sp>
            <p:nvSpPr>
              <p:cNvPr id="93" name="Rectángulo: esquinas redondeadas 92">
                <a:extLst>
                  <a:ext uri="{FF2B5EF4-FFF2-40B4-BE49-F238E27FC236}">
                    <a16:creationId xmlns:a16="http://schemas.microsoft.com/office/drawing/2014/main" id="{B8CD277B-CF0F-4038-9C57-3575CDA0445F}"/>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4" name="Rectángulo: esquinas redondeadas 93">
                <a:extLst>
                  <a:ext uri="{FF2B5EF4-FFF2-40B4-BE49-F238E27FC236}">
                    <a16:creationId xmlns:a16="http://schemas.microsoft.com/office/drawing/2014/main" id="{8E967AA4-4CC9-4E7B-9156-362D68D2B05F}"/>
                  </a:ext>
                </a:extLst>
              </p:cNvPr>
              <p:cNvSpPr/>
              <p:nvPr/>
            </p:nvSpPr>
            <p:spPr>
              <a:xfrm>
                <a:off x="2129059" y="3759350"/>
                <a:ext cx="1800000"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3" name="Gráfico 2">
              <a:extLst>
                <a:ext uri="{FF2B5EF4-FFF2-40B4-BE49-F238E27FC236}">
                  <a16:creationId xmlns:a16="http://schemas.microsoft.com/office/drawing/2014/main" id="{10B9B178-306A-4690-A632-764D68EF69C3}"/>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3146921" y="2669748"/>
              <a:ext cx="252000" cy="252000"/>
            </a:xfrm>
            <a:prstGeom prst="rect">
              <a:avLst/>
            </a:prstGeom>
          </p:spPr>
        </p:pic>
      </p:grpSp>
      <p:grpSp>
        <p:nvGrpSpPr>
          <p:cNvPr id="38" name="Grupo 37">
            <a:extLst>
              <a:ext uri="{FF2B5EF4-FFF2-40B4-BE49-F238E27FC236}">
                <a16:creationId xmlns:a16="http://schemas.microsoft.com/office/drawing/2014/main" id="{A82E2989-E6A0-47BA-917B-6BC40CA9800B}"/>
              </a:ext>
            </a:extLst>
          </p:cNvPr>
          <p:cNvGrpSpPr/>
          <p:nvPr/>
        </p:nvGrpSpPr>
        <p:grpSpPr>
          <a:xfrm>
            <a:off x="3562353" y="2601017"/>
            <a:ext cx="2970899" cy="1140074"/>
            <a:chOff x="3562353" y="2601017"/>
            <a:chExt cx="2970899" cy="1140074"/>
          </a:xfrm>
        </p:grpSpPr>
        <p:sp>
          <p:nvSpPr>
            <p:cNvPr id="98" name="Rectángulo: esquinas redondeadas 97">
              <a:extLst>
                <a:ext uri="{FF2B5EF4-FFF2-40B4-BE49-F238E27FC236}">
                  <a16:creationId xmlns:a16="http://schemas.microsoft.com/office/drawing/2014/main" id="{D26363AE-544A-4717-8E9C-0A5A6ACE0E2D}"/>
                </a:ext>
              </a:extLst>
            </p:cNvPr>
            <p:cNvSpPr/>
            <p:nvPr/>
          </p:nvSpPr>
          <p:spPr>
            <a:xfrm>
              <a:off x="3562353" y="2601017"/>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99" name="Content">
              <a:extLst>
                <a:ext uri="{FF2B5EF4-FFF2-40B4-BE49-F238E27FC236}">
                  <a16:creationId xmlns:a16="http://schemas.microsoft.com/office/drawing/2014/main" id="{3B79D3CA-97AC-4C16-9149-2D7F554BBD55}"/>
                </a:ext>
              </a:extLst>
            </p:cNvPr>
            <p:cNvSpPr txBox="1"/>
            <p:nvPr>
              <p:custDataLst>
                <p:custData r:id="rId27"/>
              </p:custDataLst>
            </p:nvPr>
          </p:nvSpPr>
          <p:spPr>
            <a:xfrm>
              <a:off x="3562353" y="2634166"/>
              <a:ext cx="2717411"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de neg…</a:t>
              </a:r>
            </a:p>
          </p:txBody>
        </p:sp>
        <p:sp>
          <p:nvSpPr>
            <p:cNvPr id="100" name="Content">
              <a:extLst>
                <a:ext uri="{FF2B5EF4-FFF2-40B4-BE49-F238E27FC236}">
                  <a16:creationId xmlns:a16="http://schemas.microsoft.com/office/drawing/2014/main" id="{0B22BE32-EE93-4004-8811-23E0D775718A}"/>
                </a:ext>
              </a:extLst>
            </p:cNvPr>
            <p:cNvSpPr txBox="1"/>
            <p:nvPr>
              <p:custDataLst>
                <p:custData r:id="rId28"/>
              </p:custDataLst>
            </p:nvPr>
          </p:nvSpPr>
          <p:spPr>
            <a:xfrm>
              <a:off x="3562353" y="2933941"/>
              <a:ext cx="130837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14/03/2018</a:t>
              </a:r>
            </a:p>
          </p:txBody>
        </p:sp>
        <p:grpSp>
          <p:nvGrpSpPr>
            <p:cNvPr id="101" name="Grupo 100">
              <a:extLst>
                <a:ext uri="{FF2B5EF4-FFF2-40B4-BE49-F238E27FC236}">
                  <a16:creationId xmlns:a16="http://schemas.microsoft.com/office/drawing/2014/main" id="{EB3D470B-98E0-4EC1-BBE6-21502DA9289E}"/>
                </a:ext>
              </a:extLst>
            </p:cNvPr>
            <p:cNvGrpSpPr/>
            <p:nvPr>
              <p:custDataLst>
                <p:custData r:id="rId29"/>
              </p:custDataLst>
            </p:nvPr>
          </p:nvGrpSpPr>
          <p:grpSpPr>
            <a:xfrm>
              <a:off x="3679469" y="3526104"/>
              <a:ext cx="2735953" cy="108000"/>
              <a:chOff x="2129059" y="3759350"/>
              <a:chExt cx="2735953" cy="108000"/>
            </a:xfrm>
          </p:grpSpPr>
          <p:sp>
            <p:nvSpPr>
              <p:cNvPr id="102" name="Rectángulo: esquinas redondeadas 101">
                <a:extLst>
                  <a:ext uri="{FF2B5EF4-FFF2-40B4-BE49-F238E27FC236}">
                    <a16:creationId xmlns:a16="http://schemas.microsoft.com/office/drawing/2014/main" id="{1817E404-E210-4D16-975A-E8A1CCA843F9}"/>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3" name="Rectángulo: esquinas redondeadas 102">
                <a:extLst>
                  <a:ext uri="{FF2B5EF4-FFF2-40B4-BE49-F238E27FC236}">
                    <a16:creationId xmlns:a16="http://schemas.microsoft.com/office/drawing/2014/main" id="{596F2D3A-8430-4289-85D5-1FDA4A425C99}"/>
                  </a:ext>
                </a:extLst>
              </p:cNvPr>
              <p:cNvSpPr/>
              <p:nvPr/>
            </p:nvSpPr>
            <p:spPr>
              <a:xfrm>
                <a:off x="2129059" y="3759350"/>
                <a:ext cx="2735237" cy="108000"/>
              </a:xfrm>
              <a:prstGeom prst="roundRect">
                <a:avLst>
                  <a:gd name="adj" fmla="val 50000"/>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34" name="Gráfico 33">
              <a:extLst>
                <a:ext uri="{FF2B5EF4-FFF2-40B4-BE49-F238E27FC236}">
                  <a16:creationId xmlns:a16="http://schemas.microsoft.com/office/drawing/2014/main" id="{BE9A5019-9074-44A6-82AD-5714CFA63C14}"/>
                </a:ext>
              </a:extLst>
            </p:cNvPr>
            <p:cNvPicPr>
              <a:picLocks noChangeAspect="1"/>
            </p:cNvPicPr>
            <p:nvPr/>
          </p:nvPicPr>
          <p:blipFill>
            <a:blip r:embed="rId49">
              <a:extLst>
                <a:ext uri="{28A0092B-C50C-407E-A947-70E740481C1C}">
                  <a14:useLocalDpi xmlns:a14="http://schemas.microsoft.com/office/drawing/2010/main" val="0"/>
                </a:ext>
                <a:ext uri="{96DAC541-7B7A-43D3-8B79-37D633B846F1}">
                  <asvg:svgBlip xmlns:asvg="http://schemas.microsoft.com/office/drawing/2016/SVG/main" r:embed="rId50"/>
                </a:ext>
              </a:extLst>
            </a:blip>
            <a:stretch>
              <a:fillRect/>
            </a:stretch>
          </p:blipFill>
          <p:spPr>
            <a:xfrm>
              <a:off x="6228999" y="2669748"/>
              <a:ext cx="252000" cy="252000"/>
            </a:xfrm>
            <a:prstGeom prst="rect">
              <a:avLst/>
            </a:prstGeom>
          </p:spPr>
        </p:pic>
      </p:grpSp>
      <p:grpSp>
        <p:nvGrpSpPr>
          <p:cNvPr id="37" name="Grupo 36">
            <a:extLst>
              <a:ext uri="{FF2B5EF4-FFF2-40B4-BE49-F238E27FC236}">
                <a16:creationId xmlns:a16="http://schemas.microsoft.com/office/drawing/2014/main" id="{36785179-129F-4E17-A1B5-975A6F7B27C6}"/>
              </a:ext>
            </a:extLst>
          </p:cNvPr>
          <p:cNvGrpSpPr/>
          <p:nvPr/>
        </p:nvGrpSpPr>
        <p:grpSpPr>
          <a:xfrm>
            <a:off x="6650368" y="2601017"/>
            <a:ext cx="2970899" cy="1140074"/>
            <a:chOff x="6650368" y="2601017"/>
            <a:chExt cx="2970899" cy="1140074"/>
          </a:xfrm>
        </p:grpSpPr>
        <p:sp>
          <p:nvSpPr>
            <p:cNvPr id="105" name="Rectángulo: esquinas redondeadas 104">
              <a:extLst>
                <a:ext uri="{FF2B5EF4-FFF2-40B4-BE49-F238E27FC236}">
                  <a16:creationId xmlns:a16="http://schemas.microsoft.com/office/drawing/2014/main" id="{C4035530-242C-4E88-8B0D-8E753CB8A4B1}"/>
                </a:ext>
              </a:extLst>
            </p:cNvPr>
            <p:cNvSpPr/>
            <p:nvPr/>
          </p:nvSpPr>
          <p:spPr>
            <a:xfrm>
              <a:off x="6650368" y="2601017"/>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6" name="Content">
              <a:extLst>
                <a:ext uri="{FF2B5EF4-FFF2-40B4-BE49-F238E27FC236}">
                  <a16:creationId xmlns:a16="http://schemas.microsoft.com/office/drawing/2014/main" id="{ED36816B-FB17-4B87-B370-AE3D4F637359}"/>
                </a:ext>
              </a:extLst>
            </p:cNvPr>
            <p:cNvSpPr txBox="1"/>
            <p:nvPr>
              <p:custDataLst>
                <p:custData r:id="rId24"/>
              </p:custDataLst>
            </p:nvPr>
          </p:nvSpPr>
          <p:spPr>
            <a:xfrm>
              <a:off x="6650368" y="2634166"/>
              <a:ext cx="2603869" cy="323165"/>
            </a:xfrm>
            <a:prstGeom prst="rect">
              <a:avLst/>
            </a:prstGeom>
            <a:noFill/>
          </p:spPr>
          <p:txBody>
            <a:bodyPr wrap="squar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del co…</a:t>
              </a:r>
            </a:p>
          </p:txBody>
        </p:sp>
        <p:sp>
          <p:nvSpPr>
            <p:cNvPr id="107" name="Content">
              <a:extLst>
                <a:ext uri="{FF2B5EF4-FFF2-40B4-BE49-F238E27FC236}">
                  <a16:creationId xmlns:a16="http://schemas.microsoft.com/office/drawing/2014/main" id="{A084D335-FCB2-498D-86C6-520D73BF4F05}"/>
                </a:ext>
              </a:extLst>
            </p:cNvPr>
            <p:cNvSpPr txBox="1"/>
            <p:nvPr>
              <p:custDataLst>
                <p:custData r:id="rId25"/>
              </p:custDataLst>
            </p:nvPr>
          </p:nvSpPr>
          <p:spPr>
            <a:xfrm>
              <a:off x="6650368" y="2933941"/>
              <a:ext cx="1297150"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29/12/2018</a:t>
              </a:r>
            </a:p>
          </p:txBody>
        </p:sp>
        <p:grpSp>
          <p:nvGrpSpPr>
            <p:cNvPr id="108" name="Grupo 107">
              <a:extLst>
                <a:ext uri="{FF2B5EF4-FFF2-40B4-BE49-F238E27FC236}">
                  <a16:creationId xmlns:a16="http://schemas.microsoft.com/office/drawing/2014/main" id="{CF3C3A15-6B04-4D25-8326-39BAB8D1A7BD}"/>
                </a:ext>
              </a:extLst>
            </p:cNvPr>
            <p:cNvGrpSpPr/>
            <p:nvPr>
              <p:custDataLst>
                <p:custData r:id="rId26"/>
              </p:custDataLst>
            </p:nvPr>
          </p:nvGrpSpPr>
          <p:grpSpPr>
            <a:xfrm>
              <a:off x="6767484" y="3526104"/>
              <a:ext cx="2735953" cy="108000"/>
              <a:chOff x="2129059" y="3759350"/>
              <a:chExt cx="2735953" cy="108000"/>
            </a:xfrm>
          </p:grpSpPr>
          <p:sp>
            <p:nvSpPr>
              <p:cNvPr id="109" name="Rectángulo: esquinas redondeadas 108">
                <a:extLst>
                  <a:ext uri="{FF2B5EF4-FFF2-40B4-BE49-F238E27FC236}">
                    <a16:creationId xmlns:a16="http://schemas.microsoft.com/office/drawing/2014/main" id="{3EB15267-E853-4CF5-8793-76DA818B6E4B}"/>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0" name="Rectángulo: esquinas redondeadas 109">
                <a:extLst>
                  <a:ext uri="{FF2B5EF4-FFF2-40B4-BE49-F238E27FC236}">
                    <a16:creationId xmlns:a16="http://schemas.microsoft.com/office/drawing/2014/main" id="{CF6C03F0-2635-469A-97B4-E823E1294B79}"/>
                  </a:ext>
                </a:extLst>
              </p:cNvPr>
              <p:cNvSpPr/>
              <p:nvPr/>
            </p:nvSpPr>
            <p:spPr>
              <a:xfrm>
                <a:off x="2129059" y="3759350"/>
                <a:ext cx="2376516"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36" name="Gráfico 35">
              <a:extLst>
                <a:ext uri="{FF2B5EF4-FFF2-40B4-BE49-F238E27FC236}">
                  <a16:creationId xmlns:a16="http://schemas.microsoft.com/office/drawing/2014/main" id="{89EAB99D-9B4C-453E-87DE-3DF1668B5C0D}"/>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9311752" y="2669748"/>
              <a:ext cx="252000" cy="252000"/>
            </a:xfrm>
            <a:prstGeom prst="rect">
              <a:avLst/>
            </a:prstGeom>
          </p:spPr>
        </p:pic>
      </p:grpSp>
      <p:grpSp>
        <p:nvGrpSpPr>
          <p:cNvPr id="155" name="Grupo 154">
            <a:extLst>
              <a:ext uri="{FF2B5EF4-FFF2-40B4-BE49-F238E27FC236}">
                <a16:creationId xmlns:a16="http://schemas.microsoft.com/office/drawing/2014/main" id="{2360CA87-478E-4B7E-8C9C-BDFBFC053C4E}"/>
              </a:ext>
            </a:extLst>
          </p:cNvPr>
          <p:cNvGrpSpPr/>
          <p:nvPr/>
        </p:nvGrpSpPr>
        <p:grpSpPr>
          <a:xfrm>
            <a:off x="6650368" y="3844323"/>
            <a:ext cx="2970899" cy="1140074"/>
            <a:chOff x="3562353" y="2601017"/>
            <a:chExt cx="2970899" cy="1140074"/>
          </a:xfrm>
        </p:grpSpPr>
        <p:sp>
          <p:nvSpPr>
            <p:cNvPr id="157" name="Rectángulo: esquinas redondeadas 156">
              <a:extLst>
                <a:ext uri="{FF2B5EF4-FFF2-40B4-BE49-F238E27FC236}">
                  <a16:creationId xmlns:a16="http://schemas.microsoft.com/office/drawing/2014/main" id="{6D73B07F-7800-4639-82D6-7257C1CF11A3}"/>
                </a:ext>
              </a:extLst>
            </p:cNvPr>
            <p:cNvSpPr/>
            <p:nvPr/>
          </p:nvSpPr>
          <p:spPr>
            <a:xfrm>
              <a:off x="3562353" y="2601017"/>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9" name="Content">
              <a:extLst>
                <a:ext uri="{FF2B5EF4-FFF2-40B4-BE49-F238E27FC236}">
                  <a16:creationId xmlns:a16="http://schemas.microsoft.com/office/drawing/2014/main" id="{4F5C8C7D-3152-4A47-B457-B1B62FA8DD6B}"/>
                </a:ext>
              </a:extLst>
            </p:cNvPr>
            <p:cNvSpPr txBox="1"/>
            <p:nvPr>
              <p:custDataLst>
                <p:custData r:id="rId21"/>
              </p:custDataLst>
            </p:nvPr>
          </p:nvSpPr>
          <p:spPr>
            <a:xfrm>
              <a:off x="3562353" y="2634166"/>
              <a:ext cx="1143262"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Auditoría</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160" name="Content">
              <a:extLst>
                <a:ext uri="{FF2B5EF4-FFF2-40B4-BE49-F238E27FC236}">
                  <a16:creationId xmlns:a16="http://schemas.microsoft.com/office/drawing/2014/main" id="{2D7F4705-2D5C-4F86-953E-E4CEB7AC6D08}"/>
                </a:ext>
              </a:extLst>
            </p:cNvPr>
            <p:cNvSpPr txBox="1"/>
            <p:nvPr>
              <p:custDataLst>
                <p:custData r:id="rId22"/>
              </p:custDataLst>
            </p:nvPr>
          </p:nvSpPr>
          <p:spPr>
            <a:xfrm>
              <a:off x="3562353" y="2933941"/>
              <a:ext cx="130837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14/03/2018</a:t>
              </a:r>
            </a:p>
          </p:txBody>
        </p:sp>
        <p:grpSp>
          <p:nvGrpSpPr>
            <p:cNvPr id="161" name="Grupo 160">
              <a:extLst>
                <a:ext uri="{FF2B5EF4-FFF2-40B4-BE49-F238E27FC236}">
                  <a16:creationId xmlns:a16="http://schemas.microsoft.com/office/drawing/2014/main" id="{BD81BEF1-A3A5-4D33-A7A4-3966F6FBCD7F}"/>
                </a:ext>
              </a:extLst>
            </p:cNvPr>
            <p:cNvGrpSpPr/>
            <p:nvPr>
              <p:custDataLst>
                <p:custData r:id="rId23"/>
              </p:custDataLst>
            </p:nvPr>
          </p:nvGrpSpPr>
          <p:grpSpPr>
            <a:xfrm>
              <a:off x="3679469" y="3526104"/>
              <a:ext cx="2735953" cy="108000"/>
              <a:chOff x="2129059" y="3759350"/>
              <a:chExt cx="2735953" cy="108000"/>
            </a:xfrm>
          </p:grpSpPr>
          <p:sp>
            <p:nvSpPr>
              <p:cNvPr id="163" name="Rectángulo: esquinas redondeadas 162">
                <a:extLst>
                  <a:ext uri="{FF2B5EF4-FFF2-40B4-BE49-F238E27FC236}">
                    <a16:creationId xmlns:a16="http://schemas.microsoft.com/office/drawing/2014/main" id="{60E63D42-FEEC-4E32-BA20-7386B1E95A50}"/>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4" name="Rectángulo: esquinas redondeadas 163">
                <a:extLst>
                  <a:ext uri="{FF2B5EF4-FFF2-40B4-BE49-F238E27FC236}">
                    <a16:creationId xmlns:a16="http://schemas.microsoft.com/office/drawing/2014/main" id="{C44E5D0D-E426-4AA4-984D-653267ECEE13}"/>
                  </a:ext>
                </a:extLst>
              </p:cNvPr>
              <p:cNvSpPr/>
              <p:nvPr/>
            </p:nvSpPr>
            <p:spPr>
              <a:xfrm>
                <a:off x="2129059" y="3759350"/>
                <a:ext cx="2735237" cy="108000"/>
              </a:xfrm>
              <a:prstGeom prst="roundRect">
                <a:avLst>
                  <a:gd name="adj" fmla="val 50000"/>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2" name="Gráfico 161">
              <a:extLst>
                <a:ext uri="{FF2B5EF4-FFF2-40B4-BE49-F238E27FC236}">
                  <a16:creationId xmlns:a16="http://schemas.microsoft.com/office/drawing/2014/main" id="{363C2C35-4313-416B-A202-20367F055499}"/>
                </a:ext>
              </a:extLst>
            </p:cNvPr>
            <p:cNvPicPr>
              <a:picLocks noChangeAspect="1"/>
            </p:cNvPicPr>
            <p:nvPr/>
          </p:nvPicPr>
          <p:blipFill>
            <a:blip r:embed="rId49">
              <a:extLst>
                <a:ext uri="{28A0092B-C50C-407E-A947-70E740481C1C}">
                  <a14:useLocalDpi xmlns:a14="http://schemas.microsoft.com/office/drawing/2010/main" val="0"/>
                </a:ext>
                <a:ext uri="{96DAC541-7B7A-43D3-8B79-37D633B846F1}">
                  <asvg:svgBlip xmlns:asvg="http://schemas.microsoft.com/office/drawing/2016/SVG/main" r:embed="rId50"/>
                </a:ext>
              </a:extLst>
            </a:blip>
            <a:stretch>
              <a:fillRect/>
            </a:stretch>
          </p:blipFill>
          <p:spPr>
            <a:xfrm>
              <a:off x="6228999" y="2669748"/>
              <a:ext cx="252000" cy="252000"/>
            </a:xfrm>
            <a:prstGeom prst="rect">
              <a:avLst/>
            </a:prstGeom>
          </p:spPr>
        </p:pic>
      </p:grpSp>
      <p:grpSp>
        <p:nvGrpSpPr>
          <p:cNvPr id="39" name="Grupo 38">
            <a:extLst>
              <a:ext uri="{FF2B5EF4-FFF2-40B4-BE49-F238E27FC236}">
                <a16:creationId xmlns:a16="http://schemas.microsoft.com/office/drawing/2014/main" id="{6D1D88AB-45A4-4731-BF7D-9F7930533635}"/>
              </a:ext>
            </a:extLst>
          </p:cNvPr>
          <p:cNvGrpSpPr/>
          <p:nvPr/>
        </p:nvGrpSpPr>
        <p:grpSpPr>
          <a:xfrm>
            <a:off x="473622" y="5087348"/>
            <a:ext cx="2970899" cy="1140074"/>
            <a:chOff x="473622" y="5087348"/>
            <a:chExt cx="2970899" cy="1140074"/>
          </a:xfrm>
        </p:grpSpPr>
        <p:sp>
          <p:nvSpPr>
            <p:cNvPr id="133" name="Rectángulo: esquinas redondeadas 132">
              <a:extLst>
                <a:ext uri="{FF2B5EF4-FFF2-40B4-BE49-F238E27FC236}">
                  <a16:creationId xmlns:a16="http://schemas.microsoft.com/office/drawing/2014/main" id="{FBD65C7C-4B3B-43FD-B47C-19C0E0146B0F}"/>
                </a:ext>
              </a:extLst>
            </p:cNvPr>
            <p:cNvSpPr/>
            <p:nvPr/>
          </p:nvSpPr>
          <p:spPr>
            <a:xfrm>
              <a:off x="473622" y="5087348"/>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4" name="Content">
              <a:extLst>
                <a:ext uri="{FF2B5EF4-FFF2-40B4-BE49-F238E27FC236}">
                  <a16:creationId xmlns:a16="http://schemas.microsoft.com/office/drawing/2014/main" id="{49C7E2DA-01ED-4FD1-B9F3-BDFF59AEABD7}"/>
                </a:ext>
              </a:extLst>
            </p:cNvPr>
            <p:cNvSpPr txBox="1"/>
            <p:nvPr>
              <p:custDataLst>
                <p:custData r:id="rId18"/>
              </p:custDataLst>
            </p:nvPr>
          </p:nvSpPr>
          <p:spPr>
            <a:xfrm>
              <a:off x="473622" y="5120497"/>
              <a:ext cx="2627642"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Ciencias</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administrativ</a:t>
              </a:r>
              <a:r>
                <a:rPr lang="en-US" dirty="0">
                  <a:solidFill>
                    <a:srgbClr val="000000"/>
                  </a:solidFill>
                  <a:latin typeface="Raleway" panose="020B0503030101060003" pitchFamily="34" charset="0"/>
                  <a:ea typeface="Segoe UI" pitchFamily="34" charset="0"/>
                  <a:cs typeface="Segoe UI" pitchFamily="34" charset="0"/>
                </a:rPr>
                <a:t>…</a:t>
              </a:r>
            </a:p>
          </p:txBody>
        </p:sp>
        <p:sp>
          <p:nvSpPr>
            <p:cNvPr id="135" name="Content">
              <a:extLst>
                <a:ext uri="{FF2B5EF4-FFF2-40B4-BE49-F238E27FC236}">
                  <a16:creationId xmlns:a16="http://schemas.microsoft.com/office/drawing/2014/main" id="{D852E2C1-F26C-40FE-95AF-5AFD552A9578}"/>
                </a:ext>
              </a:extLst>
            </p:cNvPr>
            <p:cNvSpPr txBox="1"/>
            <p:nvPr>
              <p:custDataLst>
                <p:custData r:id="rId19"/>
              </p:custDataLst>
            </p:nvPr>
          </p:nvSpPr>
          <p:spPr>
            <a:xfrm>
              <a:off x="473622" y="5420272"/>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36" name="Grupo 135">
              <a:extLst>
                <a:ext uri="{FF2B5EF4-FFF2-40B4-BE49-F238E27FC236}">
                  <a16:creationId xmlns:a16="http://schemas.microsoft.com/office/drawing/2014/main" id="{B0F55661-FA35-4DB8-A020-5EC02B61081E}"/>
                </a:ext>
              </a:extLst>
            </p:cNvPr>
            <p:cNvGrpSpPr/>
            <p:nvPr>
              <p:custDataLst>
                <p:custData r:id="rId20"/>
              </p:custDataLst>
            </p:nvPr>
          </p:nvGrpSpPr>
          <p:grpSpPr>
            <a:xfrm>
              <a:off x="590738" y="6012435"/>
              <a:ext cx="2735953" cy="108000"/>
              <a:chOff x="2129059" y="3759350"/>
              <a:chExt cx="2735953" cy="108000"/>
            </a:xfrm>
          </p:grpSpPr>
          <p:sp>
            <p:nvSpPr>
              <p:cNvPr id="137" name="Rectángulo: esquinas redondeadas 136">
                <a:extLst>
                  <a:ext uri="{FF2B5EF4-FFF2-40B4-BE49-F238E27FC236}">
                    <a16:creationId xmlns:a16="http://schemas.microsoft.com/office/drawing/2014/main" id="{D2D27907-2895-495F-8C9C-E2CBDAC7778F}"/>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8" name="Rectángulo: esquinas redondeadas 137">
                <a:extLst>
                  <a:ext uri="{FF2B5EF4-FFF2-40B4-BE49-F238E27FC236}">
                    <a16:creationId xmlns:a16="http://schemas.microsoft.com/office/drawing/2014/main" id="{9B4BB439-87ED-4D1A-BF39-420B38C658DB}"/>
                  </a:ext>
                </a:extLst>
              </p:cNvPr>
              <p:cNvSpPr/>
              <p:nvPr/>
            </p:nvSpPr>
            <p:spPr>
              <a:xfrm>
                <a:off x="2129059" y="3759350"/>
                <a:ext cx="2735044" cy="108000"/>
              </a:xfrm>
              <a:prstGeom prst="roundRect">
                <a:avLst>
                  <a:gd name="adj" fmla="val 50000"/>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5" name="Gráfico 164">
              <a:extLst>
                <a:ext uri="{FF2B5EF4-FFF2-40B4-BE49-F238E27FC236}">
                  <a16:creationId xmlns:a16="http://schemas.microsoft.com/office/drawing/2014/main" id="{44A0023E-9CD4-4B7D-94CA-86062C431775}"/>
                </a:ext>
              </a:extLst>
            </p:cNvPr>
            <p:cNvPicPr>
              <a:picLocks noChangeAspect="1"/>
            </p:cNvPicPr>
            <p:nvPr/>
          </p:nvPicPr>
          <p:blipFill>
            <a:blip r:embed="rId49">
              <a:extLst>
                <a:ext uri="{28A0092B-C50C-407E-A947-70E740481C1C}">
                  <a14:useLocalDpi xmlns:a14="http://schemas.microsoft.com/office/drawing/2010/main" val="0"/>
                </a:ext>
                <a:ext uri="{96DAC541-7B7A-43D3-8B79-37D633B846F1}">
                  <asvg:svgBlip xmlns:asvg="http://schemas.microsoft.com/office/drawing/2016/SVG/main" r:embed="rId50"/>
                </a:ext>
              </a:extLst>
            </a:blip>
            <a:stretch>
              <a:fillRect/>
            </a:stretch>
          </p:blipFill>
          <p:spPr>
            <a:xfrm>
              <a:off x="3141515" y="5156079"/>
              <a:ext cx="252000" cy="252000"/>
            </a:xfrm>
            <a:prstGeom prst="rect">
              <a:avLst/>
            </a:prstGeom>
          </p:spPr>
        </p:pic>
      </p:grpSp>
      <p:grpSp>
        <p:nvGrpSpPr>
          <p:cNvPr id="40" name="Grupo 39">
            <a:extLst>
              <a:ext uri="{FF2B5EF4-FFF2-40B4-BE49-F238E27FC236}">
                <a16:creationId xmlns:a16="http://schemas.microsoft.com/office/drawing/2014/main" id="{E9A8F413-95B8-4363-AE54-F3C35FC77B2C}"/>
              </a:ext>
            </a:extLst>
          </p:cNvPr>
          <p:cNvGrpSpPr/>
          <p:nvPr/>
        </p:nvGrpSpPr>
        <p:grpSpPr>
          <a:xfrm>
            <a:off x="473980" y="3844323"/>
            <a:ext cx="2970899" cy="1140074"/>
            <a:chOff x="473980" y="3844323"/>
            <a:chExt cx="2970899" cy="1140074"/>
          </a:xfrm>
        </p:grpSpPr>
        <p:sp>
          <p:nvSpPr>
            <p:cNvPr id="112" name="Rectángulo: esquinas redondeadas 111">
              <a:extLst>
                <a:ext uri="{FF2B5EF4-FFF2-40B4-BE49-F238E27FC236}">
                  <a16:creationId xmlns:a16="http://schemas.microsoft.com/office/drawing/2014/main" id="{DC9A3BEE-719E-4D0B-8E48-89F333E48F0D}"/>
                </a:ext>
              </a:extLst>
            </p:cNvPr>
            <p:cNvSpPr/>
            <p:nvPr/>
          </p:nvSpPr>
          <p:spPr>
            <a:xfrm>
              <a:off x="473980" y="3844323"/>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3" name="Content">
              <a:extLst>
                <a:ext uri="{FF2B5EF4-FFF2-40B4-BE49-F238E27FC236}">
                  <a16:creationId xmlns:a16="http://schemas.microsoft.com/office/drawing/2014/main" id="{B120AA78-3155-493C-9044-D4220852EDEA}"/>
                </a:ext>
              </a:extLst>
            </p:cNvPr>
            <p:cNvSpPr txBox="1"/>
            <p:nvPr>
              <p:custDataLst>
                <p:custData r:id="rId15"/>
              </p:custDataLst>
            </p:nvPr>
          </p:nvSpPr>
          <p:spPr>
            <a:xfrm>
              <a:off x="473980" y="3877472"/>
              <a:ext cx="2387192"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a:solidFill>
                    <a:srgbClr val="000000"/>
                  </a:solidFill>
                  <a:latin typeface="Raleway" panose="020B0503030101060003" pitchFamily="34" charset="0"/>
                  <a:ea typeface="Segoe UI" pitchFamily="34" charset="0"/>
                  <a:cs typeface="Segoe UI" pitchFamily="34" charset="0"/>
                </a:rPr>
                <a:t> fiscal</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114" name="Content">
              <a:extLst>
                <a:ext uri="{FF2B5EF4-FFF2-40B4-BE49-F238E27FC236}">
                  <a16:creationId xmlns:a16="http://schemas.microsoft.com/office/drawing/2014/main" id="{567495E2-066D-489E-898E-C484E2305C4E}"/>
                </a:ext>
              </a:extLst>
            </p:cNvPr>
            <p:cNvSpPr txBox="1"/>
            <p:nvPr>
              <p:custDataLst>
                <p:custData r:id="rId16"/>
              </p:custDataLst>
            </p:nvPr>
          </p:nvSpPr>
          <p:spPr>
            <a:xfrm>
              <a:off x="473980" y="4177247"/>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15" name="Grupo 114">
              <a:extLst>
                <a:ext uri="{FF2B5EF4-FFF2-40B4-BE49-F238E27FC236}">
                  <a16:creationId xmlns:a16="http://schemas.microsoft.com/office/drawing/2014/main" id="{0E0FBEEF-B4AA-41F4-BB30-366B2EC8DD51}"/>
                </a:ext>
              </a:extLst>
            </p:cNvPr>
            <p:cNvGrpSpPr/>
            <p:nvPr>
              <p:custDataLst>
                <p:custData r:id="rId17"/>
              </p:custDataLst>
            </p:nvPr>
          </p:nvGrpSpPr>
          <p:grpSpPr>
            <a:xfrm>
              <a:off x="591096" y="4769410"/>
              <a:ext cx="2735953" cy="108000"/>
              <a:chOff x="2129059" y="3759350"/>
              <a:chExt cx="2735953" cy="108000"/>
            </a:xfrm>
          </p:grpSpPr>
          <p:sp>
            <p:nvSpPr>
              <p:cNvPr id="116" name="Rectángulo: esquinas redondeadas 115">
                <a:extLst>
                  <a:ext uri="{FF2B5EF4-FFF2-40B4-BE49-F238E27FC236}">
                    <a16:creationId xmlns:a16="http://schemas.microsoft.com/office/drawing/2014/main" id="{EAFF672C-D14C-4569-A2F1-58108341AFAC}"/>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7" name="Rectángulo: esquinas redondeadas 116">
                <a:extLst>
                  <a:ext uri="{FF2B5EF4-FFF2-40B4-BE49-F238E27FC236}">
                    <a16:creationId xmlns:a16="http://schemas.microsoft.com/office/drawing/2014/main" id="{9D1CB531-88C9-4FAF-AD8F-45845E524E1B}"/>
                  </a:ext>
                </a:extLst>
              </p:cNvPr>
              <p:cNvSpPr/>
              <p:nvPr/>
            </p:nvSpPr>
            <p:spPr>
              <a:xfrm>
                <a:off x="2129059" y="3759350"/>
                <a:ext cx="266154"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6" name="Gráfico 165">
              <a:extLst>
                <a:ext uri="{FF2B5EF4-FFF2-40B4-BE49-F238E27FC236}">
                  <a16:creationId xmlns:a16="http://schemas.microsoft.com/office/drawing/2014/main" id="{E10BD396-E457-4AF9-B468-4A708D2C6449}"/>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3146921" y="3913054"/>
              <a:ext cx="252000" cy="252000"/>
            </a:xfrm>
            <a:prstGeom prst="rect">
              <a:avLst/>
            </a:prstGeom>
          </p:spPr>
        </p:pic>
      </p:grpSp>
      <p:grpSp>
        <p:nvGrpSpPr>
          <p:cNvPr id="41" name="Grupo 40">
            <a:extLst>
              <a:ext uri="{FF2B5EF4-FFF2-40B4-BE49-F238E27FC236}">
                <a16:creationId xmlns:a16="http://schemas.microsoft.com/office/drawing/2014/main" id="{87B8FBE6-86E8-41F2-BBB7-76A21C9819E5}"/>
              </a:ext>
            </a:extLst>
          </p:cNvPr>
          <p:cNvGrpSpPr/>
          <p:nvPr/>
        </p:nvGrpSpPr>
        <p:grpSpPr>
          <a:xfrm>
            <a:off x="3561995" y="3844323"/>
            <a:ext cx="2970899" cy="1140074"/>
            <a:chOff x="3561995" y="3844323"/>
            <a:chExt cx="2970899" cy="1140074"/>
          </a:xfrm>
        </p:grpSpPr>
        <p:sp>
          <p:nvSpPr>
            <p:cNvPr id="119" name="Rectángulo: esquinas redondeadas 118">
              <a:extLst>
                <a:ext uri="{FF2B5EF4-FFF2-40B4-BE49-F238E27FC236}">
                  <a16:creationId xmlns:a16="http://schemas.microsoft.com/office/drawing/2014/main" id="{99F3EF3B-B919-4EDF-A04E-7A1395EA832B}"/>
                </a:ext>
              </a:extLst>
            </p:cNvPr>
            <p:cNvSpPr/>
            <p:nvPr/>
          </p:nvSpPr>
          <p:spPr>
            <a:xfrm>
              <a:off x="3561995" y="3844323"/>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0" name="Content">
              <a:extLst>
                <a:ext uri="{FF2B5EF4-FFF2-40B4-BE49-F238E27FC236}">
                  <a16:creationId xmlns:a16="http://schemas.microsoft.com/office/drawing/2014/main" id="{C953C019-FC43-43A4-896D-08E923973A01}"/>
                </a:ext>
              </a:extLst>
            </p:cNvPr>
            <p:cNvSpPr txBox="1"/>
            <p:nvPr>
              <p:custDataLst>
                <p:custData r:id="rId12"/>
              </p:custDataLst>
            </p:nvPr>
          </p:nvSpPr>
          <p:spPr>
            <a:xfrm>
              <a:off x="3561995" y="3877472"/>
              <a:ext cx="2670924"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turística</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121" name="Content">
              <a:extLst>
                <a:ext uri="{FF2B5EF4-FFF2-40B4-BE49-F238E27FC236}">
                  <a16:creationId xmlns:a16="http://schemas.microsoft.com/office/drawing/2014/main" id="{C647788B-7778-4D59-9F6E-5CF2E7BA58C9}"/>
                </a:ext>
              </a:extLst>
            </p:cNvPr>
            <p:cNvSpPr txBox="1"/>
            <p:nvPr>
              <p:custDataLst>
                <p:custData r:id="rId13"/>
              </p:custDataLst>
            </p:nvPr>
          </p:nvSpPr>
          <p:spPr>
            <a:xfrm>
              <a:off x="3561995" y="4177247"/>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22" name="Grupo 121">
              <a:extLst>
                <a:ext uri="{FF2B5EF4-FFF2-40B4-BE49-F238E27FC236}">
                  <a16:creationId xmlns:a16="http://schemas.microsoft.com/office/drawing/2014/main" id="{40660EDA-34DE-4DDE-A828-D82B2363C6AB}"/>
                </a:ext>
              </a:extLst>
            </p:cNvPr>
            <p:cNvGrpSpPr/>
            <p:nvPr>
              <p:custDataLst>
                <p:custData r:id="rId14"/>
              </p:custDataLst>
            </p:nvPr>
          </p:nvGrpSpPr>
          <p:grpSpPr>
            <a:xfrm>
              <a:off x="3679111" y="4769410"/>
              <a:ext cx="2735953" cy="108000"/>
              <a:chOff x="2129059" y="3759350"/>
              <a:chExt cx="2735953" cy="108000"/>
            </a:xfrm>
          </p:grpSpPr>
          <p:sp>
            <p:nvSpPr>
              <p:cNvPr id="123" name="Rectángulo: esquinas redondeadas 122">
                <a:extLst>
                  <a:ext uri="{FF2B5EF4-FFF2-40B4-BE49-F238E27FC236}">
                    <a16:creationId xmlns:a16="http://schemas.microsoft.com/office/drawing/2014/main" id="{A2306F05-3A19-4823-B14D-72B43D1C5052}"/>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4" name="Rectángulo: esquinas redondeadas 123">
                <a:extLst>
                  <a:ext uri="{FF2B5EF4-FFF2-40B4-BE49-F238E27FC236}">
                    <a16:creationId xmlns:a16="http://schemas.microsoft.com/office/drawing/2014/main" id="{D9D9230F-9DAF-4383-9D52-80F0C11BE5A8}"/>
                  </a:ext>
                </a:extLst>
              </p:cNvPr>
              <p:cNvSpPr/>
              <p:nvPr/>
            </p:nvSpPr>
            <p:spPr>
              <a:xfrm>
                <a:off x="2129059" y="3759350"/>
                <a:ext cx="1800000"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7" name="Gráfico 166">
              <a:extLst>
                <a:ext uri="{FF2B5EF4-FFF2-40B4-BE49-F238E27FC236}">
                  <a16:creationId xmlns:a16="http://schemas.microsoft.com/office/drawing/2014/main" id="{945941E9-D324-4525-9509-B5743A9CA741}"/>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6228999" y="3914457"/>
              <a:ext cx="252000" cy="252000"/>
            </a:xfrm>
            <a:prstGeom prst="rect">
              <a:avLst/>
            </a:prstGeom>
          </p:spPr>
        </p:pic>
      </p:grpSp>
      <p:grpSp>
        <p:nvGrpSpPr>
          <p:cNvPr id="42" name="Grupo 41">
            <a:extLst>
              <a:ext uri="{FF2B5EF4-FFF2-40B4-BE49-F238E27FC236}">
                <a16:creationId xmlns:a16="http://schemas.microsoft.com/office/drawing/2014/main" id="{8FEA0375-2CD8-4FBA-A650-7DEE16175E59}"/>
              </a:ext>
            </a:extLst>
          </p:cNvPr>
          <p:cNvGrpSpPr/>
          <p:nvPr/>
        </p:nvGrpSpPr>
        <p:grpSpPr>
          <a:xfrm>
            <a:off x="3561637" y="5093465"/>
            <a:ext cx="2970899" cy="1140074"/>
            <a:chOff x="3561637" y="5093465"/>
            <a:chExt cx="2970899" cy="1140074"/>
          </a:xfrm>
        </p:grpSpPr>
        <p:sp>
          <p:nvSpPr>
            <p:cNvPr id="140" name="Rectángulo: esquinas redondeadas 139">
              <a:extLst>
                <a:ext uri="{FF2B5EF4-FFF2-40B4-BE49-F238E27FC236}">
                  <a16:creationId xmlns:a16="http://schemas.microsoft.com/office/drawing/2014/main" id="{9A1F5464-264F-4F8D-A67D-CD032C52365A}"/>
                </a:ext>
              </a:extLst>
            </p:cNvPr>
            <p:cNvSpPr/>
            <p:nvPr/>
          </p:nvSpPr>
          <p:spPr>
            <a:xfrm>
              <a:off x="3561637" y="5093465"/>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1" name="Content">
              <a:extLst>
                <a:ext uri="{FF2B5EF4-FFF2-40B4-BE49-F238E27FC236}">
                  <a16:creationId xmlns:a16="http://schemas.microsoft.com/office/drawing/2014/main" id="{97610B05-5594-4563-845D-C9612B3C8874}"/>
                </a:ext>
              </a:extLst>
            </p:cNvPr>
            <p:cNvSpPr txBox="1"/>
            <p:nvPr>
              <p:custDataLst>
                <p:custData r:id="rId9"/>
              </p:custDataLst>
            </p:nvPr>
          </p:nvSpPr>
          <p:spPr>
            <a:xfrm>
              <a:off x="3561637" y="5126614"/>
              <a:ext cx="2686954"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Ciencias</a:t>
              </a:r>
              <a:r>
                <a:rPr lang="en-US" dirty="0">
                  <a:solidFill>
                    <a:srgbClr val="000000"/>
                  </a:solidFill>
                  <a:latin typeface="Raleway" panose="020B0503030101060003" pitchFamily="34" charset="0"/>
                  <a:ea typeface="Segoe UI" pitchFamily="34" charset="0"/>
                  <a:cs typeface="Segoe UI" pitchFamily="34" charset="0"/>
                </a:rPr>
                <a:t> de la </a:t>
              </a:r>
              <a:r>
                <a:rPr lang="en-US" dirty="0" err="1">
                  <a:solidFill>
                    <a:srgbClr val="000000"/>
                  </a:solidFill>
                  <a:latin typeface="Raleway" panose="020B0503030101060003" pitchFamily="34" charset="0"/>
                  <a:ea typeface="Segoe UI" pitchFamily="34" charset="0"/>
                  <a:cs typeface="Segoe UI" pitchFamily="34" charset="0"/>
                </a:rPr>
                <a:t>comput</a:t>
              </a:r>
              <a:r>
                <a:rPr lang="en-US" dirty="0">
                  <a:solidFill>
                    <a:srgbClr val="000000"/>
                  </a:solidFill>
                  <a:latin typeface="Raleway" panose="020B0503030101060003" pitchFamily="34" charset="0"/>
                  <a:ea typeface="Segoe UI" pitchFamily="34" charset="0"/>
                  <a:cs typeface="Segoe UI" pitchFamily="34" charset="0"/>
                </a:rPr>
                <a:t>…</a:t>
              </a:r>
            </a:p>
          </p:txBody>
        </p:sp>
        <p:sp>
          <p:nvSpPr>
            <p:cNvPr id="142" name="Content">
              <a:extLst>
                <a:ext uri="{FF2B5EF4-FFF2-40B4-BE49-F238E27FC236}">
                  <a16:creationId xmlns:a16="http://schemas.microsoft.com/office/drawing/2014/main" id="{EBD96BC1-D763-4824-9E12-E9377FA33A62}"/>
                </a:ext>
              </a:extLst>
            </p:cNvPr>
            <p:cNvSpPr txBox="1"/>
            <p:nvPr>
              <p:custDataLst>
                <p:custData r:id="rId10"/>
              </p:custDataLst>
            </p:nvPr>
          </p:nvSpPr>
          <p:spPr>
            <a:xfrm>
              <a:off x="3561637" y="5426389"/>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43" name="Grupo 142">
              <a:extLst>
                <a:ext uri="{FF2B5EF4-FFF2-40B4-BE49-F238E27FC236}">
                  <a16:creationId xmlns:a16="http://schemas.microsoft.com/office/drawing/2014/main" id="{8A1C7401-1B65-4BD3-B2E5-86FAEF34D159}"/>
                </a:ext>
              </a:extLst>
            </p:cNvPr>
            <p:cNvGrpSpPr/>
            <p:nvPr>
              <p:custDataLst>
                <p:custData r:id="rId11"/>
              </p:custDataLst>
            </p:nvPr>
          </p:nvGrpSpPr>
          <p:grpSpPr>
            <a:xfrm>
              <a:off x="3678753" y="6018552"/>
              <a:ext cx="2735953" cy="108000"/>
              <a:chOff x="2129059" y="3759350"/>
              <a:chExt cx="2735953" cy="108000"/>
            </a:xfrm>
          </p:grpSpPr>
          <p:sp>
            <p:nvSpPr>
              <p:cNvPr id="144" name="Rectángulo: esquinas redondeadas 143">
                <a:extLst>
                  <a:ext uri="{FF2B5EF4-FFF2-40B4-BE49-F238E27FC236}">
                    <a16:creationId xmlns:a16="http://schemas.microsoft.com/office/drawing/2014/main" id="{C4CCB207-3EF9-4ADE-B049-666EA246B27F}"/>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5" name="Rectángulo: esquinas redondeadas 144">
                <a:extLst>
                  <a:ext uri="{FF2B5EF4-FFF2-40B4-BE49-F238E27FC236}">
                    <a16:creationId xmlns:a16="http://schemas.microsoft.com/office/drawing/2014/main" id="{6EE9B4B0-5999-4859-8645-A08265C12321}"/>
                  </a:ext>
                </a:extLst>
              </p:cNvPr>
              <p:cNvSpPr/>
              <p:nvPr/>
            </p:nvSpPr>
            <p:spPr>
              <a:xfrm>
                <a:off x="2129059" y="3759350"/>
                <a:ext cx="2281516"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8" name="Gráfico 167">
              <a:extLst>
                <a:ext uri="{FF2B5EF4-FFF2-40B4-BE49-F238E27FC236}">
                  <a16:creationId xmlns:a16="http://schemas.microsoft.com/office/drawing/2014/main" id="{7F0B9AFE-2974-46A8-852E-6DCD159EDAA0}"/>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6224191" y="5156079"/>
              <a:ext cx="252000" cy="252000"/>
            </a:xfrm>
            <a:prstGeom prst="rect">
              <a:avLst/>
            </a:prstGeom>
          </p:spPr>
        </p:pic>
      </p:grpSp>
      <p:pic>
        <p:nvPicPr>
          <p:cNvPr id="35" name="Gráfico 34">
            <a:hlinkClick r:id="rId53" action="ppaction://hlinksldjump"/>
            <a:extLst>
              <a:ext uri="{FF2B5EF4-FFF2-40B4-BE49-F238E27FC236}">
                <a16:creationId xmlns:a16="http://schemas.microsoft.com/office/drawing/2014/main" id="{B9C85CA1-C9E8-4077-AA07-28F34B7647AE}"/>
              </a:ext>
            </a:extLst>
          </p:cNvPr>
          <p:cNvPicPr>
            <a:picLocks noChangeAspect="1"/>
          </p:cNvPicPr>
          <p:nvPr/>
        </p:nvPicPr>
        <p:blipFill>
          <a:blip r:embed="rId54">
            <a:extLst>
              <a:ext uri="{28A0092B-C50C-407E-A947-70E740481C1C}">
                <a14:useLocalDpi xmlns:a14="http://schemas.microsoft.com/office/drawing/2010/main" val="0"/>
              </a:ext>
              <a:ext uri="{96DAC541-7B7A-43D3-8B79-37D633B846F1}">
                <asvg:svgBlip xmlns:asvg="http://schemas.microsoft.com/office/drawing/2016/SVG/main" r:embed="rId55"/>
              </a:ext>
            </a:extLst>
          </a:blip>
          <a:stretch>
            <a:fillRect/>
          </a:stretch>
        </p:blipFill>
        <p:spPr>
          <a:xfrm>
            <a:off x="3211498" y="1615791"/>
            <a:ext cx="252000" cy="252000"/>
          </a:xfrm>
          <a:prstGeom prst="rect">
            <a:avLst/>
          </a:prstGeom>
        </p:spPr>
      </p:pic>
      <p:grpSp>
        <p:nvGrpSpPr>
          <p:cNvPr id="111" name="Grupo 110">
            <a:extLst>
              <a:ext uri="{FF2B5EF4-FFF2-40B4-BE49-F238E27FC236}">
                <a16:creationId xmlns:a16="http://schemas.microsoft.com/office/drawing/2014/main" id="{B0378EAF-320D-4AFA-ACF8-502B4E0B5036}"/>
              </a:ext>
            </a:extLst>
          </p:cNvPr>
          <p:cNvGrpSpPr/>
          <p:nvPr/>
        </p:nvGrpSpPr>
        <p:grpSpPr>
          <a:xfrm>
            <a:off x="474338" y="2185251"/>
            <a:ext cx="3033151" cy="292388"/>
            <a:chOff x="474338" y="2185251"/>
            <a:chExt cx="3033151" cy="292388"/>
          </a:xfrm>
        </p:grpSpPr>
        <p:sp>
          <p:nvSpPr>
            <p:cNvPr id="118" name="Content">
              <a:extLst>
                <a:ext uri="{FF2B5EF4-FFF2-40B4-BE49-F238E27FC236}">
                  <a16:creationId xmlns:a16="http://schemas.microsoft.com/office/drawing/2014/main" id="{D7693BAB-0F6F-437D-967D-EBB7A361C7BC}"/>
                </a:ext>
              </a:extLst>
            </p:cNvPr>
            <p:cNvSpPr txBox="1"/>
            <p:nvPr>
              <p:custDataLst>
                <p:custData r:id="rId8"/>
              </p:custDataLst>
            </p:nvPr>
          </p:nvSpPr>
          <p:spPr>
            <a:xfrm>
              <a:off x="474338" y="2185251"/>
              <a:ext cx="2773516"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Económico</a:t>
              </a:r>
              <a:r>
                <a:rPr lang="en-US" sz="1600" dirty="0">
                  <a:solidFill>
                    <a:srgbClr val="000000"/>
                  </a:solidFill>
                  <a:latin typeface="Raleway" panose="020B0503030101060003" pitchFamily="34" charset="0"/>
                  <a:ea typeface="Segoe UI" pitchFamily="34" charset="0"/>
                  <a:cs typeface="Segoe UI" pitchFamily="34" charset="0"/>
                </a:rPr>
                <a:t> - </a:t>
              </a:r>
              <a:r>
                <a:rPr lang="en-US" sz="1600" dirty="0" err="1">
                  <a:solidFill>
                    <a:srgbClr val="000000"/>
                  </a:solidFill>
                  <a:latin typeface="Raleway" panose="020B0503030101060003" pitchFamily="34" charset="0"/>
                  <a:ea typeface="Segoe UI" pitchFamily="34" charset="0"/>
                  <a:cs typeface="Segoe UI" pitchFamily="34" charset="0"/>
                </a:rPr>
                <a:t>administrativa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25" name="Gráfico 124">
              <a:extLst>
                <a:ext uri="{FF2B5EF4-FFF2-40B4-BE49-F238E27FC236}">
                  <a16:creationId xmlns:a16="http://schemas.microsoft.com/office/drawing/2014/main" id="{8BE7F335-F87A-476F-B811-583D9A5AAA35}"/>
                </a:ext>
              </a:extLst>
            </p:cNvPr>
            <p:cNvPicPr>
              <a:picLocks noChangeAspect="1"/>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3255489" y="2199130"/>
              <a:ext cx="252000" cy="252000"/>
            </a:xfrm>
            <a:prstGeom prst="rect">
              <a:avLst/>
            </a:prstGeom>
          </p:spPr>
        </p:pic>
      </p:grpSp>
      <p:grpSp>
        <p:nvGrpSpPr>
          <p:cNvPr id="126" name="Grupo 125">
            <a:extLst>
              <a:ext uri="{FF2B5EF4-FFF2-40B4-BE49-F238E27FC236}">
                <a16:creationId xmlns:a16="http://schemas.microsoft.com/office/drawing/2014/main" id="{4AA498B5-B017-4584-B84D-A26BF38F7BE8}"/>
              </a:ext>
            </a:extLst>
          </p:cNvPr>
          <p:cNvGrpSpPr/>
          <p:nvPr/>
        </p:nvGrpSpPr>
        <p:grpSpPr>
          <a:xfrm>
            <a:off x="3659060" y="2185708"/>
            <a:ext cx="1280551" cy="292388"/>
            <a:chOff x="3659060" y="2185708"/>
            <a:chExt cx="1280551" cy="292388"/>
          </a:xfrm>
        </p:grpSpPr>
        <p:sp>
          <p:nvSpPr>
            <p:cNvPr id="127" name="Content">
              <a:extLst>
                <a:ext uri="{FF2B5EF4-FFF2-40B4-BE49-F238E27FC236}">
                  <a16:creationId xmlns:a16="http://schemas.microsoft.com/office/drawing/2014/main" id="{2897BAB9-BFE0-475E-BFDE-47BB5FD39DC5}"/>
                </a:ext>
              </a:extLst>
            </p:cNvPr>
            <p:cNvSpPr txBox="1"/>
            <p:nvPr>
              <p:custDataLst>
                <p:custData r:id="rId7"/>
              </p:custDataLst>
            </p:nvPr>
          </p:nvSpPr>
          <p:spPr>
            <a:xfrm>
              <a:off x="3659060" y="2185708"/>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28" name="Gráfico 127">
              <a:extLst>
                <a:ext uri="{FF2B5EF4-FFF2-40B4-BE49-F238E27FC236}">
                  <a16:creationId xmlns:a16="http://schemas.microsoft.com/office/drawing/2014/main" id="{7DC854F6-DA05-4FBB-813C-7E31E01C302B}"/>
                </a:ext>
              </a:extLst>
            </p:cNvPr>
            <p:cNvPicPr>
              <a:picLocks noChangeAspect="1"/>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4687611" y="2199587"/>
              <a:ext cx="252000" cy="252000"/>
            </a:xfrm>
            <a:prstGeom prst="rect">
              <a:avLst/>
            </a:prstGeom>
          </p:spPr>
        </p:pic>
      </p:grpSp>
      <p:grpSp>
        <p:nvGrpSpPr>
          <p:cNvPr id="129" name="Grupo 128">
            <a:extLst>
              <a:ext uri="{FF2B5EF4-FFF2-40B4-BE49-F238E27FC236}">
                <a16:creationId xmlns:a16="http://schemas.microsoft.com/office/drawing/2014/main" id="{76125C85-75A7-4DCB-BBDC-E896CFA64220}"/>
              </a:ext>
            </a:extLst>
          </p:cNvPr>
          <p:cNvGrpSpPr/>
          <p:nvPr/>
        </p:nvGrpSpPr>
        <p:grpSpPr>
          <a:xfrm>
            <a:off x="5134279" y="2185708"/>
            <a:ext cx="1280551" cy="292388"/>
            <a:chOff x="5134279" y="2185708"/>
            <a:chExt cx="1280551" cy="292388"/>
          </a:xfrm>
        </p:grpSpPr>
        <p:sp>
          <p:nvSpPr>
            <p:cNvPr id="130" name="Content">
              <a:extLst>
                <a:ext uri="{FF2B5EF4-FFF2-40B4-BE49-F238E27FC236}">
                  <a16:creationId xmlns:a16="http://schemas.microsoft.com/office/drawing/2014/main" id="{79B6D180-CC75-440F-BA18-5E4AACAC6B5C}"/>
                </a:ext>
              </a:extLst>
            </p:cNvPr>
            <p:cNvSpPr txBox="1"/>
            <p:nvPr>
              <p:custDataLst>
                <p:custData r:id="rId6"/>
              </p:custDataLst>
            </p:nvPr>
          </p:nvSpPr>
          <p:spPr>
            <a:xfrm>
              <a:off x="5134279" y="2185708"/>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31" name="Gráfico 130">
              <a:extLst>
                <a:ext uri="{FF2B5EF4-FFF2-40B4-BE49-F238E27FC236}">
                  <a16:creationId xmlns:a16="http://schemas.microsoft.com/office/drawing/2014/main" id="{A301F14E-95E3-434D-A91C-95555F2C8E23}"/>
                </a:ext>
              </a:extLst>
            </p:cNvPr>
            <p:cNvPicPr>
              <a:picLocks noChangeAspect="1"/>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6162830" y="2199587"/>
              <a:ext cx="252000" cy="252000"/>
            </a:xfrm>
            <a:prstGeom prst="rect">
              <a:avLst/>
            </a:prstGeom>
          </p:spPr>
        </p:pic>
      </p:grpSp>
      <p:grpSp>
        <p:nvGrpSpPr>
          <p:cNvPr id="132" name="Grupo 131">
            <a:extLst>
              <a:ext uri="{FF2B5EF4-FFF2-40B4-BE49-F238E27FC236}">
                <a16:creationId xmlns:a16="http://schemas.microsoft.com/office/drawing/2014/main" id="{DF68EA0B-BFFC-4A8C-870F-0A717050A47D}"/>
              </a:ext>
            </a:extLst>
          </p:cNvPr>
          <p:cNvGrpSpPr/>
          <p:nvPr/>
        </p:nvGrpSpPr>
        <p:grpSpPr>
          <a:xfrm>
            <a:off x="6720178" y="2185708"/>
            <a:ext cx="1684411" cy="292388"/>
            <a:chOff x="6720178" y="2185708"/>
            <a:chExt cx="1684411" cy="292388"/>
          </a:xfrm>
        </p:grpSpPr>
        <p:sp>
          <p:nvSpPr>
            <p:cNvPr id="139" name="Content">
              <a:extLst>
                <a:ext uri="{FF2B5EF4-FFF2-40B4-BE49-F238E27FC236}">
                  <a16:creationId xmlns:a16="http://schemas.microsoft.com/office/drawing/2014/main" id="{73B16716-F6B9-4C18-B909-591AB46C6AC3}"/>
                </a:ext>
              </a:extLst>
            </p:cNvPr>
            <p:cNvSpPr txBox="1"/>
            <p:nvPr>
              <p:custDataLst>
                <p:custData r:id="rId5"/>
              </p:custDataLst>
            </p:nvPr>
          </p:nvSpPr>
          <p:spPr>
            <a:xfrm>
              <a:off x="6720178" y="2185708"/>
              <a:ext cx="1391728"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Escolarizado</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49" name="Gráfico 148">
              <a:extLst>
                <a:ext uri="{FF2B5EF4-FFF2-40B4-BE49-F238E27FC236}">
                  <a16:creationId xmlns:a16="http://schemas.microsoft.com/office/drawing/2014/main" id="{58140285-8F96-439F-9EB0-B85AB74DE8B1}"/>
                </a:ext>
              </a:extLst>
            </p:cNvPr>
            <p:cNvPicPr>
              <a:picLocks noChangeAspect="1"/>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8152589" y="2199587"/>
              <a:ext cx="252000" cy="252000"/>
            </a:xfrm>
            <a:prstGeom prst="rect">
              <a:avLst/>
            </a:prstGeom>
          </p:spPr>
        </p:pic>
      </p:grpSp>
      <p:grpSp>
        <p:nvGrpSpPr>
          <p:cNvPr id="152" name="Grupo 151">
            <a:extLst>
              <a:ext uri="{FF2B5EF4-FFF2-40B4-BE49-F238E27FC236}">
                <a16:creationId xmlns:a16="http://schemas.microsoft.com/office/drawing/2014/main" id="{C67A408F-EA0C-40A7-9F1A-3C984F47B31F}"/>
              </a:ext>
            </a:extLst>
          </p:cNvPr>
          <p:cNvGrpSpPr/>
          <p:nvPr/>
        </p:nvGrpSpPr>
        <p:grpSpPr>
          <a:xfrm>
            <a:off x="8671476" y="2178936"/>
            <a:ext cx="1280551" cy="292388"/>
            <a:chOff x="3659060" y="2185708"/>
            <a:chExt cx="1280551" cy="292388"/>
          </a:xfrm>
        </p:grpSpPr>
        <p:sp>
          <p:nvSpPr>
            <p:cNvPr id="153" name="Content">
              <a:extLst>
                <a:ext uri="{FF2B5EF4-FFF2-40B4-BE49-F238E27FC236}">
                  <a16:creationId xmlns:a16="http://schemas.microsoft.com/office/drawing/2014/main" id="{9CA87FCF-CF65-4C1E-9615-0481DBD6AEF0}"/>
                </a:ext>
              </a:extLst>
            </p:cNvPr>
            <p:cNvSpPr txBox="1"/>
            <p:nvPr>
              <p:custDataLst>
                <p:custData r:id="rId4"/>
              </p:custDataLst>
            </p:nvPr>
          </p:nvSpPr>
          <p:spPr>
            <a:xfrm>
              <a:off x="3659060" y="2185708"/>
              <a:ext cx="838691"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Diseño</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54" name="Gráfico 153">
              <a:extLst>
                <a:ext uri="{FF2B5EF4-FFF2-40B4-BE49-F238E27FC236}">
                  <a16:creationId xmlns:a16="http://schemas.microsoft.com/office/drawing/2014/main" id="{D1CB7595-58E8-4401-AEAD-16B68E334CFD}"/>
                </a:ext>
              </a:extLst>
            </p:cNvPr>
            <p:cNvPicPr>
              <a:picLocks noChangeAspect="1"/>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4687611" y="2199587"/>
              <a:ext cx="252000" cy="252000"/>
            </a:xfrm>
            <a:prstGeom prst="rect">
              <a:avLst/>
            </a:prstGeom>
          </p:spPr>
        </p:pic>
      </p:grpSp>
    </p:spTree>
    <p:extLst>
      <p:ext uri="{BB962C8B-B14F-4D97-AF65-F5344CB8AC3E}">
        <p14:creationId xmlns:p14="http://schemas.microsoft.com/office/powerpoint/2010/main" val="44892868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custDataLst>
                <p:custData r:id="rId8"/>
              </p:custDataLst>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custDataLst>
                  <p:custData r:id="rId9"/>
                </p:custDataLst>
              </p:nvPr>
            </p:nvPicPr>
            <p:blipFill>
              <a:blip r:embed="rId15"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2419252"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Competencias</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19" action="ppaction://hlinksldjump"/>
              <a:extLst>
                <a:ext uri="{FF2B5EF4-FFF2-40B4-BE49-F238E27FC236}">
                  <a16:creationId xmlns:a16="http://schemas.microsoft.com/office/drawing/2014/main" id="{E63BC99B-E73F-4F66-868B-2E3094EB5B9C}"/>
                </a:ext>
              </a:extLst>
            </p:cNvPr>
            <p:cNvSpPr txBox="1"/>
            <p:nvPr>
              <p:custDataLst>
                <p:custData r:id="rId7"/>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pic>
        <p:nvPicPr>
          <p:cNvPr id="57" name="Gráfico 56">
            <a:extLst>
              <a:ext uri="{FF2B5EF4-FFF2-40B4-BE49-F238E27FC236}">
                <a16:creationId xmlns:a16="http://schemas.microsoft.com/office/drawing/2014/main" id="{DE1AA41E-BDEC-4863-816E-0831754431BF}"/>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3374908" y="1746520"/>
            <a:ext cx="252000" cy="252000"/>
          </a:xfrm>
          <a:prstGeom prst="rect">
            <a:avLst/>
          </a:prstGeom>
        </p:spPr>
      </p:pic>
      <p:pic>
        <p:nvPicPr>
          <p:cNvPr id="58" name="Gráfico 57">
            <a:extLst>
              <a:ext uri="{FF2B5EF4-FFF2-40B4-BE49-F238E27FC236}">
                <a16:creationId xmlns:a16="http://schemas.microsoft.com/office/drawing/2014/main" id="{4718B069-794A-4AB6-8599-6C33CD9F43F6}"/>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3013361" y="1746520"/>
            <a:ext cx="252000" cy="252000"/>
          </a:xfrm>
          <a:prstGeom prst="rect">
            <a:avLst/>
          </a:prstGeom>
        </p:spPr>
      </p:pic>
      <p:pic>
        <p:nvPicPr>
          <p:cNvPr id="61" name="Gráfico 60">
            <a:extLst>
              <a:ext uri="{FF2B5EF4-FFF2-40B4-BE49-F238E27FC236}">
                <a16:creationId xmlns:a16="http://schemas.microsoft.com/office/drawing/2014/main" id="{1236ABCA-5C36-458F-85A5-005C7AF5D3AD}"/>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3767347" y="1746520"/>
            <a:ext cx="252000" cy="252000"/>
          </a:xfrm>
          <a:prstGeom prst="rect">
            <a:avLst/>
          </a:prstGeom>
        </p:spPr>
      </p:pic>
      <p:grpSp>
        <p:nvGrpSpPr>
          <p:cNvPr id="62" name="Grupo 61">
            <a:extLst>
              <a:ext uri="{FF2B5EF4-FFF2-40B4-BE49-F238E27FC236}">
                <a16:creationId xmlns:a16="http://schemas.microsoft.com/office/drawing/2014/main" id="{C674EF9C-A7D3-4F2B-B384-9F6FA2C2DA4C}"/>
              </a:ext>
            </a:extLst>
          </p:cNvPr>
          <p:cNvGrpSpPr/>
          <p:nvPr/>
        </p:nvGrpSpPr>
        <p:grpSpPr>
          <a:xfrm>
            <a:off x="457886" y="1475469"/>
            <a:ext cx="4457299" cy="119148"/>
            <a:chOff x="4456771" y="1094344"/>
            <a:chExt cx="4457299" cy="119148"/>
          </a:xfrm>
        </p:grpSpPr>
        <p:sp>
          <p:nvSpPr>
            <p:cNvPr id="63" name="Elipse 62">
              <a:extLst>
                <a:ext uri="{FF2B5EF4-FFF2-40B4-BE49-F238E27FC236}">
                  <a16:creationId xmlns:a16="http://schemas.microsoft.com/office/drawing/2014/main" id="{41653536-D02B-41DF-8A62-F44E2CC59125}"/>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4" name="Elipse 63">
              <a:extLst>
                <a:ext uri="{FF2B5EF4-FFF2-40B4-BE49-F238E27FC236}">
                  <a16:creationId xmlns:a16="http://schemas.microsoft.com/office/drawing/2014/main" id="{9FDF8CBE-2CC7-41E2-8774-2832EC5EB6A6}"/>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5" name="Elipse 64">
              <a:extLst>
                <a:ext uri="{FF2B5EF4-FFF2-40B4-BE49-F238E27FC236}">
                  <a16:creationId xmlns:a16="http://schemas.microsoft.com/office/drawing/2014/main" id="{887E9604-75BB-4647-B3EA-6E79A11762DE}"/>
                </a:ext>
              </a:extLst>
            </p:cNvPr>
            <p:cNvSpPr/>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6" name="Elipse 65">
              <a:extLst>
                <a:ext uri="{FF2B5EF4-FFF2-40B4-BE49-F238E27FC236}">
                  <a16:creationId xmlns:a16="http://schemas.microsoft.com/office/drawing/2014/main" id="{7CA563D4-2882-446A-88B7-3204A789D084}"/>
                </a:ext>
              </a:extLst>
            </p:cNvPr>
            <p:cNvSpPr/>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7" name="Elipse 66">
              <a:extLst>
                <a:ext uri="{FF2B5EF4-FFF2-40B4-BE49-F238E27FC236}">
                  <a16:creationId xmlns:a16="http://schemas.microsoft.com/office/drawing/2014/main" id="{E600EDF8-263D-4490-86DC-0E01BDB0F751}"/>
                </a:ext>
              </a:extLst>
            </p:cNvPr>
            <p:cNvSpPr/>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68" name="Conector recto 67">
              <a:extLst>
                <a:ext uri="{FF2B5EF4-FFF2-40B4-BE49-F238E27FC236}">
                  <a16:creationId xmlns:a16="http://schemas.microsoft.com/office/drawing/2014/main" id="{14EDECD3-C422-4B30-969F-B6F3877DBC34}"/>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69" name="Conector recto 68">
              <a:extLst>
                <a:ext uri="{FF2B5EF4-FFF2-40B4-BE49-F238E27FC236}">
                  <a16:creationId xmlns:a16="http://schemas.microsoft.com/office/drawing/2014/main" id="{586958E1-A821-4FCF-A300-3BBE9C9083B3}"/>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0" name="Conector recto 69">
              <a:extLst>
                <a:ext uri="{FF2B5EF4-FFF2-40B4-BE49-F238E27FC236}">
                  <a16:creationId xmlns:a16="http://schemas.microsoft.com/office/drawing/2014/main" id="{30063195-0F34-4250-B101-09D240E94556}"/>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1" name="Conector recto 70">
              <a:extLst>
                <a:ext uri="{FF2B5EF4-FFF2-40B4-BE49-F238E27FC236}">
                  <a16:creationId xmlns:a16="http://schemas.microsoft.com/office/drawing/2014/main" id="{ADDB576F-76BC-4349-A409-F68F4DC262B4}"/>
                </a:ext>
              </a:extLst>
            </p:cNvPr>
            <p:cNvCxnSpPr>
              <a:cxnSpLocks/>
            </p:cNvCxnSpPr>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graphicFrame>
        <p:nvGraphicFramePr>
          <p:cNvPr id="72" name="Tabla 71">
            <a:extLst>
              <a:ext uri="{FF2B5EF4-FFF2-40B4-BE49-F238E27FC236}">
                <a16:creationId xmlns:a16="http://schemas.microsoft.com/office/drawing/2014/main" id="{4F940F98-F9CE-4EC9-8608-62A7C12992E5}"/>
              </a:ext>
            </a:extLst>
          </p:cNvPr>
          <p:cNvGraphicFramePr>
            <a:graphicFrameLocks noGrp="1"/>
          </p:cNvGraphicFramePr>
          <p:nvPr>
            <p:extLst>
              <p:ext uri="{D42A27DB-BD31-4B8C-83A1-F6EECF244321}">
                <p14:modId xmlns:p14="http://schemas.microsoft.com/office/powerpoint/2010/main" val="354002899"/>
              </p:ext>
            </p:extLst>
          </p:nvPr>
        </p:nvGraphicFramePr>
        <p:xfrm>
          <a:off x="512237" y="2138397"/>
          <a:ext cx="10883997" cy="4464334"/>
        </p:xfrm>
        <a:graphic>
          <a:graphicData uri="http://schemas.openxmlformats.org/drawingml/2006/table">
            <a:tbl>
              <a:tblPr firstRow="1" bandRow="1">
                <a:tableStyleId>{5C22544A-7EE6-4342-B048-85BDC9FD1C3A}</a:tableStyleId>
              </a:tblPr>
              <a:tblGrid>
                <a:gridCol w="1810049">
                  <a:extLst>
                    <a:ext uri="{9D8B030D-6E8A-4147-A177-3AD203B41FA5}">
                      <a16:colId xmlns:a16="http://schemas.microsoft.com/office/drawing/2014/main" val="4176567450"/>
                    </a:ext>
                  </a:extLst>
                </a:gridCol>
                <a:gridCol w="2268487">
                  <a:extLst>
                    <a:ext uri="{9D8B030D-6E8A-4147-A177-3AD203B41FA5}">
                      <a16:colId xmlns:a16="http://schemas.microsoft.com/office/drawing/2014/main" val="2782895904"/>
                    </a:ext>
                  </a:extLst>
                </a:gridCol>
                <a:gridCol w="2268487">
                  <a:extLst>
                    <a:ext uri="{9D8B030D-6E8A-4147-A177-3AD203B41FA5}">
                      <a16:colId xmlns:a16="http://schemas.microsoft.com/office/drawing/2014/main" val="3727913738"/>
                    </a:ext>
                  </a:extLst>
                </a:gridCol>
                <a:gridCol w="2268487">
                  <a:extLst>
                    <a:ext uri="{9D8B030D-6E8A-4147-A177-3AD203B41FA5}">
                      <a16:colId xmlns:a16="http://schemas.microsoft.com/office/drawing/2014/main" val="86171869"/>
                    </a:ext>
                  </a:extLst>
                </a:gridCol>
                <a:gridCol w="2268487">
                  <a:extLst>
                    <a:ext uri="{9D8B030D-6E8A-4147-A177-3AD203B41FA5}">
                      <a16:colId xmlns:a16="http://schemas.microsoft.com/office/drawing/2014/main" val="3282576233"/>
                    </a:ext>
                  </a:extLst>
                </a:gridCol>
              </a:tblGrid>
              <a:tr h="730414">
                <a:tc>
                  <a:txBody>
                    <a:bodyPr/>
                    <a:lstStyle/>
                    <a:p>
                      <a:pPr algn="ctr"/>
                      <a:r>
                        <a:rPr lang="es-MX" dirty="0">
                          <a:latin typeface="Raleway" panose="020B0503030101060003" pitchFamily="34" charset="0"/>
                        </a:rPr>
                        <a:t>Problemática</a:t>
                      </a:r>
                    </a:p>
                  </a:txBody>
                  <a:tcPr anchor="ctr">
                    <a:lnL w="12700" cmpd="sng">
                      <a:noFill/>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pPr algn="l"/>
                      <a:r>
                        <a:rPr lang="es-MX" dirty="0">
                          <a:latin typeface="Raleway" panose="020B0503030101060003" pitchFamily="34" charset="0"/>
                        </a:rPr>
                        <a:t>        Ámbito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pPr algn="ctr"/>
                      <a:r>
                        <a:rPr lang="es-MX" dirty="0">
                          <a:latin typeface="Raleway" panose="020B0503030101060003" pitchFamily="34" charset="0"/>
                        </a:rPr>
                        <a:t>Funciones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pPr algn="ctr"/>
                      <a:r>
                        <a:rPr lang="es-MX" dirty="0">
                          <a:latin typeface="Raleway" panose="020B0503030101060003" pitchFamily="34" charset="0"/>
                        </a:rPr>
                        <a:t>Competencias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pPr algn="ctr"/>
                      <a:r>
                        <a:rPr lang="es-MX" dirty="0">
                          <a:latin typeface="Raleway" panose="020B0503030101060003" pitchFamily="34" charset="0"/>
                        </a:rPr>
                        <a:t>Saberes</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1395353767"/>
                  </a:ext>
                </a:extLst>
              </a:tr>
              <a:tr h="720000">
                <a:tc>
                  <a:txBody>
                    <a:bodyPr/>
                    <a:lstStyle/>
                    <a:p>
                      <a:pPr algn="l"/>
                      <a:r>
                        <a:rPr lang="es-MX" sz="1600" dirty="0">
                          <a:latin typeface="Raleway" panose="020B0503030101060003" pitchFamily="34" charset="0"/>
                        </a:rPr>
                        <a:t>Deterioro de la calidad de vida</a:t>
                      </a:r>
                    </a:p>
                  </a:txBody>
                  <a:tcPr anchor="ctr">
                    <a:lnL w="12700" cmpd="sng">
                      <a:noFill/>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414129574"/>
                  </a:ext>
                </a:extLst>
              </a:tr>
              <a:tr h="720000">
                <a:tc>
                  <a:txBody>
                    <a:bodyPr/>
                    <a:lstStyle/>
                    <a:p>
                      <a:pPr algn="l"/>
                      <a:r>
                        <a:rPr lang="es-MX" sz="1600" dirty="0">
                          <a:latin typeface="Raleway" panose="020B0503030101060003" pitchFamily="34" charset="0"/>
                        </a:rPr>
                        <a:t>Diagnóstico oportuno de enfermedades</a:t>
                      </a: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955755976"/>
                  </a:ext>
                </a:extLst>
              </a:tr>
              <a:tr h="720000">
                <a:tc>
                  <a:txBody>
                    <a:bodyPr/>
                    <a:lstStyle/>
                    <a:p>
                      <a:pPr algn="l"/>
                      <a:r>
                        <a:rPr lang="es-MX" sz="1600" dirty="0">
                          <a:latin typeface="Raleway" panose="020B0503030101060003" pitchFamily="34" charset="0"/>
                        </a:rPr>
                        <a:t>Disminución en la formación de técnicos</a:t>
                      </a: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476681389"/>
                  </a:ext>
                </a:extLst>
              </a:tr>
              <a:tr h="684000">
                <a:tc>
                  <a:txBody>
                    <a:bodyPr/>
                    <a:lstStyle/>
                    <a:p>
                      <a:pPr algn="l"/>
                      <a:endParaRPr lang="es-MX" sz="1600" dirty="0">
                        <a:latin typeface="Raleway" panose="020B0503030101060003" pitchFamily="34"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962985858"/>
                  </a:ext>
                </a:extLst>
              </a:tr>
              <a:tr h="684000">
                <a:tc>
                  <a:txBody>
                    <a:bodyPr/>
                    <a:lstStyle/>
                    <a:p>
                      <a:endParaRPr lang="es-MX" sz="1600" dirty="0">
                        <a:latin typeface="Raleway" panose="020B0503030101060003" pitchFamily="34"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26872543"/>
                  </a:ext>
                </a:extLst>
              </a:tr>
            </a:tbl>
          </a:graphicData>
        </a:graphic>
      </p:graphicFrame>
      <p:grpSp>
        <p:nvGrpSpPr>
          <p:cNvPr id="73" name="Grupo 72">
            <a:extLst>
              <a:ext uri="{FF2B5EF4-FFF2-40B4-BE49-F238E27FC236}">
                <a16:creationId xmlns:a16="http://schemas.microsoft.com/office/drawing/2014/main" id="{871A539D-7A19-45D4-AE20-63726DE53C46}"/>
              </a:ext>
            </a:extLst>
          </p:cNvPr>
          <p:cNvGrpSpPr/>
          <p:nvPr/>
        </p:nvGrpSpPr>
        <p:grpSpPr>
          <a:xfrm>
            <a:off x="11517817" y="2138396"/>
            <a:ext cx="180000" cy="4433214"/>
            <a:chOff x="10045700" y="1982325"/>
            <a:chExt cx="180000" cy="4545475"/>
          </a:xfrm>
        </p:grpSpPr>
        <p:sp>
          <p:nvSpPr>
            <p:cNvPr id="74" name="Rectángulo: esquinas redondeadas 73">
              <a:extLst>
                <a:ext uri="{FF2B5EF4-FFF2-40B4-BE49-F238E27FC236}">
                  <a16:creationId xmlns:a16="http://schemas.microsoft.com/office/drawing/2014/main" id="{CD146FB2-7807-4621-BA49-26585751F4D6}"/>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5" name="Rectángulo: esquinas redondeadas 74">
              <a:extLst>
                <a:ext uri="{FF2B5EF4-FFF2-40B4-BE49-F238E27FC236}">
                  <a16:creationId xmlns:a16="http://schemas.microsoft.com/office/drawing/2014/main" id="{9FD9621F-82FB-4CF6-9A8F-A1F6CD15D1AC}"/>
                </a:ext>
              </a:extLst>
            </p:cNvPr>
            <p:cNvSpPr/>
            <p:nvPr/>
          </p:nvSpPr>
          <p:spPr>
            <a:xfrm>
              <a:off x="10045700" y="1982325"/>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3" name="Gráfico 2">
            <a:extLst>
              <a:ext uri="{FF2B5EF4-FFF2-40B4-BE49-F238E27FC236}">
                <a16:creationId xmlns:a16="http://schemas.microsoft.com/office/drawing/2014/main" id="{3151068D-3B23-4BAA-84FD-B4BEE261DCC3}"/>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3779860" y="2372681"/>
            <a:ext cx="252000" cy="252000"/>
          </a:xfrm>
          <a:prstGeom prst="rect">
            <a:avLst/>
          </a:prstGeom>
        </p:spPr>
      </p:pic>
      <p:pic>
        <p:nvPicPr>
          <p:cNvPr id="55" name="Gráfico 54">
            <a:extLst>
              <a:ext uri="{FF2B5EF4-FFF2-40B4-BE49-F238E27FC236}">
                <a16:creationId xmlns:a16="http://schemas.microsoft.com/office/drawing/2014/main" id="{C7F5A140-7C29-48FD-8FFA-4F149104E2A4}"/>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3505972" y="2498965"/>
            <a:ext cx="360000" cy="360000"/>
          </a:xfrm>
          <a:prstGeom prst="rect">
            <a:avLst/>
          </a:prstGeom>
        </p:spPr>
      </p:pic>
      <p:grpSp>
        <p:nvGrpSpPr>
          <p:cNvPr id="35" name="Grupo 34">
            <a:extLst>
              <a:ext uri="{FF2B5EF4-FFF2-40B4-BE49-F238E27FC236}">
                <a16:creationId xmlns:a16="http://schemas.microsoft.com/office/drawing/2014/main" id="{477FAF5D-B860-4FEF-BF4F-F93B879ECBFA}"/>
              </a:ext>
            </a:extLst>
          </p:cNvPr>
          <p:cNvGrpSpPr/>
          <p:nvPr/>
        </p:nvGrpSpPr>
        <p:grpSpPr>
          <a:xfrm>
            <a:off x="3541646" y="2708243"/>
            <a:ext cx="7854588" cy="743515"/>
            <a:chOff x="3541646" y="2708243"/>
            <a:chExt cx="7854588" cy="743515"/>
          </a:xfrm>
        </p:grpSpPr>
        <p:sp>
          <p:nvSpPr>
            <p:cNvPr id="59" name="Rectángulo: esquinas redondeadas 58">
              <a:extLst>
                <a:ext uri="{FF2B5EF4-FFF2-40B4-BE49-F238E27FC236}">
                  <a16:creationId xmlns:a16="http://schemas.microsoft.com/office/drawing/2014/main" id="{3E401A72-2293-48D7-8FE7-E87499E639FB}"/>
                </a:ext>
              </a:extLst>
            </p:cNvPr>
            <p:cNvSpPr/>
            <p:nvPr/>
          </p:nvSpPr>
          <p:spPr>
            <a:xfrm>
              <a:off x="3541646" y="2840473"/>
              <a:ext cx="7854588" cy="611285"/>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76" name="Triángulo isósceles 75">
              <a:extLst>
                <a:ext uri="{FF2B5EF4-FFF2-40B4-BE49-F238E27FC236}">
                  <a16:creationId xmlns:a16="http://schemas.microsoft.com/office/drawing/2014/main" id="{BFF11071-0B1A-4DE2-8B96-0ACDBDC02EDB}"/>
                </a:ext>
              </a:extLst>
            </p:cNvPr>
            <p:cNvSpPr/>
            <p:nvPr/>
          </p:nvSpPr>
          <p:spPr>
            <a:xfrm>
              <a:off x="3787327" y="2708243"/>
              <a:ext cx="248404" cy="135032"/>
            </a:xfrm>
            <a:prstGeom prst="triangle">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nvGrpSpPr>
          <p:cNvPr id="80" name="Grupo 79">
            <a:extLst>
              <a:ext uri="{FF2B5EF4-FFF2-40B4-BE49-F238E27FC236}">
                <a16:creationId xmlns:a16="http://schemas.microsoft.com/office/drawing/2014/main" id="{A28D2C2C-444D-4DE5-8E8A-2F211EBE6C2C}"/>
              </a:ext>
            </a:extLst>
          </p:cNvPr>
          <p:cNvGrpSpPr/>
          <p:nvPr>
            <p:custDataLst>
              <p:custData r:id="rId5"/>
            </p:custDataLst>
          </p:nvPr>
        </p:nvGrpSpPr>
        <p:grpSpPr>
          <a:xfrm>
            <a:off x="3720501" y="2984813"/>
            <a:ext cx="7520614" cy="292388"/>
            <a:chOff x="4760668" y="4237301"/>
            <a:chExt cx="2616422" cy="292388"/>
          </a:xfrm>
        </p:grpSpPr>
        <p:sp>
          <p:nvSpPr>
            <p:cNvPr id="81" name="Rectángulo: esquinas redondeadas 80">
              <a:extLst>
                <a:ext uri="{FF2B5EF4-FFF2-40B4-BE49-F238E27FC236}">
                  <a16:creationId xmlns:a16="http://schemas.microsoft.com/office/drawing/2014/main" id="{C74DEC10-A21D-4F56-A3CB-8D55B2DB8C45}"/>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2" name="Content">
              <a:extLst>
                <a:ext uri="{FF2B5EF4-FFF2-40B4-BE49-F238E27FC236}">
                  <a16:creationId xmlns:a16="http://schemas.microsoft.com/office/drawing/2014/main" id="{91FBE15D-3B19-4177-AF7D-47163BA7D327}"/>
                </a:ext>
              </a:extLst>
            </p:cNvPr>
            <p:cNvSpPr txBox="1"/>
            <p:nvPr>
              <p:custDataLst>
                <p:custData r:id="rId6"/>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Dónde</a:t>
              </a:r>
              <a:r>
                <a:rPr lang="en-US" sz="1600" dirty="0">
                  <a:solidFill>
                    <a:schemeClr val="bg2">
                      <a:lumMod val="50000"/>
                    </a:schemeClr>
                  </a:solidFill>
                  <a:latin typeface="Raleway" panose="020B0503030101060003" pitchFamily="34" charset="0"/>
                  <a:ea typeface="Segoe UI" pitchFamily="34" charset="0"/>
                  <a:cs typeface="Segoe UI" pitchFamily="34" charset="0"/>
                </a:rPr>
                <a:t> se </a:t>
              </a:r>
              <a:r>
                <a:rPr lang="en-US" sz="1600" dirty="0" err="1">
                  <a:solidFill>
                    <a:schemeClr val="bg2">
                      <a:lumMod val="50000"/>
                    </a:schemeClr>
                  </a:solidFill>
                  <a:latin typeface="Raleway" panose="020B0503030101060003" pitchFamily="34" charset="0"/>
                  <a:ea typeface="Segoe UI" pitchFamily="34" charset="0"/>
                  <a:cs typeface="Segoe UI" pitchFamily="34" charset="0"/>
                </a:rPr>
                <a:t>desempeña</a:t>
              </a:r>
              <a:r>
                <a:rPr lang="en-US" sz="1600" dirty="0">
                  <a:solidFill>
                    <a:schemeClr val="bg2">
                      <a:lumMod val="50000"/>
                    </a:schemeClr>
                  </a:solidFill>
                  <a:latin typeface="Raleway" panose="020B0503030101060003" pitchFamily="34" charset="0"/>
                  <a:ea typeface="Segoe UI" pitchFamily="34" charset="0"/>
                  <a:cs typeface="Segoe UI" pitchFamily="34" charset="0"/>
                </a:rPr>
                <a:t> el </a:t>
              </a:r>
              <a:r>
                <a:rPr lang="en-US" sz="1600" dirty="0" err="1">
                  <a:solidFill>
                    <a:schemeClr val="bg2">
                      <a:lumMod val="50000"/>
                    </a:schemeClr>
                  </a:solidFill>
                  <a:latin typeface="Raleway" panose="020B0503030101060003" pitchFamily="34" charset="0"/>
                  <a:ea typeface="Segoe UI" pitchFamily="34" charset="0"/>
                  <a:cs typeface="Segoe UI" pitchFamily="34" charset="0"/>
                </a:rPr>
                <a:t>egresado</a:t>
              </a:r>
              <a:r>
                <a:rPr lang="en-US" sz="1600" dirty="0">
                  <a:solidFill>
                    <a:schemeClr val="bg2">
                      <a:lumMod val="50000"/>
                    </a:schemeClr>
                  </a:solidFill>
                  <a:latin typeface="Raleway" panose="020B0503030101060003" pitchFamily="34" charset="0"/>
                  <a:ea typeface="Segoe UI" pitchFamily="34" charset="0"/>
                  <a:cs typeface="Segoe UI" pitchFamily="34" charset="0"/>
                </a:rPr>
                <a:t> para </a:t>
              </a:r>
              <a:r>
                <a:rPr lang="en-US" sz="1600" dirty="0" err="1">
                  <a:solidFill>
                    <a:schemeClr val="bg2">
                      <a:lumMod val="50000"/>
                    </a:schemeClr>
                  </a:solidFill>
                  <a:latin typeface="Raleway" panose="020B0503030101060003" pitchFamily="34" charset="0"/>
                  <a:ea typeface="Segoe UI" pitchFamily="34" charset="0"/>
                  <a:cs typeface="Segoe UI" pitchFamily="34" charset="0"/>
                </a:rPr>
                <a:t>ayudar</a:t>
              </a:r>
              <a:r>
                <a:rPr lang="en-US" sz="1600" dirty="0">
                  <a:solidFill>
                    <a:schemeClr val="bg2">
                      <a:lumMod val="50000"/>
                    </a:schemeClr>
                  </a:solidFill>
                  <a:latin typeface="Raleway" panose="020B0503030101060003" pitchFamily="34" charset="0"/>
                  <a:ea typeface="Segoe UI" pitchFamily="34" charset="0"/>
                  <a:cs typeface="Segoe UI" pitchFamily="34" charset="0"/>
                </a:rPr>
                <a:t> a </a:t>
              </a:r>
              <a:r>
                <a:rPr lang="en-US" sz="1600" dirty="0" err="1">
                  <a:solidFill>
                    <a:schemeClr val="bg2">
                      <a:lumMod val="50000"/>
                    </a:schemeClr>
                  </a:solidFill>
                  <a:latin typeface="Raleway" panose="020B0503030101060003" pitchFamily="34" charset="0"/>
                  <a:ea typeface="Segoe UI" pitchFamily="34" charset="0"/>
                  <a:cs typeface="Segoe UI" pitchFamily="34" charset="0"/>
                </a:rPr>
                <a:t>solucionar</a:t>
              </a:r>
              <a:r>
                <a:rPr lang="en-US" sz="1600" dirty="0">
                  <a:solidFill>
                    <a:schemeClr val="bg2">
                      <a:lumMod val="50000"/>
                    </a:schemeClr>
                  </a:solidFill>
                  <a:latin typeface="Raleway" panose="020B0503030101060003" pitchFamily="34" charset="0"/>
                  <a:ea typeface="Segoe UI" pitchFamily="34" charset="0"/>
                  <a:cs typeface="Segoe UI" pitchFamily="34" charset="0"/>
                </a:rPr>
                <a:t> la </a:t>
              </a:r>
              <a:r>
                <a:rPr lang="en-US" sz="1600" dirty="0" err="1">
                  <a:solidFill>
                    <a:schemeClr val="bg2">
                      <a:lumMod val="50000"/>
                    </a:schemeClr>
                  </a:solidFill>
                  <a:latin typeface="Raleway" panose="020B0503030101060003" pitchFamily="34" charset="0"/>
                  <a:ea typeface="Segoe UI" pitchFamily="34" charset="0"/>
                  <a:cs typeface="Segoe UI" pitchFamily="34" charset="0"/>
                </a:rPr>
                <a:t>problemática</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pic>
        <p:nvPicPr>
          <p:cNvPr id="79" name="Gráfico 78">
            <a:extLst>
              <a:ext uri="{FF2B5EF4-FFF2-40B4-BE49-F238E27FC236}">
                <a16:creationId xmlns:a16="http://schemas.microsoft.com/office/drawing/2014/main" id="{A5AB8967-072D-46A2-B1A2-7648FA630021}"/>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4190761" y="1746520"/>
            <a:ext cx="252000" cy="252000"/>
          </a:xfrm>
          <a:prstGeom prst="rect">
            <a:avLst/>
          </a:prstGeom>
        </p:spPr>
      </p:pic>
    </p:spTree>
    <p:extLst>
      <p:ext uri="{BB962C8B-B14F-4D97-AF65-F5344CB8AC3E}">
        <p14:creationId xmlns:p14="http://schemas.microsoft.com/office/powerpoint/2010/main" val="45508617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21"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custDataLst>
                <p:custData r:id="rId16"/>
              </p:custDataLst>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custDataLst>
                  <p:custData r:id="rId17"/>
                </p:custDataLst>
              </p:nvPr>
            </p:nvPicPr>
            <p:blipFill>
              <a:blip r:embed="rId23"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2419252"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Competencias</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27" action="ppaction://hlinksldjump"/>
              <a:extLst>
                <a:ext uri="{FF2B5EF4-FFF2-40B4-BE49-F238E27FC236}">
                  <a16:creationId xmlns:a16="http://schemas.microsoft.com/office/drawing/2014/main" id="{E63BC99B-E73F-4F66-868B-2E3094EB5B9C}"/>
                </a:ext>
              </a:extLst>
            </p:cNvPr>
            <p:cNvSpPr txBox="1"/>
            <p:nvPr>
              <p:custDataLst>
                <p:custData r:id="rId15"/>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pic>
        <p:nvPicPr>
          <p:cNvPr id="57" name="Gráfico 56">
            <a:extLst>
              <a:ext uri="{FF2B5EF4-FFF2-40B4-BE49-F238E27FC236}">
                <a16:creationId xmlns:a16="http://schemas.microsoft.com/office/drawing/2014/main" id="{DE1AA41E-BDEC-4863-816E-0831754431BF}"/>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3374908" y="1746520"/>
            <a:ext cx="252000" cy="252000"/>
          </a:xfrm>
          <a:prstGeom prst="rect">
            <a:avLst/>
          </a:prstGeom>
        </p:spPr>
      </p:pic>
      <p:pic>
        <p:nvPicPr>
          <p:cNvPr id="58" name="Gráfico 57">
            <a:extLst>
              <a:ext uri="{FF2B5EF4-FFF2-40B4-BE49-F238E27FC236}">
                <a16:creationId xmlns:a16="http://schemas.microsoft.com/office/drawing/2014/main" id="{4718B069-794A-4AB6-8599-6C33CD9F43F6}"/>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3013361" y="1746520"/>
            <a:ext cx="252000" cy="252000"/>
          </a:xfrm>
          <a:prstGeom prst="rect">
            <a:avLst/>
          </a:prstGeom>
        </p:spPr>
      </p:pic>
      <p:pic>
        <p:nvPicPr>
          <p:cNvPr id="61" name="Gráfico 60">
            <a:extLst>
              <a:ext uri="{FF2B5EF4-FFF2-40B4-BE49-F238E27FC236}">
                <a16:creationId xmlns:a16="http://schemas.microsoft.com/office/drawing/2014/main" id="{1236ABCA-5C36-458F-85A5-005C7AF5D3AD}"/>
              </a:ext>
            </a:extLst>
          </p:cNvPr>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3767347" y="1746520"/>
            <a:ext cx="252000" cy="252000"/>
          </a:xfrm>
          <a:prstGeom prst="rect">
            <a:avLst/>
          </a:prstGeom>
        </p:spPr>
      </p:pic>
      <p:grpSp>
        <p:nvGrpSpPr>
          <p:cNvPr id="62" name="Grupo 61">
            <a:extLst>
              <a:ext uri="{FF2B5EF4-FFF2-40B4-BE49-F238E27FC236}">
                <a16:creationId xmlns:a16="http://schemas.microsoft.com/office/drawing/2014/main" id="{C674EF9C-A7D3-4F2B-B384-9F6FA2C2DA4C}"/>
              </a:ext>
            </a:extLst>
          </p:cNvPr>
          <p:cNvGrpSpPr/>
          <p:nvPr/>
        </p:nvGrpSpPr>
        <p:grpSpPr>
          <a:xfrm>
            <a:off x="457886" y="1475469"/>
            <a:ext cx="4457299" cy="119148"/>
            <a:chOff x="4456771" y="1094344"/>
            <a:chExt cx="4457299" cy="119148"/>
          </a:xfrm>
        </p:grpSpPr>
        <p:sp>
          <p:nvSpPr>
            <p:cNvPr id="63" name="Elipse 62">
              <a:extLst>
                <a:ext uri="{FF2B5EF4-FFF2-40B4-BE49-F238E27FC236}">
                  <a16:creationId xmlns:a16="http://schemas.microsoft.com/office/drawing/2014/main" id="{41653536-D02B-41DF-8A62-F44E2CC59125}"/>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4" name="Elipse 63">
              <a:extLst>
                <a:ext uri="{FF2B5EF4-FFF2-40B4-BE49-F238E27FC236}">
                  <a16:creationId xmlns:a16="http://schemas.microsoft.com/office/drawing/2014/main" id="{9FDF8CBE-2CC7-41E2-8774-2832EC5EB6A6}"/>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5" name="Elipse 64">
              <a:extLst>
                <a:ext uri="{FF2B5EF4-FFF2-40B4-BE49-F238E27FC236}">
                  <a16:creationId xmlns:a16="http://schemas.microsoft.com/office/drawing/2014/main" id="{887E9604-75BB-4647-B3EA-6E79A11762DE}"/>
                </a:ext>
              </a:extLst>
            </p:cNvPr>
            <p:cNvSpPr/>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6" name="Elipse 65">
              <a:extLst>
                <a:ext uri="{FF2B5EF4-FFF2-40B4-BE49-F238E27FC236}">
                  <a16:creationId xmlns:a16="http://schemas.microsoft.com/office/drawing/2014/main" id="{7CA563D4-2882-446A-88B7-3204A789D084}"/>
                </a:ext>
              </a:extLst>
            </p:cNvPr>
            <p:cNvSpPr/>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7" name="Elipse 66">
              <a:extLst>
                <a:ext uri="{FF2B5EF4-FFF2-40B4-BE49-F238E27FC236}">
                  <a16:creationId xmlns:a16="http://schemas.microsoft.com/office/drawing/2014/main" id="{E600EDF8-263D-4490-86DC-0E01BDB0F751}"/>
                </a:ext>
              </a:extLst>
            </p:cNvPr>
            <p:cNvSpPr/>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68" name="Conector recto 67">
              <a:extLst>
                <a:ext uri="{FF2B5EF4-FFF2-40B4-BE49-F238E27FC236}">
                  <a16:creationId xmlns:a16="http://schemas.microsoft.com/office/drawing/2014/main" id="{14EDECD3-C422-4B30-969F-B6F3877DBC34}"/>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69" name="Conector recto 68">
              <a:extLst>
                <a:ext uri="{FF2B5EF4-FFF2-40B4-BE49-F238E27FC236}">
                  <a16:creationId xmlns:a16="http://schemas.microsoft.com/office/drawing/2014/main" id="{586958E1-A821-4FCF-A300-3BBE9C9083B3}"/>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0" name="Conector recto 69">
              <a:extLst>
                <a:ext uri="{FF2B5EF4-FFF2-40B4-BE49-F238E27FC236}">
                  <a16:creationId xmlns:a16="http://schemas.microsoft.com/office/drawing/2014/main" id="{30063195-0F34-4250-B101-09D240E94556}"/>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1" name="Conector recto 70">
              <a:extLst>
                <a:ext uri="{FF2B5EF4-FFF2-40B4-BE49-F238E27FC236}">
                  <a16:creationId xmlns:a16="http://schemas.microsoft.com/office/drawing/2014/main" id="{ADDB576F-76BC-4349-A409-F68F4DC262B4}"/>
                </a:ext>
              </a:extLst>
            </p:cNvPr>
            <p:cNvCxnSpPr>
              <a:cxnSpLocks/>
            </p:cNvCxnSpPr>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graphicFrame>
        <p:nvGraphicFramePr>
          <p:cNvPr id="72" name="Tabla 71">
            <a:extLst>
              <a:ext uri="{FF2B5EF4-FFF2-40B4-BE49-F238E27FC236}">
                <a16:creationId xmlns:a16="http://schemas.microsoft.com/office/drawing/2014/main" id="{4F940F98-F9CE-4EC9-8608-62A7C12992E5}"/>
              </a:ext>
            </a:extLst>
          </p:cNvPr>
          <p:cNvGraphicFramePr>
            <a:graphicFrameLocks noGrp="1"/>
          </p:cNvGraphicFramePr>
          <p:nvPr>
            <p:extLst>
              <p:ext uri="{D42A27DB-BD31-4B8C-83A1-F6EECF244321}">
                <p14:modId xmlns:p14="http://schemas.microsoft.com/office/powerpoint/2010/main" val="1454130670"/>
              </p:ext>
            </p:extLst>
          </p:nvPr>
        </p:nvGraphicFramePr>
        <p:xfrm>
          <a:off x="512237" y="3029683"/>
          <a:ext cx="10883997" cy="3607284"/>
        </p:xfrm>
        <a:graphic>
          <a:graphicData uri="http://schemas.openxmlformats.org/drawingml/2006/table">
            <a:tbl>
              <a:tblPr firstRow="1" bandRow="1">
                <a:tableStyleId>{5C22544A-7EE6-4342-B048-85BDC9FD1C3A}</a:tableStyleId>
              </a:tblPr>
              <a:tblGrid>
                <a:gridCol w="2419649">
                  <a:extLst>
                    <a:ext uri="{9D8B030D-6E8A-4147-A177-3AD203B41FA5}">
                      <a16:colId xmlns:a16="http://schemas.microsoft.com/office/drawing/2014/main" val="4176567450"/>
                    </a:ext>
                  </a:extLst>
                </a:gridCol>
                <a:gridCol w="5021943">
                  <a:extLst>
                    <a:ext uri="{9D8B030D-6E8A-4147-A177-3AD203B41FA5}">
                      <a16:colId xmlns:a16="http://schemas.microsoft.com/office/drawing/2014/main" val="2782895904"/>
                    </a:ext>
                  </a:extLst>
                </a:gridCol>
                <a:gridCol w="3442405">
                  <a:extLst>
                    <a:ext uri="{9D8B030D-6E8A-4147-A177-3AD203B41FA5}">
                      <a16:colId xmlns:a16="http://schemas.microsoft.com/office/drawing/2014/main" val="3727913738"/>
                    </a:ext>
                  </a:extLst>
                </a:gridCol>
              </a:tblGrid>
              <a:tr h="491054">
                <a:tc>
                  <a:txBody>
                    <a:bodyPr/>
                    <a:lstStyle/>
                    <a:p>
                      <a:pPr algn="ctr"/>
                      <a:r>
                        <a:rPr lang="es-MX" dirty="0">
                          <a:latin typeface="Raleway" panose="020B0503030101060003" pitchFamily="34" charset="0"/>
                        </a:rPr>
                        <a:t>Competencia</a:t>
                      </a:r>
                    </a:p>
                  </a:txBody>
                  <a:tcPr anchor="ctr">
                    <a:lnL w="12700" cmpd="sng">
                      <a:noFill/>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pPr algn="ctr"/>
                      <a:r>
                        <a:rPr lang="es-MX" dirty="0">
                          <a:latin typeface="Raleway" panose="020B0503030101060003" pitchFamily="34" charset="0"/>
                        </a:rPr>
                        <a:t>Descripción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pPr algn="ctr"/>
                      <a:r>
                        <a:rPr lang="es-MX" dirty="0" err="1">
                          <a:latin typeface="Raleway" panose="020B0503030101060003" pitchFamily="34" charset="0"/>
                        </a:rPr>
                        <a:t>Subcompetencia</a:t>
                      </a:r>
                      <a:endParaRPr lang="es-MX" dirty="0">
                        <a:latin typeface="Raleway" panose="020B0503030101060003" pitchFamily="34"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1395353767"/>
                  </a:ext>
                </a:extLst>
              </a:tr>
              <a:tr h="491054">
                <a:tc>
                  <a:txBody>
                    <a:bodyPr/>
                    <a:lstStyle/>
                    <a:p>
                      <a:pPr algn="l"/>
                      <a:r>
                        <a:rPr lang="es-MX" sz="1600" dirty="0">
                          <a:latin typeface="Raleway" panose="020B0503030101060003" pitchFamily="34" charset="0"/>
                        </a:rPr>
                        <a:t>Deterioro de la calidad de vida</a:t>
                      </a:r>
                    </a:p>
                  </a:txBody>
                  <a:tcPr anchor="ctr">
                    <a:lnL w="12700" cmpd="sng">
                      <a:noFill/>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414129574"/>
                  </a:ext>
                </a:extLst>
              </a:tr>
              <a:tr h="777501">
                <a:tc>
                  <a:txBody>
                    <a:bodyPr/>
                    <a:lstStyle/>
                    <a:p>
                      <a:pPr algn="l"/>
                      <a:r>
                        <a:rPr lang="es-MX" sz="1600" dirty="0">
                          <a:latin typeface="Raleway" panose="020B0503030101060003" pitchFamily="34" charset="0"/>
                        </a:rPr>
                        <a:t>Diagnóstico oportuno de enfermedades</a:t>
                      </a: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955755976"/>
                  </a:ext>
                </a:extLst>
              </a:tr>
              <a:tr h="777501">
                <a:tc>
                  <a:txBody>
                    <a:bodyPr/>
                    <a:lstStyle/>
                    <a:p>
                      <a:pPr algn="l"/>
                      <a:r>
                        <a:rPr lang="es-MX" sz="1600" dirty="0">
                          <a:latin typeface="Raleway" panose="020B0503030101060003" pitchFamily="34" charset="0"/>
                        </a:rPr>
                        <a:t>Disminución en la formación de técnicos</a:t>
                      </a: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476681389"/>
                  </a:ext>
                </a:extLst>
              </a:tr>
              <a:tr h="491054">
                <a:tc>
                  <a:txBody>
                    <a:bodyPr/>
                    <a:lstStyle/>
                    <a:p>
                      <a:pPr algn="l"/>
                      <a:endParaRPr lang="es-MX" sz="1600" dirty="0">
                        <a:latin typeface="Raleway" panose="020B0503030101060003" pitchFamily="34"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962985858"/>
                  </a:ext>
                </a:extLst>
              </a:tr>
              <a:tr h="491054">
                <a:tc>
                  <a:txBody>
                    <a:bodyPr/>
                    <a:lstStyle/>
                    <a:p>
                      <a:endParaRPr lang="es-MX" sz="1600" dirty="0">
                        <a:latin typeface="Raleway" panose="020B0503030101060003" pitchFamily="34"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26872543"/>
                  </a:ext>
                </a:extLst>
              </a:tr>
            </a:tbl>
          </a:graphicData>
        </a:graphic>
      </p:graphicFrame>
      <p:grpSp>
        <p:nvGrpSpPr>
          <p:cNvPr id="53" name="Grupo 52">
            <a:extLst>
              <a:ext uri="{FF2B5EF4-FFF2-40B4-BE49-F238E27FC236}">
                <a16:creationId xmlns:a16="http://schemas.microsoft.com/office/drawing/2014/main" id="{E6C54AE0-1C13-421D-A409-39DEC06C8DD7}"/>
              </a:ext>
            </a:extLst>
          </p:cNvPr>
          <p:cNvGrpSpPr/>
          <p:nvPr/>
        </p:nvGrpSpPr>
        <p:grpSpPr>
          <a:xfrm>
            <a:off x="11517817" y="2149685"/>
            <a:ext cx="180000" cy="4421925"/>
            <a:chOff x="10045700" y="1993900"/>
            <a:chExt cx="180000" cy="4533900"/>
          </a:xfrm>
        </p:grpSpPr>
        <p:sp>
          <p:nvSpPr>
            <p:cNvPr id="54" name="Rectángulo: esquinas redondeadas 53">
              <a:extLst>
                <a:ext uri="{FF2B5EF4-FFF2-40B4-BE49-F238E27FC236}">
                  <a16:creationId xmlns:a16="http://schemas.microsoft.com/office/drawing/2014/main" id="{C43784B6-5F4C-4DC1-AC74-96BE083D64A6}"/>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55" name="Rectángulo: esquinas redondeadas 54">
              <a:extLst>
                <a:ext uri="{FF2B5EF4-FFF2-40B4-BE49-F238E27FC236}">
                  <a16:creationId xmlns:a16="http://schemas.microsoft.com/office/drawing/2014/main" id="{8CD7AA34-D564-4841-A3AE-1BE38F771789}"/>
                </a:ext>
              </a:extLst>
            </p:cNvPr>
            <p:cNvSpPr/>
            <p:nvPr/>
          </p:nvSpPr>
          <p:spPr>
            <a:xfrm>
              <a:off x="10045700" y="4267624"/>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nvGrpSpPr>
          <p:cNvPr id="56" name="Grupo 55">
            <a:extLst>
              <a:ext uri="{FF2B5EF4-FFF2-40B4-BE49-F238E27FC236}">
                <a16:creationId xmlns:a16="http://schemas.microsoft.com/office/drawing/2014/main" id="{606B7C94-778D-4456-999B-6FC4ACA536D9}"/>
              </a:ext>
            </a:extLst>
          </p:cNvPr>
          <p:cNvGrpSpPr/>
          <p:nvPr>
            <p:custDataLst>
              <p:custData r:id="rId5"/>
            </p:custDataLst>
          </p:nvPr>
        </p:nvGrpSpPr>
        <p:grpSpPr>
          <a:xfrm>
            <a:off x="468735" y="2251883"/>
            <a:ext cx="2251946" cy="292388"/>
            <a:chOff x="4760668" y="4237301"/>
            <a:chExt cx="2616422" cy="292388"/>
          </a:xfrm>
        </p:grpSpPr>
        <p:sp>
          <p:nvSpPr>
            <p:cNvPr id="59" name="Rectángulo: esquinas redondeadas 58">
              <a:extLst>
                <a:ext uri="{FF2B5EF4-FFF2-40B4-BE49-F238E27FC236}">
                  <a16:creationId xmlns:a16="http://schemas.microsoft.com/office/drawing/2014/main" id="{4E3F54D3-1C2C-4CDF-B65B-DAC8F838962B}"/>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0" name="Content">
              <a:extLst>
                <a:ext uri="{FF2B5EF4-FFF2-40B4-BE49-F238E27FC236}">
                  <a16:creationId xmlns:a16="http://schemas.microsoft.com/office/drawing/2014/main" id="{33C3D6EA-7575-419B-BBFC-6DDFA685A5F0}"/>
                </a:ext>
              </a:extLst>
            </p:cNvPr>
            <p:cNvSpPr txBox="1"/>
            <p:nvPr>
              <p:custDataLst>
                <p:custData r:id="rId14"/>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Cuál</a:t>
              </a:r>
              <a:r>
                <a:rPr lang="en-US" sz="1600" dirty="0">
                  <a:solidFill>
                    <a:schemeClr val="bg2">
                      <a:lumMod val="50000"/>
                    </a:schemeClr>
                  </a:solidFill>
                  <a:latin typeface="Raleway" panose="020B0503030101060003" pitchFamily="34" charset="0"/>
                  <a:ea typeface="Segoe UI" pitchFamily="34" charset="0"/>
                  <a:cs typeface="Segoe UI" pitchFamily="34" charset="0"/>
                </a:rPr>
                <a:t> es el </a:t>
              </a:r>
              <a:r>
                <a:rPr lang="en-US" sz="1600" dirty="0" err="1">
                  <a:solidFill>
                    <a:schemeClr val="bg2">
                      <a:lumMod val="50000"/>
                    </a:schemeClr>
                  </a:solidFill>
                  <a:latin typeface="Raleway" panose="020B0503030101060003" pitchFamily="34" charset="0"/>
                  <a:ea typeface="Segoe UI" pitchFamily="34" charset="0"/>
                  <a:cs typeface="Segoe UI" pitchFamily="34" charset="0"/>
                </a:rPr>
                <a:t>nombre</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grpSp>
        <p:nvGrpSpPr>
          <p:cNvPr id="76" name="Grupo 75">
            <a:extLst>
              <a:ext uri="{FF2B5EF4-FFF2-40B4-BE49-F238E27FC236}">
                <a16:creationId xmlns:a16="http://schemas.microsoft.com/office/drawing/2014/main" id="{6A089D4C-D41D-4DC0-929A-140F9EEE559C}"/>
              </a:ext>
            </a:extLst>
          </p:cNvPr>
          <p:cNvGrpSpPr/>
          <p:nvPr>
            <p:custDataLst>
              <p:custData r:id="rId6"/>
            </p:custDataLst>
          </p:nvPr>
        </p:nvGrpSpPr>
        <p:grpSpPr>
          <a:xfrm>
            <a:off x="5820151" y="2251890"/>
            <a:ext cx="2737109" cy="292388"/>
            <a:chOff x="4760668" y="4237301"/>
            <a:chExt cx="2616422" cy="292388"/>
          </a:xfrm>
        </p:grpSpPr>
        <p:sp>
          <p:nvSpPr>
            <p:cNvPr id="79" name="Rectángulo: esquinas redondeadas 78">
              <a:extLst>
                <a:ext uri="{FF2B5EF4-FFF2-40B4-BE49-F238E27FC236}">
                  <a16:creationId xmlns:a16="http://schemas.microsoft.com/office/drawing/2014/main" id="{D257D9DD-E815-4F57-9D1A-8E7028E52D84}"/>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0" name="Content">
              <a:extLst>
                <a:ext uri="{FF2B5EF4-FFF2-40B4-BE49-F238E27FC236}">
                  <a16:creationId xmlns:a16="http://schemas.microsoft.com/office/drawing/2014/main" id="{8E9F2C9B-98E8-40BD-AE4A-900768199C97}"/>
                </a:ext>
              </a:extLst>
            </p:cNvPr>
            <p:cNvSpPr txBox="1"/>
            <p:nvPr>
              <p:custDataLst>
                <p:custData r:id="rId13"/>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Cuáles</a:t>
              </a:r>
              <a:r>
                <a:rPr lang="en-US" sz="1600" dirty="0">
                  <a:solidFill>
                    <a:schemeClr val="bg2">
                      <a:lumMod val="50000"/>
                    </a:schemeClr>
                  </a:solidFill>
                  <a:latin typeface="Raleway" panose="020B0503030101060003" pitchFamily="34" charset="0"/>
                  <a:ea typeface="Segoe UI" pitchFamily="34" charset="0"/>
                  <a:cs typeface="Segoe UI" pitchFamily="34" charset="0"/>
                </a:rPr>
                <a:t> son los </a:t>
              </a:r>
              <a:r>
                <a:rPr lang="en-US" sz="1600" dirty="0" err="1">
                  <a:solidFill>
                    <a:schemeClr val="bg2">
                      <a:lumMod val="50000"/>
                    </a:schemeClr>
                  </a:solidFill>
                  <a:latin typeface="Raleway" panose="020B0503030101060003" pitchFamily="34" charset="0"/>
                  <a:ea typeface="Segoe UI" pitchFamily="34" charset="0"/>
                  <a:cs typeface="Segoe UI" pitchFamily="34" charset="0"/>
                </a:rPr>
                <a:t>objetivos</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grpSp>
        <p:nvGrpSpPr>
          <p:cNvPr id="81" name="Grupo 80">
            <a:extLst>
              <a:ext uri="{FF2B5EF4-FFF2-40B4-BE49-F238E27FC236}">
                <a16:creationId xmlns:a16="http://schemas.microsoft.com/office/drawing/2014/main" id="{63D8E8D4-F013-4C39-B71F-DE3B7E8BBE7D}"/>
              </a:ext>
            </a:extLst>
          </p:cNvPr>
          <p:cNvGrpSpPr/>
          <p:nvPr>
            <p:custDataLst>
              <p:custData r:id="rId7"/>
            </p:custDataLst>
          </p:nvPr>
        </p:nvGrpSpPr>
        <p:grpSpPr>
          <a:xfrm>
            <a:off x="2814320" y="2251883"/>
            <a:ext cx="2931160" cy="292388"/>
            <a:chOff x="4760668" y="4237301"/>
            <a:chExt cx="2616422" cy="292388"/>
          </a:xfrm>
        </p:grpSpPr>
        <p:sp>
          <p:nvSpPr>
            <p:cNvPr id="82" name="Rectángulo: esquinas redondeadas 81">
              <a:extLst>
                <a:ext uri="{FF2B5EF4-FFF2-40B4-BE49-F238E27FC236}">
                  <a16:creationId xmlns:a16="http://schemas.microsoft.com/office/drawing/2014/main" id="{AF624874-8AC9-4016-98C7-E4EA17A41228}"/>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3" name="Content">
              <a:extLst>
                <a:ext uri="{FF2B5EF4-FFF2-40B4-BE49-F238E27FC236}">
                  <a16:creationId xmlns:a16="http://schemas.microsoft.com/office/drawing/2014/main" id="{63DD5C97-DA0A-4A3B-9CFE-A9998D03179D}"/>
                </a:ext>
              </a:extLst>
            </p:cNvPr>
            <p:cNvSpPr txBox="1"/>
            <p:nvPr>
              <p:custDataLst>
                <p:custData r:id="rId12"/>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Cuál</a:t>
              </a:r>
              <a:r>
                <a:rPr lang="en-US" sz="1600" dirty="0">
                  <a:solidFill>
                    <a:schemeClr val="bg2">
                      <a:lumMod val="50000"/>
                    </a:schemeClr>
                  </a:solidFill>
                  <a:latin typeface="Raleway" panose="020B0503030101060003" pitchFamily="34" charset="0"/>
                  <a:ea typeface="Segoe UI" pitchFamily="34" charset="0"/>
                  <a:cs typeface="Segoe UI" pitchFamily="34" charset="0"/>
                </a:rPr>
                <a:t> es la </a:t>
              </a:r>
              <a:r>
                <a:rPr lang="en-US" sz="1600" dirty="0" err="1">
                  <a:solidFill>
                    <a:schemeClr val="bg2">
                      <a:lumMod val="50000"/>
                    </a:schemeClr>
                  </a:solidFill>
                  <a:latin typeface="Raleway" panose="020B0503030101060003" pitchFamily="34" charset="0"/>
                  <a:ea typeface="Segoe UI" pitchFamily="34" charset="0"/>
                  <a:cs typeface="Segoe UI" pitchFamily="34" charset="0"/>
                </a:rPr>
                <a:t>acción</a:t>
              </a:r>
              <a:r>
                <a:rPr lang="en-US" sz="1600" dirty="0">
                  <a:solidFill>
                    <a:schemeClr val="bg2">
                      <a:lumMod val="50000"/>
                    </a:schemeClr>
                  </a:solidFill>
                  <a:latin typeface="Raleway" panose="020B0503030101060003" pitchFamily="34" charset="0"/>
                  <a:ea typeface="Segoe UI" pitchFamily="34" charset="0"/>
                  <a:cs typeface="Segoe UI" pitchFamily="34" charset="0"/>
                </a:rPr>
                <a:t> principal?</a:t>
              </a:r>
            </a:p>
          </p:txBody>
        </p:sp>
      </p:grpSp>
      <p:grpSp>
        <p:nvGrpSpPr>
          <p:cNvPr id="87" name="Grupo 86">
            <a:extLst>
              <a:ext uri="{FF2B5EF4-FFF2-40B4-BE49-F238E27FC236}">
                <a16:creationId xmlns:a16="http://schemas.microsoft.com/office/drawing/2014/main" id="{1C1137D6-525B-47B4-A3F4-B7E01FE5BDEF}"/>
              </a:ext>
            </a:extLst>
          </p:cNvPr>
          <p:cNvGrpSpPr/>
          <p:nvPr>
            <p:custDataLst>
              <p:custData r:id="rId8"/>
            </p:custDataLst>
          </p:nvPr>
        </p:nvGrpSpPr>
        <p:grpSpPr>
          <a:xfrm>
            <a:off x="467619" y="2625780"/>
            <a:ext cx="2975669" cy="292388"/>
            <a:chOff x="4760668" y="4237301"/>
            <a:chExt cx="2616422" cy="292388"/>
          </a:xfrm>
        </p:grpSpPr>
        <p:sp>
          <p:nvSpPr>
            <p:cNvPr id="88" name="Rectángulo: esquinas redondeadas 87">
              <a:extLst>
                <a:ext uri="{FF2B5EF4-FFF2-40B4-BE49-F238E27FC236}">
                  <a16:creationId xmlns:a16="http://schemas.microsoft.com/office/drawing/2014/main" id="{9397E117-BD6A-4BF6-B40A-70BF0CC03A33}"/>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9" name="Content">
              <a:extLst>
                <a:ext uri="{FF2B5EF4-FFF2-40B4-BE49-F238E27FC236}">
                  <a16:creationId xmlns:a16="http://schemas.microsoft.com/office/drawing/2014/main" id="{939E5248-3828-4D6E-BA2C-9A597B1ECBF0}"/>
                </a:ext>
              </a:extLst>
            </p:cNvPr>
            <p:cNvSpPr txBox="1"/>
            <p:nvPr>
              <p:custDataLst>
                <p:custData r:id="rId11"/>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Cuáles</a:t>
              </a:r>
              <a:r>
                <a:rPr lang="en-US" sz="1600" dirty="0">
                  <a:solidFill>
                    <a:schemeClr val="bg2">
                      <a:lumMod val="50000"/>
                    </a:schemeClr>
                  </a:solidFill>
                  <a:latin typeface="Raleway" panose="020B0503030101060003" pitchFamily="34" charset="0"/>
                  <a:ea typeface="Segoe UI" pitchFamily="34" charset="0"/>
                  <a:cs typeface="Segoe UI" pitchFamily="34" charset="0"/>
                </a:rPr>
                <a:t> son las </a:t>
              </a:r>
              <a:r>
                <a:rPr lang="en-US" sz="1600" dirty="0" err="1">
                  <a:solidFill>
                    <a:schemeClr val="bg2">
                      <a:lumMod val="50000"/>
                    </a:schemeClr>
                  </a:solidFill>
                  <a:latin typeface="Raleway" panose="020B0503030101060003" pitchFamily="34" charset="0"/>
                  <a:ea typeface="Segoe UI" pitchFamily="34" charset="0"/>
                  <a:cs typeface="Segoe UI" pitchFamily="34" charset="0"/>
                </a:rPr>
                <a:t>condiciones</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grpSp>
        <p:nvGrpSpPr>
          <p:cNvPr id="90" name="Grupo 89">
            <a:extLst>
              <a:ext uri="{FF2B5EF4-FFF2-40B4-BE49-F238E27FC236}">
                <a16:creationId xmlns:a16="http://schemas.microsoft.com/office/drawing/2014/main" id="{EA563E0E-F2BD-43FE-AEDA-A1B60CD42E61}"/>
              </a:ext>
            </a:extLst>
          </p:cNvPr>
          <p:cNvGrpSpPr/>
          <p:nvPr>
            <p:custDataLst>
              <p:custData r:id="rId9"/>
            </p:custDataLst>
          </p:nvPr>
        </p:nvGrpSpPr>
        <p:grpSpPr>
          <a:xfrm>
            <a:off x="3527778" y="2625631"/>
            <a:ext cx="2194301" cy="292388"/>
            <a:chOff x="4760668" y="4237301"/>
            <a:chExt cx="2616422" cy="292388"/>
          </a:xfrm>
        </p:grpSpPr>
        <p:sp>
          <p:nvSpPr>
            <p:cNvPr id="91" name="Rectángulo: esquinas redondeadas 90">
              <a:extLst>
                <a:ext uri="{FF2B5EF4-FFF2-40B4-BE49-F238E27FC236}">
                  <a16:creationId xmlns:a16="http://schemas.microsoft.com/office/drawing/2014/main" id="{1195477E-A61A-452E-90E0-7BC9B1960702}"/>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2" name="Content">
              <a:extLst>
                <a:ext uri="{FF2B5EF4-FFF2-40B4-BE49-F238E27FC236}">
                  <a16:creationId xmlns:a16="http://schemas.microsoft.com/office/drawing/2014/main" id="{68656C95-CE76-4924-AEB1-017B6416E281}"/>
                </a:ext>
              </a:extLst>
            </p:cNvPr>
            <p:cNvSpPr txBox="1"/>
            <p:nvPr>
              <p:custDataLst>
                <p:custData r:id="rId10"/>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Cuál</a:t>
              </a:r>
              <a:r>
                <a:rPr lang="en-US" sz="1600" dirty="0">
                  <a:solidFill>
                    <a:schemeClr val="bg2">
                      <a:lumMod val="50000"/>
                    </a:schemeClr>
                  </a:solidFill>
                  <a:latin typeface="Raleway" panose="020B0503030101060003" pitchFamily="34" charset="0"/>
                  <a:ea typeface="Segoe UI" pitchFamily="34" charset="0"/>
                  <a:cs typeface="Segoe UI" pitchFamily="34" charset="0"/>
                </a:rPr>
                <a:t> es la </a:t>
              </a:r>
              <a:r>
                <a:rPr lang="en-US" sz="1600" dirty="0" err="1">
                  <a:solidFill>
                    <a:schemeClr val="bg2">
                      <a:lumMod val="50000"/>
                    </a:schemeClr>
                  </a:solidFill>
                  <a:latin typeface="Raleway" panose="020B0503030101060003" pitchFamily="34" charset="0"/>
                  <a:ea typeface="Segoe UI" pitchFamily="34" charset="0"/>
                  <a:cs typeface="Segoe UI" pitchFamily="34" charset="0"/>
                </a:rPr>
                <a:t>finalidad</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pic>
        <p:nvPicPr>
          <p:cNvPr id="73" name="Gráfico 72">
            <a:extLst>
              <a:ext uri="{FF2B5EF4-FFF2-40B4-BE49-F238E27FC236}">
                <a16:creationId xmlns:a16="http://schemas.microsoft.com/office/drawing/2014/main" id="{23102FAA-9E49-4F2C-85B5-B5FAE6FF9E4E}"/>
              </a:ext>
            </a:extLst>
          </p:cNvPr>
          <p:cNvPicPr>
            <a:picLocks noChangeAspect="1"/>
          </p:cNvPicPr>
          <p:nvPr/>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4190761" y="1746520"/>
            <a:ext cx="252000" cy="252000"/>
          </a:xfrm>
          <a:prstGeom prst="rect">
            <a:avLst/>
          </a:prstGeom>
        </p:spPr>
      </p:pic>
    </p:spTree>
    <p:extLst>
      <p:ext uri="{BB962C8B-B14F-4D97-AF65-F5344CB8AC3E}">
        <p14:creationId xmlns:p14="http://schemas.microsoft.com/office/powerpoint/2010/main" val="151718445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custDataLst>
                <p:custData r:id="rId6"/>
              </p:custDataLst>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custDataLst>
                  <p:custData r:id="rId7"/>
                </p:custDataLst>
              </p:nvPr>
            </p:nvPicPr>
            <p:blipFill>
              <a:blip r:embed="rId13"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7970452"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Propuesta</a:t>
            </a:r>
            <a:r>
              <a:rPr lang="en-US" sz="2600" dirty="0">
                <a:solidFill>
                  <a:srgbClr val="000000"/>
                </a:solidFill>
                <a:latin typeface="Raleway" panose="020B0503030101060003" pitchFamily="34" charset="0"/>
                <a:ea typeface="Segoe UI" pitchFamily="34" charset="0"/>
                <a:cs typeface="Segoe UI" pitchFamily="34" charset="0"/>
              </a:rPr>
              <a:t> de </a:t>
            </a:r>
            <a:r>
              <a:rPr lang="en-US" sz="2600" dirty="0" err="1">
                <a:solidFill>
                  <a:srgbClr val="000000"/>
                </a:solidFill>
                <a:latin typeface="Raleway" panose="020B0503030101060003" pitchFamily="34" charset="0"/>
                <a:ea typeface="Segoe UI" pitchFamily="34" charset="0"/>
                <a:cs typeface="Segoe UI" pitchFamily="34" charset="0"/>
              </a:rPr>
              <a:t>catélogo</a:t>
            </a:r>
            <a:r>
              <a:rPr lang="en-US" sz="2600" dirty="0">
                <a:solidFill>
                  <a:srgbClr val="000000"/>
                </a:solidFill>
                <a:latin typeface="Raleway" panose="020B0503030101060003" pitchFamily="34" charset="0"/>
                <a:ea typeface="Segoe UI" pitchFamily="34" charset="0"/>
                <a:cs typeface="Segoe UI" pitchFamily="34" charset="0"/>
              </a:rPr>
              <a:t> de </a:t>
            </a:r>
            <a:r>
              <a:rPr lang="en-US" sz="2600" dirty="0" err="1">
                <a:solidFill>
                  <a:srgbClr val="000000"/>
                </a:solidFill>
                <a:latin typeface="Raleway" panose="020B0503030101060003" pitchFamily="34" charset="0"/>
                <a:ea typeface="Segoe UI" pitchFamily="34" charset="0"/>
                <a:cs typeface="Segoe UI" pitchFamily="34" charset="0"/>
              </a:rPr>
              <a:t>experiencias</a:t>
            </a:r>
            <a:r>
              <a:rPr lang="en-US" sz="2600" dirty="0">
                <a:solidFill>
                  <a:srgbClr val="000000"/>
                </a:solidFill>
                <a:latin typeface="Raleway" panose="020B0503030101060003" pitchFamily="34" charset="0"/>
                <a:ea typeface="Segoe UI" pitchFamily="34" charset="0"/>
                <a:cs typeface="Segoe UI" pitchFamily="34" charset="0"/>
              </a:rPr>
              <a:t> </a:t>
            </a:r>
            <a:r>
              <a:rPr lang="en-US" sz="2600" dirty="0" err="1">
                <a:solidFill>
                  <a:srgbClr val="000000"/>
                </a:solidFill>
                <a:latin typeface="Raleway" panose="020B0503030101060003" pitchFamily="34" charset="0"/>
                <a:ea typeface="Segoe UI" pitchFamily="34" charset="0"/>
                <a:cs typeface="Segoe UI" pitchFamily="34" charset="0"/>
              </a:rPr>
              <a:t>educativas</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17" action="ppaction://hlinksldjump"/>
              <a:extLst>
                <a:ext uri="{FF2B5EF4-FFF2-40B4-BE49-F238E27FC236}">
                  <a16:creationId xmlns:a16="http://schemas.microsoft.com/office/drawing/2014/main" id="{E63BC99B-E73F-4F66-868B-2E3094EB5B9C}"/>
                </a:ext>
              </a:extLst>
            </p:cNvPr>
            <p:cNvSpPr txBox="1"/>
            <p:nvPr>
              <p:custDataLst>
                <p:custData r:id="rId5"/>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pic>
        <p:nvPicPr>
          <p:cNvPr id="57" name="Gráfico 56">
            <a:extLst>
              <a:ext uri="{FF2B5EF4-FFF2-40B4-BE49-F238E27FC236}">
                <a16:creationId xmlns:a16="http://schemas.microsoft.com/office/drawing/2014/main" id="{DE1AA41E-BDEC-4863-816E-0831754431BF}"/>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8788738" y="1746520"/>
            <a:ext cx="252000" cy="252000"/>
          </a:xfrm>
          <a:prstGeom prst="rect">
            <a:avLst/>
          </a:prstGeom>
        </p:spPr>
      </p:pic>
      <p:pic>
        <p:nvPicPr>
          <p:cNvPr id="58" name="Gráfico 57">
            <a:extLst>
              <a:ext uri="{FF2B5EF4-FFF2-40B4-BE49-F238E27FC236}">
                <a16:creationId xmlns:a16="http://schemas.microsoft.com/office/drawing/2014/main" id="{4718B069-794A-4AB6-8599-6C33CD9F43F6}"/>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8427191" y="1746520"/>
            <a:ext cx="252000" cy="252000"/>
          </a:xfrm>
          <a:prstGeom prst="rect">
            <a:avLst/>
          </a:prstGeom>
        </p:spPr>
      </p:pic>
      <p:pic>
        <p:nvPicPr>
          <p:cNvPr id="61" name="Gráfico 60">
            <a:extLst>
              <a:ext uri="{FF2B5EF4-FFF2-40B4-BE49-F238E27FC236}">
                <a16:creationId xmlns:a16="http://schemas.microsoft.com/office/drawing/2014/main" id="{1236ABCA-5C36-458F-85A5-005C7AF5D3AD}"/>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9181177" y="1746520"/>
            <a:ext cx="252000" cy="252000"/>
          </a:xfrm>
          <a:prstGeom prst="rect">
            <a:avLst/>
          </a:prstGeom>
        </p:spPr>
      </p:pic>
      <p:grpSp>
        <p:nvGrpSpPr>
          <p:cNvPr id="62" name="Grupo 61">
            <a:extLst>
              <a:ext uri="{FF2B5EF4-FFF2-40B4-BE49-F238E27FC236}">
                <a16:creationId xmlns:a16="http://schemas.microsoft.com/office/drawing/2014/main" id="{C674EF9C-A7D3-4F2B-B384-9F6FA2C2DA4C}"/>
              </a:ext>
            </a:extLst>
          </p:cNvPr>
          <p:cNvGrpSpPr/>
          <p:nvPr/>
        </p:nvGrpSpPr>
        <p:grpSpPr>
          <a:xfrm>
            <a:off x="457886" y="1475469"/>
            <a:ext cx="4457299" cy="119148"/>
            <a:chOff x="4456771" y="1094344"/>
            <a:chExt cx="4457299" cy="119148"/>
          </a:xfrm>
        </p:grpSpPr>
        <p:sp>
          <p:nvSpPr>
            <p:cNvPr id="63" name="Elipse 62">
              <a:extLst>
                <a:ext uri="{FF2B5EF4-FFF2-40B4-BE49-F238E27FC236}">
                  <a16:creationId xmlns:a16="http://schemas.microsoft.com/office/drawing/2014/main" id="{41653536-D02B-41DF-8A62-F44E2CC59125}"/>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4" name="Elipse 63">
              <a:extLst>
                <a:ext uri="{FF2B5EF4-FFF2-40B4-BE49-F238E27FC236}">
                  <a16:creationId xmlns:a16="http://schemas.microsoft.com/office/drawing/2014/main" id="{9FDF8CBE-2CC7-41E2-8774-2832EC5EB6A6}"/>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5" name="Elipse 64">
              <a:extLst>
                <a:ext uri="{FF2B5EF4-FFF2-40B4-BE49-F238E27FC236}">
                  <a16:creationId xmlns:a16="http://schemas.microsoft.com/office/drawing/2014/main" id="{887E9604-75BB-4647-B3EA-6E79A11762DE}"/>
                </a:ext>
              </a:extLst>
            </p:cNvPr>
            <p:cNvSpPr/>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6" name="Elipse 65">
              <a:extLst>
                <a:ext uri="{FF2B5EF4-FFF2-40B4-BE49-F238E27FC236}">
                  <a16:creationId xmlns:a16="http://schemas.microsoft.com/office/drawing/2014/main" id="{7CA563D4-2882-446A-88B7-3204A789D084}"/>
                </a:ext>
              </a:extLst>
            </p:cNvPr>
            <p:cNvSpPr/>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7" name="Elipse 66">
              <a:extLst>
                <a:ext uri="{FF2B5EF4-FFF2-40B4-BE49-F238E27FC236}">
                  <a16:creationId xmlns:a16="http://schemas.microsoft.com/office/drawing/2014/main" id="{E600EDF8-263D-4490-86DC-0E01BDB0F751}"/>
                </a:ext>
              </a:extLst>
            </p:cNvPr>
            <p:cNvSpPr/>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68" name="Conector recto 67">
              <a:extLst>
                <a:ext uri="{FF2B5EF4-FFF2-40B4-BE49-F238E27FC236}">
                  <a16:creationId xmlns:a16="http://schemas.microsoft.com/office/drawing/2014/main" id="{14EDECD3-C422-4B30-969F-B6F3877DBC34}"/>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69" name="Conector recto 68">
              <a:extLst>
                <a:ext uri="{FF2B5EF4-FFF2-40B4-BE49-F238E27FC236}">
                  <a16:creationId xmlns:a16="http://schemas.microsoft.com/office/drawing/2014/main" id="{586958E1-A821-4FCF-A300-3BBE9C9083B3}"/>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0" name="Conector recto 69">
              <a:extLst>
                <a:ext uri="{FF2B5EF4-FFF2-40B4-BE49-F238E27FC236}">
                  <a16:creationId xmlns:a16="http://schemas.microsoft.com/office/drawing/2014/main" id="{30063195-0F34-4250-B101-09D240E94556}"/>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1" name="Conector recto 70">
              <a:extLst>
                <a:ext uri="{FF2B5EF4-FFF2-40B4-BE49-F238E27FC236}">
                  <a16:creationId xmlns:a16="http://schemas.microsoft.com/office/drawing/2014/main" id="{ADDB576F-76BC-4349-A409-F68F4DC262B4}"/>
                </a:ext>
              </a:extLst>
            </p:cNvPr>
            <p:cNvCxnSpPr>
              <a:cxnSpLocks/>
            </p:cNvCxnSpPr>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grpSp>
        <p:nvGrpSpPr>
          <p:cNvPr id="53" name="Grupo 52">
            <a:extLst>
              <a:ext uri="{FF2B5EF4-FFF2-40B4-BE49-F238E27FC236}">
                <a16:creationId xmlns:a16="http://schemas.microsoft.com/office/drawing/2014/main" id="{E6C54AE0-1C13-421D-A409-39DEC06C8DD7}"/>
              </a:ext>
            </a:extLst>
          </p:cNvPr>
          <p:cNvGrpSpPr/>
          <p:nvPr/>
        </p:nvGrpSpPr>
        <p:grpSpPr>
          <a:xfrm>
            <a:off x="11517817" y="2149685"/>
            <a:ext cx="180000" cy="4421925"/>
            <a:chOff x="10045700" y="1993900"/>
            <a:chExt cx="180000" cy="4533900"/>
          </a:xfrm>
        </p:grpSpPr>
        <p:sp>
          <p:nvSpPr>
            <p:cNvPr id="54" name="Rectángulo: esquinas redondeadas 53">
              <a:extLst>
                <a:ext uri="{FF2B5EF4-FFF2-40B4-BE49-F238E27FC236}">
                  <a16:creationId xmlns:a16="http://schemas.microsoft.com/office/drawing/2014/main" id="{C43784B6-5F4C-4DC1-AC74-96BE083D64A6}"/>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55" name="Rectángulo: esquinas redondeadas 54">
              <a:extLst>
                <a:ext uri="{FF2B5EF4-FFF2-40B4-BE49-F238E27FC236}">
                  <a16:creationId xmlns:a16="http://schemas.microsoft.com/office/drawing/2014/main" id="{8CD7AA34-D564-4841-A3AE-1BE38F771789}"/>
                </a:ext>
              </a:extLst>
            </p:cNvPr>
            <p:cNvSpPr/>
            <p:nvPr/>
          </p:nvSpPr>
          <p:spPr>
            <a:xfrm>
              <a:off x="10045700" y="4267624"/>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aphicFrame>
        <p:nvGraphicFramePr>
          <p:cNvPr id="73" name="Tabla 72">
            <a:extLst>
              <a:ext uri="{FF2B5EF4-FFF2-40B4-BE49-F238E27FC236}">
                <a16:creationId xmlns:a16="http://schemas.microsoft.com/office/drawing/2014/main" id="{0C303A54-8545-4D5E-B0B0-999A4C025F39}"/>
              </a:ext>
            </a:extLst>
          </p:cNvPr>
          <p:cNvGraphicFramePr>
            <a:graphicFrameLocks noGrp="1"/>
          </p:cNvGraphicFramePr>
          <p:nvPr>
            <p:extLst>
              <p:ext uri="{D42A27DB-BD31-4B8C-83A1-F6EECF244321}">
                <p14:modId xmlns:p14="http://schemas.microsoft.com/office/powerpoint/2010/main" val="1983681284"/>
              </p:ext>
            </p:extLst>
          </p:nvPr>
        </p:nvGraphicFramePr>
        <p:xfrm>
          <a:off x="512237" y="2138396"/>
          <a:ext cx="10883996" cy="4433212"/>
        </p:xfrm>
        <a:graphic>
          <a:graphicData uri="http://schemas.openxmlformats.org/drawingml/2006/table">
            <a:tbl>
              <a:tblPr firstRow="1" bandRow="1">
                <a:tableStyleId>{5C22544A-7EE6-4342-B048-85BDC9FD1C3A}</a:tableStyleId>
              </a:tblPr>
              <a:tblGrid>
                <a:gridCol w="1766506">
                  <a:extLst>
                    <a:ext uri="{9D8B030D-6E8A-4147-A177-3AD203B41FA5}">
                      <a16:colId xmlns:a16="http://schemas.microsoft.com/office/drawing/2014/main" val="4176567450"/>
                    </a:ext>
                  </a:extLst>
                </a:gridCol>
                <a:gridCol w="1509486">
                  <a:extLst>
                    <a:ext uri="{9D8B030D-6E8A-4147-A177-3AD203B41FA5}">
                      <a16:colId xmlns:a16="http://schemas.microsoft.com/office/drawing/2014/main" val="2782895904"/>
                    </a:ext>
                  </a:extLst>
                </a:gridCol>
                <a:gridCol w="1640114">
                  <a:extLst>
                    <a:ext uri="{9D8B030D-6E8A-4147-A177-3AD203B41FA5}">
                      <a16:colId xmlns:a16="http://schemas.microsoft.com/office/drawing/2014/main" val="3727913738"/>
                    </a:ext>
                  </a:extLst>
                </a:gridCol>
                <a:gridCol w="1335314">
                  <a:extLst>
                    <a:ext uri="{9D8B030D-6E8A-4147-A177-3AD203B41FA5}">
                      <a16:colId xmlns:a16="http://schemas.microsoft.com/office/drawing/2014/main" val="86171869"/>
                    </a:ext>
                  </a:extLst>
                </a:gridCol>
                <a:gridCol w="1161143">
                  <a:extLst>
                    <a:ext uri="{9D8B030D-6E8A-4147-A177-3AD203B41FA5}">
                      <a16:colId xmlns:a16="http://schemas.microsoft.com/office/drawing/2014/main" val="3282576233"/>
                    </a:ext>
                  </a:extLst>
                </a:gridCol>
                <a:gridCol w="1117600">
                  <a:extLst>
                    <a:ext uri="{9D8B030D-6E8A-4147-A177-3AD203B41FA5}">
                      <a16:colId xmlns:a16="http://schemas.microsoft.com/office/drawing/2014/main" val="2187261908"/>
                    </a:ext>
                  </a:extLst>
                </a:gridCol>
                <a:gridCol w="1219200">
                  <a:extLst>
                    <a:ext uri="{9D8B030D-6E8A-4147-A177-3AD203B41FA5}">
                      <a16:colId xmlns:a16="http://schemas.microsoft.com/office/drawing/2014/main" val="1033199720"/>
                    </a:ext>
                  </a:extLst>
                </a:gridCol>
                <a:gridCol w="1134633">
                  <a:extLst>
                    <a:ext uri="{9D8B030D-6E8A-4147-A177-3AD203B41FA5}">
                      <a16:colId xmlns:a16="http://schemas.microsoft.com/office/drawing/2014/main" val="2864677782"/>
                    </a:ext>
                  </a:extLst>
                </a:gridCol>
              </a:tblGrid>
              <a:tr h="760396">
                <a:tc>
                  <a:txBody>
                    <a:bodyPr/>
                    <a:lstStyle/>
                    <a:p>
                      <a:pPr algn="ctr"/>
                      <a:r>
                        <a:rPr lang="es-MX" dirty="0">
                          <a:latin typeface="Raleway" panose="020B0503030101060003" pitchFamily="34" charset="0"/>
                        </a:rPr>
                        <a:t>Competencia</a:t>
                      </a:r>
                    </a:p>
                  </a:txBody>
                  <a:tcPr anchor="ctr">
                    <a:lnL w="12700" cmpd="sng">
                      <a:noFill/>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pPr algn="ctr"/>
                      <a:r>
                        <a:rPr lang="es-MX" dirty="0">
                          <a:latin typeface="Raleway" panose="020B0503030101060003" pitchFamily="34" charset="0"/>
                        </a:rPr>
                        <a:t>Saberes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pPr algn="ctr"/>
                      <a:r>
                        <a:rPr lang="es-MX" dirty="0">
                          <a:latin typeface="Raleway" panose="020B0503030101060003" pitchFamily="34" charset="0"/>
                        </a:rPr>
                        <a:t>Experiencias educativas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pPr algn="ctr"/>
                      <a:r>
                        <a:rPr lang="es-MX" dirty="0">
                          <a:latin typeface="Raleway" panose="020B0503030101060003" pitchFamily="34" charset="0"/>
                        </a:rPr>
                        <a:t>Propuesta justificada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pPr algn="ctr"/>
                      <a:r>
                        <a:rPr lang="es-MX" dirty="0">
                          <a:latin typeface="Raleway" panose="020B0503030101060003" pitchFamily="34" charset="0"/>
                        </a:rPr>
                        <a:t>Carácter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pPr algn="ctr"/>
                      <a:r>
                        <a:rPr lang="es-MX" dirty="0">
                          <a:latin typeface="Raleway" panose="020B0503030101060003" pitchFamily="34" charset="0"/>
                        </a:rPr>
                        <a:t>Horas teóricas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pPr algn="ctr"/>
                      <a:r>
                        <a:rPr lang="es-MX" dirty="0">
                          <a:latin typeface="Raleway" panose="020B0503030101060003" pitchFamily="34" charset="0"/>
                        </a:rPr>
                        <a:t>Horas prácticas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pPr algn="ctr"/>
                      <a:r>
                        <a:rPr lang="es-MX" dirty="0">
                          <a:latin typeface="Raleway" panose="020B0503030101060003" pitchFamily="34" charset="0"/>
                        </a:rPr>
                        <a:t>Créditos</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1395353767"/>
                  </a:ext>
                </a:extLst>
              </a:tr>
              <a:tr h="749554">
                <a:tc>
                  <a:txBody>
                    <a:bodyPr/>
                    <a:lstStyle/>
                    <a:p>
                      <a:pPr algn="l"/>
                      <a:endParaRPr lang="es-MX" sz="1600" dirty="0">
                        <a:latin typeface="Raleway" panose="020B0503030101060003" pitchFamily="34" charset="0"/>
                      </a:endParaRPr>
                    </a:p>
                  </a:txBody>
                  <a:tcPr anchor="ctr">
                    <a:lnL w="12700" cmpd="sng">
                      <a:noFill/>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414129574"/>
                  </a:ext>
                </a:extLst>
              </a:tr>
              <a:tr h="749554">
                <a:tc>
                  <a:txBody>
                    <a:bodyPr/>
                    <a:lstStyle/>
                    <a:p>
                      <a:pPr algn="l"/>
                      <a:endParaRPr lang="es-MX" sz="1600" dirty="0">
                        <a:latin typeface="Raleway" panose="020B0503030101060003" pitchFamily="34"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955755976"/>
                  </a:ext>
                </a:extLst>
              </a:tr>
              <a:tr h="749554">
                <a:tc>
                  <a:txBody>
                    <a:bodyPr/>
                    <a:lstStyle/>
                    <a:p>
                      <a:pPr algn="l"/>
                      <a:endParaRPr lang="es-MX" sz="1600" dirty="0">
                        <a:latin typeface="Raleway" panose="020B0503030101060003" pitchFamily="34"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476681389"/>
                  </a:ext>
                </a:extLst>
              </a:tr>
              <a:tr h="712077">
                <a:tc>
                  <a:txBody>
                    <a:bodyPr/>
                    <a:lstStyle/>
                    <a:p>
                      <a:pPr algn="l"/>
                      <a:endParaRPr lang="es-MX" sz="1600" dirty="0">
                        <a:latin typeface="Raleway" panose="020B0503030101060003" pitchFamily="34"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962985858"/>
                  </a:ext>
                </a:extLst>
              </a:tr>
              <a:tr h="712077">
                <a:tc>
                  <a:txBody>
                    <a:bodyPr/>
                    <a:lstStyle/>
                    <a:p>
                      <a:endParaRPr lang="es-MX" sz="1600" dirty="0">
                        <a:latin typeface="Raleway" panose="020B0503030101060003" pitchFamily="34"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26872543"/>
                  </a:ext>
                </a:extLst>
              </a:tr>
            </a:tbl>
          </a:graphicData>
        </a:graphic>
      </p:graphicFrame>
      <p:pic>
        <p:nvPicPr>
          <p:cNvPr id="56" name="Gráfico 55">
            <a:extLst>
              <a:ext uri="{FF2B5EF4-FFF2-40B4-BE49-F238E27FC236}">
                <a16:creationId xmlns:a16="http://schemas.microsoft.com/office/drawing/2014/main" id="{090F7F38-E9D8-4EDE-8A60-6527896E54D2}"/>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9572386" y="1746520"/>
            <a:ext cx="252000" cy="252000"/>
          </a:xfrm>
          <a:prstGeom prst="rect">
            <a:avLst/>
          </a:prstGeom>
        </p:spPr>
      </p:pic>
    </p:spTree>
    <p:extLst>
      <p:ext uri="{BB962C8B-B14F-4D97-AF65-F5344CB8AC3E}">
        <p14:creationId xmlns:p14="http://schemas.microsoft.com/office/powerpoint/2010/main" val="217204227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94"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95"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96"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custDataLst>
                <p:custData r:id="rId90"/>
              </p:custDataLst>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custDataLst>
                  <p:custData r:id="rId91"/>
                </p:custDataLst>
              </p:nvPr>
            </p:nvPicPr>
            <p:blipFill>
              <a:blip r:embed="rId97"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98"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99"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100">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5852884"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Catálogo</a:t>
            </a:r>
            <a:r>
              <a:rPr lang="en-US" sz="2600" dirty="0">
                <a:solidFill>
                  <a:srgbClr val="000000"/>
                </a:solidFill>
                <a:latin typeface="Raleway" panose="020B0503030101060003" pitchFamily="34" charset="0"/>
                <a:ea typeface="Segoe UI" pitchFamily="34" charset="0"/>
                <a:cs typeface="Segoe UI" pitchFamily="34" charset="0"/>
              </a:rPr>
              <a:t> de </a:t>
            </a:r>
            <a:r>
              <a:rPr lang="en-US" sz="2600" dirty="0" err="1">
                <a:solidFill>
                  <a:srgbClr val="000000"/>
                </a:solidFill>
                <a:latin typeface="Raleway" panose="020B0503030101060003" pitchFamily="34" charset="0"/>
                <a:ea typeface="Segoe UI" pitchFamily="34" charset="0"/>
                <a:cs typeface="Segoe UI" pitchFamily="34" charset="0"/>
              </a:rPr>
              <a:t>experiencias</a:t>
            </a:r>
            <a:r>
              <a:rPr lang="en-US" sz="2600" dirty="0">
                <a:solidFill>
                  <a:srgbClr val="000000"/>
                </a:solidFill>
                <a:latin typeface="Raleway" panose="020B0503030101060003" pitchFamily="34" charset="0"/>
                <a:ea typeface="Segoe UI" pitchFamily="34" charset="0"/>
                <a:cs typeface="Segoe UI" pitchFamily="34" charset="0"/>
              </a:rPr>
              <a:t> </a:t>
            </a:r>
            <a:r>
              <a:rPr lang="en-US" sz="2600" dirty="0" err="1">
                <a:solidFill>
                  <a:srgbClr val="000000"/>
                </a:solidFill>
                <a:latin typeface="Raleway" panose="020B0503030101060003" pitchFamily="34" charset="0"/>
                <a:ea typeface="Segoe UI" pitchFamily="34" charset="0"/>
                <a:cs typeface="Segoe UI" pitchFamily="34" charset="0"/>
              </a:rPr>
              <a:t>educativas</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101" action="ppaction://hlinksldjump"/>
              <a:extLst>
                <a:ext uri="{FF2B5EF4-FFF2-40B4-BE49-F238E27FC236}">
                  <a16:creationId xmlns:a16="http://schemas.microsoft.com/office/drawing/2014/main" id="{E63BC99B-E73F-4F66-868B-2E3094EB5B9C}"/>
                </a:ext>
              </a:extLst>
            </p:cNvPr>
            <p:cNvSpPr txBox="1"/>
            <p:nvPr>
              <p:custDataLst>
                <p:custData r:id="rId89"/>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pic>
        <p:nvPicPr>
          <p:cNvPr id="57" name="Gráfico 56">
            <a:extLst>
              <a:ext uri="{FF2B5EF4-FFF2-40B4-BE49-F238E27FC236}">
                <a16:creationId xmlns:a16="http://schemas.microsoft.com/office/drawing/2014/main" id="{DE1AA41E-BDEC-4863-816E-0831754431BF}"/>
              </a:ext>
            </a:extLst>
          </p:cNvPr>
          <p:cNvPicPr>
            <a:picLocks noChangeAspect="1"/>
          </p:cNvPicPr>
          <p:nvPr/>
        </p:nvPicPr>
        <p:blipFill>
          <a:blip r:embed="rId102">
            <a:extLst>
              <a:ext uri="{28A0092B-C50C-407E-A947-70E740481C1C}">
                <a14:useLocalDpi xmlns:a14="http://schemas.microsoft.com/office/drawing/2010/main" val="0"/>
              </a:ext>
              <a:ext uri="{96DAC541-7B7A-43D3-8B79-37D633B846F1}">
                <asvg:svgBlip xmlns:asvg="http://schemas.microsoft.com/office/drawing/2016/SVG/main" r:embed="rId103"/>
              </a:ext>
            </a:extLst>
          </a:blip>
          <a:stretch>
            <a:fillRect/>
          </a:stretch>
        </p:blipFill>
        <p:spPr>
          <a:xfrm>
            <a:off x="6945424" y="1746520"/>
            <a:ext cx="252000" cy="252000"/>
          </a:xfrm>
          <a:prstGeom prst="rect">
            <a:avLst/>
          </a:prstGeom>
        </p:spPr>
      </p:pic>
      <p:pic>
        <p:nvPicPr>
          <p:cNvPr id="58" name="Gráfico 57">
            <a:extLst>
              <a:ext uri="{FF2B5EF4-FFF2-40B4-BE49-F238E27FC236}">
                <a16:creationId xmlns:a16="http://schemas.microsoft.com/office/drawing/2014/main" id="{4718B069-794A-4AB6-8599-6C33CD9F43F6}"/>
              </a:ext>
            </a:extLst>
          </p:cNvPr>
          <p:cNvPicPr>
            <a:picLocks noChangeAspect="1"/>
          </p:cNvPicPr>
          <p:nvPr/>
        </p:nvPicPr>
        <p:blipFill>
          <a:blip r:embed="rId104">
            <a:extLst>
              <a:ext uri="{28A0092B-C50C-407E-A947-70E740481C1C}">
                <a14:useLocalDpi xmlns:a14="http://schemas.microsoft.com/office/drawing/2010/main" val="0"/>
              </a:ext>
              <a:ext uri="{96DAC541-7B7A-43D3-8B79-37D633B846F1}">
                <asvg:svgBlip xmlns:asvg="http://schemas.microsoft.com/office/drawing/2016/SVG/main" r:embed="rId105"/>
              </a:ext>
            </a:extLst>
          </a:blip>
          <a:stretch>
            <a:fillRect/>
          </a:stretch>
        </p:blipFill>
        <p:spPr>
          <a:xfrm>
            <a:off x="6583877" y="1746520"/>
            <a:ext cx="252000" cy="252000"/>
          </a:xfrm>
          <a:prstGeom prst="rect">
            <a:avLst/>
          </a:prstGeom>
        </p:spPr>
      </p:pic>
      <p:pic>
        <p:nvPicPr>
          <p:cNvPr id="61" name="Gráfico 60">
            <a:extLst>
              <a:ext uri="{FF2B5EF4-FFF2-40B4-BE49-F238E27FC236}">
                <a16:creationId xmlns:a16="http://schemas.microsoft.com/office/drawing/2014/main" id="{1236ABCA-5C36-458F-85A5-005C7AF5D3AD}"/>
              </a:ext>
            </a:extLst>
          </p:cNvPr>
          <p:cNvPicPr>
            <a:picLocks noChangeAspect="1"/>
          </p:cNvPicPr>
          <p:nvPr/>
        </p:nvPicPr>
        <p:blipFill>
          <a:blip r:embed="rId106">
            <a:extLst>
              <a:ext uri="{28A0092B-C50C-407E-A947-70E740481C1C}">
                <a14:useLocalDpi xmlns:a14="http://schemas.microsoft.com/office/drawing/2010/main" val="0"/>
              </a:ext>
              <a:ext uri="{96DAC541-7B7A-43D3-8B79-37D633B846F1}">
                <asvg:svgBlip xmlns:asvg="http://schemas.microsoft.com/office/drawing/2016/SVG/main" r:embed="rId107"/>
              </a:ext>
            </a:extLst>
          </a:blip>
          <a:stretch>
            <a:fillRect/>
          </a:stretch>
        </p:blipFill>
        <p:spPr>
          <a:xfrm>
            <a:off x="7337863" y="1746520"/>
            <a:ext cx="252000" cy="252000"/>
          </a:xfrm>
          <a:prstGeom prst="rect">
            <a:avLst/>
          </a:prstGeom>
        </p:spPr>
      </p:pic>
      <p:grpSp>
        <p:nvGrpSpPr>
          <p:cNvPr id="62" name="Grupo 61">
            <a:extLst>
              <a:ext uri="{FF2B5EF4-FFF2-40B4-BE49-F238E27FC236}">
                <a16:creationId xmlns:a16="http://schemas.microsoft.com/office/drawing/2014/main" id="{C674EF9C-A7D3-4F2B-B384-9F6FA2C2DA4C}"/>
              </a:ext>
            </a:extLst>
          </p:cNvPr>
          <p:cNvGrpSpPr/>
          <p:nvPr/>
        </p:nvGrpSpPr>
        <p:grpSpPr>
          <a:xfrm>
            <a:off x="457886" y="1475469"/>
            <a:ext cx="4457299" cy="119148"/>
            <a:chOff x="4456771" y="1094344"/>
            <a:chExt cx="4457299" cy="119148"/>
          </a:xfrm>
        </p:grpSpPr>
        <p:sp>
          <p:nvSpPr>
            <p:cNvPr id="63" name="Elipse 62">
              <a:extLst>
                <a:ext uri="{FF2B5EF4-FFF2-40B4-BE49-F238E27FC236}">
                  <a16:creationId xmlns:a16="http://schemas.microsoft.com/office/drawing/2014/main" id="{41653536-D02B-41DF-8A62-F44E2CC59125}"/>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4" name="Elipse 63">
              <a:extLst>
                <a:ext uri="{FF2B5EF4-FFF2-40B4-BE49-F238E27FC236}">
                  <a16:creationId xmlns:a16="http://schemas.microsoft.com/office/drawing/2014/main" id="{9FDF8CBE-2CC7-41E2-8774-2832EC5EB6A6}"/>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5" name="Elipse 64">
              <a:extLst>
                <a:ext uri="{FF2B5EF4-FFF2-40B4-BE49-F238E27FC236}">
                  <a16:creationId xmlns:a16="http://schemas.microsoft.com/office/drawing/2014/main" id="{887E9604-75BB-4647-B3EA-6E79A11762DE}"/>
                </a:ext>
              </a:extLst>
            </p:cNvPr>
            <p:cNvSpPr/>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6" name="Elipse 65">
              <a:extLst>
                <a:ext uri="{FF2B5EF4-FFF2-40B4-BE49-F238E27FC236}">
                  <a16:creationId xmlns:a16="http://schemas.microsoft.com/office/drawing/2014/main" id="{7CA563D4-2882-446A-88B7-3204A789D084}"/>
                </a:ext>
              </a:extLst>
            </p:cNvPr>
            <p:cNvSpPr/>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7" name="Elipse 66">
              <a:extLst>
                <a:ext uri="{FF2B5EF4-FFF2-40B4-BE49-F238E27FC236}">
                  <a16:creationId xmlns:a16="http://schemas.microsoft.com/office/drawing/2014/main" id="{E600EDF8-263D-4490-86DC-0E01BDB0F751}"/>
                </a:ext>
              </a:extLst>
            </p:cNvPr>
            <p:cNvSpPr/>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68" name="Conector recto 67">
              <a:extLst>
                <a:ext uri="{FF2B5EF4-FFF2-40B4-BE49-F238E27FC236}">
                  <a16:creationId xmlns:a16="http://schemas.microsoft.com/office/drawing/2014/main" id="{14EDECD3-C422-4B30-969F-B6F3877DBC34}"/>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69" name="Conector recto 68">
              <a:extLst>
                <a:ext uri="{FF2B5EF4-FFF2-40B4-BE49-F238E27FC236}">
                  <a16:creationId xmlns:a16="http://schemas.microsoft.com/office/drawing/2014/main" id="{586958E1-A821-4FCF-A300-3BBE9C9083B3}"/>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0" name="Conector recto 69">
              <a:extLst>
                <a:ext uri="{FF2B5EF4-FFF2-40B4-BE49-F238E27FC236}">
                  <a16:creationId xmlns:a16="http://schemas.microsoft.com/office/drawing/2014/main" id="{30063195-0F34-4250-B101-09D240E94556}"/>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1" name="Conector recto 70">
              <a:extLst>
                <a:ext uri="{FF2B5EF4-FFF2-40B4-BE49-F238E27FC236}">
                  <a16:creationId xmlns:a16="http://schemas.microsoft.com/office/drawing/2014/main" id="{ADDB576F-76BC-4349-A409-F68F4DC262B4}"/>
                </a:ext>
              </a:extLst>
            </p:cNvPr>
            <p:cNvCxnSpPr>
              <a:cxnSpLocks/>
            </p:cNvCxnSpPr>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sp>
        <p:nvSpPr>
          <p:cNvPr id="52" name="Content">
            <a:extLst>
              <a:ext uri="{FF2B5EF4-FFF2-40B4-BE49-F238E27FC236}">
                <a16:creationId xmlns:a16="http://schemas.microsoft.com/office/drawing/2014/main" id="{5527789A-57CE-4D01-BC6E-78E777229851}"/>
              </a:ext>
            </a:extLst>
          </p:cNvPr>
          <p:cNvSpPr txBox="1"/>
          <p:nvPr>
            <p:custDataLst>
              <p:custData r:id="rId5"/>
            </p:custDataLst>
          </p:nvPr>
        </p:nvSpPr>
        <p:spPr>
          <a:xfrm>
            <a:off x="470752" y="2206972"/>
            <a:ext cx="5666936"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Área</a:t>
            </a:r>
            <a:r>
              <a:rPr lang="en-US" sz="2200" dirty="0">
                <a:latin typeface="Raleway" panose="020B0503030101060003" pitchFamily="34" charset="0"/>
                <a:ea typeface="Segoe UI" pitchFamily="34" charset="0"/>
                <a:cs typeface="Segoe UI" pitchFamily="34" charset="0"/>
              </a:rPr>
              <a:t> de </a:t>
            </a:r>
            <a:r>
              <a:rPr lang="en-US" sz="2200" dirty="0" err="1">
                <a:latin typeface="Raleway" panose="020B0503030101060003" pitchFamily="34" charset="0"/>
                <a:ea typeface="Segoe UI" pitchFamily="34" charset="0"/>
                <a:cs typeface="Segoe UI" pitchFamily="34" charset="0"/>
              </a:rPr>
              <a:t>Formación</a:t>
            </a:r>
            <a:r>
              <a:rPr lang="en-US" sz="2200" dirty="0">
                <a:latin typeface="Raleway" panose="020B0503030101060003" pitchFamily="34" charset="0"/>
                <a:ea typeface="Segoe UI" pitchFamily="34" charset="0"/>
                <a:cs typeface="Segoe UI" pitchFamily="34" charset="0"/>
              </a:rPr>
              <a:t> </a:t>
            </a:r>
            <a:r>
              <a:rPr lang="en-US" sz="2200" dirty="0" err="1">
                <a:latin typeface="Raleway" panose="020B0503030101060003" pitchFamily="34" charset="0"/>
                <a:ea typeface="Segoe UI" pitchFamily="34" charset="0"/>
                <a:cs typeface="Segoe UI" pitchFamily="34" charset="0"/>
              </a:rPr>
              <a:t>Básica</a:t>
            </a:r>
            <a:r>
              <a:rPr lang="en-US" sz="2200" dirty="0">
                <a:latin typeface="Raleway" panose="020B0503030101060003" pitchFamily="34" charset="0"/>
                <a:ea typeface="Segoe UI" pitchFamily="34" charset="0"/>
                <a:cs typeface="Segoe UI" pitchFamily="34" charset="0"/>
              </a:rPr>
              <a:t> General (AFBG)</a:t>
            </a:r>
          </a:p>
        </p:txBody>
      </p:sp>
      <p:sp>
        <p:nvSpPr>
          <p:cNvPr id="185" name="Content">
            <a:extLst>
              <a:ext uri="{FF2B5EF4-FFF2-40B4-BE49-F238E27FC236}">
                <a16:creationId xmlns:a16="http://schemas.microsoft.com/office/drawing/2014/main" id="{23A4BB70-F6E6-4A90-B5FF-AD060F7ACC1C}"/>
              </a:ext>
            </a:extLst>
          </p:cNvPr>
          <p:cNvSpPr txBox="1"/>
          <p:nvPr>
            <p:custDataLst>
              <p:custData r:id="rId6"/>
            </p:custDataLst>
          </p:nvPr>
        </p:nvSpPr>
        <p:spPr>
          <a:xfrm>
            <a:off x="9678296" y="2233905"/>
            <a:ext cx="825428"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30</a:t>
            </a:r>
          </a:p>
        </p:txBody>
      </p:sp>
      <p:sp>
        <p:nvSpPr>
          <p:cNvPr id="186" name="Content">
            <a:extLst>
              <a:ext uri="{FF2B5EF4-FFF2-40B4-BE49-F238E27FC236}">
                <a16:creationId xmlns:a16="http://schemas.microsoft.com/office/drawing/2014/main" id="{4C01E7EF-9D60-41E8-A7D0-F4EC260B1534}"/>
              </a:ext>
            </a:extLst>
          </p:cNvPr>
          <p:cNvSpPr txBox="1"/>
          <p:nvPr>
            <p:custDataLst>
              <p:custData r:id="rId7"/>
            </p:custDataLst>
          </p:nvPr>
        </p:nvSpPr>
        <p:spPr>
          <a:xfrm>
            <a:off x="10518714" y="2233905"/>
            <a:ext cx="825428"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45</a:t>
            </a:r>
          </a:p>
        </p:txBody>
      </p:sp>
      <p:grpSp>
        <p:nvGrpSpPr>
          <p:cNvPr id="187" name="Grupo 186">
            <a:extLst>
              <a:ext uri="{FF2B5EF4-FFF2-40B4-BE49-F238E27FC236}">
                <a16:creationId xmlns:a16="http://schemas.microsoft.com/office/drawing/2014/main" id="{EED8FA25-001F-4B07-AB00-98260BFC1374}"/>
              </a:ext>
            </a:extLst>
          </p:cNvPr>
          <p:cNvGrpSpPr/>
          <p:nvPr/>
        </p:nvGrpSpPr>
        <p:grpSpPr>
          <a:xfrm>
            <a:off x="11517817" y="2138397"/>
            <a:ext cx="180000" cy="4433213"/>
            <a:chOff x="10045700" y="1982326"/>
            <a:chExt cx="180000" cy="4545474"/>
          </a:xfrm>
        </p:grpSpPr>
        <p:sp>
          <p:nvSpPr>
            <p:cNvPr id="188" name="Rectángulo: esquinas redondeadas 187">
              <a:extLst>
                <a:ext uri="{FF2B5EF4-FFF2-40B4-BE49-F238E27FC236}">
                  <a16:creationId xmlns:a16="http://schemas.microsoft.com/office/drawing/2014/main" id="{1591C8F6-6F44-464A-AF46-A58BDFA4EFC3}"/>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9" name="Rectángulo: esquinas redondeadas 188">
              <a:extLst>
                <a:ext uri="{FF2B5EF4-FFF2-40B4-BE49-F238E27FC236}">
                  <a16:creationId xmlns:a16="http://schemas.microsoft.com/office/drawing/2014/main" id="{17CB0E45-34EB-4616-AD71-9A77FAB37CA7}"/>
                </a:ext>
              </a:extLst>
            </p:cNvPr>
            <p:cNvSpPr/>
            <p:nvPr/>
          </p:nvSpPr>
          <p:spPr>
            <a:xfrm>
              <a:off x="10045700" y="1982326"/>
              <a:ext cx="180000" cy="474335"/>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grpSp>
        <p:nvGrpSpPr>
          <p:cNvPr id="35" name="Grupo 34">
            <a:extLst>
              <a:ext uri="{FF2B5EF4-FFF2-40B4-BE49-F238E27FC236}">
                <a16:creationId xmlns:a16="http://schemas.microsoft.com/office/drawing/2014/main" id="{CEE74F8D-B39B-495D-A1EE-AB54D90495B8}"/>
              </a:ext>
            </a:extLst>
          </p:cNvPr>
          <p:cNvGrpSpPr/>
          <p:nvPr/>
        </p:nvGrpSpPr>
        <p:grpSpPr>
          <a:xfrm>
            <a:off x="470750" y="2601016"/>
            <a:ext cx="5364001" cy="2009084"/>
            <a:chOff x="470750" y="2601016"/>
            <a:chExt cx="5364001" cy="2009084"/>
          </a:xfrm>
        </p:grpSpPr>
        <p:grpSp>
          <p:nvGrpSpPr>
            <p:cNvPr id="12" name="Grupo 11">
              <a:extLst>
                <a:ext uri="{FF2B5EF4-FFF2-40B4-BE49-F238E27FC236}">
                  <a16:creationId xmlns:a16="http://schemas.microsoft.com/office/drawing/2014/main" id="{AB80C6D0-B12F-4F7F-8B8B-61B17584604E}"/>
                </a:ext>
              </a:extLst>
            </p:cNvPr>
            <p:cNvGrpSpPr/>
            <p:nvPr/>
          </p:nvGrpSpPr>
          <p:grpSpPr>
            <a:xfrm>
              <a:off x="470750" y="2601016"/>
              <a:ext cx="5364001" cy="2009084"/>
              <a:chOff x="470750" y="2601016"/>
              <a:chExt cx="5364001" cy="2009084"/>
            </a:xfrm>
          </p:grpSpPr>
          <p:sp>
            <p:nvSpPr>
              <p:cNvPr id="74" name="Rectángulo: esquinas redondeadas 73">
                <a:extLst>
                  <a:ext uri="{FF2B5EF4-FFF2-40B4-BE49-F238E27FC236}">
                    <a16:creationId xmlns:a16="http://schemas.microsoft.com/office/drawing/2014/main" id="{897DF8DB-8EDE-4486-BBC3-5B4FCD38AA25}"/>
                  </a:ext>
                </a:extLst>
              </p:cNvPr>
              <p:cNvSpPr/>
              <p:nvPr/>
            </p:nvSpPr>
            <p:spPr>
              <a:xfrm>
                <a:off x="470751" y="2601016"/>
                <a:ext cx="5364000" cy="200908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2" name="Grupo 1">
                <a:extLst>
                  <a:ext uri="{FF2B5EF4-FFF2-40B4-BE49-F238E27FC236}">
                    <a16:creationId xmlns:a16="http://schemas.microsoft.com/office/drawing/2014/main" id="{9F3A7BF8-4DA1-4721-8E35-B14795FB113D}"/>
                  </a:ext>
                </a:extLst>
              </p:cNvPr>
              <p:cNvGrpSpPr/>
              <p:nvPr/>
            </p:nvGrpSpPr>
            <p:grpSpPr>
              <a:xfrm>
                <a:off x="567305" y="4229423"/>
                <a:ext cx="1405754" cy="292388"/>
                <a:chOff x="4994282" y="5290814"/>
                <a:chExt cx="1405754" cy="292388"/>
              </a:xfrm>
            </p:grpSpPr>
            <p:sp>
              <p:nvSpPr>
                <p:cNvPr id="80" name="Rectángulo: esquinas redondeadas 79">
                  <a:extLst>
                    <a:ext uri="{FF2B5EF4-FFF2-40B4-BE49-F238E27FC236}">
                      <a16:creationId xmlns:a16="http://schemas.microsoft.com/office/drawing/2014/main" id="{1FEE410D-B324-4F04-8800-BA0B3D27737C}"/>
                    </a:ext>
                  </a:extLst>
                </p:cNvPr>
                <p:cNvSpPr/>
                <p:nvPr/>
              </p:nvSpPr>
              <p:spPr>
                <a:xfrm>
                  <a:off x="4994282" y="5290814"/>
                  <a:ext cx="1405754"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1" name="Content">
                  <a:extLst>
                    <a:ext uri="{FF2B5EF4-FFF2-40B4-BE49-F238E27FC236}">
                      <a16:creationId xmlns:a16="http://schemas.microsoft.com/office/drawing/2014/main" id="{2E96E313-43E3-4579-BBC9-75BB41EE1D11}"/>
                    </a:ext>
                  </a:extLst>
                </p:cNvPr>
                <p:cNvSpPr txBox="1"/>
                <p:nvPr>
                  <p:custDataLst>
                    <p:custData r:id="rId88"/>
                  </p:custDataLst>
                </p:nvPr>
              </p:nvSpPr>
              <p:spPr>
                <a:xfrm>
                  <a:off x="4994282" y="5290814"/>
                  <a:ext cx="1106127"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Requisito</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82" name="Gráfico 81">
                  <a:extLst>
                    <a:ext uri="{FF2B5EF4-FFF2-40B4-BE49-F238E27FC236}">
                      <a16:creationId xmlns:a16="http://schemas.microsoft.com/office/drawing/2014/main" id="{883D726B-FC3B-4805-85A5-732447FF6CF1}"/>
                    </a:ext>
                  </a:extLst>
                </p:cNvPr>
                <p:cNvPicPr>
                  <a:picLocks noChangeAspect="1"/>
                </p:cNvPicPr>
                <p:nvPr/>
              </p:nvPicPr>
              <p:blipFill>
                <a:blip r:embed="rId108">
                  <a:extLst>
                    <a:ext uri="{28A0092B-C50C-407E-A947-70E740481C1C}">
                      <a14:useLocalDpi xmlns:a14="http://schemas.microsoft.com/office/drawing/2010/main" val="0"/>
                    </a:ext>
                    <a:ext uri="{96DAC541-7B7A-43D3-8B79-37D633B846F1}">
                      <asvg:svgBlip xmlns:asvg="http://schemas.microsoft.com/office/drawing/2016/SVG/main" r:embed="rId109"/>
                    </a:ext>
                  </a:extLst>
                </a:blip>
                <a:stretch>
                  <a:fillRect/>
                </a:stretch>
              </p:blipFill>
              <p:spPr>
                <a:xfrm>
                  <a:off x="6124223" y="5311008"/>
                  <a:ext cx="252000" cy="252000"/>
                </a:xfrm>
                <a:prstGeom prst="rect">
                  <a:avLst/>
                </a:prstGeom>
              </p:spPr>
            </p:pic>
          </p:grpSp>
          <p:grpSp>
            <p:nvGrpSpPr>
              <p:cNvPr id="94" name="Grupo 93">
                <a:extLst>
                  <a:ext uri="{FF2B5EF4-FFF2-40B4-BE49-F238E27FC236}">
                    <a16:creationId xmlns:a16="http://schemas.microsoft.com/office/drawing/2014/main" id="{2F09353F-0A7F-4D5E-A02A-858FBA93D35D}"/>
                  </a:ext>
                </a:extLst>
              </p:cNvPr>
              <p:cNvGrpSpPr/>
              <p:nvPr>
                <p:custDataLst>
                  <p:custData r:id="rId78"/>
                </p:custDataLst>
              </p:nvPr>
            </p:nvGrpSpPr>
            <p:grpSpPr>
              <a:xfrm>
                <a:off x="4222290" y="3086815"/>
                <a:ext cx="634320" cy="292389"/>
                <a:chOff x="3671888" y="3718559"/>
                <a:chExt cx="3557587" cy="292389"/>
              </a:xfrm>
            </p:grpSpPr>
            <p:sp>
              <p:nvSpPr>
                <p:cNvPr id="95" name="Rectángulo: esquinas redondeadas 94">
                  <a:extLst>
                    <a:ext uri="{FF2B5EF4-FFF2-40B4-BE49-F238E27FC236}">
                      <a16:creationId xmlns:a16="http://schemas.microsoft.com/office/drawing/2014/main" id="{D69BB5BE-59BF-4CBE-A9F9-E2E1F5823F54}"/>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6" name="Content">
                  <a:extLst>
                    <a:ext uri="{FF2B5EF4-FFF2-40B4-BE49-F238E27FC236}">
                      <a16:creationId xmlns:a16="http://schemas.microsoft.com/office/drawing/2014/main" id="{9492F3BC-2347-4847-AD02-ECEF32EB4C88}"/>
                    </a:ext>
                  </a:extLst>
                </p:cNvPr>
                <p:cNvSpPr txBox="1"/>
                <p:nvPr>
                  <p:custDataLst>
                    <p:custData r:id="rId87"/>
                  </p:custDataLst>
                </p:nvPr>
              </p:nvSpPr>
              <p:spPr>
                <a:xfrm>
                  <a:off x="3671888" y="3718559"/>
                  <a:ext cx="2975220"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6</a:t>
                  </a:r>
                </a:p>
              </p:txBody>
            </p:sp>
          </p:grpSp>
          <p:sp>
            <p:nvSpPr>
              <p:cNvPr id="97" name="Content">
                <a:extLst>
                  <a:ext uri="{FF2B5EF4-FFF2-40B4-BE49-F238E27FC236}">
                    <a16:creationId xmlns:a16="http://schemas.microsoft.com/office/drawing/2014/main" id="{E4609E38-991F-4F61-8B8D-802E6C5EBC83}"/>
                  </a:ext>
                </a:extLst>
              </p:cNvPr>
              <p:cNvSpPr txBox="1"/>
              <p:nvPr>
                <p:custDataLst>
                  <p:custData r:id="rId79"/>
                </p:custDataLst>
              </p:nvPr>
            </p:nvSpPr>
            <p:spPr>
              <a:xfrm>
                <a:off x="2611895" y="3087854"/>
                <a:ext cx="1650855"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Horas </a:t>
                </a:r>
                <a:r>
                  <a:rPr lang="en-US" sz="1600" dirty="0" err="1">
                    <a:latin typeface="Raleway" panose="020B0503030101060003" pitchFamily="34" charset="0"/>
                    <a:ea typeface="Segoe UI" pitchFamily="34" charset="0"/>
                    <a:cs typeface="Segoe UI" pitchFamily="34" charset="0"/>
                  </a:rPr>
                  <a:t>prácticas</a:t>
                </a:r>
                <a:endParaRPr lang="en-US" sz="1600" dirty="0">
                  <a:latin typeface="Raleway" panose="020B0503030101060003" pitchFamily="34" charset="0"/>
                  <a:ea typeface="Segoe UI" pitchFamily="34" charset="0"/>
                  <a:cs typeface="Segoe UI" pitchFamily="34" charset="0"/>
                </a:endParaRPr>
              </a:p>
            </p:txBody>
          </p:sp>
          <p:grpSp>
            <p:nvGrpSpPr>
              <p:cNvPr id="3" name="Grupo 2">
                <a:extLst>
                  <a:ext uri="{FF2B5EF4-FFF2-40B4-BE49-F238E27FC236}">
                    <a16:creationId xmlns:a16="http://schemas.microsoft.com/office/drawing/2014/main" id="{ECB3A6C4-2C4D-414E-A2BF-8423DFE409C6}"/>
                  </a:ext>
                </a:extLst>
              </p:cNvPr>
              <p:cNvGrpSpPr/>
              <p:nvPr/>
            </p:nvGrpSpPr>
            <p:grpSpPr>
              <a:xfrm>
                <a:off x="470751" y="3842329"/>
                <a:ext cx="711531" cy="292388"/>
                <a:chOff x="470751" y="3796609"/>
                <a:chExt cx="711531" cy="292388"/>
              </a:xfrm>
            </p:grpSpPr>
            <p:sp>
              <p:nvSpPr>
                <p:cNvPr id="99" name="Content">
                  <a:extLst>
                    <a:ext uri="{FF2B5EF4-FFF2-40B4-BE49-F238E27FC236}">
                      <a16:creationId xmlns:a16="http://schemas.microsoft.com/office/drawing/2014/main" id="{06CF2E0C-1DBF-410A-8FF9-559707BD466B}"/>
                    </a:ext>
                  </a:extLst>
                </p:cNvPr>
                <p:cNvSpPr txBox="1"/>
                <p:nvPr>
                  <p:custDataLst>
                    <p:custData r:id="rId86"/>
                  </p:custDataLst>
                </p:nvPr>
              </p:nvSpPr>
              <p:spPr>
                <a:xfrm>
                  <a:off x="470751" y="3796609"/>
                  <a:ext cx="444352"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AF</a:t>
                  </a:r>
                </a:p>
              </p:txBody>
            </p:sp>
            <p:pic>
              <p:nvPicPr>
                <p:cNvPr id="100" name="Gráfico 99">
                  <a:extLst>
                    <a:ext uri="{FF2B5EF4-FFF2-40B4-BE49-F238E27FC236}">
                      <a16:creationId xmlns:a16="http://schemas.microsoft.com/office/drawing/2014/main" id="{72EB8598-AF74-40B8-AE13-A35B6C4134DF}"/>
                    </a:ext>
                  </a:extLst>
                </p:cNvPr>
                <p:cNvPicPr>
                  <a:picLocks noChangeAspect="1"/>
                </p:cNvPicPr>
                <p:nvPr/>
              </p:nvPicPr>
              <p:blipFill>
                <a:blip r:embed="rId110">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982781" y="3810488"/>
                  <a:ext cx="199501" cy="252000"/>
                </a:xfrm>
                <a:prstGeom prst="rect">
                  <a:avLst/>
                </a:prstGeom>
              </p:spPr>
            </p:pic>
          </p:grpSp>
          <p:grpSp>
            <p:nvGrpSpPr>
              <p:cNvPr id="101" name="Grupo 100">
                <a:extLst>
                  <a:ext uri="{FF2B5EF4-FFF2-40B4-BE49-F238E27FC236}">
                    <a16:creationId xmlns:a16="http://schemas.microsoft.com/office/drawing/2014/main" id="{5285EF2E-0642-4495-8EC9-FFE5B10CE606}"/>
                  </a:ext>
                </a:extLst>
              </p:cNvPr>
              <p:cNvGrpSpPr/>
              <p:nvPr/>
            </p:nvGrpSpPr>
            <p:grpSpPr>
              <a:xfrm>
                <a:off x="1280706" y="3842329"/>
                <a:ext cx="711531" cy="292388"/>
                <a:chOff x="470751" y="3796609"/>
                <a:chExt cx="711531" cy="292388"/>
              </a:xfrm>
            </p:grpSpPr>
            <p:sp>
              <p:nvSpPr>
                <p:cNvPr id="102" name="Content">
                  <a:extLst>
                    <a:ext uri="{FF2B5EF4-FFF2-40B4-BE49-F238E27FC236}">
                      <a16:creationId xmlns:a16="http://schemas.microsoft.com/office/drawing/2014/main" id="{3D6D7BBC-6780-42BA-8123-AEAC1CE33DE1}"/>
                    </a:ext>
                  </a:extLst>
                </p:cNvPr>
                <p:cNvSpPr txBox="1"/>
                <p:nvPr>
                  <p:custDataLst>
                    <p:custData r:id="rId85"/>
                  </p:custDataLst>
                </p:nvPr>
              </p:nvSpPr>
              <p:spPr>
                <a:xfrm>
                  <a:off x="470751" y="3796609"/>
                  <a:ext cx="287258"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II</a:t>
                  </a:r>
                </a:p>
              </p:txBody>
            </p:sp>
            <p:pic>
              <p:nvPicPr>
                <p:cNvPr id="103" name="Gráfico 102">
                  <a:extLst>
                    <a:ext uri="{FF2B5EF4-FFF2-40B4-BE49-F238E27FC236}">
                      <a16:creationId xmlns:a16="http://schemas.microsoft.com/office/drawing/2014/main" id="{C0C831B2-B5D0-4F4C-AC01-0BE982E1E2AD}"/>
                    </a:ext>
                  </a:extLst>
                </p:cNvPr>
                <p:cNvPicPr>
                  <a:picLocks noChangeAspect="1"/>
                </p:cNvPicPr>
                <p:nvPr/>
              </p:nvPicPr>
              <p:blipFill>
                <a:blip r:embed="rId110">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982781" y="3810488"/>
                  <a:ext cx="199501" cy="252000"/>
                </a:xfrm>
                <a:prstGeom prst="rect">
                  <a:avLst/>
                </a:prstGeom>
              </p:spPr>
            </p:pic>
          </p:grpSp>
          <p:sp>
            <p:nvSpPr>
              <p:cNvPr id="126" name="Content">
                <a:extLst>
                  <a:ext uri="{FF2B5EF4-FFF2-40B4-BE49-F238E27FC236}">
                    <a16:creationId xmlns:a16="http://schemas.microsoft.com/office/drawing/2014/main" id="{1CE1D52A-7639-43BB-B1E9-CC9B5DE340A9}"/>
                  </a:ext>
                </a:extLst>
              </p:cNvPr>
              <p:cNvSpPr txBox="1"/>
              <p:nvPr>
                <p:custDataLst>
                  <p:custData r:id="rId80"/>
                </p:custDataLst>
              </p:nvPr>
            </p:nvSpPr>
            <p:spPr>
              <a:xfrm>
                <a:off x="470750" y="3086181"/>
                <a:ext cx="1650855"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Horas </a:t>
                </a:r>
                <a:r>
                  <a:rPr lang="en-US" sz="1600" dirty="0" err="1">
                    <a:latin typeface="Raleway" panose="020B0503030101060003" pitchFamily="34" charset="0"/>
                    <a:ea typeface="Segoe UI" pitchFamily="34" charset="0"/>
                    <a:cs typeface="Segoe UI" pitchFamily="34" charset="0"/>
                  </a:rPr>
                  <a:t>teóricas</a:t>
                </a:r>
                <a:endParaRPr lang="en-US" sz="1600" dirty="0">
                  <a:latin typeface="Raleway" panose="020B0503030101060003" pitchFamily="34" charset="0"/>
                  <a:ea typeface="Segoe UI" pitchFamily="34" charset="0"/>
                  <a:cs typeface="Segoe UI" pitchFamily="34" charset="0"/>
                </a:endParaRPr>
              </a:p>
            </p:txBody>
          </p:sp>
          <p:grpSp>
            <p:nvGrpSpPr>
              <p:cNvPr id="127" name="Grupo 126">
                <a:extLst>
                  <a:ext uri="{FF2B5EF4-FFF2-40B4-BE49-F238E27FC236}">
                    <a16:creationId xmlns:a16="http://schemas.microsoft.com/office/drawing/2014/main" id="{B8BA71AD-D187-453E-9886-25F577357F7E}"/>
                  </a:ext>
                </a:extLst>
              </p:cNvPr>
              <p:cNvGrpSpPr/>
              <p:nvPr>
                <p:custDataLst>
                  <p:custData r:id="rId81"/>
                </p:custDataLst>
              </p:nvPr>
            </p:nvGrpSpPr>
            <p:grpSpPr>
              <a:xfrm>
                <a:off x="1992237" y="3094053"/>
                <a:ext cx="634320" cy="292389"/>
                <a:chOff x="3671888" y="3718559"/>
                <a:chExt cx="3557587" cy="292389"/>
              </a:xfrm>
            </p:grpSpPr>
            <p:sp>
              <p:nvSpPr>
                <p:cNvPr id="128" name="Rectángulo: esquinas redondeadas 127">
                  <a:extLst>
                    <a:ext uri="{FF2B5EF4-FFF2-40B4-BE49-F238E27FC236}">
                      <a16:creationId xmlns:a16="http://schemas.microsoft.com/office/drawing/2014/main" id="{019F50DF-0479-4DD1-94A2-5C9025555E40}"/>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9" name="Content">
                  <a:extLst>
                    <a:ext uri="{FF2B5EF4-FFF2-40B4-BE49-F238E27FC236}">
                      <a16:creationId xmlns:a16="http://schemas.microsoft.com/office/drawing/2014/main" id="{EF4C3CA9-AB78-41B3-B9A6-E63CB95C70EE}"/>
                    </a:ext>
                  </a:extLst>
                </p:cNvPr>
                <p:cNvSpPr txBox="1"/>
                <p:nvPr>
                  <p:custDataLst>
                    <p:custData r:id="rId84"/>
                  </p:custDataLst>
                </p:nvPr>
              </p:nvSpPr>
              <p:spPr>
                <a:xfrm>
                  <a:off x="3671888" y="3718559"/>
                  <a:ext cx="2975220"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0</a:t>
                  </a:r>
                </a:p>
              </p:txBody>
            </p:sp>
          </p:grpSp>
          <p:grpSp>
            <p:nvGrpSpPr>
              <p:cNvPr id="236" name="Grupo 235">
                <a:extLst>
                  <a:ext uri="{FF2B5EF4-FFF2-40B4-BE49-F238E27FC236}">
                    <a16:creationId xmlns:a16="http://schemas.microsoft.com/office/drawing/2014/main" id="{82C201D3-A029-4079-B908-F5434E6AC3DB}"/>
                  </a:ext>
                </a:extLst>
              </p:cNvPr>
              <p:cNvGrpSpPr/>
              <p:nvPr>
                <p:custDataLst>
                  <p:custData r:id="rId82"/>
                </p:custDataLst>
              </p:nvPr>
            </p:nvGrpSpPr>
            <p:grpSpPr>
              <a:xfrm>
                <a:off x="565886" y="2695180"/>
                <a:ext cx="3300983" cy="292389"/>
                <a:chOff x="3671888" y="3718559"/>
                <a:chExt cx="3557587" cy="292389"/>
              </a:xfrm>
            </p:grpSpPr>
            <p:sp>
              <p:nvSpPr>
                <p:cNvPr id="237" name="Rectángulo: esquinas redondeadas 236">
                  <a:extLst>
                    <a:ext uri="{FF2B5EF4-FFF2-40B4-BE49-F238E27FC236}">
                      <a16:creationId xmlns:a16="http://schemas.microsoft.com/office/drawing/2014/main" id="{D7C14899-D654-4123-8846-5BA7CF8BD1F2}"/>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38" name="Content">
                  <a:extLst>
                    <a:ext uri="{FF2B5EF4-FFF2-40B4-BE49-F238E27FC236}">
                      <a16:creationId xmlns:a16="http://schemas.microsoft.com/office/drawing/2014/main" id="{E62B8A43-632D-4676-B35D-6C4F6F2F8BDD}"/>
                    </a:ext>
                  </a:extLst>
                </p:cNvPr>
                <p:cNvSpPr txBox="1"/>
                <p:nvPr>
                  <p:custDataLst>
                    <p:custData r:id="rId83"/>
                  </p:custDataLst>
                </p:nvPr>
              </p:nvSpPr>
              <p:spPr>
                <a:xfrm>
                  <a:off x="3671888" y="3718559"/>
                  <a:ext cx="2975220"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Computación</a:t>
                  </a:r>
                  <a:r>
                    <a:rPr lang="en-US" sz="1600" dirty="0">
                      <a:latin typeface="Raleway" panose="020B0503030101060003" pitchFamily="34" charset="0"/>
                      <a:ea typeface="Segoe UI" pitchFamily="34" charset="0"/>
                      <a:cs typeface="Segoe UI" pitchFamily="34" charset="0"/>
                    </a:rPr>
                    <a:t> </a:t>
                  </a:r>
                  <a:r>
                    <a:rPr lang="en-US" sz="1600" dirty="0" err="1">
                      <a:latin typeface="Raleway" panose="020B0503030101060003" pitchFamily="34" charset="0"/>
                      <a:ea typeface="Segoe UI" pitchFamily="34" charset="0"/>
                      <a:cs typeface="Segoe UI" pitchFamily="34" charset="0"/>
                    </a:rPr>
                    <a:t>básica</a:t>
                  </a:r>
                  <a:endParaRPr lang="en-US" sz="1600" dirty="0">
                    <a:latin typeface="Raleway" panose="020B0503030101060003" pitchFamily="34" charset="0"/>
                    <a:ea typeface="Segoe UI" pitchFamily="34" charset="0"/>
                    <a:cs typeface="Segoe UI" pitchFamily="34" charset="0"/>
                  </a:endParaRPr>
                </a:p>
              </p:txBody>
            </p:sp>
          </p:grpSp>
        </p:grpSp>
        <p:sp>
          <p:nvSpPr>
            <p:cNvPr id="279" name="Content">
              <a:extLst>
                <a:ext uri="{FF2B5EF4-FFF2-40B4-BE49-F238E27FC236}">
                  <a16:creationId xmlns:a16="http://schemas.microsoft.com/office/drawing/2014/main" id="{DBD79E7A-974C-4D27-BD40-9CB0AE039B12}"/>
                </a:ext>
              </a:extLst>
            </p:cNvPr>
            <p:cNvSpPr txBox="1"/>
            <p:nvPr>
              <p:custDataLst>
                <p:custData r:id="rId71"/>
              </p:custDataLst>
            </p:nvPr>
          </p:nvSpPr>
          <p:spPr>
            <a:xfrm>
              <a:off x="4123584" y="2697855"/>
              <a:ext cx="1650855" cy="292388"/>
            </a:xfrm>
            <a:prstGeom prst="rect">
              <a:avLst/>
            </a:prstGeom>
            <a:noFill/>
          </p:spPr>
          <p:txBody>
            <a:bodyPr wrap="square" lIns="91440" tIns="18288" rIns="91440" bIns="27432" rtlCol="0" anchor="ctr" anchorCtr="0">
              <a:spAutoFit/>
            </a:bodyPr>
            <a:lstStyle/>
            <a:p>
              <a:pPr algn="r"/>
              <a:r>
                <a:rPr lang="en-US" sz="1600" dirty="0">
                  <a:latin typeface="Raleway" panose="020B0503030101060003" pitchFamily="34" charset="0"/>
                  <a:ea typeface="Segoe UI" pitchFamily="34" charset="0"/>
                  <a:cs typeface="Segoe UI" pitchFamily="34" charset="0"/>
                </a:rPr>
                <a:t>6 </a:t>
              </a:r>
              <a:r>
                <a:rPr lang="en-US" sz="1600" dirty="0" err="1">
                  <a:latin typeface="Raleway" panose="020B0503030101060003" pitchFamily="34" charset="0"/>
                  <a:ea typeface="Segoe UI" pitchFamily="34" charset="0"/>
                  <a:cs typeface="Segoe UI" pitchFamily="34" charset="0"/>
                </a:rPr>
                <a:t>créditos</a:t>
              </a:r>
              <a:endParaRPr lang="en-US" sz="1600" dirty="0">
                <a:latin typeface="Raleway" panose="020B0503030101060003" pitchFamily="34" charset="0"/>
                <a:ea typeface="Segoe UI" pitchFamily="34" charset="0"/>
                <a:cs typeface="Segoe UI" pitchFamily="34" charset="0"/>
              </a:endParaRPr>
            </a:p>
          </p:txBody>
        </p:sp>
        <p:grpSp>
          <p:nvGrpSpPr>
            <p:cNvPr id="280" name="Grupo 279">
              <a:extLst>
                <a:ext uri="{FF2B5EF4-FFF2-40B4-BE49-F238E27FC236}">
                  <a16:creationId xmlns:a16="http://schemas.microsoft.com/office/drawing/2014/main" id="{656D605C-5E7D-456F-A67C-0B20A906595E}"/>
                </a:ext>
              </a:extLst>
            </p:cNvPr>
            <p:cNvGrpSpPr/>
            <p:nvPr/>
          </p:nvGrpSpPr>
          <p:grpSpPr>
            <a:xfrm>
              <a:off x="470751" y="3538703"/>
              <a:ext cx="711531" cy="292388"/>
              <a:chOff x="470751" y="3796609"/>
              <a:chExt cx="711531" cy="292388"/>
            </a:xfrm>
          </p:grpSpPr>
          <p:sp>
            <p:nvSpPr>
              <p:cNvPr id="289" name="Content">
                <a:extLst>
                  <a:ext uri="{FF2B5EF4-FFF2-40B4-BE49-F238E27FC236}">
                    <a16:creationId xmlns:a16="http://schemas.microsoft.com/office/drawing/2014/main" id="{5FFC91EA-0234-4C63-A4AB-5E1A25969DD5}"/>
                  </a:ext>
                </a:extLst>
              </p:cNvPr>
              <p:cNvSpPr txBox="1"/>
              <p:nvPr>
                <p:custDataLst>
                  <p:custData r:id="rId77"/>
                </p:custDataLst>
              </p:nvPr>
            </p:nvSpPr>
            <p:spPr>
              <a:xfrm>
                <a:off x="470751" y="3796609"/>
                <a:ext cx="325730"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C</a:t>
                </a:r>
              </a:p>
            </p:txBody>
          </p:sp>
          <p:pic>
            <p:nvPicPr>
              <p:cNvPr id="290" name="Gráfico 289">
                <a:extLst>
                  <a:ext uri="{FF2B5EF4-FFF2-40B4-BE49-F238E27FC236}">
                    <a16:creationId xmlns:a16="http://schemas.microsoft.com/office/drawing/2014/main" id="{F6BD7273-7F88-494E-9D08-A9CAA4898DA7}"/>
                  </a:ext>
                </a:extLst>
              </p:cNvPr>
              <p:cNvPicPr>
                <a:picLocks noChangeAspect="1"/>
              </p:cNvPicPr>
              <p:nvPr/>
            </p:nvPicPr>
            <p:blipFill>
              <a:blip r:embed="rId110">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982781" y="3810488"/>
                <a:ext cx="199501" cy="252000"/>
              </a:xfrm>
              <a:prstGeom prst="rect">
                <a:avLst/>
              </a:prstGeom>
            </p:spPr>
          </p:pic>
        </p:grpSp>
        <p:grpSp>
          <p:nvGrpSpPr>
            <p:cNvPr id="291" name="Grupo 290">
              <a:extLst>
                <a:ext uri="{FF2B5EF4-FFF2-40B4-BE49-F238E27FC236}">
                  <a16:creationId xmlns:a16="http://schemas.microsoft.com/office/drawing/2014/main" id="{A74CF4FE-AE6B-4C3D-A68F-34BDF3605F9A}"/>
                </a:ext>
              </a:extLst>
            </p:cNvPr>
            <p:cNvGrpSpPr/>
            <p:nvPr/>
          </p:nvGrpSpPr>
          <p:grpSpPr>
            <a:xfrm>
              <a:off x="1280706" y="3538703"/>
              <a:ext cx="711531" cy="292388"/>
              <a:chOff x="470751" y="3796609"/>
              <a:chExt cx="711531" cy="292388"/>
            </a:xfrm>
          </p:grpSpPr>
          <p:sp>
            <p:nvSpPr>
              <p:cNvPr id="292" name="Content">
                <a:extLst>
                  <a:ext uri="{FF2B5EF4-FFF2-40B4-BE49-F238E27FC236}">
                    <a16:creationId xmlns:a16="http://schemas.microsoft.com/office/drawing/2014/main" id="{88F40A5C-B36D-4BA4-AFD5-E118644199B6}"/>
                  </a:ext>
                </a:extLst>
              </p:cNvPr>
              <p:cNvSpPr txBox="1"/>
              <p:nvPr>
                <p:custDataLst>
                  <p:custData r:id="rId76"/>
                </p:custDataLst>
              </p:nvPr>
            </p:nvSpPr>
            <p:spPr>
              <a:xfrm>
                <a:off x="470751" y="3796609"/>
                <a:ext cx="235962"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I</a:t>
                </a:r>
              </a:p>
            </p:txBody>
          </p:sp>
          <p:pic>
            <p:nvPicPr>
              <p:cNvPr id="293" name="Gráfico 292">
                <a:extLst>
                  <a:ext uri="{FF2B5EF4-FFF2-40B4-BE49-F238E27FC236}">
                    <a16:creationId xmlns:a16="http://schemas.microsoft.com/office/drawing/2014/main" id="{2BA316E1-F6E0-45F8-8AE4-D01D2B658504}"/>
                  </a:ext>
                </a:extLst>
              </p:cNvPr>
              <p:cNvPicPr>
                <a:picLocks noChangeAspect="1"/>
              </p:cNvPicPr>
              <p:nvPr/>
            </p:nvPicPr>
            <p:blipFill>
              <a:blip r:embed="rId110">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982781" y="3810488"/>
                <a:ext cx="199501" cy="252000"/>
              </a:xfrm>
              <a:prstGeom prst="rect">
                <a:avLst/>
              </a:prstGeom>
            </p:spPr>
          </p:pic>
        </p:grpSp>
        <p:grpSp>
          <p:nvGrpSpPr>
            <p:cNvPr id="294" name="Grupo 293">
              <a:extLst>
                <a:ext uri="{FF2B5EF4-FFF2-40B4-BE49-F238E27FC236}">
                  <a16:creationId xmlns:a16="http://schemas.microsoft.com/office/drawing/2014/main" id="{31113C51-E534-4D55-9D11-7267AFF85AFF}"/>
                </a:ext>
              </a:extLst>
            </p:cNvPr>
            <p:cNvGrpSpPr/>
            <p:nvPr/>
          </p:nvGrpSpPr>
          <p:grpSpPr>
            <a:xfrm>
              <a:off x="2101012" y="3544186"/>
              <a:ext cx="711531" cy="292388"/>
              <a:chOff x="470751" y="3796609"/>
              <a:chExt cx="711531" cy="292388"/>
            </a:xfrm>
          </p:grpSpPr>
          <p:sp>
            <p:nvSpPr>
              <p:cNvPr id="295" name="Content">
                <a:extLst>
                  <a:ext uri="{FF2B5EF4-FFF2-40B4-BE49-F238E27FC236}">
                    <a16:creationId xmlns:a16="http://schemas.microsoft.com/office/drawing/2014/main" id="{C9BDDA9F-A359-49E1-8820-F45F42F3FDEB}"/>
                  </a:ext>
                </a:extLst>
              </p:cNvPr>
              <p:cNvSpPr txBox="1"/>
              <p:nvPr>
                <p:custDataLst>
                  <p:custData r:id="rId75"/>
                </p:custDataLst>
              </p:nvPr>
            </p:nvSpPr>
            <p:spPr>
              <a:xfrm>
                <a:off x="470751" y="3796609"/>
                <a:ext cx="309700"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T</a:t>
                </a:r>
              </a:p>
            </p:txBody>
          </p:sp>
          <p:pic>
            <p:nvPicPr>
              <p:cNvPr id="296" name="Gráfico 295">
                <a:extLst>
                  <a:ext uri="{FF2B5EF4-FFF2-40B4-BE49-F238E27FC236}">
                    <a16:creationId xmlns:a16="http://schemas.microsoft.com/office/drawing/2014/main" id="{4D5ADA42-C627-4976-9104-BFEEBAE0F349}"/>
                  </a:ext>
                </a:extLst>
              </p:cNvPr>
              <p:cNvPicPr>
                <a:picLocks noChangeAspect="1"/>
              </p:cNvPicPr>
              <p:nvPr/>
            </p:nvPicPr>
            <p:blipFill>
              <a:blip r:embed="rId110">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982781" y="3810488"/>
                <a:ext cx="199501" cy="252000"/>
              </a:xfrm>
              <a:prstGeom prst="rect">
                <a:avLst/>
              </a:prstGeom>
            </p:spPr>
          </p:pic>
        </p:grpSp>
        <p:grpSp>
          <p:nvGrpSpPr>
            <p:cNvPr id="297" name="Grupo 296">
              <a:extLst>
                <a:ext uri="{FF2B5EF4-FFF2-40B4-BE49-F238E27FC236}">
                  <a16:creationId xmlns:a16="http://schemas.microsoft.com/office/drawing/2014/main" id="{1A959C3C-CCFB-499F-9EEF-7C4E287641A8}"/>
                </a:ext>
              </a:extLst>
            </p:cNvPr>
            <p:cNvGrpSpPr/>
            <p:nvPr/>
          </p:nvGrpSpPr>
          <p:grpSpPr>
            <a:xfrm>
              <a:off x="2870575" y="3539499"/>
              <a:ext cx="711531" cy="292388"/>
              <a:chOff x="470751" y="3796609"/>
              <a:chExt cx="711531" cy="292388"/>
            </a:xfrm>
          </p:grpSpPr>
          <p:sp>
            <p:nvSpPr>
              <p:cNvPr id="298" name="Content">
                <a:extLst>
                  <a:ext uri="{FF2B5EF4-FFF2-40B4-BE49-F238E27FC236}">
                    <a16:creationId xmlns:a16="http://schemas.microsoft.com/office/drawing/2014/main" id="{1C8A5671-A463-4B34-B1F0-4055B79BC2BB}"/>
                  </a:ext>
                </a:extLst>
              </p:cNvPr>
              <p:cNvSpPr txBox="1"/>
              <p:nvPr>
                <p:custDataLst>
                  <p:custData r:id="rId74"/>
                </p:custDataLst>
              </p:nvPr>
            </p:nvSpPr>
            <p:spPr>
              <a:xfrm>
                <a:off x="470751" y="3796609"/>
                <a:ext cx="428322"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lef</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299" name="Gráfico 298">
                <a:extLst>
                  <a:ext uri="{FF2B5EF4-FFF2-40B4-BE49-F238E27FC236}">
                    <a16:creationId xmlns:a16="http://schemas.microsoft.com/office/drawing/2014/main" id="{E1BD24BB-2B56-4AAC-A05A-65E5A2D0F632}"/>
                  </a:ext>
                </a:extLst>
              </p:cNvPr>
              <p:cNvPicPr>
                <a:picLocks noChangeAspect="1"/>
              </p:cNvPicPr>
              <p:nvPr/>
            </p:nvPicPr>
            <p:blipFill>
              <a:blip r:embed="rId110">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982781" y="3810488"/>
                <a:ext cx="199501" cy="252000"/>
              </a:xfrm>
              <a:prstGeom prst="rect">
                <a:avLst/>
              </a:prstGeom>
            </p:spPr>
          </p:pic>
        </p:grpSp>
        <p:grpSp>
          <p:nvGrpSpPr>
            <p:cNvPr id="300" name="Grupo 299">
              <a:extLst>
                <a:ext uri="{FF2B5EF4-FFF2-40B4-BE49-F238E27FC236}">
                  <a16:creationId xmlns:a16="http://schemas.microsoft.com/office/drawing/2014/main" id="{21B4327A-3EB9-4098-B5ED-845699ED60B2}"/>
                </a:ext>
              </a:extLst>
            </p:cNvPr>
            <p:cNvGrpSpPr/>
            <p:nvPr/>
          </p:nvGrpSpPr>
          <p:grpSpPr>
            <a:xfrm>
              <a:off x="3595492" y="3539499"/>
              <a:ext cx="711531" cy="292388"/>
              <a:chOff x="470751" y="3796609"/>
              <a:chExt cx="711531" cy="292388"/>
            </a:xfrm>
          </p:grpSpPr>
          <p:sp>
            <p:nvSpPr>
              <p:cNvPr id="301" name="Content">
                <a:extLst>
                  <a:ext uri="{FF2B5EF4-FFF2-40B4-BE49-F238E27FC236}">
                    <a16:creationId xmlns:a16="http://schemas.microsoft.com/office/drawing/2014/main" id="{9F3D4199-6AA2-422E-A6B9-FA3823FD54DC}"/>
                  </a:ext>
                </a:extLst>
              </p:cNvPr>
              <p:cNvSpPr txBox="1"/>
              <p:nvPr>
                <p:custDataLst>
                  <p:custData r:id="rId73"/>
                </p:custDataLst>
              </p:nvPr>
            </p:nvSpPr>
            <p:spPr>
              <a:xfrm>
                <a:off x="470751" y="3796609"/>
                <a:ext cx="465192"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Ob</a:t>
                </a:r>
              </a:p>
            </p:txBody>
          </p:sp>
          <p:pic>
            <p:nvPicPr>
              <p:cNvPr id="302" name="Gráfico 301">
                <a:extLst>
                  <a:ext uri="{FF2B5EF4-FFF2-40B4-BE49-F238E27FC236}">
                    <a16:creationId xmlns:a16="http://schemas.microsoft.com/office/drawing/2014/main" id="{3D611C96-6756-4951-8090-8772B8A42483}"/>
                  </a:ext>
                </a:extLst>
              </p:cNvPr>
              <p:cNvPicPr>
                <a:picLocks noChangeAspect="1"/>
              </p:cNvPicPr>
              <p:nvPr/>
            </p:nvPicPr>
            <p:blipFill>
              <a:blip r:embed="rId110">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982781" y="3810488"/>
                <a:ext cx="199501" cy="252000"/>
              </a:xfrm>
              <a:prstGeom prst="rect">
                <a:avLst/>
              </a:prstGeom>
            </p:spPr>
          </p:pic>
        </p:grpSp>
        <p:grpSp>
          <p:nvGrpSpPr>
            <p:cNvPr id="303" name="Grupo 302">
              <a:extLst>
                <a:ext uri="{FF2B5EF4-FFF2-40B4-BE49-F238E27FC236}">
                  <a16:creationId xmlns:a16="http://schemas.microsoft.com/office/drawing/2014/main" id="{70F7A8C3-329F-4DD8-A1FB-E8C9C8A4C6CF}"/>
                </a:ext>
              </a:extLst>
            </p:cNvPr>
            <p:cNvGrpSpPr/>
            <p:nvPr/>
          </p:nvGrpSpPr>
          <p:grpSpPr>
            <a:xfrm>
              <a:off x="4351828" y="3546714"/>
              <a:ext cx="711531" cy="292388"/>
              <a:chOff x="470751" y="3796609"/>
              <a:chExt cx="711531" cy="292388"/>
            </a:xfrm>
          </p:grpSpPr>
          <p:sp>
            <p:nvSpPr>
              <p:cNvPr id="304" name="Content">
                <a:extLst>
                  <a:ext uri="{FF2B5EF4-FFF2-40B4-BE49-F238E27FC236}">
                    <a16:creationId xmlns:a16="http://schemas.microsoft.com/office/drawing/2014/main" id="{420D9A15-006B-442B-9CC2-08A70036C2C3}"/>
                  </a:ext>
                </a:extLst>
              </p:cNvPr>
              <p:cNvSpPr txBox="1"/>
              <p:nvPr>
                <p:custDataLst>
                  <p:custData r:id="rId72"/>
                </p:custDataLst>
              </p:nvPr>
            </p:nvSpPr>
            <p:spPr>
              <a:xfrm>
                <a:off x="470751" y="3796609"/>
                <a:ext cx="468398"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BG</a:t>
                </a:r>
              </a:p>
            </p:txBody>
          </p:sp>
          <p:pic>
            <p:nvPicPr>
              <p:cNvPr id="305" name="Gráfico 304">
                <a:extLst>
                  <a:ext uri="{FF2B5EF4-FFF2-40B4-BE49-F238E27FC236}">
                    <a16:creationId xmlns:a16="http://schemas.microsoft.com/office/drawing/2014/main" id="{7D6D9A12-B1BB-4772-8CA7-3E91AC5E70B7}"/>
                  </a:ext>
                </a:extLst>
              </p:cNvPr>
              <p:cNvPicPr>
                <a:picLocks noChangeAspect="1"/>
              </p:cNvPicPr>
              <p:nvPr/>
            </p:nvPicPr>
            <p:blipFill>
              <a:blip r:embed="rId110">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982781" y="3810488"/>
                <a:ext cx="199501" cy="252000"/>
              </a:xfrm>
              <a:prstGeom prst="rect">
                <a:avLst/>
              </a:prstGeom>
            </p:spPr>
          </p:pic>
        </p:grpSp>
      </p:grpSp>
      <p:pic>
        <p:nvPicPr>
          <p:cNvPr id="40" name="Gráfico 39">
            <a:extLst>
              <a:ext uri="{FF2B5EF4-FFF2-40B4-BE49-F238E27FC236}">
                <a16:creationId xmlns:a16="http://schemas.microsoft.com/office/drawing/2014/main" id="{21D0C0BE-2F12-4C02-8267-2D1145587830}"/>
              </a:ext>
            </a:extLst>
          </p:cNvPr>
          <p:cNvPicPr>
            <a:picLocks noChangeAspect="1"/>
          </p:cNvPicPr>
          <p:nvPr/>
        </p:nvPicPr>
        <p:blipFill>
          <a:blip r:embed="rId112">
            <a:extLst>
              <a:ext uri="{28A0092B-C50C-407E-A947-70E740481C1C}">
                <a14:useLocalDpi xmlns:a14="http://schemas.microsoft.com/office/drawing/2010/main" val="0"/>
              </a:ext>
              <a:ext uri="{96DAC541-7B7A-43D3-8B79-37D633B846F1}">
                <asvg:svgBlip xmlns:asvg="http://schemas.microsoft.com/office/drawing/2016/SVG/main" r:embed="rId113"/>
              </a:ext>
            </a:extLst>
          </a:blip>
          <a:stretch>
            <a:fillRect/>
          </a:stretch>
        </p:blipFill>
        <p:spPr>
          <a:xfrm>
            <a:off x="4559031" y="3700635"/>
            <a:ext cx="360000" cy="360000"/>
          </a:xfrm>
          <a:prstGeom prst="rect">
            <a:avLst/>
          </a:prstGeom>
        </p:spPr>
      </p:pic>
      <p:sp>
        <p:nvSpPr>
          <p:cNvPr id="388" name="Content">
            <a:extLst>
              <a:ext uri="{FF2B5EF4-FFF2-40B4-BE49-F238E27FC236}">
                <a16:creationId xmlns:a16="http://schemas.microsoft.com/office/drawing/2014/main" id="{6C7E66FB-6A1F-448E-8C93-E3CAC0B2BEDE}"/>
              </a:ext>
            </a:extLst>
          </p:cNvPr>
          <p:cNvSpPr txBox="1"/>
          <p:nvPr>
            <p:custDataLst>
              <p:custData r:id="rId8"/>
              <p:custData r:id="rId9"/>
            </p:custDataLst>
          </p:nvPr>
        </p:nvSpPr>
        <p:spPr>
          <a:xfrm>
            <a:off x="8182349" y="3466452"/>
            <a:ext cx="1650855"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Horas </a:t>
            </a:r>
            <a:r>
              <a:rPr lang="en-US" sz="1600" dirty="0" err="1">
                <a:latin typeface="Raleway" panose="020B0503030101060003" pitchFamily="34" charset="0"/>
                <a:ea typeface="Segoe UI" pitchFamily="34" charset="0"/>
                <a:cs typeface="Segoe UI" pitchFamily="34" charset="0"/>
              </a:rPr>
              <a:t>prácticas</a:t>
            </a:r>
            <a:endParaRPr lang="en-US" sz="1600" dirty="0">
              <a:latin typeface="Raleway" panose="020B0503030101060003" pitchFamily="34" charset="0"/>
              <a:ea typeface="Segoe UI" pitchFamily="34" charset="0"/>
              <a:cs typeface="Segoe UI" pitchFamily="34" charset="0"/>
            </a:endParaRPr>
          </a:p>
        </p:txBody>
      </p:sp>
      <p:grpSp>
        <p:nvGrpSpPr>
          <p:cNvPr id="455" name="Grupo 454">
            <a:extLst>
              <a:ext uri="{FF2B5EF4-FFF2-40B4-BE49-F238E27FC236}">
                <a16:creationId xmlns:a16="http://schemas.microsoft.com/office/drawing/2014/main" id="{EB140F4E-753B-4E43-AA6C-CA2D8BAD114F}"/>
              </a:ext>
            </a:extLst>
          </p:cNvPr>
          <p:cNvGrpSpPr/>
          <p:nvPr/>
        </p:nvGrpSpPr>
        <p:grpSpPr>
          <a:xfrm>
            <a:off x="10000257" y="2256898"/>
            <a:ext cx="1405754" cy="292388"/>
            <a:chOff x="4994282" y="5290814"/>
            <a:chExt cx="1405754" cy="292388"/>
          </a:xfrm>
        </p:grpSpPr>
        <p:sp>
          <p:nvSpPr>
            <p:cNvPr id="456" name="Rectángulo: esquinas redondeadas 455">
              <a:extLst>
                <a:ext uri="{FF2B5EF4-FFF2-40B4-BE49-F238E27FC236}">
                  <a16:creationId xmlns:a16="http://schemas.microsoft.com/office/drawing/2014/main" id="{019A77A5-DED5-466C-9A56-EF1EC0F44557}"/>
                </a:ext>
              </a:extLst>
            </p:cNvPr>
            <p:cNvSpPr/>
            <p:nvPr/>
          </p:nvSpPr>
          <p:spPr>
            <a:xfrm>
              <a:off x="4994282" y="5290814"/>
              <a:ext cx="1405754"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57" name="Content">
              <a:extLst>
                <a:ext uri="{FF2B5EF4-FFF2-40B4-BE49-F238E27FC236}">
                  <a16:creationId xmlns:a16="http://schemas.microsoft.com/office/drawing/2014/main" id="{D07C9ED1-2ECE-45BF-AA90-9DAAF8A9C6BB}"/>
                </a:ext>
              </a:extLst>
            </p:cNvPr>
            <p:cNvSpPr txBox="1"/>
            <p:nvPr>
              <p:custDataLst>
                <p:custData r:id="rId70"/>
              </p:custDataLst>
            </p:nvPr>
          </p:nvSpPr>
          <p:spPr>
            <a:xfrm>
              <a:off x="4994282" y="5290814"/>
              <a:ext cx="1106127" cy="292388"/>
            </a:xfrm>
            <a:prstGeom prst="rect">
              <a:avLst/>
            </a:prstGeom>
            <a:noFill/>
          </p:spPr>
          <p:txBody>
            <a:bodyPr wrap="square" lIns="91440" tIns="18288" rIns="91440" bIns="27432" rtlCol="0" anchor="ctr" anchorCtr="0">
              <a:spAutoFit/>
            </a:bodyPr>
            <a:lstStyle/>
            <a:p>
              <a:pPr algn="ctr"/>
              <a:r>
                <a:rPr lang="en-US" sz="1600" dirty="0">
                  <a:solidFill>
                    <a:schemeClr val="bg1"/>
                  </a:solidFill>
                  <a:latin typeface="Raleway" panose="020B0503030101060003" pitchFamily="34" charset="0"/>
                  <a:ea typeface="Segoe UI" pitchFamily="34" charset="0"/>
                  <a:cs typeface="Segoe UI" pitchFamily="34" charset="0"/>
                </a:rPr>
                <a:t>Nueva</a:t>
              </a:r>
            </a:p>
          </p:txBody>
        </p:sp>
        <p:pic>
          <p:nvPicPr>
            <p:cNvPr id="458" name="Gráfico 457">
              <a:extLst>
                <a:ext uri="{FF2B5EF4-FFF2-40B4-BE49-F238E27FC236}">
                  <a16:creationId xmlns:a16="http://schemas.microsoft.com/office/drawing/2014/main" id="{EB2F9F9D-8BB3-4EA5-A642-2E73D8B3541E}"/>
                </a:ext>
              </a:extLst>
            </p:cNvPr>
            <p:cNvPicPr>
              <a:picLocks noChangeAspect="1"/>
            </p:cNvPicPr>
            <p:nvPr/>
          </p:nvPicPr>
          <p:blipFill>
            <a:blip r:embed="rId108">
              <a:extLst>
                <a:ext uri="{28A0092B-C50C-407E-A947-70E740481C1C}">
                  <a14:useLocalDpi xmlns:a14="http://schemas.microsoft.com/office/drawing/2010/main" val="0"/>
                </a:ext>
                <a:ext uri="{96DAC541-7B7A-43D3-8B79-37D633B846F1}">
                  <asvg:svgBlip xmlns:asvg="http://schemas.microsoft.com/office/drawing/2016/SVG/main" r:embed="rId109"/>
                </a:ext>
              </a:extLst>
            </a:blip>
            <a:stretch>
              <a:fillRect/>
            </a:stretch>
          </p:blipFill>
          <p:spPr>
            <a:xfrm>
              <a:off x="6124223" y="5311008"/>
              <a:ext cx="252000" cy="252000"/>
            </a:xfrm>
            <a:prstGeom prst="rect">
              <a:avLst/>
            </a:prstGeom>
          </p:spPr>
        </p:pic>
      </p:grpSp>
      <p:grpSp>
        <p:nvGrpSpPr>
          <p:cNvPr id="38" name="Grupo 37">
            <a:extLst>
              <a:ext uri="{FF2B5EF4-FFF2-40B4-BE49-F238E27FC236}">
                <a16:creationId xmlns:a16="http://schemas.microsoft.com/office/drawing/2014/main" id="{8095779B-F60F-4421-8E5C-CF5E4097972D}"/>
              </a:ext>
            </a:extLst>
          </p:cNvPr>
          <p:cNvGrpSpPr/>
          <p:nvPr/>
        </p:nvGrpSpPr>
        <p:grpSpPr>
          <a:xfrm>
            <a:off x="6037082" y="2594967"/>
            <a:ext cx="5364000" cy="2009084"/>
            <a:chOff x="6037082" y="2594967"/>
            <a:chExt cx="5364000" cy="2009084"/>
          </a:xfrm>
        </p:grpSpPr>
        <p:grpSp>
          <p:nvGrpSpPr>
            <p:cNvPr id="37" name="Grupo 36">
              <a:extLst>
                <a:ext uri="{FF2B5EF4-FFF2-40B4-BE49-F238E27FC236}">
                  <a16:creationId xmlns:a16="http://schemas.microsoft.com/office/drawing/2014/main" id="{BC98D942-333D-412D-A876-850641319A10}"/>
                </a:ext>
              </a:extLst>
            </p:cNvPr>
            <p:cNvGrpSpPr/>
            <p:nvPr/>
          </p:nvGrpSpPr>
          <p:grpSpPr>
            <a:xfrm>
              <a:off x="6037082" y="2594967"/>
              <a:ext cx="5364000" cy="2009084"/>
              <a:chOff x="6037082" y="2594967"/>
              <a:chExt cx="5364000" cy="2009084"/>
            </a:xfrm>
          </p:grpSpPr>
          <p:sp>
            <p:nvSpPr>
              <p:cNvPr id="196" name="Rectángulo: esquinas redondeadas 195">
                <a:extLst>
                  <a:ext uri="{FF2B5EF4-FFF2-40B4-BE49-F238E27FC236}">
                    <a16:creationId xmlns:a16="http://schemas.microsoft.com/office/drawing/2014/main" id="{40C70363-C305-470B-A092-3CE82D4DDDEC}"/>
                  </a:ext>
                </a:extLst>
              </p:cNvPr>
              <p:cNvSpPr/>
              <p:nvPr/>
            </p:nvSpPr>
            <p:spPr>
              <a:xfrm>
                <a:off x="6037082" y="2594967"/>
                <a:ext cx="5364000" cy="200908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198" name="Grupo 197">
                <a:extLst>
                  <a:ext uri="{FF2B5EF4-FFF2-40B4-BE49-F238E27FC236}">
                    <a16:creationId xmlns:a16="http://schemas.microsoft.com/office/drawing/2014/main" id="{13909F45-E309-4730-AB5E-A2561496618A}"/>
                  </a:ext>
                </a:extLst>
              </p:cNvPr>
              <p:cNvGrpSpPr/>
              <p:nvPr/>
            </p:nvGrpSpPr>
            <p:grpSpPr>
              <a:xfrm>
                <a:off x="6133636" y="4223374"/>
                <a:ext cx="1405754" cy="292388"/>
                <a:chOff x="4994282" y="5290814"/>
                <a:chExt cx="1405754" cy="292388"/>
              </a:xfrm>
            </p:grpSpPr>
            <p:sp>
              <p:nvSpPr>
                <p:cNvPr id="233" name="Rectángulo: esquinas redondeadas 232">
                  <a:extLst>
                    <a:ext uri="{FF2B5EF4-FFF2-40B4-BE49-F238E27FC236}">
                      <a16:creationId xmlns:a16="http://schemas.microsoft.com/office/drawing/2014/main" id="{6ABE5F4F-1824-41E5-910A-F1668BC1CD63}"/>
                    </a:ext>
                  </a:extLst>
                </p:cNvPr>
                <p:cNvSpPr/>
                <p:nvPr/>
              </p:nvSpPr>
              <p:spPr>
                <a:xfrm>
                  <a:off x="4994282" y="5290814"/>
                  <a:ext cx="1405754"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34" name="Content">
                  <a:extLst>
                    <a:ext uri="{FF2B5EF4-FFF2-40B4-BE49-F238E27FC236}">
                      <a16:creationId xmlns:a16="http://schemas.microsoft.com/office/drawing/2014/main" id="{FBF4FBCB-D2FD-4991-A0D6-1CB204E53CCD}"/>
                    </a:ext>
                  </a:extLst>
                </p:cNvPr>
                <p:cNvSpPr txBox="1"/>
                <p:nvPr>
                  <p:custDataLst>
                    <p:custData r:id="rId69"/>
                  </p:custDataLst>
                </p:nvPr>
              </p:nvSpPr>
              <p:spPr>
                <a:xfrm>
                  <a:off x="4994282" y="5290814"/>
                  <a:ext cx="1106127"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Requisito</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235" name="Gráfico 234">
                  <a:extLst>
                    <a:ext uri="{FF2B5EF4-FFF2-40B4-BE49-F238E27FC236}">
                      <a16:creationId xmlns:a16="http://schemas.microsoft.com/office/drawing/2014/main" id="{43FF0D31-14B4-4919-9083-1CD8F0CB926F}"/>
                    </a:ext>
                  </a:extLst>
                </p:cNvPr>
                <p:cNvPicPr>
                  <a:picLocks noChangeAspect="1"/>
                </p:cNvPicPr>
                <p:nvPr/>
              </p:nvPicPr>
              <p:blipFill>
                <a:blip r:embed="rId108">
                  <a:extLst>
                    <a:ext uri="{28A0092B-C50C-407E-A947-70E740481C1C}">
                      <a14:useLocalDpi xmlns:a14="http://schemas.microsoft.com/office/drawing/2010/main" val="0"/>
                    </a:ext>
                    <a:ext uri="{96DAC541-7B7A-43D3-8B79-37D633B846F1}">
                      <asvg:svgBlip xmlns:asvg="http://schemas.microsoft.com/office/drawing/2016/SVG/main" r:embed="rId109"/>
                    </a:ext>
                  </a:extLst>
                </a:blip>
                <a:stretch>
                  <a:fillRect/>
                </a:stretch>
              </p:blipFill>
              <p:spPr>
                <a:xfrm>
                  <a:off x="6124223" y="5311008"/>
                  <a:ext cx="252000" cy="252000"/>
                </a:xfrm>
                <a:prstGeom prst="rect">
                  <a:avLst/>
                </a:prstGeom>
              </p:spPr>
            </p:pic>
          </p:grpSp>
          <p:grpSp>
            <p:nvGrpSpPr>
              <p:cNvPr id="389" name="Grupo 388">
                <a:extLst>
                  <a:ext uri="{FF2B5EF4-FFF2-40B4-BE49-F238E27FC236}">
                    <a16:creationId xmlns:a16="http://schemas.microsoft.com/office/drawing/2014/main" id="{899BB8F3-5505-4532-BFEB-B0D311C8643E}"/>
                  </a:ext>
                </a:extLst>
              </p:cNvPr>
              <p:cNvGrpSpPr/>
              <p:nvPr>
                <p:custDataLst>
                  <p:custData r:id="rId59"/>
                </p:custDataLst>
              </p:nvPr>
            </p:nvGrpSpPr>
            <p:grpSpPr>
              <a:xfrm>
                <a:off x="9791959" y="3084631"/>
                <a:ext cx="634320" cy="292389"/>
                <a:chOff x="3671888" y="3718559"/>
                <a:chExt cx="3557587" cy="292389"/>
              </a:xfrm>
            </p:grpSpPr>
            <p:sp>
              <p:nvSpPr>
                <p:cNvPr id="390" name="Rectángulo: esquinas redondeadas 389">
                  <a:extLst>
                    <a:ext uri="{FF2B5EF4-FFF2-40B4-BE49-F238E27FC236}">
                      <a16:creationId xmlns:a16="http://schemas.microsoft.com/office/drawing/2014/main" id="{C12D7496-35F2-46A8-B81D-3A3697F08861}"/>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91" name="Content">
                  <a:extLst>
                    <a:ext uri="{FF2B5EF4-FFF2-40B4-BE49-F238E27FC236}">
                      <a16:creationId xmlns:a16="http://schemas.microsoft.com/office/drawing/2014/main" id="{E4C84AFB-1823-46BF-8923-FE4617BE156E}"/>
                    </a:ext>
                  </a:extLst>
                </p:cNvPr>
                <p:cNvSpPr txBox="1"/>
                <p:nvPr>
                  <p:custDataLst>
                    <p:custData r:id="rId68"/>
                  </p:custDataLst>
                </p:nvPr>
              </p:nvSpPr>
              <p:spPr>
                <a:xfrm>
                  <a:off x="3671888" y="3718559"/>
                  <a:ext cx="2975220"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6</a:t>
                  </a:r>
                </a:p>
              </p:txBody>
            </p:sp>
          </p:grpSp>
          <p:sp>
            <p:nvSpPr>
              <p:cNvPr id="392" name="Content">
                <a:extLst>
                  <a:ext uri="{FF2B5EF4-FFF2-40B4-BE49-F238E27FC236}">
                    <a16:creationId xmlns:a16="http://schemas.microsoft.com/office/drawing/2014/main" id="{9D42E11A-7145-43FE-A923-E89DEE4DE06C}"/>
                  </a:ext>
                </a:extLst>
              </p:cNvPr>
              <p:cNvSpPr txBox="1"/>
              <p:nvPr>
                <p:custDataLst>
                  <p:custData r:id="rId60"/>
                </p:custDataLst>
              </p:nvPr>
            </p:nvSpPr>
            <p:spPr>
              <a:xfrm>
                <a:off x="8181564" y="3085670"/>
                <a:ext cx="1650855"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Horas </a:t>
                </a:r>
                <a:r>
                  <a:rPr lang="en-US" sz="1600" dirty="0" err="1">
                    <a:latin typeface="Raleway" panose="020B0503030101060003" pitchFamily="34" charset="0"/>
                    <a:ea typeface="Segoe UI" pitchFamily="34" charset="0"/>
                    <a:cs typeface="Segoe UI" pitchFamily="34" charset="0"/>
                  </a:rPr>
                  <a:t>prácticas</a:t>
                </a:r>
                <a:endParaRPr lang="en-US" sz="1600" dirty="0">
                  <a:latin typeface="Raleway" panose="020B0503030101060003" pitchFamily="34" charset="0"/>
                  <a:ea typeface="Segoe UI" pitchFamily="34" charset="0"/>
                  <a:cs typeface="Segoe UI" pitchFamily="34" charset="0"/>
                </a:endParaRPr>
              </a:p>
            </p:txBody>
          </p:sp>
          <p:grpSp>
            <p:nvGrpSpPr>
              <p:cNvPr id="393" name="Grupo 392">
                <a:extLst>
                  <a:ext uri="{FF2B5EF4-FFF2-40B4-BE49-F238E27FC236}">
                    <a16:creationId xmlns:a16="http://schemas.microsoft.com/office/drawing/2014/main" id="{24B799DD-07FA-400F-871F-595171EE6E14}"/>
                  </a:ext>
                </a:extLst>
              </p:cNvPr>
              <p:cNvGrpSpPr/>
              <p:nvPr/>
            </p:nvGrpSpPr>
            <p:grpSpPr>
              <a:xfrm>
                <a:off x="6040420" y="3840145"/>
                <a:ext cx="711531" cy="292388"/>
                <a:chOff x="470751" y="3796609"/>
                <a:chExt cx="711531" cy="292388"/>
              </a:xfrm>
            </p:grpSpPr>
            <p:sp>
              <p:nvSpPr>
                <p:cNvPr id="394" name="Content">
                  <a:extLst>
                    <a:ext uri="{FF2B5EF4-FFF2-40B4-BE49-F238E27FC236}">
                      <a16:creationId xmlns:a16="http://schemas.microsoft.com/office/drawing/2014/main" id="{7FDA4EB0-BBCD-4361-95E9-E85BC8C09DA0}"/>
                    </a:ext>
                  </a:extLst>
                </p:cNvPr>
                <p:cNvSpPr txBox="1"/>
                <p:nvPr>
                  <p:custDataLst>
                    <p:custData r:id="rId67"/>
                  </p:custDataLst>
                </p:nvPr>
              </p:nvSpPr>
              <p:spPr>
                <a:xfrm>
                  <a:off x="470751" y="3796609"/>
                  <a:ext cx="444352"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AF</a:t>
                  </a:r>
                </a:p>
              </p:txBody>
            </p:sp>
            <p:pic>
              <p:nvPicPr>
                <p:cNvPr id="395" name="Gráfico 394">
                  <a:extLst>
                    <a:ext uri="{FF2B5EF4-FFF2-40B4-BE49-F238E27FC236}">
                      <a16:creationId xmlns:a16="http://schemas.microsoft.com/office/drawing/2014/main" id="{E0C2F8A7-FCD0-4DFA-BB28-1EE32B596897}"/>
                    </a:ext>
                  </a:extLst>
                </p:cNvPr>
                <p:cNvPicPr>
                  <a:picLocks noChangeAspect="1"/>
                </p:cNvPicPr>
                <p:nvPr/>
              </p:nvPicPr>
              <p:blipFill>
                <a:blip r:embed="rId110">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982781" y="3810488"/>
                  <a:ext cx="199501" cy="252000"/>
                </a:xfrm>
                <a:prstGeom prst="rect">
                  <a:avLst/>
                </a:prstGeom>
              </p:spPr>
            </p:pic>
          </p:grpSp>
          <p:grpSp>
            <p:nvGrpSpPr>
              <p:cNvPr id="396" name="Grupo 395">
                <a:extLst>
                  <a:ext uri="{FF2B5EF4-FFF2-40B4-BE49-F238E27FC236}">
                    <a16:creationId xmlns:a16="http://schemas.microsoft.com/office/drawing/2014/main" id="{0BC447AE-C438-4CEB-ACCC-25C09D29EB29}"/>
                  </a:ext>
                </a:extLst>
              </p:cNvPr>
              <p:cNvGrpSpPr/>
              <p:nvPr/>
            </p:nvGrpSpPr>
            <p:grpSpPr>
              <a:xfrm>
                <a:off x="6850375" y="3840145"/>
                <a:ext cx="711531" cy="292388"/>
                <a:chOff x="470751" y="3796609"/>
                <a:chExt cx="711531" cy="292388"/>
              </a:xfrm>
            </p:grpSpPr>
            <p:sp>
              <p:nvSpPr>
                <p:cNvPr id="397" name="Content">
                  <a:extLst>
                    <a:ext uri="{FF2B5EF4-FFF2-40B4-BE49-F238E27FC236}">
                      <a16:creationId xmlns:a16="http://schemas.microsoft.com/office/drawing/2014/main" id="{F7215961-3E26-466D-8D8F-898F6567E730}"/>
                    </a:ext>
                  </a:extLst>
                </p:cNvPr>
                <p:cNvSpPr txBox="1"/>
                <p:nvPr>
                  <p:custDataLst>
                    <p:custData r:id="rId66"/>
                  </p:custDataLst>
                </p:nvPr>
              </p:nvSpPr>
              <p:spPr>
                <a:xfrm>
                  <a:off x="470751" y="3796609"/>
                  <a:ext cx="37542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IV</a:t>
                  </a:r>
                </a:p>
              </p:txBody>
            </p:sp>
            <p:pic>
              <p:nvPicPr>
                <p:cNvPr id="398" name="Gráfico 397">
                  <a:extLst>
                    <a:ext uri="{FF2B5EF4-FFF2-40B4-BE49-F238E27FC236}">
                      <a16:creationId xmlns:a16="http://schemas.microsoft.com/office/drawing/2014/main" id="{5786FC9C-18EE-480A-BF46-63C606321073}"/>
                    </a:ext>
                  </a:extLst>
                </p:cNvPr>
                <p:cNvPicPr>
                  <a:picLocks noChangeAspect="1"/>
                </p:cNvPicPr>
                <p:nvPr/>
              </p:nvPicPr>
              <p:blipFill>
                <a:blip r:embed="rId110">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982781" y="3810488"/>
                  <a:ext cx="199501" cy="252000"/>
                </a:xfrm>
                <a:prstGeom prst="rect">
                  <a:avLst/>
                </a:prstGeom>
              </p:spPr>
            </p:pic>
          </p:grpSp>
          <p:sp>
            <p:nvSpPr>
              <p:cNvPr id="411" name="Content">
                <a:extLst>
                  <a:ext uri="{FF2B5EF4-FFF2-40B4-BE49-F238E27FC236}">
                    <a16:creationId xmlns:a16="http://schemas.microsoft.com/office/drawing/2014/main" id="{B78B0094-C8C6-4B70-B1B0-B215A1AD8F9F}"/>
                  </a:ext>
                </a:extLst>
              </p:cNvPr>
              <p:cNvSpPr txBox="1"/>
              <p:nvPr>
                <p:custDataLst>
                  <p:custData r:id="rId61"/>
                </p:custDataLst>
              </p:nvPr>
            </p:nvSpPr>
            <p:spPr>
              <a:xfrm>
                <a:off x="6040419" y="3083997"/>
                <a:ext cx="1650855"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Horas </a:t>
                </a:r>
                <a:r>
                  <a:rPr lang="en-US" sz="1600" dirty="0" err="1">
                    <a:latin typeface="Raleway" panose="020B0503030101060003" pitchFamily="34" charset="0"/>
                    <a:ea typeface="Segoe UI" pitchFamily="34" charset="0"/>
                    <a:cs typeface="Segoe UI" pitchFamily="34" charset="0"/>
                  </a:rPr>
                  <a:t>teóricas</a:t>
                </a:r>
                <a:endParaRPr lang="en-US" sz="1600" dirty="0">
                  <a:latin typeface="Raleway" panose="020B0503030101060003" pitchFamily="34" charset="0"/>
                  <a:ea typeface="Segoe UI" pitchFamily="34" charset="0"/>
                  <a:cs typeface="Segoe UI" pitchFamily="34" charset="0"/>
                </a:endParaRPr>
              </a:p>
            </p:txBody>
          </p:sp>
          <p:grpSp>
            <p:nvGrpSpPr>
              <p:cNvPr id="412" name="Grupo 411">
                <a:extLst>
                  <a:ext uri="{FF2B5EF4-FFF2-40B4-BE49-F238E27FC236}">
                    <a16:creationId xmlns:a16="http://schemas.microsoft.com/office/drawing/2014/main" id="{B32F0EB9-716D-4847-8445-61842614F629}"/>
                  </a:ext>
                </a:extLst>
              </p:cNvPr>
              <p:cNvGrpSpPr/>
              <p:nvPr>
                <p:custDataLst>
                  <p:custData r:id="rId62"/>
                </p:custDataLst>
              </p:nvPr>
            </p:nvGrpSpPr>
            <p:grpSpPr>
              <a:xfrm>
                <a:off x="7561906" y="3091869"/>
                <a:ext cx="634320" cy="292389"/>
                <a:chOff x="3671888" y="3718559"/>
                <a:chExt cx="3557587" cy="292389"/>
              </a:xfrm>
            </p:grpSpPr>
            <p:sp>
              <p:nvSpPr>
                <p:cNvPr id="413" name="Rectángulo: esquinas redondeadas 412">
                  <a:extLst>
                    <a:ext uri="{FF2B5EF4-FFF2-40B4-BE49-F238E27FC236}">
                      <a16:creationId xmlns:a16="http://schemas.microsoft.com/office/drawing/2014/main" id="{E627509B-7468-4626-A1AC-82339F181692}"/>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14" name="Content">
                  <a:extLst>
                    <a:ext uri="{FF2B5EF4-FFF2-40B4-BE49-F238E27FC236}">
                      <a16:creationId xmlns:a16="http://schemas.microsoft.com/office/drawing/2014/main" id="{289ABFD0-99FF-4B87-935F-90B0F243D767}"/>
                    </a:ext>
                  </a:extLst>
                </p:cNvPr>
                <p:cNvSpPr txBox="1"/>
                <p:nvPr>
                  <p:custDataLst>
                    <p:custData r:id="rId65"/>
                  </p:custDataLst>
                </p:nvPr>
              </p:nvSpPr>
              <p:spPr>
                <a:xfrm>
                  <a:off x="3671888" y="3718559"/>
                  <a:ext cx="2975220"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0</a:t>
                  </a:r>
                </a:p>
              </p:txBody>
            </p:sp>
          </p:grpSp>
          <p:grpSp>
            <p:nvGrpSpPr>
              <p:cNvPr id="415" name="Grupo 414">
                <a:extLst>
                  <a:ext uri="{FF2B5EF4-FFF2-40B4-BE49-F238E27FC236}">
                    <a16:creationId xmlns:a16="http://schemas.microsoft.com/office/drawing/2014/main" id="{AA4C6900-CEBE-4E8A-8223-8AB7F34AF3E7}"/>
                  </a:ext>
                </a:extLst>
              </p:cNvPr>
              <p:cNvGrpSpPr/>
              <p:nvPr>
                <p:custDataLst>
                  <p:custData r:id="rId63"/>
                </p:custDataLst>
              </p:nvPr>
            </p:nvGrpSpPr>
            <p:grpSpPr>
              <a:xfrm>
                <a:off x="6135555" y="2692996"/>
                <a:ext cx="3300983" cy="292389"/>
                <a:chOff x="3671888" y="3718559"/>
                <a:chExt cx="3557587" cy="292389"/>
              </a:xfrm>
            </p:grpSpPr>
            <p:sp>
              <p:nvSpPr>
                <p:cNvPr id="416" name="Rectángulo: esquinas redondeadas 415">
                  <a:extLst>
                    <a:ext uri="{FF2B5EF4-FFF2-40B4-BE49-F238E27FC236}">
                      <a16:creationId xmlns:a16="http://schemas.microsoft.com/office/drawing/2014/main" id="{60F3520F-2E7C-4B64-A88F-BB5706FB0682}"/>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17" name="Content">
                  <a:extLst>
                    <a:ext uri="{FF2B5EF4-FFF2-40B4-BE49-F238E27FC236}">
                      <a16:creationId xmlns:a16="http://schemas.microsoft.com/office/drawing/2014/main" id="{ED28F0A7-A74C-4927-AA69-1BB77A7A7C56}"/>
                    </a:ext>
                  </a:extLst>
                </p:cNvPr>
                <p:cNvSpPr txBox="1"/>
                <p:nvPr>
                  <p:custDataLst>
                    <p:custData r:id="rId64"/>
                  </p:custDataLst>
                </p:nvPr>
              </p:nvSpPr>
              <p:spPr>
                <a:xfrm>
                  <a:off x="3671888" y="3718559"/>
                  <a:ext cx="2975220"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Inglés</a:t>
                  </a:r>
                  <a:r>
                    <a:rPr lang="en-US" sz="1600" dirty="0">
                      <a:latin typeface="Raleway" panose="020B0503030101060003" pitchFamily="34" charset="0"/>
                      <a:ea typeface="Segoe UI" pitchFamily="34" charset="0"/>
                      <a:cs typeface="Segoe UI" pitchFamily="34" charset="0"/>
                    </a:rPr>
                    <a:t> I</a:t>
                  </a:r>
                </a:p>
              </p:txBody>
            </p:sp>
          </p:grpSp>
        </p:grpSp>
        <p:grpSp>
          <p:nvGrpSpPr>
            <p:cNvPr id="306" name="Grupo 305">
              <a:extLst>
                <a:ext uri="{FF2B5EF4-FFF2-40B4-BE49-F238E27FC236}">
                  <a16:creationId xmlns:a16="http://schemas.microsoft.com/office/drawing/2014/main" id="{670E3F90-7A4F-47CF-80A0-EFF699CEA3B8}"/>
                </a:ext>
              </a:extLst>
            </p:cNvPr>
            <p:cNvGrpSpPr/>
            <p:nvPr/>
          </p:nvGrpSpPr>
          <p:grpSpPr>
            <a:xfrm>
              <a:off x="6042632" y="3534876"/>
              <a:ext cx="711531" cy="292388"/>
              <a:chOff x="470751" y="3796609"/>
              <a:chExt cx="711531" cy="292388"/>
            </a:xfrm>
          </p:grpSpPr>
          <p:sp>
            <p:nvSpPr>
              <p:cNvPr id="307" name="Content">
                <a:extLst>
                  <a:ext uri="{FF2B5EF4-FFF2-40B4-BE49-F238E27FC236}">
                    <a16:creationId xmlns:a16="http://schemas.microsoft.com/office/drawing/2014/main" id="{F4EE281F-4D70-4841-B60C-A9D96C5ED9DF}"/>
                  </a:ext>
                </a:extLst>
              </p:cNvPr>
              <p:cNvSpPr txBox="1"/>
              <p:nvPr>
                <p:custDataLst>
                  <p:custData r:id="rId58"/>
                </p:custDataLst>
              </p:nvPr>
            </p:nvSpPr>
            <p:spPr>
              <a:xfrm>
                <a:off x="470751" y="3796609"/>
                <a:ext cx="325730"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C</a:t>
                </a:r>
              </a:p>
            </p:txBody>
          </p:sp>
          <p:pic>
            <p:nvPicPr>
              <p:cNvPr id="308" name="Gráfico 307">
                <a:extLst>
                  <a:ext uri="{FF2B5EF4-FFF2-40B4-BE49-F238E27FC236}">
                    <a16:creationId xmlns:a16="http://schemas.microsoft.com/office/drawing/2014/main" id="{DDB2F874-E64E-4682-95F6-C3E038B6F397}"/>
                  </a:ext>
                </a:extLst>
              </p:cNvPr>
              <p:cNvPicPr>
                <a:picLocks noChangeAspect="1"/>
              </p:cNvPicPr>
              <p:nvPr/>
            </p:nvPicPr>
            <p:blipFill>
              <a:blip r:embed="rId110">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982781" y="3810488"/>
                <a:ext cx="199501" cy="252000"/>
              </a:xfrm>
              <a:prstGeom prst="rect">
                <a:avLst/>
              </a:prstGeom>
            </p:spPr>
          </p:pic>
        </p:grpSp>
        <p:grpSp>
          <p:nvGrpSpPr>
            <p:cNvPr id="309" name="Grupo 308">
              <a:extLst>
                <a:ext uri="{FF2B5EF4-FFF2-40B4-BE49-F238E27FC236}">
                  <a16:creationId xmlns:a16="http://schemas.microsoft.com/office/drawing/2014/main" id="{AF878F35-9D7A-48CF-9B5D-EAFD00A416C0}"/>
                </a:ext>
              </a:extLst>
            </p:cNvPr>
            <p:cNvGrpSpPr/>
            <p:nvPr/>
          </p:nvGrpSpPr>
          <p:grpSpPr>
            <a:xfrm>
              <a:off x="6852587" y="3534876"/>
              <a:ext cx="711531" cy="292388"/>
              <a:chOff x="470751" y="3796609"/>
              <a:chExt cx="711531" cy="292388"/>
            </a:xfrm>
          </p:grpSpPr>
          <p:sp>
            <p:nvSpPr>
              <p:cNvPr id="310" name="Content">
                <a:extLst>
                  <a:ext uri="{FF2B5EF4-FFF2-40B4-BE49-F238E27FC236}">
                    <a16:creationId xmlns:a16="http://schemas.microsoft.com/office/drawing/2014/main" id="{CBE2490D-5B96-43D0-B12A-DA81FAE8B72A}"/>
                  </a:ext>
                </a:extLst>
              </p:cNvPr>
              <p:cNvSpPr txBox="1"/>
              <p:nvPr>
                <p:custDataLst>
                  <p:custData r:id="rId57"/>
                </p:custDataLst>
              </p:nvPr>
            </p:nvSpPr>
            <p:spPr>
              <a:xfrm>
                <a:off x="470751" y="3796609"/>
                <a:ext cx="235962"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I</a:t>
                </a:r>
              </a:p>
            </p:txBody>
          </p:sp>
          <p:pic>
            <p:nvPicPr>
              <p:cNvPr id="311" name="Gráfico 310">
                <a:extLst>
                  <a:ext uri="{FF2B5EF4-FFF2-40B4-BE49-F238E27FC236}">
                    <a16:creationId xmlns:a16="http://schemas.microsoft.com/office/drawing/2014/main" id="{55E42155-A45F-44F9-B609-C7984477E66B}"/>
                  </a:ext>
                </a:extLst>
              </p:cNvPr>
              <p:cNvPicPr>
                <a:picLocks noChangeAspect="1"/>
              </p:cNvPicPr>
              <p:nvPr/>
            </p:nvPicPr>
            <p:blipFill>
              <a:blip r:embed="rId110">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982781" y="3810488"/>
                <a:ext cx="199501" cy="252000"/>
              </a:xfrm>
              <a:prstGeom prst="rect">
                <a:avLst/>
              </a:prstGeom>
            </p:spPr>
          </p:pic>
        </p:grpSp>
        <p:grpSp>
          <p:nvGrpSpPr>
            <p:cNvPr id="312" name="Grupo 311">
              <a:extLst>
                <a:ext uri="{FF2B5EF4-FFF2-40B4-BE49-F238E27FC236}">
                  <a16:creationId xmlns:a16="http://schemas.microsoft.com/office/drawing/2014/main" id="{C31930F8-C3C6-4F6C-ABF8-CF177D0E4869}"/>
                </a:ext>
              </a:extLst>
            </p:cNvPr>
            <p:cNvGrpSpPr/>
            <p:nvPr/>
          </p:nvGrpSpPr>
          <p:grpSpPr>
            <a:xfrm>
              <a:off x="7672893" y="3540359"/>
              <a:ext cx="711531" cy="292388"/>
              <a:chOff x="470751" y="3796609"/>
              <a:chExt cx="711531" cy="292388"/>
            </a:xfrm>
          </p:grpSpPr>
          <p:sp>
            <p:nvSpPr>
              <p:cNvPr id="313" name="Content">
                <a:extLst>
                  <a:ext uri="{FF2B5EF4-FFF2-40B4-BE49-F238E27FC236}">
                    <a16:creationId xmlns:a16="http://schemas.microsoft.com/office/drawing/2014/main" id="{5A3D0D0F-DEA5-428E-91F7-7B577C1C1307}"/>
                  </a:ext>
                </a:extLst>
              </p:cNvPr>
              <p:cNvSpPr txBox="1"/>
              <p:nvPr>
                <p:custDataLst>
                  <p:custData r:id="rId55"/>
                </p:custDataLst>
              </p:nvPr>
            </p:nvSpPr>
            <p:spPr>
              <a:xfrm>
                <a:off x="470751" y="3796609"/>
                <a:ext cx="309700"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T</a:t>
                </a:r>
              </a:p>
            </p:txBody>
          </p:sp>
          <p:pic>
            <p:nvPicPr>
              <p:cNvPr id="314" name="Gráfico 313">
                <a:extLst>
                  <a:ext uri="{FF2B5EF4-FFF2-40B4-BE49-F238E27FC236}">
                    <a16:creationId xmlns:a16="http://schemas.microsoft.com/office/drawing/2014/main" id="{61D42C02-F5B5-4C63-ABEA-0A7ACF49D1A9}"/>
                  </a:ext>
                </a:extLst>
              </p:cNvPr>
              <p:cNvPicPr>
                <a:picLocks noChangeAspect="1"/>
              </p:cNvPicPr>
              <p:nvPr>
                <p:custDataLst>
                  <p:custData r:id="rId56"/>
                </p:custDataLst>
              </p:nvPr>
            </p:nvPicPr>
            <p:blipFill>
              <a:blip r:embed="rId110">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982781" y="3810488"/>
                <a:ext cx="199501" cy="252000"/>
              </a:xfrm>
              <a:prstGeom prst="rect">
                <a:avLst/>
              </a:prstGeom>
            </p:spPr>
          </p:pic>
        </p:grpSp>
        <p:grpSp>
          <p:nvGrpSpPr>
            <p:cNvPr id="315" name="Grupo 314">
              <a:extLst>
                <a:ext uri="{FF2B5EF4-FFF2-40B4-BE49-F238E27FC236}">
                  <a16:creationId xmlns:a16="http://schemas.microsoft.com/office/drawing/2014/main" id="{3705EFF7-424A-41DB-81F8-8D749AA2FCEA}"/>
                </a:ext>
              </a:extLst>
            </p:cNvPr>
            <p:cNvGrpSpPr/>
            <p:nvPr/>
          </p:nvGrpSpPr>
          <p:grpSpPr>
            <a:xfrm>
              <a:off x="8442456" y="3535672"/>
              <a:ext cx="711531" cy="292388"/>
              <a:chOff x="470751" y="3796609"/>
              <a:chExt cx="711531" cy="292388"/>
            </a:xfrm>
          </p:grpSpPr>
          <p:sp>
            <p:nvSpPr>
              <p:cNvPr id="316" name="Content">
                <a:extLst>
                  <a:ext uri="{FF2B5EF4-FFF2-40B4-BE49-F238E27FC236}">
                    <a16:creationId xmlns:a16="http://schemas.microsoft.com/office/drawing/2014/main" id="{0A05B3C0-2757-40C4-A3BB-53DB59508326}"/>
                  </a:ext>
                </a:extLst>
              </p:cNvPr>
              <p:cNvSpPr txBox="1"/>
              <p:nvPr>
                <p:custDataLst>
                  <p:custData r:id="rId54"/>
                </p:custDataLst>
              </p:nvPr>
            </p:nvSpPr>
            <p:spPr>
              <a:xfrm>
                <a:off x="470751" y="3796609"/>
                <a:ext cx="428322"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lef</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317" name="Gráfico 316">
                <a:extLst>
                  <a:ext uri="{FF2B5EF4-FFF2-40B4-BE49-F238E27FC236}">
                    <a16:creationId xmlns:a16="http://schemas.microsoft.com/office/drawing/2014/main" id="{CB530527-3493-4B42-8197-2B73C6C6717D}"/>
                  </a:ext>
                </a:extLst>
              </p:cNvPr>
              <p:cNvPicPr>
                <a:picLocks noChangeAspect="1"/>
              </p:cNvPicPr>
              <p:nvPr/>
            </p:nvPicPr>
            <p:blipFill>
              <a:blip r:embed="rId110">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982781" y="3810488"/>
                <a:ext cx="199501" cy="252000"/>
              </a:xfrm>
              <a:prstGeom prst="rect">
                <a:avLst/>
              </a:prstGeom>
            </p:spPr>
          </p:pic>
        </p:grpSp>
        <p:grpSp>
          <p:nvGrpSpPr>
            <p:cNvPr id="318" name="Grupo 317">
              <a:extLst>
                <a:ext uri="{FF2B5EF4-FFF2-40B4-BE49-F238E27FC236}">
                  <a16:creationId xmlns:a16="http://schemas.microsoft.com/office/drawing/2014/main" id="{A678FD09-C526-4BB9-B898-29BF7177696B}"/>
                </a:ext>
              </a:extLst>
            </p:cNvPr>
            <p:cNvGrpSpPr/>
            <p:nvPr/>
          </p:nvGrpSpPr>
          <p:grpSpPr>
            <a:xfrm>
              <a:off x="9167373" y="3535672"/>
              <a:ext cx="711531" cy="292388"/>
              <a:chOff x="470751" y="3796609"/>
              <a:chExt cx="711531" cy="292388"/>
            </a:xfrm>
          </p:grpSpPr>
          <p:sp>
            <p:nvSpPr>
              <p:cNvPr id="319" name="Content">
                <a:extLst>
                  <a:ext uri="{FF2B5EF4-FFF2-40B4-BE49-F238E27FC236}">
                    <a16:creationId xmlns:a16="http://schemas.microsoft.com/office/drawing/2014/main" id="{86402F11-B221-40EE-A73D-AE3BDA072B42}"/>
                  </a:ext>
                </a:extLst>
              </p:cNvPr>
              <p:cNvSpPr txBox="1"/>
              <p:nvPr>
                <p:custDataLst>
                  <p:custData r:id="rId53"/>
                </p:custDataLst>
              </p:nvPr>
            </p:nvSpPr>
            <p:spPr>
              <a:xfrm>
                <a:off x="470751" y="3796609"/>
                <a:ext cx="465192"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Ob</a:t>
                </a:r>
              </a:p>
            </p:txBody>
          </p:sp>
          <p:pic>
            <p:nvPicPr>
              <p:cNvPr id="320" name="Gráfico 319">
                <a:extLst>
                  <a:ext uri="{FF2B5EF4-FFF2-40B4-BE49-F238E27FC236}">
                    <a16:creationId xmlns:a16="http://schemas.microsoft.com/office/drawing/2014/main" id="{7F75F08E-A674-4382-BE75-67782AB1B66B}"/>
                  </a:ext>
                </a:extLst>
              </p:cNvPr>
              <p:cNvPicPr>
                <a:picLocks noChangeAspect="1"/>
              </p:cNvPicPr>
              <p:nvPr/>
            </p:nvPicPr>
            <p:blipFill>
              <a:blip r:embed="rId110">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982781" y="3810488"/>
                <a:ext cx="199501" cy="252000"/>
              </a:xfrm>
              <a:prstGeom prst="rect">
                <a:avLst/>
              </a:prstGeom>
            </p:spPr>
          </p:pic>
        </p:grpSp>
        <p:grpSp>
          <p:nvGrpSpPr>
            <p:cNvPr id="321" name="Grupo 320">
              <a:extLst>
                <a:ext uri="{FF2B5EF4-FFF2-40B4-BE49-F238E27FC236}">
                  <a16:creationId xmlns:a16="http://schemas.microsoft.com/office/drawing/2014/main" id="{97E20FB0-464F-4AFD-B75C-A7E9C3389093}"/>
                </a:ext>
              </a:extLst>
            </p:cNvPr>
            <p:cNvGrpSpPr/>
            <p:nvPr/>
          </p:nvGrpSpPr>
          <p:grpSpPr>
            <a:xfrm>
              <a:off x="9923709" y="3542887"/>
              <a:ext cx="711531" cy="292388"/>
              <a:chOff x="470751" y="3796609"/>
              <a:chExt cx="711531" cy="292388"/>
            </a:xfrm>
          </p:grpSpPr>
          <p:sp>
            <p:nvSpPr>
              <p:cNvPr id="322" name="Content">
                <a:extLst>
                  <a:ext uri="{FF2B5EF4-FFF2-40B4-BE49-F238E27FC236}">
                    <a16:creationId xmlns:a16="http://schemas.microsoft.com/office/drawing/2014/main" id="{53C502DA-FC59-4077-9512-FB111701342B}"/>
                  </a:ext>
                </a:extLst>
              </p:cNvPr>
              <p:cNvSpPr txBox="1"/>
              <p:nvPr>
                <p:custDataLst>
                  <p:custData r:id="rId52"/>
                </p:custDataLst>
              </p:nvPr>
            </p:nvSpPr>
            <p:spPr>
              <a:xfrm>
                <a:off x="470751" y="3796609"/>
                <a:ext cx="468398"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BG</a:t>
                </a:r>
              </a:p>
            </p:txBody>
          </p:sp>
          <p:pic>
            <p:nvPicPr>
              <p:cNvPr id="323" name="Gráfico 322">
                <a:extLst>
                  <a:ext uri="{FF2B5EF4-FFF2-40B4-BE49-F238E27FC236}">
                    <a16:creationId xmlns:a16="http://schemas.microsoft.com/office/drawing/2014/main" id="{6D92D31A-E424-4D54-8233-7F12D619BE93}"/>
                  </a:ext>
                </a:extLst>
              </p:cNvPr>
              <p:cNvPicPr>
                <a:picLocks noChangeAspect="1"/>
              </p:cNvPicPr>
              <p:nvPr/>
            </p:nvPicPr>
            <p:blipFill>
              <a:blip r:embed="rId110">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982781" y="3810488"/>
                <a:ext cx="199501" cy="252000"/>
              </a:xfrm>
              <a:prstGeom prst="rect">
                <a:avLst/>
              </a:prstGeom>
            </p:spPr>
          </p:pic>
        </p:grpSp>
        <p:sp>
          <p:nvSpPr>
            <p:cNvPr id="324" name="Content">
              <a:extLst>
                <a:ext uri="{FF2B5EF4-FFF2-40B4-BE49-F238E27FC236}">
                  <a16:creationId xmlns:a16="http://schemas.microsoft.com/office/drawing/2014/main" id="{99E567B7-CAAD-4F34-BC2A-026DE8189068}"/>
                </a:ext>
              </a:extLst>
            </p:cNvPr>
            <p:cNvSpPr txBox="1"/>
            <p:nvPr>
              <p:custDataLst>
                <p:custData r:id="rId51"/>
              </p:custDataLst>
            </p:nvPr>
          </p:nvSpPr>
          <p:spPr>
            <a:xfrm>
              <a:off x="9715283" y="2698336"/>
              <a:ext cx="1650855" cy="292388"/>
            </a:xfrm>
            <a:prstGeom prst="rect">
              <a:avLst/>
            </a:prstGeom>
            <a:noFill/>
          </p:spPr>
          <p:txBody>
            <a:bodyPr wrap="square" lIns="91440" tIns="18288" rIns="91440" bIns="27432" rtlCol="0" anchor="ctr" anchorCtr="0">
              <a:spAutoFit/>
            </a:bodyPr>
            <a:lstStyle/>
            <a:p>
              <a:pPr algn="r"/>
              <a:r>
                <a:rPr lang="en-US" sz="1600" dirty="0">
                  <a:latin typeface="Raleway" panose="020B0503030101060003" pitchFamily="34" charset="0"/>
                  <a:ea typeface="Segoe UI" pitchFamily="34" charset="0"/>
                  <a:cs typeface="Segoe UI" pitchFamily="34" charset="0"/>
                </a:rPr>
                <a:t>6 </a:t>
              </a:r>
              <a:r>
                <a:rPr lang="en-US" sz="1600" dirty="0" err="1">
                  <a:latin typeface="Raleway" panose="020B0503030101060003" pitchFamily="34" charset="0"/>
                  <a:ea typeface="Segoe UI" pitchFamily="34" charset="0"/>
                  <a:cs typeface="Segoe UI" pitchFamily="34" charset="0"/>
                </a:rPr>
                <a:t>créditos</a:t>
              </a:r>
              <a:endParaRPr lang="en-US" sz="1600" dirty="0">
                <a:latin typeface="Raleway" panose="020B0503030101060003" pitchFamily="34" charset="0"/>
                <a:ea typeface="Segoe UI" pitchFamily="34" charset="0"/>
                <a:cs typeface="Segoe UI" pitchFamily="34" charset="0"/>
              </a:endParaRPr>
            </a:p>
          </p:txBody>
        </p:sp>
      </p:grpSp>
      <p:grpSp>
        <p:nvGrpSpPr>
          <p:cNvPr id="4" name="Grupo 3">
            <a:extLst>
              <a:ext uri="{FF2B5EF4-FFF2-40B4-BE49-F238E27FC236}">
                <a16:creationId xmlns:a16="http://schemas.microsoft.com/office/drawing/2014/main" id="{E4C4F490-D387-4754-84AF-7347E04B6A0A}"/>
              </a:ext>
            </a:extLst>
          </p:cNvPr>
          <p:cNvGrpSpPr/>
          <p:nvPr/>
        </p:nvGrpSpPr>
        <p:grpSpPr>
          <a:xfrm>
            <a:off x="470751" y="4725832"/>
            <a:ext cx="5364000" cy="2009084"/>
            <a:chOff x="470751" y="4725832"/>
            <a:chExt cx="5364000" cy="2009084"/>
          </a:xfrm>
        </p:grpSpPr>
        <p:sp>
          <p:nvSpPr>
            <p:cNvPr id="131" name="Rectángulo: esquinas redondeadas 130">
              <a:extLst>
                <a:ext uri="{FF2B5EF4-FFF2-40B4-BE49-F238E27FC236}">
                  <a16:creationId xmlns:a16="http://schemas.microsoft.com/office/drawing/2014/main" id="{245C9D3A-937A-4396-9A8B-09895A7E60C3}"/>
                </a:ext>
              </a:extLst>
            </p:cNvPr>
            <p:cNvSpPr/>
            <p:nvPr/>
          </p:nvSpPr>
          <p:spPr>
            <a:xfrm>
              <a:off x="470751" y="4725832"/>
              <a:ext cx="5364000" cy="200908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133" name="Grupo 132">
              <a:extLst>
                <a:ext uri="{FF2B5EF4-FFF2-40B4-BE49-F238E27FC236}">
                  <a16:creationId xmlns:a16="http://schemas.microsoft.com/office/drawing/2014/main" id="{4B24848F-FE39-4A67-8FF0-EFBCBA68DE7E}"/>
                </a:ext>
              </a:extLst>
            </p:cNvPr>
            <p:cNvGrpSpPr/>
            <p:nvPr/>
          </p:nvGrpSpPr>
          <p:grpSpPr>
            <a:xfrm>
              <a:off x="1853172" y="6354239"/>
              <a:ext cx="1405754" cy="292388"/>
              <a:chOff x="6280149" y="5290814"/>
              <a:chExt cx="1405754" cy="292388"/>
            </a:xfrm>
          </p:grpSpPr>
          <p:sp>
            <p:nvSpPr>
              <p:cNvPr id="180" name="Rectángulo: esquinas redondeadas 179">
                <a:extLst>
                  <a:ext uri="{FF2B5EF4-FFF2-40B4-BE49-F238E27FC236}">
                    <a16:creationId xmlns:a16="http://schemas.microsoft.com/office/drawing/2014/main" id="{6F1C5DC8-6A1D-40E9-8E55-5766BFB60DCC}"/>
                  </a:ext>
                </a:extLst>
              </p:cNvPr>
              <p:cNvSpPr/>
              <p:nvPr/>
            </p:nvSpPr>
            <p:spPr>
              <a:xfrm>
                <a:off x="6280149" y="5290814"/>
                <a:ext cx="1405754"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1" name="Content">
                <a:extLst>
                  <a:ext uri="{FF2B5EF4-FFF2-40B4-BE49-F238E27FC236}">
                    <a16:creationId xmlns:a16="http://schemas.microsoft.com/office/drawing/2014/main" id="{CFC6710C-9020-43C3-BD4D-2815E3E45367}"/>
                  </a:ext>
                </a:extLst>
              </p:cNvPr>
              <p:cNvSpPr txBox="1"/>
              <p:nvPr>
                <p:custDataLst>
                  <p:custData r:id="rId50"/>
                </p:custDataLst>
              </p:nvPr>
            </p:nvSpPr>
            <p:spPr>
              <a:xfrm>
                <a:off x="6280149" y="5290814"/>
                <a:ext cx="1106127"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Requisito</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182" name="Gráfico 181">
                <a:extLst>
                  <a:ext uri="{FF2B5EF4-FFF2-40B4-BE49-F238E27FC236}">
                    <a16:creationId xmlns:a16="http://schemas.microsoft.com/office/drawing/2014/main" id="{3C856062-FA10-46EF-B781-B615DE7D7922}"/>
                  </a:ext>
                </a:extLst>
              </p:cNvPr>
              <p:cNvPicPr>
                <a:picLocks noChangeAspect="1"/>
              </p:cNvPicPr>
              <p:nvPr/>
            </p:nvPicPr>
            <p:blipFill>
              <a:blip r:embed="rId108">
                <a:extLst>
                  <a:ext uri="{28A0092B-C50C-407E-A947-70E740481C1C}">
                    <a14:useLocalDpi xmlns:a14="http://schemas.microsoft.com/office/drawing/2010/main" val="0"/>
                  </a:ext>
                  <a:ext uri="{96DAC541-7B7A-43D3-8B79-37D633B846F1}">
                    <asvg:svgBlip xmlns:asvg="http://schemas.microsoft.com/office/drawing/2016/SVG/main" r:embed="rId109"/>
                  </a:ext>
                </a:extLst>
              </a:blip>
              <a:stretch>
                <a:fillRect/>
              </a:stretch>
            </p:blipFill>
            <p:spPr>
              <a:xfrm>
                <a:off x="7410090" y="5311008"/>
                <a:ext cx="252000" cy="252000"/>
              </a:xfrm>
              <a:prstGeom prst="rect">
                <a:avLst/>
              </a:prstGeom>
            </p:spPr>
          </p:pic>
        </p:grpSp>
        <p:grpSp>
          <p:nvGrpSpPr>
            <p:cNvPr id="134" name="Grupo 133">
              <a:extLst>
                <a:ext uri="{FF2B5EF4-FFF2-40B4-BE49-F238E27FC236}">
                  <a16:creationId xmlns:a16="http://schemas.microsoft.com/office/drawing/2014/main" id="{F942578A-C260-44D5-9EBD-42E85EAA5DEC}"/>
                </a:ext>
              </a:extLst>
            </p:cNvPr>
            <p:cNvGrpSpPr/>
            <p:nvPr>
              <p:custDataLst>
                <p:custData r:id="rId31"/>
              </p:custDataLst>
            </p:nvPr>
          </p:nvGrpSpPr>
          <p:grpSpPr>
            <a:xfrm>
              <a:off x="565886" y="6354239"/>
              <a:ext cx="1192152" cy="292388"/>
              <a:chOff x="4760668" y="4237301"/>
              <a:chExt cx="2616422" cy="292388"/>
            </a:xfrm>
          </p:grpSpPr>
          <p:sp>
            <p:nvSpPr>
              <p:cNvPr id="178" name="Rectángulo: esquinas redondeadas 177">
                <a:extLst>
                  <a:ext uri="{FF2B5EF4-FFF2-40B4-BE49-F238E27FC236}">
                    <a16:creationId xmlns:a16="http://schemas.microsoft.com/office/drawing/2014/main" id="{19D320EA-E551-4DC2-971E-57C39A978004}"/>
                  </a:ext>
                </a:extLst>
              </p:cNvPr>
              <p:cNvSpPr/>
              <p:nvPr/>
            </p:nvSpPr>
            <p:spPr>
              <a:xfrm>
                <a:off x="4760668" y="4237301"/>
                <a:ext cx="2616422" cy="292388"/>
              </a:xfrm>
              <a:prstGeom prst="roundRect">
                <a:avLst>
                  <a:gd name="adj" fmla="val 17795"/>
                </a:avLst>
              </a:prstGeom>
              <a:solidFill>
                <a:schemeClr val="bg2">
                  <a:lumMod val="9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79" name="Content">
                <a:extLst>
                  <a:ext uri="{FF2B5EF4-FFF2-40B4-BE49-F238E27FC236}">
                    <a16:creationId xmlns:a16="http://schemas.microsoft.com/office/drawing/2014/main" id="{677108B5-58EB-4DC8-BBEB-5D40A7238ED1}"/>
                  </a:ext>
                </a:extLst>
              </p:cNvPr>
              <p:cNvSpPr txBox="1"/>
              <p:nvPr>
                <p:custDataLst>
                  <p:custData r:id="rId49"/>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2">
                        <a:lumMod val="50000"/>
                      </a:schemeClr>
                    </a:solidFill>
                    <a:latin typeface="Raleway" panose="020B0503030101060003" pitchFamily="34" charset="0"/>
                    <a:ea typeface="Segoe UI" pitchFamily="34" charset="0"/>
                    <a:cs typeface="Segoe UI" pitchFamily="34" charset="0"/>
                  </a:rPr>
                  <a:t>Inglés</a:t>
                </a:r>
                <a:r>
                  <a:rPr lang="en-US" sz="1600" dirty="0">
                    <a:solidFill>
                      <a:schemeClr val="bg2">
                        <a:lumMod val="50000"/>
                      </a:schemeClr>
                    </a:solidFill>
                    <a:latin typeface="Raleway" panose="020B0503030101060003" pitchFamily="34" charset="0"/>
                    <a:ea typeface="Segoe UI" pitchFamily="34" charset="0"/>
                    <a:cs typeface="Segoe UI" pitchFamily="34" charset="0"/>
                  </a:rPr>
                  <a:t> 1</a:t>
                </a:r>
              </a:p>
            </p:txBody>
          </p:sp>
        </p:grpSp>
        <p:grpSp>
          <p:nvGrpSpPr>
            <p:cNvPr id="247" name="Grupo 246">
              <a:extLst>
                <a:ext uri="{FF2B5EF4-FFF2-40B4-BE49-F238E27FC236}">
                  <a16:creationId xmlns:a16="http://schemas.microsoft.com/office/drawing/2014/main" id="{E0B21698-5054-4C6D-AC8A-07621D2FCED5}"/>
                </a:ext>
              </a:extLst>
            </p:cNvPr>
            <p:cNvGrpSpPr/>
            <p:nvPr>
              <p:custDataLst>
                <p:custData r:id="rId32"/>
              </p:custDataLst>
            </p:nvPr>
          </p:nvGrpSpPr>
          <p:grpSpPr>
            <a:xfrm>
              <a:off x="4226400" y="5211417"/>
              <a:ext cx="634320" cy="292389"/>
              <a:chOff x="3671888" y="3718559"/>
              <a:chExt cx="3557587" cy="292389"/>
            </a:xfrm>
          </p:grpSpPr>
          <p:sp>
            <p:nvSpPr>
              <p:cNvPr id="248" name="Rectángulo: esquinas redondeadas 247">
                <a:extLst>
                  <a:ext uri="{FF2B5EF4-FFF2-40B4-BE49-F238E27FC236}">
                    <a16:creationId xmlns:a16="http://schemas.microsoft.com/office/drawing/2014/main" id="{BDC8ABEC-E6B5-44F7-A13C-B3920E21542A}"/>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49" name="Content">
                <a:extLst>
                  <a:ext uri="{FF2B5EF4-FFF2-40B4-BE49-F238E27FC236}">
                    <a16:creationId xmlns:a16="http://schemas.microsoft.com/office/drawing/2014/main" id="{30F7D2B3-730F-4ED6-BA6B-D8C2EE669C10}"/>
                  </a:ext>
                </a:extLst>
              </p:cNvPr>
              <p:cNvSpPr txBox="1"/>
              <p:nvPr>
                <p:custDataLst>
                  <p:custData r:id="rId48"/>
                </p:custDataLst>
              </p:nvPr>
            </p:nvSpPr>
            <p:spPr>
              <a:xfrm>
                <a:off x="3671888" y="3718559"/>
                <a:ext cx="2975220"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6</a:t>
                </a:r>
              </a:p>
            </p:txBody>
          </p:sp>
        </p:grpSp>
        <p:sp>
          <p:nvSpPr>
            <p:cNvPr id="250" name="Content">
              <a:extLst>
                <a:ext uri="{FF2B5EF4-FFF2-40B4-BE49-F238E27FC236}">
                  <a16:creationId xmlns:a16="http://schemas.microsoft.com/office/drawing/2014/main" id="{F59CF1B7-0FCD-4D5A-9BB5-11E5E3F9C2A9}"/>
                </a:ext>
              </a:extLst>
            </p:cNvPr>
            <p:cNvSpPr txBox="1"/>
            <p:nvPr>
              <p:custDataLst>
                <p:custData r:id="rId33"/>
              </p:custDataLst>
            </p:nvPr>
          </p:nvSpPr>
          <p:spPr>
            <a:xfrm>
              <a:off x="2616005" y="5212456"/>
              <a:ext cx="1650855"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Horas </a:t>
              </a:r>
              <a:r>
                <a:rPr lang="en-US" sz="1600" dirty="0" err="1">
                  <a:latin typeface="Raleway" panose="020B0503030101060003" pitchFamily="34" charset="0"/>
                  <a:ea typeface="Segoe UI" pitchFamily="34" charset="0"/>
                  <a:cs typeface="Segoe UI" pitchFamily="34" charset="0"/>
                </a:rPr>
                <a:t>prácticas</a:t>
              </a:r>
              <a:endParaRPr lang="en-US" sz="1600" dirty="0">
                <a:latin typeface="Raleway" panose="020B0503030101060003" pitchFamily="34" charset="0"/>
                <a:ea typeface="Segoe UI" pitchFamily="34" charset="0"/>
                <a:cs typeface="Segoe UI" pitchFamily="34" charset="0"/>
              </a:endParaRPr>
            </a:p>
          </p:txBody>
        </p:sp>
        <p:grpSp>
          <p:nvGrpSpPr>
            <p:cNvPr id="251" name="Grupo 250">
              <a:extLst>
                <a:ext uri="{FF2B5EF4-FFF2-40B4-BE49-F238E27FC236}">
                  <a16:creationId xmlns:a16="http://schemas.microsoft.com/office/drawing/2014/main" id="{48DA9377-7080-439E-AB09-59B2161D6942}"/>
                </a:ext>
              </a:extLst>
            </p:cNvPr>
            <p:cNvGrpSpPr/>
            <p:nvPr/>
          </p:nvGrpSpPr>
          <p:grpSpPr>
            <a:xfrm>
              <a:off x="474861" y="5966931"/>
              <a:ext cx="711531" cy="292388"/>
              <a:chOff x="470751" y="3796609"/>
              <a:chExt cx="711531" cy="292388"/>
            </a:xfrm>
          </p:grpSpPr>
          <p:sp>
            <p:nvSpPr>
              <p:cNvPr id="252" name="Content">
                <a:extLst>
                  <a:ext uri="{FF2B5EF4-FFF2-40B4-BE49-F238E27FC236}">
                    <a16:creationId xmlns:a16="http://schemas.microsoft.com/office/drawing/2014/main" id="{54BB541A-7D6D-4E4A-9CE0-3045D62CB0C3}"/>
                  </a:ext>
                </a:extLst>
              </p:cNvPr>
              <p:cNvSpPr txBox="1"/>
              <p:nvPr>
                <p:custDataLst>
                  <p:custData r:id="rId47"/>
                </p:custDataLst>
              </p:nvPr>
            </p:nvSpPr>
            <p:spPr>
              <a:xfrm>
                <a:off x="470751" y="3796609"/>
                <a:ext cx="444352"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AF</a:t>
                </a:r>
              </a:p>
            </p:txBody>
          </p:sp>
          <p:pic>
            <p:nvPicPr>
              <p:cNvPr id="253" name="Gráfico 252">
                <a:extLst>
                  <a:ext uri="{FF2B5EF4-FFF2-40B4-BE49-F238E27FC236}">
                    <a16:creationId xmlns:a16="http://schemas.microsoft.com/office/drawing/2014/main" id="{972ECF60-4089-4FD2-A307-94467BEA50C4}"/>
                  </a:ext>
                </a:extLst>
              </p:cNvPr>
              <p:cNvPicPr>
                <a:picLocks noChangeAspect="1"/>
              </p:cNvPicPr>
              <p:nvPr/>
            </p:nvPicPr>
            <p:blipFill>
              <a:blip r:embed="rId110">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982781" y="3810488"/>
                <a:ext cx="199501" cy="252000"/>
              </a:xfrm>
              <a:prstGeom prst="rect">
                <a:avLst/>
              </a:prstGeom>
            </p:spPr>
          </p:pic>
        </p:grpSp>
        <p:grpSp>
          <p:nvGrpSpPr>
            <p:cNvPr id="254" name="Grupo 253">
              <a:extLst>
                <a:ext uri="{FF2B5EF4-FFF2-40B4-BE49-F238E27FC236}">
                  <a16:creationId xmlns:a16="http://schemas.microsoft.com/office/drawing/2014/main" id="{FEA5C4AE-0263-4FFE-B178-65D31881640B}"/>
                </a:ext>
              </a:extLst>
            </p:cNvPr>
            <p:cNvGrpSpPr/>
            <p:nvPr/>
          </p:nvGrpSpPr>
          <p:grpSpPr>
            <a:xfrm>
              <a:off x="1284816" y="5966931"/>
              <a:ext cx="711531" cy="292388"/>
              <a:chOff x="470751" y="3796609"/>
              <a:chExt cx="711531" cy="292388"/>
            </a:xfrm>
          </p:grpSpPr>
          <p:sp>
            <p:nvSpPr>
              <p:cNvPr id="255" name="Content">
                <a:extLst>
                  <a:ext uri="{FF2B5EF4-FFF2-40B4-BE49-F238E27FC236}">
                    <a16:creationId xmlns:a16="http://schemas.microsoft.com/office/drawing/2014/main" id="{28ACDD79-D213-4E5E-9995-4EBF86AA927B}"/>
                  </a:ext>
                </a:extLst>
              </p:cNvPr>
              <p:cNvSpPr txBox="1"/>
              <p:nvPr>
                <p:custDataLst>
                  <p:custData r:id="rId46"/>
                </p:custDataLst>
              </p:nvPr>
            </p:nvSpPr>
            <p:spPr>
              <a:xfrm>
                <a:off x="470751" y="3796609"/>
                <a:ext cx="37542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IV</a:t>
                </a:r>
              </a:p>
            </p:txBody>
          </p:sp>
          <p:pic>
            <p:nvPicPr>
              <p:cNvPr id="256" name="Gráfico 255">
                <a:extLst>
                  <a:ext uri="{FF2B5EF4-FFF2-40B4-BE49-F238E27FC236}">
                    <a16:creationId xmlns:a16="http://schemas.microsoft.com/office/drawing/2014/main" id="{71B962D1-F07C-42B2-8E8A-DB3EF365E0AA}"/>
                  </a:ext>
                </a:extLst>
              </p:cNvPr>
              <p:cNvPicPr>
                <a:picLocks noChangeAspect="1"/>
              </p:cNvPicPr>
              <p:nvPr/>
            </p:nvPicPr>
            <p:blipFill>
              <a:blip r:embed="rId110">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982781" y="3810488"/>
                <a:ext cx="199501" cy="252000"/>
              </a:xfrm>
              <a:prstGeom prst="rect">
                <a:avLst/>
              </a:prstGeom>
            </p:spPr>
          </p:pic>
        </p:grpSp>
        <p:sp>
          <p:nvSpPr>
            <p:cNvPr id="272" name="Content">
              <a:extLst>
                <a:ext uri="{FF2B5EF4-FFF2-40B4-BE49-F238E27FC236}">
                  <a16:creationId xmlns:a16="http://schemas.microsoft.com/office/drawing/2014/main" id="{871A35B1-8B71-4608-B161-372F1EA9EB4C}"/>
                </a:ext>
              </a:extLst>
            </p:cNvPr>
            <p:cNvSpPr txBox="1"/>
            <p:nvPr>
              <p:custDataLst>
                <p:custData r:id="rId34"/>
              </p:custDataLst>
            </p:nvPr>
          </p:nvSpPr>
          <p:spPr>
            <a:xfrm>
              <a:off x="474860" y="5210783"/>
              <a:ext cx="1650855"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Horas </a:t>
              </a:r>
              <a:r>
                <a:rPr lang="en-US" sz="1600" dirty="0" err="1">
                  <a:latin typeface="Raleway" panose="020B0503030101060003" pitchFamily="34" charset="0"/>
                  <a:ea typeface="Segoe UI" pitchFamily="34" charset="0"/>
                  <a:cs typeface="Segoe UI" pitchFamily="34" charset="0"/>
                </a:rPr>
                <a:t>teóricas</a:t>
              </a:r>
              <a:endParaRPr lang="en-US" sz="1600" dirty="0">
                <a:latin typeface="Raleway" panose="020B0503030101060003" pitchFamily="34" charset="0"/>
                <a:ea typeface="Segoe UI" pitchFamily="34" charset="0"/>
                <a:cs typeface="Segoe UI" pitchFamily="34" charset="0"/>
              </a:endParaRPr>
            </a:p>
          </p:txBody>
        </p:sp>
        <p:grpSp>
          <p:nvGrpSpPr>
            <p:cNvPr id="273" name="Grupo 272">
              <a:extLst>
                <a:ext uri="{FF2B5EF4-FFF2-40B4-BE49-F238E27FC236}">
                  <a16:creationId xmlns:a16="http://schemas.microsoft.com/office/drawing/2014/main" id="{CADF090C-6A01-4F3A-AD13-ECB2A37C2A12}"/>
                </a:ext>
              </a:extLst>
            </p:cNvPr>
            <p:cNvGrpSpPr/>
            <p:nvPr>
              <p:custDataLst>
                <p:custData r:id="rId35"/>
              </p:custDataLst>
            </p:nvPr>
          </p:nvGrpSpPr>
          <p:grpSpPr>
            <a:xfrm>
              <a:off x="1996347" y="5218655"/>
              <a:ext cx="634320" cy="292389"/>
              <a:chOff x="3671888" y="3718559"/>
              <a:chExt cx="3557587" cy="292389"/>
            </a:xfrm>
          </p:grpSpPr>
          <p:sp>
            <p:nvSpPr>
              <p:cNvPr id="274" name="Rectángulo: esquinas redondeadas 273">
                <a:extLst>
                  <a:ext uri="{FF2B5EF4-FFF2-40B4-BE49-F238E27FC236}">
                    <a16:creationId xmlns:a16="http://schemas.microsoft.com/office/drawing/2014/main" id="{0AC29A34-935E-405F-A3A1-FCF01B51C382}"/>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5" name="Content">
                <a:extLst>
                  <a:ext uri="{FF2B5EF4-FFF2-40B4-BE49-F238E27FC236}">
                    <a16:creationId xmlns:a16="http://schemas.microsoft.com/office/drawing/2014/main" id="{1A1AB463-940D-4957-B650-91858527597C}"/>
                  </a:ext>
                </a:extLst>
              </p:cNvPr>
              <p:cNvSpPr txBox="1"/>
              <p:nvPr>
                <p:custDataLst>
                  <p:custData r:id="rId45"/>
                </p:custDataLst>
              </p:nvPr>
            </p:nvSpPr>
            <p:spPr>
              <a:xfrm>
                <a:off x="3671888" y="3718559"/>
                <a:ext cx="2975220"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0</a:t>
                </a:r>
              </a:p>
            </p:txBody>
          </p:sp>
        </p:grpSp>
        <p:grpSp>
          <p:nvGrpSpPr>
            <p:cNvPr id="276" name="Grupo 275">
              <a:extLst>
                <a:ext uri="{FF2B5EF4-FFF2-40B4-BE49-F238E27FC236}">
                  <a16:creationId xmlns:a16="http://schemas.microsoft.com/office/drawing/2014/main" id="{FF08965D-B198-4823-8854-16E117551680}"/>
                </a:ext>
              </a:extLst>
            </p:cNvPr>
            <p:cNvGrpSpPr/>
            <p:nvPr>
              <p:custDataLst>
                <p:custData r:id="rId36"/>
              </p:custDataLst>
            </p:nvPr>
          </p:nvGrpSpPr>
          <p:grpSpPr>
            <a:xfrm>
              <a:off x="569996" y="4819782"/>
              <a:ext cx="3300983" cy="292389"/>
              <a:chOff x="3671888" y="3718559"/>
              <a:chExt cx="3557587" cy="292389"/>
            </a:xfrm>
          </p:grpSpPr>
          <p:sp>
            <p:nvSpPr>
              <p:cNvPr id="277" name="Rectángulo: esquinas redondeadas 276">
                <a:extLst>
                  <a:ext uri="{FF2B5EF4-FFF2-40B4-BE49-F238E27FC236}">
                    <a16:creationId xmlns:a16="http://schemas.microsoft.com/office/drawing/2014/main" id="{ED19DB14-24EF-478B-A40D-AAFFDB9FC67C}"/>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8" name="Content">
                <a:extLst>
                  <a:ext uri="{FF2B5EF4-FFF2-40B4-BE49-F238E27FC236}">
                    <a16:creationId xmlns:a16="http://schemas.microsoft.com/office/drawing/2014/main" id="{E390A387-AA18-46B4-88E0-B5FCA6AF1493}"/>
                  </a:ext>
                </a:extLst>
              </p:cNvPr>
              <p:cNvSpPr txBox="1"/>
              <p:nvPr>
                <p:custDataLst>
                  <p:custData r:id="rId44"/>
                </p:custDataLst>
              </p:nvPr>
            </p:nvSpPr>
            <p:spPr>
              <a:xfrm>
                <a:off x="3671888" y="3718559"/>
                <a:ext cx="2975220"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Inglés</a:t>
                </a:r>
                <a:r>
                  <a:rPr lang="en-US" sz="1600" dirty="0">
                    <a:latin typeface="Raleway" panose="020B0503030101060003" pitchFamily="34" charset="0"/>
                    <a:ea typeface="Segoe UI" pitchFamily="34" charset="0"/>
                    <a:cs typeface="Segoe UI" pitchFamily="34" charset="0"/>
                  </a:rPr>
                  <a:t> II</a:t>
                </a:r>
              </a:p>
            </p:txBody>
          </p:sp>
        </p:grpSp>
        <p:grpSp>
          <p:nvGrpSpPr>
            <p:cNvPr id="325" name="Grupo 324">
              <a:extLst>
                <a:ext uri="{FF2B5EF4-FFF2-40B4-BE49-F238E27FC236}">
                  <a16:creationId xmlns:a16="http://schemas.microsoft.com/office/drawing/2014/main" id="{BBF3BBA4-21E9-4F96-AE2E-AD825F935966}"/>
                </a:ext>
              </a:extLst>
            </p:cNvPr>
            <p:cNvGrpSpPr/>
            <p:nvPr/>
          </p:nvGrpSpPr>
          <p:grpSpPr>
            <a:xfrm>
              <a:off x="472911" y="5671177"/>
              <a:ext cx="711531" cy="292388"/>
              <a:chOff x="470751" y="3796609"/>
              <a:chExt cx="711531" cy="292388"/>
            </a:xfrm>
          </p:grpSpPr>
          <p:sp>
            <p:nvSpPr>
              <p:cNvPr id="326" name="Content">
                <a:extLst>
                  <a:ext uri="{FF2B5EF4-FFF2-40B4-BE49-F238E27FC236}">
                    <a16:creationId xmlns:a16="http://schemas.microsoft.com/office/drawing/2014/main" id="{57D73ABC-7FB0-4287-93ED-91B690F186EC}"/>
                  </a:ext>
                </a:extLst>
              </p:cNvPr>
              <p:cNvSpPr txBox="1"/>
              <p:nvPr>
                <p:custDataLst>
                  <p:custData r:id="rId43"/>
                </p:custDataLst>
              </p:nvPr>
            </p:nvSpPr>
            <p:spPr>
              <a:xfrm>
                <a:off x="470751" y="3796609"/>
                <a:ext cx="325730"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C</a:t>
                </a:r>
              </a:p>
            </p:txBody>
          </p:sp>
          <p:pic>
            <p:nvPicPr>
              <p:cNvPr id="327" name="Gráfico 326">
                <a:extLst>
                  <a:ext uri="{FF2B5EF4-FFF2-40B4-BE49-F238E27FC236}">
                    <a16:creationId xmlns:a16="http://schemas.microsoft.com/office/drawing/2014/main" id="{F307EEEF-136E-4A1D-A3F4-15453647483D}"/>
                  </a:ext>
                </a:extLst>
              </p:cNvPr>
              <p:cNvPicPr>
                <a:picLocks noChangeAspect="1"/>
              </p:cNvPicPr>
              <p:nvPr/>
            </p:nvPicPr>
            <p:blipFill>
              <a:blip r:embed="rId110">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982781" y="3810488"/>
                <a:ext cx="199501" cy="252000"/>
              </a:xfrm>
              <a:prstGeom prst="rect">
                <a:avLst/>
              </a:prstGeom>
            </p:spPr>
          </p:pic>
        </p:grpSp>
        <p:grpSp>
          <p:nvGrpSpPr>
            <p:cNvPr id="328" name="Grupo 327">
              <a:extLst>
                <a:ext uri="{FF2B5EF4-FFF2-40B4-BE49-F238E27FC236}">
                  <a16:creationId xmlns:a16="http://schemas.microsoft.com/office/drawing/2014/main" id="{80FC8DFC-FC66-4E39-9FE0-AB5EF4C0218A}"/>
                </a:ext>
              </a:extLst>
            </p:cNvPr>
            <p:cNvGrpSpPr/>
            <p:nvPr/>
          </p:nvGrpSpPr>
          <p:grpSpPr>
            <a:xfrm>
              <a:off x="1282866" y="5671177"/>
              <a:ext cx="711531" cy="292388"/>
              <a:chOff x="470751" y="3796609"/>
              <a:chExt cx="711531" cy="292388"/>
            </a:xfrm>
          </p:grpSpPr>
          <p:sp>
            <p:nvSpPr>
              <p:cNvPr id="329" name="Content">
                <a:extLst>
                  <a:ext uri="{FF2B5EF4-FFF2-40B4-BE49-F238E27FC236}">
                    <a16:creationId xmlns:a16="http://schemas.microsoft.com/office/drawing/2014/main" id="{973E0FB9-4C8F-4E65-97BE-3E82A377DF1F}"/>
                  </a:ext>
                </a:extLst>
              </p:cNvPr>
              <p:cNvSpPr txBox="1"/>
              <p:nvPr>
                <p:custDataLst>
                  <p:custData r:id="rId42"/>
                </p:custDataLst>
              </p:nvPr>
            </p:nvSpPr>
            <p:spPr>
              <a:xfrm>
                <a:off x="470751" y="3796609"/>
                <a:ext cx="235962"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I</a:t>
                </a:r>
              </a:p>
            </p:txBody>
          </p:sp>
          <p:pic>
            <p:nvPicPr>
              <p:cNvPr id="330" name="Gráfico 329">
                <a:extLst>
                  <a:ext uri="{FF2B5EF4-FFF2-40B4-BE49-F238E27FC236}">
                    <a16:creationId xmlns:a16="http://schemas.microsoft.com/office/drawing/2014/main" id="{C936ADC1-FAD1-4FDB-B4B7-F8006706582F}"/>
                  </a:ext>
                </a:extLst>
              </p:cNvPr>
              <p:cNvPicPr>
                <a:picLocks noChangeAspect="1"/>
              </p:cNvPicPr>
              <p:nvPr/>
            </p:nvPicPr>
            <p:blipFill>
              <a:blip r:embed="rId110">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982781" y="3810488"/>
                <a:ext cx="199501" cy="252000"/>
              </a:xfrm>
              <a:prstGeom prst="rect">
                <a:avLst/>
              </a:prstGeom>
            </p:spPr>
          </p:pic>
        </p:grpSp>
        <p:grpSp>
          <p:nvGrpSpPr>
            <p:cNvPr id="331" name="Grupo 330">
              <a:extLst>
                <a:ext uri="{FF2B5EF4-FFF2-40B4-BE49-F238E27FC236}">
                  <a16:creationId xmlns:a16="http://schemas.microsoft.com/office/drawing/2014/main" id="{6176DDAB-5A54-48B2-8AA8-B38E3D433516}"/>
                </a:ext>
              </a:extLst>
            </p:cNvPr>
            <p:cNvGrpSpPr/>
            <p:nvPr/>
          </p:nvGrpSpPr>
          <p:grpSpPr>
            <a:xfrm>
              <a:off x="2103172" y="5676660"/>
              <a:ext cx="711531" cy="292388"/>
              <a:chOff x="470751" y="3796609"/>
              <a:chExt cx="711531" cy="292388"/>
            </a:xfrm>
          </p:grpSpPr>
          <p:sp>
            <p:nvSpPr>
              <p:cNvPr id="332" name="Content">
                <a:extLst>
                  <a:ext uri="{FF2B5EF4-FFF2-40B4-BE49-F238E27FC236}">
                    <a16:creationId xmlns:a16="http://schemas.microsoft.com/office/drawing/2014/main" id="{12DDBEF0-5452-40C5-905E-58AE4469908E}"/>
                  </a:ext>
                </a:extLst>
              </p:cNvPr>
              <p:cNvSpPr txBox="1"/>
              <p:nvPr>
                <p:custDataLst>
                  <p:custData r:id="rId41"/>
                </p:custDataLst>
              </p:nvPr>
            </p:nvSpPr>
            <p:spPr>
              <a:xfrm>
                <a:off x="470751" y="3796609"/>
                <a:ext cx="309700"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T</a:t>
                </a:r>
              </a:p>
            </p:txBody>
          </p:sp>
          <p:pic>
            <p:nvPicPr>
              <p:cNvPr id="334" name="Gráfico 333">
                <a:extLst>
                  <a:ext uri="{FF2B5EF4-FFF2-40B4-BE49-F238E27FC236}">
                    <a16:creationId xmlns:a16="http://schemas.microsoft.com/office/drawing/2014/main" id="{028FEBF6-84A2-4C9F-8B51-339C48EC4DEE}"/>
                  </a:ext>
                </a:extLst>
              </p:cNvPr>
              <p:cNvPicPr>
                <a:picLocks noChangeAspect="1"/>
              </p:cNvPicPr>
              <p:nvPr/>
            </p:nvPicPr>
            <p:blipFill>
              <a:blip r:embed="rId110">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982781" y="3810488"/>
                <a:ext cx="199501" cy="252000"/>
              </a:xfrm>
              <a:prstGeom prst="rect">
                <a:avLst/>
              </a:prstGeom>
            </p:spPr>
          </p:pic>
        </p:grpSp>
        <p:grpSp>
          <p:nvGrpSpPr>
            <p:cNvPr id="336" name="Grupo 335">
              <a:extLst>
                <a:ext uri="{FF2B5EF4-FFF2-40B4-BE49-F238E27FC236}">
                  <a16:creationId xmlns:a16="http://schemas.microsoft.com/office/drawing/2014/main" id="{2AECD5FE-49E1-4502-9994-CCCB16BF2E05}"/>
                </a:ext>
              </a:extLst>
            </p:cNvPr>
            <p:cNvGrpSpPr/>
            <p:nvPr/>
          </p:nvGrpSpPr>
          <p:grpSpPr>
            <a:xfrm>
              <a:off x="2872735" y="5671973"/>
              <a:ext cx="711531" cy="292388"/>
              <a:chOff x="470751" y="3796609"/>
              <a:chExt cx="711531" cy="292388"/>
            </a:xfrm>
          </p:grpSpPr>
          <p:sp>
            <p:nvSpPr>
              <p:cNvPr id="337" name="Content">
                <a:extLst>
                  <a:ext uri="{FF2B5EF4-FFF2-40B4-BE49-F238E27FC236}">
                    <a16:creationId xmlns:a16="http://schemas.microsoft.com/office/drawing/2014/main" id="{91843794-4329-47AC-9D33-B7BBE2D719B4}"/>
                  </a:ext>
                </a:extLst>
              </p:cNvPr>
              <p:cNvSpPr txBox="1"/>
              <p:nvPr>
                <p:custDataLst>
                  <p:custData r:id="rId40"/>
                </p:custDataLst>
              </p:nvPr>
            </p:nvSpPr>
            <p:spPr>
              <a:xfrm>
                <a:off x="470751" y="3796609"/>
                <a:ext cx="428322"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lef</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338" name="Gráfico 337">
                <a:extLst>
                  <a:ext uri="{FF2B5EF4-FFF2-40B4-BE49-F238E27FC236}">
                    <a16:creationId xmlns:a16="http://schemas.microsoft.com/office/drawing/2014/main" id="{79827F96-2CE6-4568-9799-F8BFCFA54462}"/>
                  </a:ext>
                </a:extLst>
              </p:cNvPr>
              <p:cNvPicPr>
                <a:picLocks noChangeAspect="1"/>
              </p:cNvPicPr>
              <p:nvPr/>
            </p:nvPicPr>
            <p:blipFill>
              <a:blip r:embed="rId110">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982781" y="3810488"/>
                <a:ext cx="199501" cy="252000"/>
              </a:xfrm>
              <a:prstGeom prst="rect">
                <a:avLst/>
              </a:prstGeom>
            </p:spPr>
          </p:pic>
        </p:grpSp>
        <p:grpSp>
          <p:nvGrpSpPr>
            <p:cNvPr id="339" name="Grupo 338">
              <a:extLst>
                <a:ext uri="{FF2B5EF4-FFF2-40B4-BE49-F238E27FC236}">
                  <a16:creationId xmlns:a16="http://schemas.microsoft.com/office/drawing/2014/main" id="{063BFAF9-8BE1-4A24-9E44-502F91BB5F75}"/>
                </a:ext>
              </a:extLst>
            </p:cNvPr>
            <p:cNvGrpSpPr/>
            <p:nvPr/>
          </p:nvGrpSpPr>
          <p:grpSpPr>
            <a:xfrm>
              <a:off x="3597652" y="5671973"/>
              <a:ext cx="711531" cy="292388"/>
              <a:chOff x="470751" y="3796609"/>
              <a:chExt cx="711531" cy="292388"/>
            </a:xfrm>
          </p:grpSpPr>
          <p:sp>
            <p:nvSpPr>
              <p:cNvPr id="340" name="Content">
                <a:extLst>
                  <a:ext uri="{FF2B5EF4-FFF2-40B4-BE49-F238E27FC236}">
                    <a16:creationId xmlns:a16="http://schemas.microsoft.com/office/drawing/2014/main" id="{8088FF4F-89AE-4068-838E-D139C3E7A3FF}"/>
                  </a:ext>
                </a:extLst>
              </p:cNvPr>
              <p:cNvSpPr txBox="1"/>
              <p:nvPr>
                <p:custDataLst>
                  <p:custData r:id="rId39"/>
                </p:custDataLst>
              </p:nvPr>
            </p:nvSpPr>
            <p:spPr>
              <a:xfrm>
                <a:off x="470751" y="3796609"/>
                <a:ext cx="465192"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Ob</a:t>
                </a:r>
              </a:p>
            </p:txBody>
          </p:sp>
          <p:pic>
            <p:nvPicPr>
              <p:cNvPr id="341" name="Gráfico 340">
                <a:extLst>
                  <a:ext uri="{FF2B5EF4-FFF2-40B4-BE49-F238E27FC236}">
                    <a16:creationId xmlns:a16="http://schemas.microsoft.com/office/drawing/2014/main" id="{742BEC0B-BCA7-4455-9D83-B83360F57532}"/>
                  </a:ext>
                </a:extLst>
              </p:cNvPr>
              <p:cNvPicPr>
                <a:picLocks noChangeAspect="1"/>
              </p:cNvPicPr>
              <p:nvPr/>
            </p:nvPicPr>
            <p:blipFill>
              <a:blip r:embed="rId110">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982781" y="3810488"/>
                <a:ext cx="199501" cy="252000"/>
              </a:xfrm>
              <a:prstGeom prst="rect">
                <a:avLst/>
              </a:prstGeom>
            </p:spPr>
          </p:pic>
        </p:grpSp>
        <p:grpSp>
          <p:nvGrpSpPr>
            <p:cNvPr id="342" name="Grupo 341">
              <a:extLst>
                <a:ext uri="{FF2B5EF4-FFF2-40B4-BE49-F238E27FC236}">
                  <a16:creationId xmlns:a16="http://schemas.microsoft.com/office/drawing/2014/main" id="{6B302684-3213-4C3B-AC1B-E7B8FE3C4C86}"/>
                </a:ext>
              </a:extLst>
            </p:cNvPr>
            <p:cNvGrpSpPr/>
            <p:nvPr/>
          </p:nvGrpSpPr>
          <p:grpSpPr>
            <a:xfrm>
              <a:off x="4353988" y="5679188"/>
              <a:ext cx="711531" cy="292388"/>
              <a:chOff x="470751" y="3796609"/>
              <a:chExt cx="711531" cy="292388"/>
            </a:xfrm>
          </p:grpSpPr>
          <p:sp>
            <p:nvSpPr>
              <p:cNvPr id="343" name="Content">
                <a:extLst>
                  <a:ext uri="{FF2B5EF4-FFF2-40B4-BE49-F238E27FC236}">
                    <a16:creationId xmlns:a16="http://schemas.microsoft.com/office/drawing/2014/main" id="{DBDD4A3D-C2DA-4254-B680-97D6402736C7}"/>
                  </a:ext>
                </a:extLst>
              </p:cNvPr>
              <p:cNvSpPr txBox="1"/>
              <p:nvPr>
                <p:custDataLst>
                  <p:custData r:id="rId38"/>
                </p:custDataLst>
              </p:nvPr>
            </p:nvSpPr>
            <p:spPr>
              <a:xfrm>
                <a:off x="470751" y="3796609"/>
                <a:ext cx="468398"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BG</a:t>
                </a:r>
              </a:p>
            </p:txBody>
          </p:sp>
          <p:pic>
            <p:nvPicPr>
              <p:cNvPr id="344" name="Gráfico 343">
                <a:extLst>
                  <a:ext uri="{FF2B5EF4-FFF2-40B4-BE49-F238E27FC236}">
                    <a16:creationId xmlns:a16="http://schemas.microsoft.com/office/drawing/2014/main" id="{683C491A-E884-41AC-B868-3AF9DC20214D}"/>
                  </a:ext>
                </a:extLst>
              </p:cNvPr>
              <p:cNvPicPr>
                <a:picLocks noChangeAspect="1"/>
              </p:cNvPicPr>
              <p:nvPr/>
            </p:nvPicPr>
            <p:blipFill>
              <a:blip r:embed="rId110">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982781" y="3810488"/>
                <a:ext cx="199501" cy="252000"/>
              </a:xfrm>
              <a:prstGeom prst="rect">
                <a:avLst/>
              </a:prstGeom>
            </p:spPr>
          </p:pic>
        </p:grpSp>
        <p:sp>
          <p:nvSpPr>
            <p:cNvPr id="345" name="Content">
              <a:extLst>
                <a:ext uri="{FF2B5EF4-FFF2-40B4-BE49-F238E27FC236}">
                  <a16:creationId xmlns:a16="http://schemas.microsoft.com/office/drawing/2014/main" id="{3312D585-72C3-402A-9B95-86EFE6A038A5}"/>
                </a:ext>
              </a:extLst>
            </p:cNvPr>
            <p:cNvSpPr txBox="1"/>
            <p:nvPr>
              <p:custDataLst>
                <p:custData r:id="rId37"/>
              </p:custDataLst>
            </p:nvPr>
          </p:nvSpPr>
          <p:spPr>
            <a:xfrm>
              <a:off x="4138180" y="4820847"/>
              <a:ext cx="1650855" cy="292388"/>
            </a:xfrm>
            <a:prstGeom prst="rect">
              <a:avLst/>
            </a:prstGeom>
            <a:noFill/>
          </p:spPr>
          <p:txBody>
            <a:bodyPr wrap="square" lIns="91440" tIns="18288" rIns="91440" bIns="27432" rtlCol="0" anchor="ctr" anchorCtr="0">
              <a:spAutoFit/>
            </a:bodyPr>
            <a:lstStyle/>
            <a:p>
              <a:pPr algn="r"/>
              <a:r>
                <a:rPr lang="en-US" sz="1600" dirty="0">
                  <a:latin typeface="Raleway" panose="020B0503030101060003" pitchFamily="34" charset="0"/>
                  <a:ea typeface="Segoe UI" pitchFamily="34" charset="0"/>
                  <a:cs typeface="Segoe UI" pitchFamily="34" charset="0"/>
                </a:rPr>
                <a:t>6 </a:t>
              </a:r>
              <a:r>
                <a:rPr lang="en-US" sz="1600" dirty="0" err="1">
                  <a:latin typeface="Raleway" panose="020B0503030101060003" pitchFamily="34" charset="0"/>
                  <a:ea typeface="Segoe UI" pitchFamily="34" charset="0"/>
                  <a:cs typeface="Segoe UI" pitchFamily="34" charset="0"/>
                </a:rPr>
                <a:t>créditos</a:t>
              </a:r>
              <a:endParaRPr lang="en-US" sz="1600" dirty="0">
                <a:latin typeface="Raleway" panose="020B0503030101060003" pitchFamily="34" charset="0"/>
                <a:ea typeface="Segoe UI" pitchFamily="34" charset="0"/>
                <a:cs typeface="Segoe UI" pitchFamily="34" charset="0"/>
              </a:endParaRPr>
            </a:p>
          </p:txBody>
        </p:sp>
      </p:grpSp>
      <p:grpSp>
        <p:nvGrpSpPr>
          <p:cNvPr id="359" name="Grupo 358">
            <a:extLst>
              <a:ext uri="{FF2B5EF4-FFF2-40B4-BE49-F238E27FC236}">
                <a16:creationId xmlns:a16="http://schemas.microsoft.com/office/drawing/2014/main" id="{C892CEAB-8959-49BC-9868-3CD337759631}"/>
              </a:ext>
            </a:extLst>
          </p:cNvPr>
          <p:cNvGrpSpPr/>
          <p:nvPr/>
        </p:nvGrpSpPr>
        <p:grpSpPr>
          <a:xfrm>
            <a:off x="7668282" y="5677083"/>
            <a:ext cx="711531" cy="292388"/>
            <a:chOff x="470751" y="3796609"/>
            <a:chExt cx="711531" cy="292388"/>
          </a:xfrm>
        </p:grpSpPr>
        <p:sp>
          <p:nvSpPr>
            <p:cNvPr id="360" name="Content">
              <a:extLst>
                <a:ext uri="{FF2B5EF4-FFF2-40B4-BE49-F238E27FC236}">
                  <a16:creationId xmlns:a16="http://schemas.microsoft.com/office/drawing/2014/main" id="{76D45149-BC6C-4FD5-9AAA-5E7799DF4C74}"/>
                </a:ext>
              </a:extLst>
            </p:cNvPr>
            <p:cNvSpPr txBox="1"/>
            <p:nvPr>
              <p:custDataLst>
                <p:custData r:id="rId30"/>
              </p:custDataLst>
            </p:nvPr>
          </p:nvSpPr>
          <p:spPr>
            <a:xfrm>
              <a:off x="470751" y="3796609"/>
              <a:ext cx="45076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CT</a:t>
              </a:r>
            </a:p>
          </p:txBody>
        </p:sp>
        <p:pic>
          <p:nvPicPr>
            <p:cNvPr id="361" name="Gráfico 360">
              <a:extLst>
                <a:ext uri="{FF2B5EF4-FFF2-40B4-BE49-F238E27FC236}">
                  <a16:creationId xmlns:a16="http://schemas.microsoft.com/office/drawing/2014/main" id="{D8851425-8879-4923-90A6-5377B08575D8}"/>
                </a:ext>
              </a:extLst>
            </p:cNvPr>
            <p:cNvPicPr>
              <a:picLocks noChangeAspect="1"/>
            </p:cNvPicPr>
            <p:nvPr/>
          </p:nvPicPr>
          <p:blipFill>
            <a:blip r:embed="rId110">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982781" y="3810488"/>
              <a:ext cx="199501" cy="252000"/>
            </a:xfrm>
            <a:prstGeom prst="rect">
              <a:avLst/>
            </a:prstGeom>
          </p:spPr>
        </p:pic>
      </p:grpSp>
      <p:grpSp>
        <p:nvGrpSpPr>
          <p:cNvPr id="41" name="Grupo 40">
            <a:extLst>
              <a:ext uri="{FF2B5EF4-FFF2-40B4-BE49-F238E27FC236}">
                <a16:creationId xmlns:a16="http://schemas.microsoft.com/office/drawing/2014/main" id="{0C3E0DEB-54A5-475E-A6D1-2DD6F72D5D23}"/>
              </a:ext>
            </a:extLst>
          </p:cNvPr>
          <p:cNvGrpSpPr/>
          <p:nvPr/>
        </p:nvGrpSpPr>
        <p:grpSpPr>
          <a:xfrm>
            <a:off x="6038020" y="4727266"/>
            <a:ext cx="5367991" cy="2009084"/>
            <a:chOff x="6038020" y="4727266"/>
            <a:chExt cx="5367991" cy="2009084"/>
          </a:xfrm>
        </p:grpSpPr>
        <p:sp>
          <p:nvSpPr>
            <p:cNvPr id="333" name="Rectángulo: esquinas redondeadas 332">
              <a:extLst>
                <a:ext uri="{FF2B5EF4-FFF2-40B4-BE49-F238E27FC236}">
                  <a16:creationId xmlns:a16="http://schemas.microsoft.com/office/drawing/2014/main" id="{B4C08120-8FDB-40E1-84F4-C73F6948DDBB}"/>
                </a:ext>
              </a:extLst>
            </p:cNvPr>
            <p:cNvSpPr/>
            <p:nvPr/>
          </p:nvSpPr>
          <p:spPr>
            <a:xfrm>
              <a:off x="6042011" y="4727266"/>
              <a:ext cx="5364000" cy="200908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335" name="Grupo 334">
              <a:extLst>
                <a:ext uri="{FF2B5EF4-FFF2-40B4-BE49-F238E27FC236}">
                  <a16:creationId xmlns:a16="http://schemas.microsoft.com/office/drawing/2014/main" id="{9437BEE5-394F-414A-9722-60964662E21D}"/>
                </a:ext>
              </a:extLst>
            </p:cNvPr>
            <p:cNvGrpSpPr/>
            <p:nvPr/>
          </p:nvGrpSpPr>
          <p:grpSpPr>
            <a:xfrm>
              <a:off x="6138565" y="6355673"/>
              <a:ext cx="1405754" cy="292388"/>
              <a:chOff x="4994282" y="5290814"/>
              <a:chExt cx="1405754" cy="292388"/>
            </a:xfrm>
          </p:grpSpPr>
          <p:sp>
            <p:nvSpPr>
              <p:cNvPr id="370" name="Rectángulo: esquinas redondeadas 369">
                <a:extLst>
                  <a:ext uri="{FF2B5EF4-FFF2-40B4-BE49-F238E27FC236}">
                    <a16:creationId xmlns:a16="http://schemas.microsoft.com/office/drawing/2014/main" id="{E3423213-7398-4342-9C17-1CA971764E96}"/>
                  </a:ext>
                </a:extLst>
              </p:cNvPr>
              <p:cNvSpPr/>
              <p:nvPr/>
            </p:nvSpPr>
            <p:spPr>
              <a:xfrm>
                <a:off x="4994282" y="5290814"/>
                <a:ext cx="1405754"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71" name="Content">
                <a:extLst>
                  <a:ext uri="{FF2B5EF4-FFF2-40B4-BE49-F238E27FC236}">
                    <a16:creationId xmlns:a16="http://schemas.microsoft.com/office/drawing/2014/main" id="{13FE6951-5F55-4ADB-9861-433B059C0C5D}"/>
                  </a:ext>
                </a:extLst>
              </p:cNvPr>
              <p:cNvSpPr txBox="1"/>
              <p:nvPr>
                <p:custDataLst>
                  <p:custData r:id="rId29"/>
                </p:custDataLst>
              </p:nvPr>
            </p:nvSpPr>
            <p:spPr>
              <a:xfrm>
                <a:off x="4994282" y="5290814"/>
                <a:ext cx="1106127"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Requisito</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372" name="Gráfico 371">
                <a:extLst>
                  <a:ext uri="{FF2B5EF4-FFF2-40B4-BE49-F238E27FC236}">
                    <a16:creationId xmlns:a16="http://schemas.microsoft.com/office/drawing/2014/main" id="{2CDA6760-BAC3-406C-87FB-805DFFE8360F}"/>
                  </a:ext>
                </a:extLst>
              </p:cNvPr>
              <p:cNvPicPr>
                <a:picLocks noChangeAspect="1"/>
              </p:cNvPicPr>
              <p:nvPr/>
            </p:nvPicPr>
            <p:blipFill>
              <a:blip r:embed="rId108">
                <a:extLst>
                  <a:ext uri="{28A0092B-C50C-407E-A947-70E740481C1C}">
                    <a14:useLocalDpi xmlns:a14="http://schemas.microsoft.com/office/drawing/2010/main" val="0"/>
                  </a:ext>
                  <a:ext uri="{96DAC541-7B7A-43D3-8B79-37D633B846F1}">
                    <asvg:svgBlip xmlns:asvg="http://schemas.microsoft.com/office/drawing/2016/SVG/main" r:embed="rId109"/>
                  </a:ext>
                </a:extLst>
              </a:blip>
              <a:stretch>
                <a:fillRect/>
              </a:stretch>
            </p:blipFill>
            <p:spPr>
              <a:xfrm>
                <a:off x="6124223" y="5311008"/>
                <a:ext cx="252000" cy="252000"/>
              </a:xfrm>
              <a:prstGeom prst="rect">
                <a:avLst/>
              </a:prstGeom>
            </p:spPr>
          </p:pic>
        </p:grpSp>
        <p:grpSp>
          <p:nvGrpSpPr>
            <p:cNvPr id="426" name="Grupo 425">
              <a:extLst>
                <a:ext uri="{FF2B5EF4-FFF2-40B4-BE49-F238E27FC236}">
                  <a16:creationId xmlns:a16="http://schemas.microsoft.com/office/drawing/2014/main" id="{F8BADD2F-90DC-4295-AA0A-3AF36A573227}"/>
                </a:ext>
              </a:extLst>
            </p:cNvPr>
            <p:cNvGrpSpPr/>
            <p:nvPr>
              <p:custDataLst>
                <p:custData r:id="rId13"/>
              </p:custDataLst>
            </p:nvPr>
          </p:nvGrpSpPr>
          <p:grpSpPr>
            <a:xfrm>
              <a:off x="9789560" y="5212534"/>
              <a:ext cx="634320" cy="292389"/>
              <a:chOff x="3671888" y="3718559"/>
              <a:chExt cx="3557587" cy="292389"/>
            </a:xfrm>
          </p:grpSpPr>
          <p:sp>
            <p:nvSpPr>
              <p:cNvPr id="427" name="Rectángulo: esquinas redondeadas 426">
                <a:extLst>
                  <a:ext uri="{FF2B5EF4-FFF2-40B4-BE49-F238E27FC236}">
                    <a16:creationId xmlns:a16="http://schemas.microsoft.com/office/drawing/2014/main" id="{227898FB-9700-4A0B-8CCD-1279740F87C1}"/>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28" name="Content">
                <a:extLst>
                  <a:ext uri="{FF2B5EF4-FFF2-40B4-BE49-F238E27FC236}">
                    <a16:creationId xmlns:a16="http://schemas.microsoft.com/office/drawing/2014/main" id="{4050384A-CE70-4CD2-A610-FF213AEA55D8}"/>
                  </a:ext>
                </a:extLst>
              </p:cNvPr>
              <p:cNvSpPr txBox="1"/>
              <p:nvPr>
                <p:custDataLst>
                  <p:custData r:id="rId28"/>
                </p:custDataLst>
              </p:nvPr>
            </p:nvSpPr>
            <p:spPr>
              <a:xfrm>
                <a:off x="3671888" y="3718559"/>
                <a:ext cx="2975220"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6</a:t>
                </a:r>
              </a:p>
            </p:txBody>
          </p:sp>
        </p:grpSp>
        <p:sp>
          <p:nvSpPr>
            <p:cNvPr id="429" name="Content">
              <a:extLst>
                <a:ext uri="{FF2B5EF4-FFF2-40B4-BE49-F238E27FC236}">
                  <a16:creationId xmlns:a16="http://schemas.microsoft.com/office/drawing/2014/main" id="{7ECACE25-63B5-48BA-B793-8AACF41496F1}"/>
                </a:ext>
              </a:extLst>
            </p:cNvPr>
            <p:cNvSpPr txBox="1"/>
            <p:nvPr>
              <p:custDataLst>
                <p:custData r:id="rId14"/>
              </p:custDataLst>
            </p:nvPr>
          </p:nvSpPr>
          <p:spPr>
            <a:xfrm>
              <a:off x="8179165" y="5213573"/>
              <a:ext cx="1650855"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Horas </a:t>
              </a:r>
              <a:r>
                <a:rPr lang="en-US" sz="1600" dirty="0" err="1">
                  <a:latin typeface="Raleway" panose="020B0503030101060003" pitchFamily="34" charset="0"/>
                  <a:ea typeface="Segoe UI" pitchFamily="34" charset="0"/>
                  <a:cs typeface="Segoe UI" pitchFamily="34" charset="0"/>
                </a:rPr>
                <a:t>prácticas</a:t>
              </a:r>
              <a:endParaRPr lang="en-US" sz="1600" dirty="0">
                <a:latin typeface="Raleway" panose="020B0503030101060003" pitchFamily="34" charset="0"/>
                <a:ea typeface="Segoe UI" pitchFamily="34" charset="0"/>
                <a:cs typeface="Segoe UI" pitchFamily="34" charset="0"/>
              </a:endParaRPr>
            </a:p>
          </p:txBody>
        </p:sp>
        <p:grpSp>
          <p:nvGrpSpPr>
            <p:cNvPr id="430" name="Grupo 429">
              <a:extLst>
                <a:ext uri="{FF2B5EF4-FFF2-40B4-BE49-F238E27FC236}">
                  <a16:creationId xmlns:a16="http://schemas.microsoft.com/office/drawing/2014/main" id="{AAAD9CF1-559E-4705-ADF3-F9D0BBDCFBAB}"/>
                </a:ext>
              </a:extLst>
            </p:cNvPr>
            <p:cNvGrpSpPr/>
            <p:nvPr/>
          </p:nvGrpSpPr>
          <p:grpSpPr>
            <a:xfrm>
              <a:off x="6038021" y="5968048"/>
              <a:ext cx="711531" cy="292388"/>
              <a:chOff x="470751" y="3796609"/>
              <a:chExt cx="711531" cy="292388"/>
            </a:xfrm>
          </p:grpSpPr>
          <p:sp>
            <p:nvSpPr>
              <p:cNvPr id="431" name="Content">
                <a:extLst>
                  <a:ext uri="{FF2B5EF4-FFF2-40B4-BE49-F238E27FC236}">
                    <a16:creationId xmlns:a16="http://schemas.microsoft.com/office/drawing/2014/main" id="{D4419EF9-8EB0-485E-8435-80904FF4B124}"/>
                  </a:ext>
                </a:extLst>
              </p:cNvPr>
              <p:cNvSpPr txBox="1"/>
              <p:nvPr>
                <p:custDataLst>
                  <p:custData r:id="rId27"/>
                </p:custDataLst>
              </p:nvPr>
            </p:nvSpPr>
            <p:spPr>
              <a:xfrm>
                <a:off x="470751" y="3796609"/>
                <a:ext cx="444352"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AF</a:t>
                </a:r>
              </a:p>
            </p:txBody>
          </p:sp>
          <p:pic>
            <p:nvPicPr>
              <p:cNvPr id="432" name="Gráfico 431">
                <a:extLst>
                  <a:ext uri="{FF2B5EF4-FFF2-40B4-BE49-F238E27FC236}">
                    <a16:creationId xmlns:a16="http://schemas.microsoft.com/office/drawing/2014/main" id="{87228F41-9C85-4667-AB6C-FCDDD1EC6B61}"/>
                  </a:ext>
                </a:extLst>
              </p:cNvPr>
              <p:cNvPicPr>
                <a:picLocks noChangeAspect="1"/>
              </p:cNvPicPr>
              <p:nvPr/>
            </p:nvPicPr>
            <p:blipFill>
              <a:blip r:embed="rId110">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982781" y="3810488"/>
                <a:ext cx="199501" cy="252000"/>
              </a:xfrm>
              <a:prstGeom prst="rect">
                <a:avLst/>
              </a:prstGeom>
            </p:spPr>
          </p:pic>
        </p:grpSp>
        <p:grpSp>
          <p:nvGrpSpPr>
            <p:cNvPr id="433" name="Grupo 432">
              <a:extLst>
                <a:ext uri="{FF2B5EF4-FFF2-40B4-BE49-F238E27FC236}">
                  <a16:creationId xmlns:a16="http://schemas.microsoft.com/office/drawing/2014/main" id="{372F02AC-D29A-48A9-B30F-7386217C5C2F}"/>
                </a:ext>
              </a:extLst>
            </p:cNvPr>
            <p:cNvGrpSpPr/>
            <p:nvPr/>
          </p:nvGrpSpPr>
          <p:grpSpPr>
            <a:xfrm>
              <a:off x="6847976" y="5968048"/>
              <a:ext cx="711531" cy="292388"/>
              <a:chOff x="470751" y="3796609"/>
              <a:chExt cx="711531" cy="292388"/>
            </a:xfrm>
          </p:grpSpPr>
          <p:sp>
            <p:nvSpPr>
              <p:cNvPr id="434" name="Content">
                <a:extLst>
                  <a:ext uri="{FF2B5EF4-FFF2-40B4-BE49-F238E27FC236}">
                    <a16:creationId xmlns:a16="http://schemas.microsoft.com/office/drawing/2014/main" id="{6AB74379-B590-40D4-8EB4-A6A744AA697E}"/>
                  </a:ext>
                </a:extLst>
              </p:cNvPr>
              <p:cNvSpPr txBox="1"/>
              <p:nvPr>
                <p:custDataLst>
                  <p:custData r:id="rId26"/>
                </p:custDataLst>
              </p:nvPr>
            </p:nvSpPr>
            <p:spPr>
              <a:xfrm>
                <a:off x="470751" y="3796609"/>
                <a:ext cx="287258"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II</a:t>
                </a:r>
              </a:p>
            </p:txBody>
          </p:sp>
          <p:pic>
            <p:nvPicPr>
              <p:cNvPr id="435" name="Gráfico 434">
                <a:extLst>
                  <a:ext uri="{FF2B5EF4-FFF2-40B4-BE49-F238E27FC236}">
                    <a16:creationId xmlns:a16="http://schemas.microsoft.com/office/drawing/2014/main" id="{0C1F10F1-D4BD-466F-93BC-9C527DEF295C}"/>
                  </a:ext>
                </a:extLst>
              </p:cNvPr>
              <p:cNvPicPr>
                <a:picLocks noChangeAspect="1"/>
              </p:cNvPicPr>
              <p:nvPr/>
            </p:nvPicPr>
            <p:blipFill>
              <a:blip r:embed="rId110">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982781" y="3810488"/>
                <a:ext cx="199501" cy="252000"/>
              </a:xfrm>
              <a:prstGeom prst="rect">
                <a:avLst/>
              </a:prstGeom>
            </p:spPr>
          </p:pic>
        </p:grpSp>
        <p:sp>
          <p:nvSpPr>
            <p:cNvPr id="448" name="Content">
              <a:extLst>
                <a:ext uri="{FF2B5EF4-FFF2-40B4-BE49-F238E27FC236}">
                  <a16:creationId xmlns:a16="http://schemas.microsoft.com/office/drawing/2014/main" id="{AF1D69BB-3D07-4AA2-BFED-CD944EBA6B00}"/>
                </a:ext>
              </a:extLst>
            </p:cNvPr>
            <p:cNvSpPr txBox="1"/>
            <p:nvPr>
              <p:custDataLst>
                <p:custData r:id="rId15"/>
              </p:custDataLst>
            </p:nvPr>
          </p:nvSpPr>
          <p:spPr>
            <a:xfrm>
              <a:off x="6038020" y="5211900"/>
              <a:ext cx="1650855"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Horas </a:t>
              </a:r>
              <a:r>
                <a:rPr lang="en-US" sz="1600" dirty="0" err="1">
                  <a:latin typeface="Raleway" panose="020B0503030101060003" pitchFamily="34" charset="0"/>
                  <a:ea typeface="Segoe UI" pitchFamily="34" charset="0"/>
                  <a:cs typeface="Segoe UI" pitchFamily="34" charset="0"/>
                </a:rPr>
                <a:t>teóricas</a:t>
              </a:r>
              <a:endParaRPr lang="en-US" sz="1600" dirty="0">
                <a:latin typeface="Raleway" panose="020B0503030101060003" pitchFamily="34" charset="0"/>
                <a:ea typeface="Segoe UI" pitchFamily="34" charset="0"/>
                <a:cs typeface="Segoe UI" pitchFamily="34" charset="0"/>
              </a:endParaRPr>
            </a:p>
          </p:txBody>
        </p:sp>
        <p:grpSp>
          <p:nvGrpSpPr>
            <p:cNvPr id="449" name="Grupo 448">
              <a:extLst>
                <a:ext uri="{FF2B5EF4-FFF2-40B4-BE49-F238E27FC236}">
                  <a16:creationId xmlns:a16="http://schemas.microsoft.com/office/drawing/2014/main" id="{E12A96BC-58C7-4DBB-A69C-C435B613A34E}"/>
                </a:ext>
              </a:extLst>
            </p:cNvPr>
            <p:cNvGrpSpPr/>
            <p:nvPr>
              <p:custDataLst>
                <p:custData r:id="rId16"/>
              </p:custDataLst>
            </p:nvPr>
          </p:nvGrpSpPr>
          <p:grpSpPr>
            <a:xfrm>
              <a:off x="7559507" y="5219772"/>
              <a:ext cx="634320" cy="292389"/>
              <a:chOff x="3671888" y="3718559"/>
              <a:chExt cx="3557587" cy="292389"/>
            </a:xfrm>
          </p:grpSpPr>
          <p:sp>
            <p:nvSpPr>
              <p:cNvPr id="450" name="Rectángulo: esquinas redondeadas 449">
                <a:extLst>
                  <a:ext uri="{FF2B5EF4-FFF2-40B4-BE49-F238E27FC236}">
                    <a16:creationId xmlns:a16="http://schemas.microsoft.com/office/drawing/2014/main" id="{32EF5B40-1515-40C9-83BC-F272F3B67316}"/>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51" name="Content">
                <a:extLst>
                  <a:ext uri="{FF2B5EF4-FFF2-40B4-BE49-F238E27FC236}">
                    <a16:creationId xmlns:a16="http://schemas.microsoft.com/office/drawing/2014/main" id="{036145F7-078C-4287-AC8E-1A49805B0DCB}"/>
                  </a:ext>
                </a:extLst>
              </p:cNvPr>
              <p:cNvSpPr txBox="1"/>
              <p:nvPr>
                <p:custDataLst>
                  <p:custData r:id="rId25"/>
                </p:custDataLst>
              </p:nvPr>
            </p:nvSpPr>
            <p:spPr>
              <a:xfrm>
                <a:off x="3671888" y="3718559"/>
                <a:ext cx="2975220"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2</a:t>
                </a:r>
              </a:p>
            </p:txBody>
          </p:sp>
        </p:grpSp>
        <p:grpSp>
          <p:nvGrpSpPr>
            <p:cNvPr id="452" name="Grupo 451">
              <a:extLst>
                <a:ext uri="{FF2B5EF4-FFF2-40B4-BE49-F238E27FC236}">
                  <a16:creationId xmlns:a16="http://schemas.microsoft.com/office/drawing/2014/main" id="{5D474104-3E35-4EE7-A321-E491A7C0009A}"/>
                </a:ext>
              </a:extLst>
            </p:cNvPr>
            <p:cNvGrpSpPr/>
            <p:nvPr>
              <p:custDataLst>
                <p:custData r:id="rId17"/>
              </p:custDataLst>
            </p:nvPr>
          </p:nvGrpSpPr>
          <p:grpSpPr>
            <a:xfrm>
              <a:off x="6133154" y="4820899"/>
              <a:ext cx="4148987" cy="292389"/>
              <a:chOff x="3671886" y="3718559"/>
              <a:chExt cx="3557589" cy="292389"/>
            </a:xfrm>
          </p:grpSpPr>
          <p:sp>
            <p:nvSpPr>
              <p:cNvPr id="453" name="Rectángulo: esquinas redondeadas 452">
                <a:extLst>
                  <a:ext uri="{FF2B5EF4-FFF2-40B4-BE49-F238E27FC236}">
                    <a16:creationId xmlns:a16="http://schemas.microsoft.com/office/drawing/2014/main" id="{668DAB86-6994-4E24-87DC-69C2C7239EAA}"/>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54" name="Content">
                <a:extLst>
                  <a:ext uri="{FF2B5EF4-FFF2-40B4-BE49-F238E27FC236}">
                    <a16:creationId xmlns:a16="http://schemas.microsoft.com/office/drawing/2014/main" id="{53D2E516-FD27-4ABD-A0D3-BF766C943136}"/>
                  </a:ext>
                </a:extLst>
              </p:cNvPr>
              <p:cNvSpPr txBox="1"/>
              <p:nvPr>
                <p:custDataLst>
                  <p:custData r:id="rId24"/>
                </p:custDataLst>
              </p:nvPr>
            </p:nvSpPr>
            <p:spPr>
              <a:xfrm>
                <a:off x="3671886" y="3718559"/>
                <a:ext cx="3442154"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Habilidades</a:t>
                </a:r>
                <a:r>
                  <a:rPr lang="en-US" sz="1600" dirty="0">
                    <a:latin typeface="Raleway" panose="020B0503030101060003" pitchFamily="34" charset="0"/>
                    <a:ea typeface="Segoe UI" pitchFamily="34" charset="0"/>
                    <a:cs typeface="Segoe UI" pitchFamily="34" charset="0"/>
                  </a:rPr>
                  <a:t> del </a:t>
                </a:r>
                <a:r>
                  <a:rPr lang="en-US" sz="1600" dirty="0" err="1">
                    <a:latin typeface="Raleway" panose="020B0503030101060003" pitchFamily="34" charset="0"/>
                    <a:ea typeface="Segoe UI" pitchFamily="34" charset="0"/>
                    <a:cs typeface="Segoe UI" pitchFamily="34" charset="0"/>
                  </a:rPr>
                  <a:t>pensamiento</a:t>
                </a:r>
                <a:r>
                  <a:rPr lang="en-US" sz="1600" dirty="0">
                    <a:latin typeface="Raleway" panose="020B0503030101060003" pitchFamily="34" charset="0"/>
                    <a:ea typeface="Segoe UI" pitchFamily="34" charset="0"/>
                    <a:cs typeface="Segoe UI" pitchFamily="34" charset="0"/>
                  </a:rPr>
                  <a:t> </a:t>
                </a:r>
                <a:r>
                  <a:rPr lang="en-US" sz="1600" dirty="0" err="1">
                    <a:latin typeface="Raleway" panose="020B0503030101060003" pitchFamily="34" charset="0"/>
                    <a:ea typeface="Segoe UI" pitchFamily="34" charset="0"/>
                    <a:cs typeface="Segoe UI" pitchFamily="34" charset="0"/>
                  </a:rPr>
                  <a:t>crítico</a:t>
                </a:r>
                <a:r>
                  <a:rPr lang="en-US" sz="1600" dirty="0">
                    <a:latin typeface="Raleway" panose="020B0503030101060003" pitchFamily="34" charset="0"/>
                    <a:ea typeface="Segoe UI" pitchFamily="34" charset="0"/>
                    <a:cs typeface="Segoe UI" pitchFamily="34" charset="0"/>
                  </a:rPr>
                  <a:t> y c…</a:t>
                </a:r>
              </a:p>
            </p:txBody>
          </p:sp>
        </p:grpSp>
        <p:sp>
          <p:nvSpPr>
            <p:cNvPr id="352" name="Content">
              <a:extLst>
                <a:ext uri="{FF2B5EF4-FFF2-40B4-BE49-F238E27FC236}">
                  <a16:creationId xmlns:a16="http://schemas.microsoft.com/office/drawing/2014/main" id="{0C3E8817-0DE7-4697-8CC3-6F028C860B6A}"/>
                </a:ext>
              </a:extLst>
            </p:cNvPr>
            <p:cNvSpPr txBox="1"/>
            <p:nvPr>
              <p:custDataLst>
                <p:custData r:id="rId18"/>
              </p:custDataLst>
            </p:nvPr>
          </p:nvSpPr>
          <p:spPr>
            <a:xfrm>
              <a:off x="9731090" y="4820847"/>
              <a:ext cx="1650855" cy="292388"/>
            </a:xfrm>
            <a:prstGeom prst="rect">
              <a:avLst/>
            </a:prstGeom>
            <a:noFill/>
          </p:spPr>
          <p:txBody>
            <a:bodyPr wrap="square" lIns="91440" tIns="18288" rIns="91440" bIns="27432" rtlCol="0" anchor="ctr" anchorCtr="0">
              <a:spAutoFit/>
            </a:bodyPr>
            <a:lstStyle/>
            <a:p>
              <a:pPr algn="r"/>
              <a:r>
                <a:rPr lang="en-US" sz="1600" dirty="0">
                  <a:latin typeface="Raleway" panose="020B0503030101060003" pitchFamily="34" charset="0"/>
                  <a:ea typeface="Segoe UI" pitchFamily="34" charset="0"/>
                  <a:cs typeface="Segoe UI" pitchFamily="34" charset="0"/>
                </a:rPr>
                <a:t>6 </a:t>
              </a:r>
              <a:r>
                <a:rPr lang="en-US" sz="1600" dirty="0" err="1">
                  <a:latin typeface="Raleway" panose="020B0503030101060003" pitchFamily="34" charset="0"/>
                  <a:ea typeface="Segoe UI" pitchFamily="34" charset="0"/>
                  <a:cs typeface="Segoe UI" pitchFamily="34" charset="0"/>
                </a:rPr>
                <a:t>créditos</a:t>
              </a:r>
              <a:endParaRPr lang="en-US" sz="1600" dirty="0">
                <a:latin typeface="Raleway" panose="020B0503030101060003" pitchFamily="34" charset="0"/>
                <a:ea typeface="Segoe UI" pitchFamily="34" charset="0"/>
                <a:cs typeface="Segoe UI" pitchFamily="34" charset="0"/>
              </a:endParaRPr>
            </a:p>
          </p:txBody>
        </p:sp>
        <p:grpSp>
          <p:nvGrpSpPr>
            <p:cNvPr id="353" name="Grupo 352">
              <a:extLst>
                <a:ext uri="{FF2B5EF4-FFF2-40B4-BE49-F238E27FC236}">
                  <a16:creationId xmlns:a16="http://schemas.microsoft.com/office/drawing/2014/main" id="{83016D16-E504-448F-8579-D1FCFDDBF45C}"/>
                </a:ext>
              </a:extLst>
            </p:cNvPr>
            <p:cNvGrpSpPr/>
            <p:nvPr/>
          </p:nvGrpSpPr>
          <p:grpSpPr>
            <a:xfrm>
              <a:off x="6038021" y="5671600"/>
              <a:ext cx="711531" cy="292388"/>
              <a:chOff x="470751" y="3796609"/>
              <a:chExt cx="711531" cy="292388"/>
            </a:xfrm>
          </p:grpSpPr>
          <p:sp>
            <p:nvSpPr>
              <p:cNvPr id="354" name="Content">
                <a:extLst>
                  <a:ext uri="{FF2B5EF4-FFF2-40B4-BE49-F238E27FC236}">
                    <a16:creationId xmlns:a16="http://schemas.microsoft.com/office/drawing/2014/main" id="{C1593BB0-A8A2-4A50-9312-1FA9EAB92DEE}"/>
                  </a:ext>
                </a:extLst>
              </p:cNvPr>
              <p:cNvSpPr txBox="1"/>
              <p:nvPr>
                <p:custDataLst>
                  <p:custData r:id="rId23"/>
                </p:custDataLst>
              </p:nvPr>
            </p:nvSpPr>
            <p:spPr>
              <a:xfrm>
                <a:off x="470751" y="3796609"/>
                <a:ext cx="325730"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C</a:t>
                </a:r>
              </a:p>
            </p:txBody>
          </p:sp>
          <p:pic>
            <p:nvPicPr>
              <p:cNvPr id="355" name="Gráfico 354">
                <a:extLst>
                  <a:ext uri="{FF2B5EF4-FFF2-40B4-BE49-F238E27FC236}">
                    <a16:creationId xmlns:a16="http://schemas.microsoft.com/office/drawing/2014/main" id="{AE175347-6A39-4B2C-9AA7-A25772DE5BE0}"/>
                  </a:ext>
                </a:extLst>
              </p:cNvPr>
              <p:cNvPicPr>
                <a:picLocks noChangeAspect="1"/>
              </p:cNvPicPr>
              <p:nvPr/>
            </p:nvPicPr>
            <p:blipFill>
              <a:blip r:embed="rId110">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982781" y="3810488"/>
                <a:ext cx="199501" cy="252000"/>
              </a:xfrm>
              <a:prstGeom prst="rect">
                <a:avLst/>
              </a:prstGeom>
            </p:spPr>
          </p:pic>
        </p:grpSp>
        <p:grpSp>
          <p:nvGrpSpPr>
            <p:cNvPr id="356" name="Grupo 355">
              <a:extLst>
                <a:ext uri="{FF2B5EF4-FFF2-40B4-BE49-F238E27FC236}">
                  <a16:creationId xmlns:a16="http://schemas.microsoft.com/office/drawing/2014/main" id="{58FD56DE-1D42-49AE-9B66-4D7D46AD849E}"/>
                </a:ext>
              </a:extLst>
            </p:cNvPr>
            <p:cNvGrpSpPr/>
            <p:nvPr/>
          </p:nvGrpSpPr>
          <p:grpSpPr>
            <a:xfrm>
              <a:off x="6847976" y="5671600"/>
              <a:ext cx="711531" cy="292388"/>
              <a:chOff x="470751" y="3796609"/>
              <a:chExt cx="711531" cy="292388"/>
            </a:xfrm>
          </p:grpSpPr>
          <p:sp>
            <p:nvSpPr>
              <p:cNvPr id="357" name="Content">
                <a:extLst>
                  <a:ext uri="{FF2B5EF4-FFF2-40B4-BE49-F238E27FC236}">
                    <a16:creationId xmlns:a16="http://schemas.microsoft.com/office/drawing/2014/main" id="{33EAB2AA-70A8-4FB1-809C-0A63C804E9AD}"/>
                  </a:ext>
                </a:extLst>
              </p:cNvPr>
              <p:cNvSpPr txBox="1"/>
              <p:nvPr>
                <p:custDataLst>
                  <p:custData r:id="rId22"/>
                </p:custDataLst>
              </p:nvPr>
            </p:nvSpPr>
            <p:spPr>
              <a:xfrm>
                <a:off x="470751" y="3796609"/>
                <a:ext cx="235962"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I</a:t>
                </a:r>
              </a:p>
            </p:txBody>
          </p:sp>
          <p:pic>
            <p:nvPicPr>
              <p:cNvPr id="358" name="Gráfico 357">
                <a:extLst>
                  <a:ext uri="{FF2B5EF4-FFF2-40B4-BE49-F238E27FC236}">
                    <a16:creationId xmlns:a16="http://schemas.microsoft.com/office/drawing/2014/main" id="{A36F8529-78E0-4788-AE6A-01783EA8FB13}"/>
                  </a:ext>
                </a:extLst>
              </p:cNvPr>
              <p:cNvPicPr>
                <a:picLocks noChangeAspect="1"/>
              </p:cNvPicPr>
              <p:nvPr/>
            </p:nvPicPr>
            <p:blipFill>
              <a:blip r:embed="rId110">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982781" y="3810488"/>
                <a:ext cx="199501" cy="252000"/>
              </a:xfrm>
              <a:prstGeom prst="rect">
                <a:avLst/>
              </a:prstGeom>
            </p:spPr>
          </p:pic>
        </p:grpSp>
        <p:grpSp>
          <p:nvGrpSpPr>
            <p:cNvPr id="362" name="Grupo 361">
              <a:extLst>
                <a:ext uri="{FF2B5EF4-FFF2-40B4-BE49-F238E27FC236}">
                  <a16:creationId xmlns:a16="http://schemas.microsoft.com/office/drawing/2014/main" id="{AEDD4256-DA16-48B8-A752-991868E7E21B}"/>
                </a:ext>
              </a:extLst>
            </p:cNvPr>
            <p:cNvGrpSpPr/>
            <p:nvPr/>
          </p:nvGrpSpPr>
          <p:grpSpPr>
            <a:xfrm>
              <a:off x="8437845" y="5672396"/>
              <a:ext cx="711531" cy="292388"/>
              <a:chOff x="470751" y="3796609"/>
              <a:chExt cx="711531" cy="292388"/>
            </a:xfrm>
          </p:grpSpPr>
          <p:sp>
            <p:nvSpPr>
              <p:cNvPr id="363" name="Content">
                <a:extLst>
                  <a:ext uri="{FF2B5EF4-FFF2-40B4-BE49-F238E27FC236}">
                    <a16:creationId xmlns:a16="http://schemas.microsoft.com/office/drawing/2014/main" id="{B9C3844B-A333-4505-A3AC-1607128F47D2}"/>
                  </a:ext>
                </a:extLst>
              </p:cNvPr>
              <p:cNvSpPr txBox="1"/>
              <p:nvPr>
                <p:custDataLst>
                  <p:custData r:id="rId21"/>
                </p:custDataLst>
              </p:nvPr>
            </p:nvSpPr>
            <p:spPr>
              <a:xfrm>
                <a:off x="470751" y="3796609"/>
                <a:ext cx="428322"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lef</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364" name="Gráfico 363">
                <a:extLst>
                  <a:ext uri="{FF2B5EF4-FFF2-40B4-BE49-F238E27FC236}">
                    <a16:creationId xmlns:a16="http://schemas.microsoft.com/office/drawing/2014/main" id="{55AF81EF-AC64-4FE5-8813-7C9244D7BDBE}"/>
                  </a:ext>
                </a:extLst>
              </p:cNvPr>
              <p:cNvPicPr>
                <a:picLocks noChangeAspect="1"/>
              </p:cNvPicPr>
              <p:nvPr/>
            </p:nvPicPr>
            <p:blipFill>
              <a:blip r:embed="rId110">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982781" y="3810488"/>
                <a:ext cx="199501" cy="252000"/>
              </a:xfrm>
              <a:prstGeom prst="rect">
                <a:avLst/>
              </a:prstGeom>
            </p:spPr>
          </p:pic>
        </p:grpSp>
        <p:grpSp>
          <p:nvGrpSpPr>
            <p:cNvPr id="365" name="Grupo 364">
              <a:extLst>
                <a:ext uri="{FF2B5EF4-FFF2-40B4-BE49-F238E27FC236}">
                  <a16:creationId xmlns:a16="http://schemas.microsoft.com/office/drawing/2014/main" id="{F5D5F18C-4304-4EC2-87F8-25EC23866142}"/>
                </a:ext>
              </a:extLst>
            </p:cNvPr>
            <p:cNvGrpSpPr/>
            <p:nvPr/>
          </p:nvGrpSpPr>
          <p:grpSpPr>
            <a:xfrm>
              <a:off x="9162762" y="5672396"/>
              <a:ext cx="711531" cy="292388"/>
              <a:chOff x="470751" y="3796609"/>
              <a:chExt cx="711531" cy="292388"/>
            </a:xfrm>
          </p:grpSpPr>
          <p:sp>
            <p:nvSpPr>
              <p:cNvPr id="366" name="Content">
                <a:extLst>
                  <a:ext uri="{FF2B5EF4-FFF2-40B4-BE49-F238E27FC236}">
                    <a16:creationId xmlns:a16="http://schemas.microsoft.com/office/drawing/2014/main" id="{D807E6C0-3C7B-4C71-9D13-D1F783B7E9A2}"/>
                  </a:ext>
                </a:extLst>
              </p:cNvPr>
              <p:cNvSpPr txBox="1"/>
              <p:nvPr>
                <p:custDataLst>
                  <p:custData r:id="rId20"/>
                </p:custDataLst>
              </p:nvPr>
            </p:nvSpPr>
            <p:spPr>
              <a:xfrm>
                <a:off x="470751" y="3796609"/>
                <a:ext cx="465192"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Ob</a:t>
                </a:r>
              </a:p>
            </p:txBody>
          </p:sp>
          <p:pic>
            <p:nvPicPr>
              <p:cNvPr id="367" name="Gráfico 366">
                <a:extLst>
                  <a:ext uri="{FF2B5EF4-FFF2-40B4-BE49-F238E27FC236}">
                    <a16:creationId xmlns:a16="http://schemas.microsoft.com/office/drawing/2014/main" id="{C2E55D7D-3F13-41A7-975B-F6D97C984AA0}"/>
                  </a:ext>
                </a:extLst>
              </p:cNvPr>
              <p:cNvPicPr>
                <a:picLocks noChangeAspect="1"/>
              </p:cNvPicPr>
              <p:nvPr/>
            </p:nvPicPr>
            <p:blipFill>
              <a:blip r:embed="rId110">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982781" y="3810488"/>
                <a:ext cx="199501" cy="252000"/>
              </a:xfrm>
              <a:prstGeom prst="rect">
                <a:avLst/>
              </a:prstGeom>
            </p:spPr>
          </p:pic>
        </p:grpSp>
        <p:grpSp>
          <p:nvGrpSpPr>
            <p:cNvPr id="368" name="Grupo 367">
              <a:extLst>
                <a:ext uri="{FF2B5EF4-FFF2-40B4-BE49-F238E27FC236}">
                  <a16:creationId xmlns:a16="http://schemas.microsoft.com/office/drawing/2014/main" id="{7BEC4330-17D3-4B04-B0D4-F747917FF93F}"/>
                </a:ext>
              </a:extLst>
            </p:cNvPr>
            <p:cNvGrpSpPr/>
            <p:nvPr/>
          </p:nvGrpSpPr>
          <p:grpSpPr>
            <a:xfrm>
              <a:off x="9919098" y="5679611"/>
              <a:ext cx="711531" cy="292388"/>
              <a:chOff x="470751" y="3796609"/>
              <a:chExt cx="711531" cy="292388"/>
            </a:xfrm>
          </p:grpSpPr>
          <p:sp>
            <p:nvSpPr>
              <p:cNvPr id="369" name="Content">
                <a:extLst>
                  <a:ext uri="{FF2B5EF4-FFF2-40B4-BE49-F238E27FC236}">
                    <a16:creationId xmlns:a16="http://schemas.microsoft.com/office/drawing/2014/main" id="{2CE64E88-5559-49D8-9C26-C2C305135547}"/>
                  </a:ext>
                </a:extLst>
              </p:cNvPr>
              <p:cNvSpPr txBox="1"/>
              <p:nvPr>
                <p:custDataLst>
                  <p:custData r:id="rId19"/>
                </p:custDataLst>
              </p:nvPr>
            </p:nvSpPr>
            <p:spPr>
              <a:xfrm>
                <a:off x="470751" y="3796609"/>
                <a:ext cx="468398"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BG</a:t>
                </a:r>
              </a:p>
            </p:txBody>
          </p:sp>
          <p:pic>
            <p:nvPicPr>
              <p:cNvPr id="373" name="Gráfico 372">
                <a:extLst>
                  <a:ext uri="{FF2B5EF4-FFF2-40B4-BE49-F238E27FC236}">
                    <a16:creationId xmlns:a16="http://schemas.microsoft.com/office/drawing/2014/main" id="{7BF76B4D-9FB2-4D5E-B013-A66251DD2292}"/>
                  </a:ext>
                </a:extLst>
              </p:cNvPr>
              <p:cNvPicPr>
                <a:picLocks noChangeAspect="1"/>
              </p:cNvPicPr>
              <p:nvPr/>
            </p:nvPicPr>
            <p:blipFill>
              <a:blip r:embed="rId110">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982781" y="3810488"/>
                <a:ext cx="199501" cy="252000"/>
              </a:xfrm>
              <a:prstGeom prst="rect">
                <a:avLst/>
              </a:prstGeom>
            </p:spPr>
          </p:pic>
        </p:grpSp>
      </p:grpSp>
      <p:grpSp>
        <p:nvGrpSpPr>
          <p:cNvPr id="36" name="Grupo 35">
            <a:extLst>
              <a:ext uri="{FF2B5EF4-FFF2-40B4-BE49-F238E27FC236}">
                <a16:creationId xmlns:a16="http://schemas.microsoft.com/office/drawing/2014/main" id="{DCBCFB19-EA07-44C2-AE37-015E2153F2C3}"/>
              </a:ext>
            </a:extLst>
          </p:cNvPr>
          <p:cNvGrpSpPr/>
          <p:nvPr/>
        </p:nvGrpSpPr>
        <p:grpSpPr>
          <a:xfrm>
            <a:off x="4594706" y="3909913"/>
            <a:ext cx="2333446" cy="962497"/>
            <a:chOff x="8565713" y="2854432"/>
            <a:chExt cx="2333446" cy="962497"/>
          </a:xfrm>
        </p:grpSpPr>
        <p:sp>
          <p:nvSpPr>
            <p:cNvPr id="191" name="Rectángulo: esquinas redondeadas 190">
              <a:extLst>
                <a:ext uri="{FF2B5EF4-FFF2-40B4-BE49-F238E27FC236}">
                  <a16:creationId xmlns:a16="http://schemas.microsoft.com/office/drawing/2014/main" id="{5D655536-40FE-488A-B115-0A4058641340}"/>
                </a:ext>
              </a:extLst>
            </p:cNvPr>
            <p:cNvSpPr/>
            <p:nvPr/>
          </p:nvSpPr>
          <p:spPr>
            <a:xfrm>
              <a:off x="8565713" y="3001176"/>
              <a:ext cx="2333446" cy="815753"/>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92" name="Content">
              <a:extLst>
                <a:ext uri="{FF2B5EF4-FFF2-40B4-BE49-F238E27FC236}">
                  <a16:creationId xmlns:a16="http://schemas.microsoft.com/office/drawing/2014/main" id="{118EF3F3-0DB4-406E-8E6A-7565FFAB2675}"/>
                </a:ext>
              </a:extLst>
            </p:cNvPr>
            <p:cNvSpPr txBox="1"/>
            <p:nvPr>
              <p:custDataLst>
                <p:custData r:id="rId11"/>
              </p:custDataLst>
            </p:nvPr>
          </p:nvSpPr>
          <p:spPr>
            <a:xfrm>
              <a:off x="8594463" y="3078000"/>
              <a:ext cx="2304696" cy="323165"/>
            </a:xfrm>
            <a:prstGeom prst="rect">
              <a:avLst/>
            </a:prstGeom>
            <a:noFill/>
          </p:spPr>
          <p:txBody>
            <a:bodyPr wrap="square" lIns="91440" tIns="18288" rIns="91440" bIns="27432" rtlCol="0" anchor="ctr" anchorCtr="0">
              <a:spAutoFit/>
            </a:bodyPr>
            <a:lstStyle/>
            <a:p>
              <a:r>
                <a:rPr lang="en-US" dirty="0" err="1">
                  <a:solidFill>
                    <a:schemeClr val="bg1"/>
                  </a:solidFill>
                  <a:latin typeface="Raleway" panose="020B0503030101060003" pitchFamily="34" charset="0"/>
                  <a:ea typeface="Segoe UI" pitchFamily="34" charset="0"/>
                  <a:cs typeface="Segoe UI" pitchFamily="34" charset="0"/>
                </a:rPr>
                <a:t>Básica</a:t>
              </a:r>
              <a:r>
                <a:rPr lang="en-US" dirty="0">
                  <a:solidFill>
                    <a:schemeClr val="bg1"/>
                  </a:solidFill>
                  <a:latin typeface="Raleway" panose="020B0503030101060003" pitchFamily="34" charset="0"/>
                  <a:ea typeface="Segoe UI" pitchFamily="34" charset="0"/>
                  <a:cs typeface="Segoe UI" pitchFamily="34" charset="0"/>
                </a:rPr>
                <a:t> General</a:t>
              </a:r>
            </a:p>
          </p:txBody>
        </p:sp>
        <p:sp>
          <p:nvSpPr>
            <p:cNvPr id="193" name="Triángulo isósceles 192">
              <a:extLst>
                <a:ext uri="{FF2B5EF4-FFF2-40B4-BE49-F238E27FC236}">
                  <a16:creationId xmlns:a16="http://schemas.microsoft.com/office/drawing/2014/main" id="{CDA94554-E8F1-40CE-972E-E34E874BC4F4}"/>
                </a:ext>
              </a:extLst>
            </p:cNvPr>
            <p:cNvSpPr/>
            <p:nvPr/>
          </p:nvSpPr>
          <p:spPr>
            <a:xfrm>
              <a:off x="8811393" y="2854432"/>
              <a:ext cx="248404" cy="135032"/>
            </a:xfrm>
            <a:prstGeom prst="triangle">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94" name="Content">
              <a:extLst>
                <a:ext uri="{FF2B5EF4-FFF2-40B4-BE49-F238E27FC236}">
                  <a16:creationId xmlns:a16="http://schemas.microsoft.com/office/drawing/2014/main" id="{67954A10-A09A-446F-9932-DA3FD3DBA33C}"/>
                </a:ext>
              </a:extLst>
            </p:cNvPr>
            <p:cNvSpPr txBox="1"/>
            <p:nvPr>
              <p:custDataLst>
                <p:custData r:id="rId12"/>
              </p:custDataLst>
            </p:nvPr>
          </p:nvSpPr>
          <p:spPr>
            <a:xfrm>
              <a:off x="8592401" y="3413944"/>
              <a:ext cx="2304696" cy="292388"/>
            </a:xfrm>
            <a:prstGeom prst="rect">
              <a:avLst/>
            </a:prstGeom>
            <a:noFill/>
          </p:spPr>
          <p:txBody>
            <a:bodyPr wrap="square" lIns="91440" tIns="18288" rIns="91440" bIns="27432" rtlCol="0" anchor="ctr" anchorCtr="0">
              <a:spAutoFit/>
            </a:bodyPr>
            <a:lstStyle/>
            <a:p>
              <a:r>
                <a:rPr lang="en-US" sz="1600" dirty="0" err="1">
                  <a:solidFill>
                    <a:schemeClr val="bg1"/>
                  </a:solidFill>
                  <a:latin typeface="Raleway" panose="020B0503030101060003" pitchFamily="34" charset="0"/>
                  <a:ea typeface="Segoe UI" pitchFamily="34" charset="0"/>
                  <a:cs typeface="Segoe UI" pitchFamily="34" charset="0"/>
                </a:rPr>
                <a:t>Área</a:t>
              </a:r>
              <a:r>
                <a:rPr lang="en-US" sz="1600" dirty="0">
                  <a:solidFill>
                    <a:schemeClr val="bg1"/>
                  </a:solidFill>
                  <a:latin typeface="Raleway" panose="020B0503030101060003" pitchFamily="34" charset="0"/>
                  <a:ea typeface="Segoe UI" pitchFamily="34" charset="0"/>
                  <a:cs typeface="Segoe UI" pitchFamily="34" charset="0"/>
                </a:rPr>
                <a:t> de </a:t>
              </a:r>
              <a:r>
                <a:rPr lang="en-US" sz="1600" dirty="0" err="1">
                  <a:solidFill>
                    <a:schemeClr val="bg1"/>
                  </a:solidFill>
                  <a:latin typeface="Raleway" panose="020B0503030101060003" pitchFamily="34" charset="0"/>
                  <a:ea typeface="Segoe UI" pitchFamily="34" charset="0"/>
                  <a:cs typeface="Segoe UI" pitchFamily="34" charset="0"/>
                </a:rPr>
                <a:t>Formación</a:t>
              </a:r>
              <a:endParaRPr lang="en-US" sz="1600" dirty="0">
                <a:solidFill>
                  <a:schemeClr val="bg1"/>
                </a:solidFill>
                <a:latin typeface="Raleway" panose="020B0503030101060003" pitchFamily="34" charset="0"/>
                <a:ea typeface="Segoe UI" pitchFamily="34" charset="0"/>
                <a:cs typeface="Segoe UI" pitchFamily="34" charset="0"/>
              </a:endParaRPr>
            </a:p>
          </p:txBody>
        </p:sp>
      </p:grpSp>
      <p:sp>
        <p:nvSpPr>
          <p:cNvPr id="374" name="Content">
            <a:extLst>
              <a:ext uri="{FF2B5EF4-FFF2-40B4-BE49-F238E27FC236}">
                <a16:creationId xmlns:a16="http://schemas.microsoft.com/office/drawing/2014/main" id="{B3DBC5BA-B874-45C9-8F77-78FEEAF18B80}"/>
              </a:ext>
            </a:extLst>
          </p:cNvPr>
          <p:cNvSpPr txBox="1"/>
          <p:nvPr>
            <p:custDataLst>
              <p:custData r:id="rId10"/>
            </p:custDataLst>
          </p:nvPr>
        </p:nvSpPr>
        <p:spPr>
          <a:xfrm>
            <a:off x="7602648" y="2242263"/>
            <a:ext cx="2304696" cy="323165"/>
          </a:xfrm>
          <a:prstGeom prst="rect">
            <a:avLst/>
          </a:prstGeom>
          <a:noFill/>
        </p:spPr>
        <p:txBody>
          <a:bodyPr wrap="square" lIns="91440" tIns="18288" rIns="91440" bIns="27432" rtlCol="0" anchor="ctr" anchorCtr="0">
            <a:spAutoFit/>
          </a:bodyPr>
          <a:lstStyle/>
          <a:p>
            <a:pPr algn="r"/>
            <a:r>
              <a:rPr lang="en-US" dirty="0">
                <a:latin typeface="Raleway" panose="020B0503030101060003" pitchFamily="34" charset="0"/>
                <a:ea typeface="Segoe UI" pitchFamily="34" charset="0"/>
                <a:cs typeface="Segoe UI" pitchFamily="34" charset="0"/>
              </a:rPr>
              <a:t>24 </a:t>
            </a:r>
            <a:r>
              <a:rPr lang="en-US" dirty="0" err="1">
                <a:latin typeface="Raleway" panose="020B0503030101060003" pitchFamily="34" charset="0"/>
                <a:ea typeface="Segoe UI" pitchFamily="34" charset="0"/>
                <a:cs typeface="Segoe UI" pitchFamily="34" charset="0"/>
              </a:rPr>
              <a:t>créditos</a:t>
            </a:r>
            <a:endParaRPr lang="en-US" dirty="0">
              <a:latin typeface="Raleway" panose="020B0503030101060003" pitchFamily="34" charset="0"/>
              <a:ea typeface="Segoe UI" pitchFamily="34" charset="0"/>
              <a:cs typeface="Segoe UI" pitchFamily="34" charset="0"/>
            </a:endParaRPr>
          </a:p>
        </p:txBody>
      </p:sp>
      <p:pic>
        <p:nvPicPr>
          <p:cNvPr id="240" name="Gráfico 239">
            <a:extLst>
              <a:ext uri="{FF2B5EF4-FFF2-40B4-BE49-F238E27FC236}">
                <a16:creationId xmlns:a16="http://schemas.microsoft.com/office/drawing/2014/main" id="{06F043B6-A991-480C-8C9A-D691E23A97BB}"/>
              </a:ext>
            </a:extLst>
          </p:cNvPr>
          <p:cNvPicPr>
            <a:picLocks noChangeAspect="1"/>
          </p:cNvPicPr>
          <p:nvPr/>
        </p:nvPicPr>
        <p:blipFill>
          <a:blip r:embed="rId114">
            <a:extLst>
              <a:ext uri="{28A0092B-C50C-407E-A947-70E740481C1C}">
                <a14:useLocalDpi xmlns:a14="http://schemas.microsoft.com/office/drawing/2010/main" val="0"/>
              </a:ext>
              <a:ext uri="{96DAC541-7B7A-43D3-8B79-37D633B846F1}">
                <asvg:svgBlip xmlns:asvg="http://schemas.microsoft.com/office/drawing/2016/SVG/main" r:embed="rId115"/>
              </a:ext>
            </a:extLst>
          </a:blip>
          <a:stretch>
            <a:fillRect/>
          </a:stretch>
        </p:blipFill>
        <p:spPr>
          <a:xfrm>
            <a:off x="7753111" y="1746520"/>
            <a:ext cx="252000" cy="252000"/>
          </a:xfrm>
          <a:prstGeom prst="rect">
            <a:avLst/>
          </a:prstGeom>
        </p:spPr>
      </p:pic>
    </p:spTree>
    <p:extLst>
      <p:ext uri="{BB962C8B-B14F-4D97-AF65-F5344CB8AC3E}">
        <p14:creationId xmlns:p14="http://schemas.microsoft.com/office/powerpoint/2010/main" val="121993681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10048"/>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55"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56"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57"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custDataLst>
                <p:custData r:id="rId51"/>
              </p:custDataLst>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custDataLst>
                  <p:custData r:id="rId52"/>
                </p:custDataLst>
              </p:nvPr>
            </p:nvPicPr>
            <p:blipFill>
              <a:blip r:embed="rId58"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59"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60"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61">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6130204"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Programas</a:t>
            </a:r>
            <a:r>
              <a:rPr lang="en-US" sz="2600" dirty="0">
                <a:solidFill>
                  <a:srgbClr val="000000"/>
                </a:solidFill>
                <a:latin typeface="Raleway" panose="020B0503030101060003" pitchFamily="34" charset="0"/>
                <a:ea typeface="Segoe UI" pitchFamily="34" charset="0"/>
                <a:cs typeface="Segoe UI" pitchFamily="34" charset="0"/>
              </a:rPr>
              <a:t> de </a:t>
            </a:r>
            <a:r>
              <a:rPr lang="en-US" sz="2600" dirty="0" err="1">
                <a:solidFill>
                  <a:srgbClr val="000000"/>
                </a:solidFill>
                <a:latin typeface="Raleway" panose="020B0503030101060003" pitchFamily="34" charset="0"/>
                <a:ea typeface="Segoe UI" pitchFamily="34" charset="0"/>
                <a:cs typeface="Segoe UI" pitchFamily="34" charset="0"/>
              </a:rPr>
              <a:t>experiencias</a:t>
            </a:r>
            <a:r>
              <a:rPr lang="en-US" sz="2600" dirty="0">
                <a:solidFill>
                  <a:srgbClr val="000000"/>
                </a:solidFill>
                <a:latin typeface="Raleway" panose="020B0503030101060003" pitchFamily="34" charset="0"/>
                <a:ea typeface="Segoe UI" pitchFamily="34" charset="0"/>
                <a:cs typeface="Segoe UI" pitchFamily="34" charset="0"/>
              </a:rPr>
              <a:t> </a:t>
            </a:r>
            <a:r>
              <a:rPr lang="en-US" sz="2600" dirty="0" err="1">
                <a:solidFill>
                  <a:srgbClr val="000000"/>
                </a:solidFill>
                <a:latin typeface="Raleway" panose="020B0503030101060003" pitchFamily="34" charset="0"/>
                <a:ea typeface="Segoe UI" pitchFamily="34" charset="0"/>
                <a:cs typeface="Segoe UI" pitchFamily="34" charset="0"/>
              </a:rPr>
              <a:t>educativas</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62" action="ppaction://hlinksldjump"/>
              <a:extLst>
                <a:ext uri="{FF2B5EF4-FFF2-40B4-BE49-F238E27FC236}">
                  <a16:creationId xmlns:a16="http://schemas.microsoft.com/office/drawing/2014/main" id="{E63BC99B-E73F-4F66-868B-2E3094EB5B9C}"/>
                </a:ext>
              </a:extLst>
            </p:cNvPr>
            <p:cNvSpPr txBox="1"/>
            <p:nvPr>
              <p:custDataLst>
                <p:custData r:id="rId50"/>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pic>
        <p:nvPicPr>
          <p:cNvPr id="57" name="Gráfico 56">
            <a:extLst>
              <a:ext uri="{FF2B5EF4-FFF2-40B4-BE49-F238E27FC236}">
                <a16:creationId xmlns:a16="http://schemas.microsoft.com/office/drawing/2014/main" id="{DE1AA41E-BDEC-4863-816E-0831754431BF}"/>
              </a:ext>
            </a:extLst>
          </p:cNvPr>
          <p:cNvPicPr>
            <a:picLocks noChangeAspect="1"/>
          </p:cNvPicPr>
          <p:nvPr/>
        </p:nvPicPr>
        <p:blipFill>
          <a:blip r:embed="rId63">
            <a:extLst>
              <a:ext uri="{28A0092B-C50C-407E-A947-70E740481C1C}">
                <a14:useLocalDpi xmlns:a14="http://schemas.microsoft.com/office/drawing/2010/main" val="0"/>
              </a:ext>
              <a:ext uri="{96DAC541-7B7A-43D3-8B79-37D633B846F1}">
                <asvg:svgBlip xmlns:asvg="http://schemas.microsoft.com/office/drawing/2016/SVG/main" r:embed="rId64"/>
              </a:ext>
            </a:extLst>
          </a:blip>
          <a:stretch>
            <a:fillRect/>
          </a:stretch>
        </p:blipFill>
        <p:spPr>
          <a:xfrm>
            <a:off x="6945424" y="1746520"/>
            <a:ext cx="252000" cy="252000"/>
          </a:xfrm>
          <a:prstGeom prst="rect">
            <a:avLst/>
          </a:prstGeom>
        </p:spPr>
      </p:pic>
      <p:pic>
        <p:nvPicPr>
          <p:cNvPr id="58" name="Gráfico 57">
            <a:extLst>
              <a:ext uri="{FF2B5EF4-FFF2-40B4-BE49-F238E27FC236}">
                <a16:creationId xmlns:a16="http://schemas.microsoft.com/office/drawing/2014/main" id="{4718B069-794A-4AB6-8599-6C33CD9F43F6}"/>
              </a:ext>
            </a:extLst>
          </p:cNvPr>
          <p:cNvPicPr>
            <a:picLocks noChangeAspect="1"/>
          </p:cNvPicPr>
          <p:nvPr/>
        </p:nvPicPr>
        <p:blipFill>
          <a:blip r:embed="rId65">
            <a:extLst>
              <a:ext uri="{28A0092B-C50C-407E-A947-70E740481C1C}">
                <a14:useLocalDpi xmlns:a14="http://schemas.microsoft.com/office/drawing/2010/main" val="0"/>
              </a:ext>
              <a:ext uri="{96DAC541-7B7A-43D3-8B79-37D633B846F1}">
                <asvg:svgBlip xmlns:asvg="http://schemas.microsoft.com/office/drawing/2016/SVG/main" r:embed="rId66"/>
              </a:ext>
            </a:extLst>
          </a:blip>
          <a:stretch>
            <a:fillRect/>
          </a:stretch>
        </p:blipFill>
        <p:spPr>
          <a:xfrm>
            <a:off x="6583877" y="1746520"/>
            <a:ext cx="252000" cy="252000"/>
          </a:xfrm>
          <a:prstGeom prst="rect">
            <a:avLst/>
          </a:prstGeom>
        </p:spPr>
      </p:pic>
      <p:pic>
        <p:nvPicPr>
          <p:cNvPr id="61" name="Gráfico 60">
            <a:extLst>
              <a:ext uri="{FF2B5EF4-FFF2-40B4-BE49-F238E27FC236}">
                <a16:creationId xmlns:a16="http://schemas.microsoft.com/office/drawing/2014/main" id="{1236ABCA-5C36-458F-85A5-005C7AF5D3AD}"/>
              </a:ext>
            </a:extLst>
          </p:cNvPr>
          <p:cNvPicPr>
            <a:picLocks noChangeAspect="1"/>
          </p:cNvPicPr>
          <p:nvPr/>
        </p:nvPicPr>
        <p:blipFill>
          <a:blip r:embed="rId67">
            <a:extLst>
              <a:ext uri="{28A0092B-C50C-407E-A947-70E740481C1C}">
                <a14:useLocalDpi xmlns:a14="http://schemas.microsoft.com/office/drawing/2010/main" val="0"/>
              </a:ext>
              <a:ext uri="{96DAC541-7B7A-43D3-8B79-37D633B846F1}">
                <asvg:svgBlip xmlns:asvg="http://schemas.microsoft.com/office/drawing/2016/SVG/main" r:embed="rId68"/>
              </a:ext>
            </a:extLst>
          </a:blip>
          <a:stretch>
            <a:fillRect/>
          </a:stretch>
        </p:blipFill>
        <p:spPr>
          <a:xfrm>
            <a:off x="7337863" y="1746520"/>
            <a:ext cx="252000" cy="252000"/>
          </a:xfrm>
          <a:prstGeom prst="rect">
            <a:avLst/>
          </a:prstGeom>
        </p:spPr>
      </p:pic>
      <p:grpSp>
        <p:nvGrpSpPr>
          <p:cNvPr id="62" name="Grupo 61">
            <a:extLst>
              <a:ext uri="{FF2B5EF4-FFF2-40B4-BE49-F238E27FC236}">
                <a16:creationId xmlns:a16="http://schemas.microsoft.com/office/drawing/2014/main" id="{C674EF9C-A7D3-4F2B-B384-9F6FA2C2DA4C}"/>
              </a:ext>
            </a:extLst>
          </p:cNvPr>
          <p:cNvGrpSpPr/>
          <p:nvPr/>
        </p:nvGrpSpPr>
        <p:grpSpPr>
          <a:xfrm>
            <a:off x="457886" y="1475469"/>
            <a:ext cx="4457299" cy="119148"/>
            <a:chOff x="4456771" y="1094344"/>
            <a:chExt cx="4457299" cy="119148"/>
          </a:xfrm>
        </p:grpSpPr>
        <p:sp>
          <p:nvSpPr>
            <p:cNvPr id="63" name="Elipse 62">
              <a:extLst>
                <a:ext uri="{FF2B5EF4-FFF2-40B4-BE49-F238E27FC236}">
                  <a16:creationId xmlns:a16="http://schemas.microsoft.com/office/drawing/2014/main" id="{41653536-D02B-41DF-8A62-F44E2CC59125}"/>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4" name="Elipse 63">
              <a:extLst>
                <a:ext uri="{FF2B5EF4-FFF2-40B4-BE49-F238E27FC236}">
                  <a16:creationId xmlns:a16="http://schemas.microsoft.com/office/drawing/2014/main" id="{9FDF8CBE-2CC7-41E2-8774-2832EC5EB6A6}"/>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5" name="Elipse 64">
              <a:extLst>
                <a:ext uri="{FF2B5EF4-FFF2-40B4-BE49-F238E27FC236}">
                  <a16:creationId xmlns:a16="http://schemas.microsoft.com/office/drawing/2014/main" id="{887E9604-75BB-4647-B3EA-6E79A11762DE}"/>
                </a:ext>
              </a:extLst>
            </p:cNvPr>
            <p:cNvSpPr/>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6" name="Elipse 65">
              <a:extLst>
                <a:ext uri="{FF2B5EF4-FFF2-40B4-BE49-F238E27FC236}">
                  <a16:creationId xmlns:a16="http://schemas.microsoft.com/office/drawing/2014/main" id="{7CA563D4-2882-446A-88B7-3204A789D084}"/>
                </a:ext>
              </a:extLst>
            </p:cNvPr>
            <p:cNvSpPr/>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7" name="Elipse 66">
              <a:extLst>
                <a:ext uri="{FF2B5EF4-FFF2-40B4-BE49-F238E27FC236}">
                  <a16:creationId xmlns:a16="http://schemas.microsoft.com/office/drawing/2014/main" id="{E600EDF8-263D-4490-86DC-0E01BDB0F751}"/>
                </a:ext>
              </a:extLst>
            </p:cNvPr>
            <p:cNvSpPr/>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68" name="Conector recto 67">
              <a:extLst>
                <a:ext uri="{FF2B5EF4-FFF2-40B4-BE49-F238E27FC236}">
                  <a16:creationId xmlns:a16="http://schemas.microsoft.com/office/drawing/2014/main" id="{14EDECD3-C422-4B30-969F-B6F3877DBC34}"/>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69" name="Conector recto 68">
              <a:extLst>
                <a:ext uri="{FF2B5EF4-FFF2-40B4-BE49-F238E27FC236}">
                  <a16:creationId xmlns:a16="http://schemas.microsoft.com/office/drawing/2014/main" id="{586958E1-A821-4FCF-A300-3BBE9C9083B3}"/>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0" name="Conector recto 69">
              <a:extLst>
                <a:ext uri="{FF2B5EF4-FFF2-40B4-BE49-F238E27FC236}">
                  <a16:creationId xmlns:a16="http://schemas.microsoft.com/office/drawing/2014/main" id="{30063195-0F34-4250-B101-09D240E94556}"/>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1" name="Conector recto 70">
              <a:extLst>
                <a:ext uri="{FF2B5EF4-FFF2-40B4-BE49-F238E27FC236}">
                  <a16:creationId xmlns:a16="http://schemas.microsoft.com/office/drawing/2014/main" id="{ADDB576F-76BC-4349-A409-F68F4DC262B4}"/>
                </a:ext>
              </a:extLst>
            </p:cNvPr>
            <p:cNvCxnSpPr>
              <a:cxnSpLocks/>
            </p:cNvCxnSpPr>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sp>
        <p:nvSpPr>
          <p:cNvPr id="185" name="Content">
            <a:extLst>
              <a:ext uri="{FF2B5EF4-FFF2-40B4-BE49-F238E27FC236}">
                <a16:creationId xmlns:a16="http://schemas.microsoft.com/office/drawing/2014/main" id="{23A4BB70-F6E6-4A90-B5FF-AD060F7ACC1C}"/>
              </a:ext>
            </a:extLst>
          </p:cNvPr>
          <p:cNvSpPr txBox="1"/>
          <p:nvPr>
            <p:custDataLst>
              <p:custData r:id="rId5"/>
            </p:custDataLst>
          </p:nvPr>
        </p:nvSpPr>
        <p:spPr>
          <a:xfrm>
            <a:off x="9678296" y="2233905"/>
            <a:ext cx="825428"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30</a:t>
            </a:r>
          </a:p>
        </p:txBody>
      </p:sp>
      <p:sp>
        <p:nvSpPr>
          <p:cNvPr id="186" name="Content">
            <a:extLst>
              <a:ext uri="{FF2B5EF4-FFF2-40B4-BE49-F238E27FC236}">
                <a16:creationId xmlns:a16="http://schemas.microsoft.com/office/drawing/2014/main" id="{4C01E7EF-9D60-41E8-A7D0-F4EC260B1534}"/>
              </a:ext>
            </a:extLst>
          </p:cNvPr>
          <p:cNvSpPr txBox="1"/>
          <p:nvPr>
            <p:custDataLst>
              <p:custData r:id="rId6"/>
            </p:custDataLst>
          </p:nvPr>
        </p:nvSpPr>
        <p:spPr>
          <a:xfrm>
            <a:off x="10518714" y="2233905"/>
            <a:ext cx="825428"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45</a:t>
            </a:r>
          </a:p>
        </p:txBody>
      </p:sp>
      <p:grpSp>
        <p:nvGrpSpPr>
          <p:cNvPr id="187" name="Grupo 186">
            <a:extLst>
              <a:ext uri="{FF2B5EF4-FFF2-40B4-BE49-F238E27FC236}">
                <a16:creationId xmlns:a16="http://schemas.microsoft.com/office/drawing/2014/main" id="{EED8FA25-001F-4B07-AB00-98260BFC1374}"/>
              </a:ext>
            </a:extLst>
          </p:cNvPr>
          <p:cNvGrpSpPr/>
          <p:nvPr/>
        </p:nvGrpSpPr>
        <p:grpSpPr>
          <a:xfrm>
            <a:off x="11517817" y="2138397"/>
            <a:ext cx="180000" cy="4433213"/>
            <a:chOff x="10045700" y="1982326"/>
            <a:chExt cx="180000" cy="4545474"/>
          </a:xfrm>
        </p:grpSpPr>
        <p:sp>
          <p:nvSpPr>
            <p:cNvPr id="188" name="Rectángulo: esquinas redondeadas 187">
              <a:extLst>
                <a:ext uri="{FF2B5EF4-FFF2-40B4-BE49-F238E27FC236}">
                  <a16:creationId xmlns:a16="http://schemas.microsoft.com/office/drawing/2014/main" id="{1591C8F6-6F44-464A-AF46-A58BDFA4EFC3}"/>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9" name="Rectángulo: esquinas redondeadas 188">
              <a:extLst>
                <a:ext uri="{FF2B5EF4-FFF2-40B4-BE49-F238E27FC236}">
                  <a16:creationId xmlns:a16="http://schemas.microsoft.com/office/drawing/2014/main" id="{17CB0E45-34EB-4616-AD71-9A77FAB37CA7}"/>
                </a:ext>
              </a:extLst>
            </p:cNvPr>
            <p:cNvSpPr/>
            <p:nvPr/>
          </p:nvSpPr>
          <p:spPr>
            <a:xfrm>
              <a:off x="10045700" y="1982326"/>
              <a:ext cx="180000" cy="1133187"/>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grpSp>
        <p:nvGrpSpPr>
          <p:cNvPr id="4" name="Grupo 3">
            <a:extLst>
              <a:ext uri="{FF2B5EF4-FFF2-40B4-BE49-F238E27FC236}">
                <a16:creationId xmlns:a16="http://schemas.microsoft.com/office/drawing/2014/main" id="{E06BA592-10BC-4232-9F40-C9A4B1412C55}"/>
              </a:ext>
            </a:extLst>
          </p:cNvPr>
          <p:cNvGrpSpPr/>
          <p:nvPr>
            <p:custDataLst>
              <p:custData r:id="rId7"/>
            </p:custDataLst>
          </p:nvPr>
        </p:nvGrpSpPr>
        <p:grpSpPr>
          <a:xfrm>
            <a:off x="457886" y="2253139"/>
            <a:ext cx="2367292" cy="292388"/>
            <a:chOff x="457886" y="2253139"/>
            <a:chExt cx="2367292" cy="292388"/>
          </a:xfrm>
        </p:grpSpPr>
        <p:sp>
          <p:nvSpPr>
            <p:cNvPr id="280" name="Content">
              <a:extLst>
                <a:ext uri="{FF2B5EF4-FFF2-40B4-BE49-F238E27FC236}">
                  <a16:creationId xmlns:a16="http://schemas.microsoft.com/office/drawing/2014/main" id="{E95821D4-CC29-4812-A230-6AD4F4C62455}"/>
                </a:ext>
              </a:extLst>
            </p:cNvPr>
            <p:cNvSpPr txBox="1"/>
            <p:nvPr>
              <p:custDataLst>
                <p:custData r:id="rId49"/>
              </p:custDataLst>
            </p:nvPr>
          </p:nvSpPr>
          <p:spPr>
            <a:xfrm>
              <a:off x="457886" y="2253139"/>
              <a:ext cx="212590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Computación</a:t>
              </a:r>
              <a:r>
                <a:rPr lang="en-US" sz="1600" dirty="0">
                  <a:solidFill>
                    <a:srgbClr val="000000"/>
                  </a:solidFill>
                  <a:latin typeface="Raleway" panose="020B0503030101060003" pitchFamily="34" charset="0"/>
                  <a:ea typeface="Segoe UI" pitchFamily="34" charset="0"/>
                  <a:cs typeface="Segoe UI" pitchFamily="34" charset="0"/>
                </a:rPr>
                <a:t> </a:t>
              </a:r>
              <a:r>
                <a:rPr lang="en-US" sz="1600" dirty="0" err="1">
                  <a:solidFill>
                    <a:srgbClr val="000000"/>
                  </a:solidFill>
                  <a:latin typeface="Raleway" panose="020B0503030101060003" pitchFamily="34" charset="0"/>
                  <a:ea typeface="Segoe UI" pitchFamily="34" charset="0"/>
                  <a:cs typeface="Segoe UI" pitchFamily="34" charset="0"/>
                </a:rPr>
                <a:t>básica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281" name="Gráfico 280">
              <a:extLst>
                <a:ext uri="{FF2B5EF4-FFF2-40B4-BE49-F238E27FC236}">
                  <a16:creationId xmlns:a16="http://schemas.microsoft.com/office/drawing/2014/main" id="{E58102BC-9601-4860-A8F8-2252F7B9F670}"/>
                </a:ext>
              </a:extLst>
            </p:cNvPr>
            <p:cNvPicPr>
              <a:picLocks noChangeAspect="1"/>
            </p:cNvPicPr>
            <p:nvPr/>
          </p:nvPicPr>
          <p:blipFill>
            <a:blip r:embed="rId69">
              <a:extLst>
                <a:ext uri="{28A0092B-C50C-407E-A947-70E740481C1C}">
                  <a14:useLocalDpi xmlns:a14="http://schemas.microsoft.com/office/drawing/2010/main" val="0"/>
                </a:ext>
                <a:ext uri="{96DAC541-7B7A-43D3-8B79-37D633B846F1}">
                  <asvg:svgBlip xmlns:asvg="http://schemas.microsoft.com/office/drawing/2016/SVG/main" r:embed="rId70"/>
                </a:ext>
              </a:extLst>
            </a:blip>
            <a:stretch>
              <a:fillRect/>
            </a:stretch>
          </p:blipFill>
          <p:spPr>
            <a:xfrm>
              <a:off x="2625677" y="2267018"/>
              <a:ext cx="199501" cy="252000"/>
            </a:xfrm>
            <a:prstGeom prst="rect">
              <a:avLst/>
            </a:prstGeom>
          </p:spPr>
        </p:pic>
      </p:grpSp>
      <p:grpSp>
        <p:nvGrpSpPr>
          <p:cNvPr id="282" name="Grupo 281">
            <a:extLst>
              <a:ext uri="{FF2B5EF4-FFF2-40B4-BE49-F238E27FC236}">
                <a16:creationId xmlns:a16="http://schemas.microsoft.com/office/drawing/2014/main" id="{8B82338F-16B3-4511-8D53-B71E6AB8823A}"/>
              </a:ext>
            </a:extLst>
          </p:cNvPr>
          <p:cNvGrpSpPr/>
          <p:nvPr>
            <p:custDataLst>
              <p:custData r:id="rId8"/>
            </p:custDataLst>
          </p:nvPr>
        </p:nvGrpSpPr>
        <p:grpSpPr>
          <a:xfrm>
            <a:off x="2311288" y="2592000"/>
            <a:ext cx="3525632" cy="292389"/>
            <a:chOff x="3671888" y="3718559"/>
            <a:chExt cx="3557587" cy="292389"/>
          </a:xfrm>
        </p:grpSpPr>
        <p:sp>
          <p:nvSpPr>
            <p:cNvPr id="283" name="Rectángulo: esquinas redondeadas 282">
              <a:extLst>
                <a:ext uri="{FF2B5EF4-FFF2-40B4-BE49-F238E27FC236}">
                  <a16:creationId xmlns:a16="http://schemas.microsoft.com/office/drawing/2014/main" id="{16730AAC-F1FE-4AFB-B8CB-2E3AD6B41910}"/>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84" name="Content">
              <a:extLst>
                <a:ext uri="{FF2B5EF4-FFF2-40B4-BE49-F238E27FC236}">
                  <a16:creationId xmlns:a16="http://schemas.microsoft.com/office/drawing/2014/main" id="{066B1B95-804B-4DCD-866B-F6208DA25240}"/>
                </a:ext>
              </a:extLst>
            </p:cNvPr>
            <p:cNvSpPr txBox="1"/>
            <p:nvPr>
              <p:custDataLst>
                <p:custData r:id="rId48"/>
              </p:custDataLst>
            </p:nvPr>
          </p:nvSpPr>
          <p:spPr>
            <a:xfrm>
              <a:off x="3671888" y="3718559"/>
              <a:ext cx="2607675"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sp>
        <p:nvSpPr>
          <p:cNvPr id="285" name="Content">
            <a:extLst>
              <a:ext uri="{FF2B5EF4-FFF2-40B4-BE49-F238E27FC236}">
                <a16:creationId xmlns:a16="http://schemas.microsoft.com/office/drawing/2014/main" id="{F7F097E8-E17A-46E6-8A1C-7161694BB6BF}"/>
              </a:ext>
            </a:extLst>
          </p:cNvPr>
          <p:cNvSpPr txBox="1"/>
          <p:nvPr>
            <p:custDataLst>
              <p:custData r:id="rId9"/>
            </p:custDataLst>
          </p:nvPr>
        </p:nvSpPr>
        <p:spPr>
          <a:xfrm>
            <a:off x="457886" y="2605209"/>
            <a:ext cx="1764449"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Área</a:t>
            </a:r>
            <a:r>
              <a:rPr lang="en-US" sz="1600" dirty="0">
                <a:latin typeface="Raleway" panose="020B0503030101060003" pitchFamily="34" charset="0"/>
                <a:ea typeface="Segoe UI" pitchFamily="34" charset="0"/>
                <a:cs typeface="Segoe UI" pitchFamily="34" charset="0"/>
              </a:rPr>
              <a:t> </a:t>
            </a:r>
            <a:r>
              <a:rPr lang="en-US" sz="1600" dirty="0" err="1">
                <a:latin typeface="Raleway" panose="020B0503030101060003" pitchFamily="34" charset="0"/>
                <a:ea typeface="Segoe UI" pitchFamily="34" charset="0"/>
                <a:cs typeface="Segoe UI" pitchFamily="34" charset="0"/>
              </a:rPr>
              <a:t>académica</a:t>
            </a:r>
            <a:endParaRPr lang="en-US" sz="1600" dirty="0">
              <a:latin typeface="Raleway" panose="020B0503030101060003" pitchFamily="34" charset="0"/>
              <a:ea typeface="Segoe UI" pitchFamily="34" charset="0"/>
              <a:cs typeface="Segoe UI" pitchFamily="34" charset="0"/>
            </a:endParaRPr>
          </a:p>
        </p:txBody>
      </p:sp>
      <p:grpSp>
        <p:nvGrpSpPr>
          <p:cNvPr id="294" name="Grupo 293">
            <a:extLst>
              <a:ext uri="{FF2B5EF4-FFF2-40B4-BE49-F238E27FC236}">
                <a16:creationId xmlns:a16="http://schemas.microsoft.com/office/drawing/2014/main" id="{DB2A6B95-7351-45ED-BD4D-A02CF48EDD4B}"/>
              </a:ext>
            </a:extLst>
          </p:cNvPr>
          <p:cNvGrpSpPr/>
          <p:nvPr>
            <p:custDataLst>
              <p:custData r:id="rId10"/>
            </p:custDataLst>
          </p:nvPr>
        </p:nvGrpSpPr>
        <p:grpSpPr>
          <a:xfrm>
            <a:off x="7884235" y="2592000"/>
            <a:ext cx="3525632" cy="292389"/>
            <a:chOff x="3671888" y="3718559"/>
            <a:chExt cx="3557587" cy="292389"/>
          </a:xfrm>
        </p:grpSpPr>
        <p:sp>
          <p:nvSpPr>
            <p:cNvPr id="295" name="Rectángulo: esquinas redondeadas 294">
              <a:extLst>
                <a:ext uri="{FF2B5EF4-FFF2-40B4-BE49-F238E27FC236}">
                  <a16:creationId xmlns:a16="http://schemas.microsoft.com/office/drawing/2014/main" id="{5132278F-C68D-4155-B443-E6070F5D135E}"/>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96" name="Content">
              <a:extLst>
                <a:ext uri="{FF2B5EF4-FFF2-40B4-BE49-F238E27FC236}">
                  <a16:creationId xmlns:a16="http://schemas.microsoft.com/office/drawing/2014/main" id="{1D3A3909-6D26-4AD5-976C-7587803D0B4C}"/>
                </a:ext>
              </a:extLst>
            </p:cNvPr>
            <p:cNvSpPr txBox="1"/>
            <p:nvPr>
              <p:custDataLst>
                <p:custData r:id="rId47"/>
              </p:custDataLst>
            </p:nvPr>
          </p:nvSpPr>
          <p:spPr>
            <a:xfrm>
              <a:off x="3671888" y="3718559"/>
              <a:ext cx="2607675"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sp>
        <p:nvSpPr>
          <p:cNvPr id="297" name="Content">
            <a:extLst>
              <a:ext uri="{FF2B5EF4-FFF2-40B4-BE49-F238E27FC236}">
                <a16:creationId xmlns:a16="http://schemas.microsoft.com/office/drawing/2014/main" id="{D5B95B8A-8444-49BD-95CB-7BB594771572}"/>
              </a:ext>
            </a:extLst>
          </p:cNvPr>
          <p:cNvSpPr txBox="1"/>
          <p:nvPr>
            <p:custDataLst>
              <p:custData r:id="rId11"/>
            </p:custDataLst>
          </p:nvPr>
        </p:nvSpPr>
        <p:spPr>
          <a:xfrm>
            <a:off x="6030833" y="2605209"/>
            <a:ext cx="1764449"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Programa</a:t>
            </a:r>
            <a:r>
              <a:rPr lang="en-US" sz="1600" dirty="0">
                <a:latin typeface="Raleway" panose="020B0503030101060003" pitchFamily="34" charset="0"/>
                <a:ea typeface="Segoe UI" pitchFamily="34" charset="0"/>
                <a:cs typeface="Segoe UI" pitchFamily="34" charset="0"/>
              </a:rPr>
              <a:t> educ…</a:t>
            </a:r>
          </a:p>
        </p:txBody>
      </p:sp>
      <p:grpSp>
        <p:nvGrpSpPr>
          <p:cNvPr id="336" name="Grupo 335">
            <a:extLst>
              <a:ext uri="{FF2B5EF4-FFF2-40B4-BE49-F238E27FC236}">
                <a16:creationId xmlns:a16="http://schemas.microsoft.com/office/drawing/2014/main" id="{E8206113-3F35-4055-9878-AFE2EE25B0F6}"/>
              </a:ext>
            </a:extLst>
          </p:cNvPr>
          <p:cNvGrpSpPr/>
          <p:nvPr>
            <p:custDataLst>
              <p:custData r:id="rId12"/>
            </p:custDataLst>
          </p:nvPr>
        </p:nvGrpSpPr>
        <p:grpSpPr>
          <a:xfrm>
            <a:off x="2310356" y="3013684"/>
            <a:ext cx="3525632" cy="292389"/>
            <a:chOff x="3671888" y="3718559"/>
            <a:chExt cx="3557587" cy="292389"/>
          </a:xfrm>
        </p:grpSpPr>
        <p:sp>
          <p:nvSpPr>
            <p:cNvPr id="337" name="Rectángulo: esquinas redondeadas 336">
              <a:extLst>
                <a:ext uri="{FF2B5EF4-FFF2-40B4-BE49-F238E27FC236}">
                  <a16:creationId xmlns:a16="http://schemas.microsoft.com/office/drawing/2014/main" id="{838B0380-473C-4790-A31C-7B557C0F8C21}"/>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38" name="Content">
              <a:extLst>
                <a:ext uri="{FF2B5EF4-FFF2-40B4-BE49-F238E27FC236}">
                  <a16:creationId xmlns:a16="http://schemas.microsoft.com/office/drawing/2014/main" id="{6F356C26-1A7B-4811-9CF9-06297A6A71E9}"/>
                </a:ext>
              </a:extLst>
            </p:cNvPr>
            <p:cNvSpPr txBox="1"/>
            <p:nvPr>
              <p:custDataLst>
                <p:custData r:id="rId46"/>
              </p:custDataLst>
            </p:nvPr>
          </p:nvSpPr>
          <p:spPr>
            <a:xfrm>
              <a:off x="3671888" y="3718559"/>
              <a:ext cx="2607675"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sp>
        <p:nvSpPr>
          <p:cNvPr id="339" name="Content">
            <a:extLst>
              <a:ext uri="{FF2B5EF4-FFF2-40B4-BE49-F238E27FC236}">
                <a16:creationId xmlns:a16="http://schemas.microsoft.com/office/drawing/2014/main" id="{A1BC9E4B-A9F8-42D4-B53A-3809C5AC8CB3}"/>
              </a:ext>
            </a:extLst>
          </p:cNvPr>
          <p:cNvSpPr txBox="1"/>
          <p:nvPr>
            <p:custDataLst>
              <p:custData r:id="rId13"/>
            </p:custDataLst>
          </p:nvPr>
        </p:nvSpPr>
        <p:spPr>
          <a:xfrm>
            <a:off x="456954" y="3026893"/>
            <a:ext cx="1764449"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Campus</a:t>
            </a:r>
          </a:p>
        </p:txBody>
      </p:sp>
      <p:grpSp>
        <p:nvGrpSpPr>
          <p:cNvPr id="340" name="Grupo 339">
            <a:extLst>
              <a:ext uri="{FF2B5EF4-FFF2-40B4-BE49-F238E27FC236}">
                <a16:creationId xmlns:a16="http://schemas.microsoft.com/office/drawing/2014/main" id="{8C7D3143-8947-4782-BB82-7DA1619C1A74}"/>
              </a:ext>
            </a:extLst>
          </p:cNvPr>
          <p:cNvGrpSpPr/>
          <p:nvPr>
            <p:custDataLst>
              <p:custData r:id="rId14"/>
            </p:custDataLst>
          </p:nvPr>
        </p:nvGrpSpPr>
        <p:grpSpPr>
          <a:xfrm>
            <a:off x="7883303" y="3013684"/>
            <a:ext cx="3525632" cy="292389"/>
            <a:chOff x="3671888" y="3718559"/>
            <a:chExt cx="3557587" cy="292389"/>
          </a:xfrm>
        </p:grpSpPr>
        <p:sp>
          <p:nvSpPr>
            <p:cNvPr id="341" name="Rectángulo: esquinas redondeadas 340">
              <a:extLst>
                <a:ext uri="{FF2B5EF4-FFF2-40B4-BE49-F238E27FC236}">
                  <a16:creationId xmlns:a16="http://schemas.microsoft.com/office/drawing/2014/main" id="{A3D24DFC-86A2-4708-8BE6-F211EA45A8BD}"/>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42" name="Content">
              <a:extLst>
                <a:ext uri="{FF2B5EF4-FFF2-40B4-BE49-F238E27FC236}">
                  <a16:creationId xmlns:a16="http://schemas.microsoft.com/office/drawing/2014/main" id="{35349618-2DFE-44CE-B0D4-27BAAC1C9D3C}"/>
                </a:ext>
              </a:extLst>
            </p:cNvPr>
            <p:cNvSpPr txBox="1"/>
            <p:nvPr>
              <p:custDataLst>
                <p:custData r:id="rId45"/>
              </p:custDataLst>
            </p:nvPr>
          </p:nvSpPr>
          <p:spPr>
            <a:xfrm>
              <a:off x="3671888" y="3718559"/>
              <a:ext cx="2607675"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sp>
        <p:nvSpPr>
          <p:cNvPr id="343" name="Content">
            <a:extLst>
              <a:ext uri="{FF2B5EF4-FFF2-40B4-BE49-F238E27FC236}">
                <a16:creationId xmlns:a16="http://schemas.microsoft.com/office/drawing/2014/main" id="{B9F5487F-99A7-4D47-8096-F4AE44881D07}"/>
              </a:ext>
            </a:extLst>
          </p:cNvPr>
          <p:cNvSpPr txBox="1"/>
          <p:nvPr>
            <p:custDataLst>
              <p:custData r:id="rId15"/>
            </p:custDataLst>
          </p:nvPr>
        </p:nvSpPr>
        <p:spPr>
          <a:xfrm>
            <a:off x="6029901" y="3026893"/>
            <a:ext cx="1764449"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Dependencia</a:t>
            </a:r>
            <a:endParaRPr lang="en-US" sz="1600" dirty="0">
              <a:latin typeface="Raleway" panose="020B0503030101060003" pitchFamily="34" charset="0"/>
              <a:ea typeface="Segoe UI" pitchFamily="34" charset="0"/>
              <a:cs typeface="Segoe UI" pitchFamily="34" charset="0"/>
            </a:endParaRPr>
          </a:p>
        </p:txBody>
      </p:sp>
      <p:grpSp>
        <p:nvGrpSpPr>
          <p:cNvPr id="344" name="Grupo 343">
            <a:extLst>
              <a:ext uri="{FF2B5EF4-FFF2-40B4-BE49-F238E27FC236}">
                <a16:creationId xmlns:a16="http://schemas.microsoft.com/office/drawing/2014/main" id="{F8A1340B-48F7-4821-A419-4488EAA97B53}"/>
              </a:ext>
            </a:extLst>
          </p:cNvPr>
          <p:cNvGrpSpPr/>
          <p:nvPr>
            <p:custDataLst>
              <p:custData r:id="rId16"/>
            </p:custDataLst>
          </p:nvPr>
        </p:nvGrpSpPr>
        <p:grpSpPr>
          <a:xfrm>
            <a:off x="2310356" y="3431417"/>
            <a:ext cx="3525632" cy="292389"/>
            <a:chOff x="3671888" y="3718559"/>
            <a:chExt cx="3557587" cy="292389"/>
          </a:xfrm>
        </p:grpSpPr>
        <p:sp>
          <p:nvSpPr>
            <p:cNvPr id="345" name="Rectángulo: esquinas redondeadas 344">
              <a:extLst>
                <a:ext uri="{FF2B5EF4-FFF2-40B4-BE49-F238E27FC236}">
                  <a16:creationId xmlns:a16="http://schemas.microsoft.com/office/drawing/2014/main" id="{B3B986A2-623F-483F-AA62-C46748BBF505}"/>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46" name="Content">
              <a:extLst>
                <a:ext uri="{FF2B5EF4-FFF2-40B4-BE49-F238E27FC236}">
                  <a16:creationId xmlns:a16="http://schemas.microsoft.com/office/drawing/2014/main" id="{970C6FA9-2E26-4EB4-82F7-CD212B154723}"/>
                </a:ext>
              </a:extLst>
            </p:cNvPr>
            <p:cNvSpPr txBox="1"/>
            <p:nvPr>
              <p:custDataLst>
                <p:custData r:id="rId44"/>
              </p:custDataLst>
            </p:nvPr>
          </p:nvSpPr>
          <p:spPr>
            <a:xfrm>
              <a:off x="3671888" y="3718559"/>
              <a:ext cx="2607675"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sp>
        <p:nvSpPr>
          <p:cNvPr id="347" name="Content">
            <a:extLst>
              <a:ext uri="{FF2B5EF4-FFF2-40B4-BE49-F238E27FC236}">
                <a16:creationId xmlns:a16="http://schemas.microsoft.com/office/drawing/2014/main" id="{CADCBFAF-FF07-4035-923A-05FA9FB06902}"/>
              </a:ext>
            </a:extLst>
          </p:cNvPr>
          <p:cNvSpPr txBox="1"/>
          <p:nvPr>
            <p:custDataLst>
              <p:custData r:id="rId17"/>
            </p:custDataLst>
          </p:nvPr>
        </p:nvSpPr>
        <p:spPr>
          <a:xfrm>
            <a:off x="456954" y="3444626"/>
            <a:ext cx="1764449"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Código</a:t>
            </a:r>
          </a:p>
        </p:txBody>
      </p:sp>
      <p:grpSp>
        <p:nvGrpSpPr>
          <p:cNvPr id="348" name="Grupo 347">
            <a:extLst>
              <a:ext uri="{FF2B5EF4-FFF2-40B4-BE49-F238E27FC236}">
                <a16:creationId xmlns:a16="http://schemas.microsoft.com/office/drawing/2014/main" id="{4608C09B-833A-4752-847F-02E017C295B8}"/>
              </a:ext>
            </a:extLst>
          </p:cNvPr>
          <p:cNvGrpSpPr/>
          <p:nvPr>
            <p:custDataLst>
              <p:custData r:id="rId18"/>
            </p:custDataLst>
          </p:nvPr>
        </p:nvGrpSpPr>
        <p:grpSpPr>
          <a:xfrm>
            <a:off x="7883303" y="3431417"/>
            <a:ext cx="3525632" cy="292389"/>
            <a:chOff x="3671888" y="3718559"/>
            <a:chExt cx="3557587" cy="292389"/>
          </a:xfrm>
        </p:grpSpPr>
        <p:sp>
          <p:nvSpPr>
            <p:cNvPr id="349" name="Rectángulo: esquinas redondeadas 348">
              <a:extLst>
                <a:ext uri="{FF2B5EF4-FFF2-40B4-BE49-F238E27FC236}">
                  <a16:creationId xmlns:a16="http://schemas.microsoft.com/office/drawing/2014/main" id="{2E4CF8CE-D5EB-4D4C-8D2E-AA2815813DDC}"/>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50" name="Content">
              <a:extLst>
                <a:ext uri="{FF2B5EF4-FFF2-40B4-BE49-F238E27FC236}">
                  <a16:creationId xmlns:a16="http://schemas.microsoft.com/office/drawing/2014/main" id="{C9BBF1EE-6928-42DA-84F4-2EF546519A99}"/>
                </a:ext>
              </a:extLst>
            </p:cNvPr>
            <p:cNvSpPr txBox="1"/>
            <p:nvPr>
              <p:custDataLst>
                <p:custData r:id="rId43"/>
              </p:custDataLst>
            </p:nvPr>
          </p:nvSpPr>
          <p:spPr>
            <a:xfrm>
              <a:off x="3671888" y="3718559"/>
              <a:ext cx="2607675"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sp>
        <p:nvSpPr>
          <p:cNvPr id="351" name="Content">
            <a:extLst>
              <a:ext uri="{FF2B5EF4-FFF2-40B4-BE49-F238E27FC236}">
                <a16:creationId xmlns:a16="http://schemas.microsoft.com/office/drawing/2014/main" id="{B2BEB5AE-01AB-4695-96B8-AE26925EDE75}"/>
              </a:ext>
            </a:extLst>
          </p:cNvPr>
          <p:cNvSpPr txBox="1"/>
          <p:nvPr>
            <p:custDataLst>
              <p:custData r:id="rId19"/>
            </p:custDataLst>
          </p:nvPr>
        </p:nvSpPr>
        <p:spPr>
          <a:xfrm>
            <a:off x="6029901" y="3444626"/>
            <a:ext cx="1764449"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Nombre</a:t>
            </a:r>
            <a:endParaRPr lang="en-US" sz="1600" dirty="0">
              <a:latin typeface="Raleway" panose="020B0503030101060003" pitchFamily="34" charset="0"/>
              <a:ea typeface="Segoe UI" pitchFamily="34" charset="0"/>
              <a:cs typeface="Segoe UI" pitchFamily="34" charset="0"/>
            </a:endParaRPr>
          </a:p>
        </p:txBody>
      </p:sp>
      <p:sp>
        <p:nvSpPr>
          <p:cNvPr id="352" name="Content">
            <a:extLst>
              <a:ext uri="{FF2B5EF4-FFF2-40B4-BE49-F238E27FC236}">
                <a16:creationId xmlns:a16="http://schemas.microsoft.com/office/drawing/2014/main" id="{1D5478C1-A887-4972-B04F-288A901D8FD5}"/>
              </a:ext>
            </a:extLst>
          </p:cNvPr>
          <p:cNvSpPr txBox="1"/>
          <p:nvPr>
            <p:custDataLst>
              <p:custData r:id="rId20"/>
            </p:custDataLst>
          </p:nvPr>
        </p:nvSpPr>
        <p:spPr>
          <a:xfrm>
            <a:off x="367796" y="3848490"/>
            <a:ext cx="3358064" cy="323165"/>
          </a:xfrm>
          <a:prstGeom prst="rect">
            <a:avLst/>
          </a:prstGeom>
          <a:noFill/>
        </p:spPr>
        <p:txBody>
          <a:bodyPr wrap="square" lIns="91440" tIns="18288" rIns="91440" bIns="27432" rtlCol="0" anchor="ctr" anchorCtr="0">
            <a:spAutoFit/>
          </a:bodyPr>
          <a:lstStyle/>
          <a:p>
            <a:r>
              <a:rPr lang="en-US" dirty="0" err="1">
                <a:latin typeface="Raleway" panose="020B0503030101060003" pitchFamily="34" charset="0"/>
                <a:ea typeface="Segoe UI" pitchFamily="34" charset="0"/>
                <a:cs typeface="Segoe UI" pitchFamily="34" charset="0"/>
              </a:rPr>
              <a:t>Área</a:t>
            </a:r>
            <a:r>
              <a:rPr lang="en-US" dirty="0">
                <a:latin typeface="Raleway" panose="020B0503030101060003" pitchFamily="34" charset="0"/>
                <a:ea typeface="Segoe UI" pitchFamily="34" charset="0"/>
                <a:cs typeface="Segoe UI" pitchFamily="34" charset="0"/>
              </a:rPr>
              <a:t> de </a:t>
            </a:r>
            <a:r>
              <a:rPr lang="en-US" dirty="0" err="1">
                <a:latin typeface="Raleway" panose="020B0503030101060003" pitchFamily="34" charset="0"/>
                <a:ea typeface="Segoe UI" pitchFamily="34" charset="0"/>
                <a:cs typeface="Segoe UI" pitchFamily="34" charset="0"/>
              </a:rPr>
              <a:t>formación</a:t>
            </a:r>
            <a:endParaRPr lang="en-US" dirty="0">
              <a:latin typeface="Raleway" panose="020B0503030101060003" pitchFamily="34" charset="0"/>
              <a:ea typeface="Segoe UI" pitchFamily="34" charset="0"/>
              <a:cs typeface="Segoe UI" pitchFamily="34" charset="0"/>
            </a:endParaRPr>
          </a:p>
        </p:txBody>
      </p:sp>
      <p:grpSp>
        <p:nvGrpSpPr>
          <p:cNvPr id="353" name="Grupo 352">
            <a:extLst>
              <a:ext uri="{FF2B5EF4-FFF2-40B4-BE49-F238E27FC236}">
                <a16:creationId xmlns:a16="http://schemas.microsoft.com/office/drawing/2014/main" id="{31501B3B-CA91-40A4-8872-F4DC67CA37D6}"/>
              </a:ext>
            </a:extLst>
          </p:cNvPr>
          <p:cNvGrpSpPr/>
          <p:nvPr>
            <p:custDataLst>
              <p:custData r:id="rId21"/>
            </p:custDataLst>
          </p:nvPr>
        </p:nvGrpSpPr>
        <p:grpSpPr>
          <a:xfrm>
            <a:off x="2303401" y="4258875"/>
            <a:ext cx="3525632" cy="292389"/>
            <a:chOff x="3671888" y="3718559"/>
            <a:chExt cx="3557587" cy="292389"/>
          </a:xfrm>
        </p:grpSpPr>
        <p:sp>
          <p:nvSpPr>
            <p:cNvPr id="354" name="Rectángulo: esquinas redondeadas 353">
              <a:extLst>
                <a:ext uri="{FF2B5EF4-FFF2-40B4-BE49-F238E27FC236}">
                  <a16:creationId xmlns:a16="http://schemas.microsoft.com/office/drawing/2014/main" id="{A9366BFB-FE86-4F39-B8E3-D622DCF1CD2B}"/>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55" name="Content">
              <a:extLst>
                <a:ext uri="{FF2B5EF4-FFF2-40B4-BE49-F238E27FC236}">
                  <a16:creationId xmlns:a16="http://schemas.microsoft.com/office/drawing/2014/main" id="{6785B2FB-9478-42B2-91D0-5C296492C1C6}"/>
                </a:ext>
              </a:extLst>
            </p:cNvPr>
            <p:cNvSpPr txBox="1"/>
            <p:nvPr>
              <p:custDataLst>
                <p:custData r:id="rId42"/>
              </p:custDataLst>
            </p:nvPr>
          </p:nvSpPr>
          <p:spPr>
            <a:xfrm>
              <a:off x="3671888" y="3718559"/>
              <a:ext cx="2607675"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sp>
        <p:nvSpPr>
          <p:cNvPr id="356" name="Content">
            <a:extLst>
              <a:ext uri="{FF2B5EF4-FFF2-40B4-BE49-F238E27FC236}">
                <a16:creationId xmlns:a16="http://schemas.microsoft.com/office/drawing/2014/main" id="{C0D1CF91-CD51-4575-9896-EE800E64F2AD}"/>
              </a:ext>
            </a:extLst>
          </p:cNvPr>
          <p:cNvSpPr txBox="1"/>
          <p:nvPr>
            <p:custDataLst>
              <p:custData r:id="rId22"/>
            </p:custDataLst>
          </p:nvPr>
        </p:nvSpPr>
        <p:spPr>
          <a:xfrm>
            <a:off x="449999" y="4272084"/>
            <a:ext cx="1764449"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Principal</a:t>
            </a:r>
          </a:p>
        </p:txBody>
      </p:sp>
      <p:grpSp>
        <p:nvGrpSpPr>
          <p:cNvPr id="357" name="Grupo 356">
            <a:extLst>
              <a:ext uri="{FF2B5EF4-FFF2-40B4-BE49-F238E27FC236}">
                <a16:creationId xmlns:a16="http://schemas.microsoft.com/office/drawing/2014/main" id="{FC5D44D1-AE77-4052-9AA5-9FFA769621FA}"/>
              </a:ext>
            </a:extLst>
          </p:cNvPr>
          <p:cNvGrpSpPr/>
          <p:nvPr>
            <p:custDataLst>
              <p:custData r:id="rId23"/>
            </p:custDataLst>
          </p:nvPr>
        </p:nvGrpSpPr>
        <p:grpSpPr>
          <a:xfrm>
            <a:off x="7876348" y="4258875"/>
            <a:ext cx="3525632" cy="292389"/>
            <a:chOff x="3671888" y="3718559"/>
            <a:chExt cx="3557587" cy="292389"/>
          </a:xfrm>
        </p:grpSpPr>
        <p:sp>
          <p:nvSpPr>
            <p:cNvPr id="358" name="Rectángulo: esquinas redondeadas 357">
              <a:extLst>
                <a:ext uri="{FF2B5EF4-FFF2-40B4-BE49-F238E27FC236}">
                  <a16:creationId xmlns:a16="http://schemas.microsoft.com/office/drawing/2014/main" id="{853DB168-F9FE-45B2-9F3A-D751C2657F10}"/>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59" name="Content">
              <a:extLst>
                <a:ext uri="{FF2B5EF4-FFF2-40B4-BE49-F238E27FC236}">
                  <a16:creationId xmlns:a16="http://schemas.microsoft.com/office/drawing/2014/main" id="{D0F146EC-21E9-41D9-AA27-928DC28B83EC}"/>
                </a:ext>
              </a:extLst>
            </p:cNvPr>
            <p:cNvSpPr txBox="1"/>
            <p:nvPr>
              <p:custDataLst>
                <p:custData r:id="rId41"/>
              </p:custDataLst>
            </p:nvPr>
          </p:nvSpPr>
          <p:spPr>
            <a:xfrm>
              <a:off x="3671888" y="3718559"/>
              <a:ext cx="2607675"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sp>
        <p:nvSpPr>
          <p:cNvPr id="360" name="Content">
            <a:extLst>
              <a:ext uri="{FF2B5EF4-FFF2-40B4-BE49-F238E27FC236}">
                <a16:creationId xmlns:a16="http://schemas.microsoft.com/office/drawing/2014/main" id="{AC6F2503-EC03-4EBF-97BB-99C7446E0E58}"/>
              </a:ext>
            </a:extLst>
          </p:cNvPr>
          <p:cNvSpPr txBox="1"/>
          <p:nvPr>
            <p:custDataLst>
              <p:custData r:id="rId24"/>
            </p:custDataLst>
          </p:nvPr>
        </p:nvSpPr>
        <p:spPr>
          <a:xfrm>
            <a:off x="6022946" y="4272084"/>
            <a:ext cx="1764449"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Secundaria</a:t>
            </a:r>
            <a:endParaRPr lang="en-US" sz="1600" dirty="0">
              <a:latin typeface="Raleway" panose="020B0503030101060003" pitchFamily="34" charset="0"/>
              <a:ea typeface="Segoe UI" pitchFamily="34" charset="0"/>
              <a:cs typeface="Segoe UI" pitchFamily="34" charset="0"/>
            </a:endParaRPr>
          </a:p>
        </p:txBody>
      </p:sp>
      <p:sp>
        <p:nvSpPr>
          <p:cNvPr id="361" name="Content">
            <a:extLst>
              <a:ext uri="{FF2B5EF4-FFF2-40B4-BE49-F238E27FC236}">
                <a16:creationId xmlns:a16="http://schemas.microsoft.com/office/drawing/2014/main" id="{F35E4C0D-53A7-4867-A5E2-894F0DAFC7D8}"/>
              </a:ext>
            </a:extLst>
          </p:cNvPr>
          <p:cNvSpPr txBox="1"/>
          <p:nvPr>
            <p:custDataLst>
              <p:custData r:id="rId25"/>
            </p:custDataLst>
          </p:nvPr>
        </p:nvSpPr>
        <p:spPr>
          <a:xfrm>
            <a:off x="349351" y="4663970"/>
            <a:ext cx="4303036" cy="323165"/>
          </a:xfrm>
          <a:prstGeom prst="rect">
            <a:avLst/>
          </a:prstGeom>
          <a:noFill/>
        </p:spPr>
        <p:txBody>
          <a:bodyPr wrap="square" lIns="91440" tIns="18288" rIns="91440" bIns="27432" rtlCol="0" anchor="ctr" anchorCtr="0">
            <a:spAutoFit/>
          </a:bodyPr>
          <a:lstStyle/>
          <a:p>
            <a:r>
              <a:rPr lang="en-US" dirty="0" err="1">
                <a:latin typeface="Raleway" panose="020B0503030101060003" pitchFamily="34" charset="0"/>
                <a:ea typeface="Segoe UI" pitchFamily="34" charset="0"/>
                <a:cs typeface="Segoe UI" pitchFamily="34" charset="0"/>
              </a:rPr>
              <a:t>Valores</a:t>
            </a:r>
            <a:r>
              <a:rPr lang="en-US" dirty="0">
                <a:latin typeface="Raleway" panose="020B0503030101060003" pitchFamily="34" charset="0"/>
                <a:ea typeface="Segoe UI" pitchFamily="34" charset="0"/>
                <a:cs typeface="Segoe UI" pitchFamily="34" charset="0"/>
              </a:rPr>
              <a:t> de la </a:t>
            </a:r>
            <a:r>
              <a:rPr lang="en-US" dirty="0" err="1">
                <a:latin typeface="Raleway" panose="020B0503030101060003" pitchFamily="34" charset="0"/>
                <a:ea typeface="Segoe UI" pitchFamily="34" charset="0"/>
                <a:cs typeface="Segoe UI" pitchFamily="34" charset="0"/>
              </a:rPr>
              <a:t>experiencia</a:t>
            </a:r>
            <a:r>
              <a:rPr lang="en-US" dirty="0">
                <a:latin typeface="Raleway" panose="020B0503030101060003" pitchFamily="34" charset="0"/>
                <a:ea typeface="Segoe UI" pitchFamily="34" charset="0"/>
                <a:cs typeface="Segoe UI" pitchFamily="34" charset="0"/>
              </a:rPr>
              <a:t> </a:t>
            </a:r>
            <a:r>
              <a:rPr lang="en-US" dirty="0" err="1">
                <a:latin typeface="Raleway" panose="020B0503030101060003" pitchFamily="34" charset="0"/>
                <a:ea typeface="Segoe UI" pitchFamily="34" charset="0"/>
                <a:cs typeface="Segoe UI" pitchFamily="34" charset="0"/>
              </a:rPr>
              <a:t>educativa</a:t>
            </a:r>
            <a:endParaRPr lang="en-US" dirty="0">
              <a:latin typeface="Raleway" panose="020B0503030101060003" pitchFamily="34" charset="0"/>
              <a:ea typeface="Segoe UI" pitchFamily="34" charset="0"/>
              <a:cs typeface="Segoe UI" pitchFamily="34" charset="0"/>
            </a:endParaRPr>
          </a:p>
        </p:txBody>
      </p:sp>
      <p:grpSp>
        <p:nvGrpSpPr>
          <p:cNvPr id="362" name="Grupo 361">
            <a:extLst>
              <a:ext uri="{FF2B5EF4-FFF2-40B4-BE49-F238E27FC236}">
                <a16:creationId xmlns:a16="http://schemas.microsoft.com/office/drawing/2014/main" id="{CE186817-EA85-46E4-9525-552455C297DD}"/>
              </a:ext>
            </a:extLst>
          </p:cNvPr>
          <p:cNvGrpSpPr/>
          <p:nvPr>
            <p:custDataLst>
              <p:custData r:id="rId26"/>
            </p:custDataLst>
          </p:nvPr>
        </p:nvGrpSpPr>
        <p:grpSpPr>
          <a:xfrm>
            <a:off x="2297656" y="5074355"/>
            <a:ext cx="3525632" cy="292389"/>
            <a:chOff x="3671888" y="3718559"/>
            <a:chExt cx="3557587" cy="292389"/>
          </a:xfrm>
        </p:grpSpPr>
        <p:sp>
          <p:nvSpPr>
            <p:cNvPr id="363" name="Rectángulo: esquinas redondeadas 362">
              <a:extLst>
                <a:ext uri="{FF2B5EF4-FFF2-40B4-BE49-F238E27FC236}">
                  <a16:creationId xmlns:a16="http://schemas.microsoft.com/office/drawing/2014/main" id="{C23CA8B3-7E3F-4655-B79F-12DCBC799FFA}"/>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64" name="Content">
              <a:extLst>
                <a:ext uri="{FF2B5EF4-FFF2-40B4-BE49-F238E27FC236}">
                  <a16:creationId xmlns:a16="http://schemas.microsoft.com/office/drawing/2014/main" id="{35E9BEFF-484A-4459-A82B-C6B58B335954}"/>
                </a:ext>
              </a:extLst>
            </p:cNvPr>
            <p:cNvSpPr txBox="1"/>
            <p:nvPr>
              <p:custDataLst>
                <p:custData r:id="rId40"/>
              </p:custDataLst>
            </p:nvPr>
          </p:nvSpPr>
          <p:spPr>
            <a:xfrm>
              <a:off x="3671888" y="3718559"/>
              <a:ext cx="2607675"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sp>
        <p:nvSpPr>
          <p:cNvPr id="365" name="Content">
            <a:extLst>
              <a:ext uri="{FF2B5EF4-FFF2-40B4-BE49-F238E27FC236}">
                <a16:creationId xmlns:a16="http://schemas.microsoft.com/office/drawing/2014/main" id="{3C671192-AC01-459C-87AA-547EBD9A1CC7}"/>
              </a:ext>
            </a:extLst>
          </p:cNvPr>
          <p:cNvSpPr txBox="1"/>
          <p:nvPr>
            <p:custDataLst>
              <p:custData r:id="rId27"/>
            </p:custDataLst>
          </p:nvPr>
        </p:nvSpPr>
        <p:spPr>
          <a:xfrm>
            <a:off x="444254" y="5087564"/>
            <a:ext cx="1764449"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Créditos</a:t>
            </a:r>
            <a:endParaRPr lang="en-US" sz="1600" dirty="0">
              <a:latin typeface="Raleway" panose="020B0503030101060003" pitchFamily="34" charset="0"/>
              <a:ea typeface="Segoe UI" pitchFamily="34" charset="0"/>
              <a:cs typeface="Segoe UI" pitchFamily="34" charset="0"/>
            </a:endParaRPr>
          </a:p>
        </p:txBody>
      </p:sp>
      <p:grpSp>
        <p:nvGrpSpPr>
          <p:cNvPr id="366" name="Grupo 365">
            <a:extLst>
              <a:ext uri="{FF2B5EF4-FFF2-40B4-BE49-F238E27FC236}">
                <a16:creationId xmlns:a16="http://schemas.microsoft.com/office/drawing/2014/main" id="{67EC513A-605B-4EE8-BF8B-42434BA85395}"/>
              </a:ext>
            </a:extLst>
          </p:cNvPr>
          <p:cNvGrpSpPr/>
          <p:nvPr>
            <p:custDataLst>
              <p:custData r:id="rId28"/>
            </p:custDataLst>
          </p:nvPr>
        </p:nvGrpSpPr>
        <p:grpSpPr>
          <a:xfrm>
            <a:off x="7870603" y="5074355"/>
            <a:ext cx="3525632" cy="292389"/>
            <a:chOff x="3671888" y="3718559"/>
            <a:chExt cx="3557587" cy="292389"/>
          </a:xfrm>
        </p:grpSpPr>
        <p:sp>
          <p:nvSpPr>
            <p:cNvPr id="367" name="Rectángulo: esquinas redondeadas 366">
              <a:extLst>
                <a:ext uri="{FF2B5EF4-FFF2-40B4-BE49-F238E27FC236}">
                  <a16:creationId xmlns:a16="http://schemas.microsoft.com/office/drawing/2014/main" id="{43BBB18B-D004-48CC-9B3D-02E38A8D8D4D}"/>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68" name="Content">
              <a:extLst>
                <a:ext uri="{FF2B5EF4-FFF2-40B4-BE49-F238E27FC236}">
                  <a16:creationId xmlns:a16="http://schemas.microsoft.com/office/drawing/2014/main" id="{67FE85ED-C421-4837-A6AB-9F9400BC4232}"/>
                </a:ext>
              </a:extLst>
            </p:cNvPr>
            <p:cNvSpPr txBox="1"/>
            <p:nvPr>
              <p:custDataLst>
                <p:custData r:id="rId39"/>
              </p:custDataLst>
            </p:nvPr>
          </p:nvSpPr>
          <p:spPr>
            <a:xfrm>
              <a:off x="3671888" y="3718559"/>
              <a:ext cx="2607675"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sp>
        <p:nvSpPr>
          <p:cNvPr id="369" name="Content">
            <a:extLst>
              <a:ext uri="{FF2B5EF4-FFF2-40B4-BE49-F238E27FC236}">
                <a16:creationId xmlns:a16="http://schemas.microsoft.com/office/drawing/2014/main" id="{C0CEE2C9-AAB7-4CF2-90C4-A97F7C1A9CDF}"/>
              </a:ext>
            </a:extLst>
          </p:cNvPr>
          <p:cNvSpPr txBox="1"/>
          <p:nvPr>
            <p:custDataLst>
              <p:custData r:id="rId29"/>
            </p:custDataLst>
          </p:nvPr>
        </p:nvSpPr>
        <p:spPr>
          <a:xfrm>
            <a:off x="6017201" y="5087564"/>
            <a:ext cx="1764449"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Horas </a:t>
            </a:r>
            <a:r>
              <a:rPr lang="en-US" sz="1600" dirty="0" err="1">
                <a:latin typeface="Raleway" panose="020B0503030101060003" pitchFamily="34" charset="0"/>
                <a:ea typeface="Segoe UI" pitchFamily="34" charset="0"/>
                <a:cs typeface="Segoe UI" pitchFamily="34" charset="0"/>
              </a:rPr>
              <a:t>teóricas</a:t>
            </a:r>
            <a:endParaRPr lang="en-US" sz="1600" dirty="0">
              <a:latin typeface="Raleway" panose="020B0503030101060003" pitchFamily="34" charset="0"/>
              <a:ea typeface="Segoe UI" pitchFamily="34" charset="0"/>
              <a:cs typeface="Segoe UI" pitchFamily="34" charset="0"/>
            </a:endParaRPr>
          </a:p>
        </p:txBody>
      </p:sp>
      <p:grpSp>
        <p:nvGrpSpPr>
          <p:cNvPr id="373" name="Grupo 372">
            <a:extLst>
              <a:ext uri="{FF2B5EF4-FFF2-40B4-BE49-F238E27FC236}">
                <a16:creationId xmlns:a16="http://schemas.microsoft.com/office/drawing/2014/main" id="{45F88897-CE36-4DC7-96EB-1A00D2E77071}"/>
              </a:ext>
            </a:extLst>
          </p:cNvPr>
          <p:cNvGrpSpPr/>
          <p:nvPr>
            <p:custDataLst>
              <p:custData r:id="rId30"/>
            </p:custDataLst>
          </p:nvPr>
        </p:nvGrpSpPr>
        <p:grpSpPr>
          <a:xfrm>
            <a:off x="2300308" y="5500377"/>
            <a:ext cx="3525632" cy="292389"/>
            <a:chOff x="3671888" y="3718559"/>
            <a:chExt cx="3557587" cy="292389"/>
          </a:xfrm>
        </p:grpSpPr>
        <p:sp>
          <p:nvSpPr>
            <p:cNvPr id="374" name="Rectángulo: esquinas redondeadas 373">
              <a:extLst>
                <a:ext uri="{FF2B5EF4-FFF2-40B4-BE49-F238E27FC236}">
                  <a16:creationId xmlns:a16="http://schemas.microsoft.com/office/drawing/2014/main" id="{925500EA-019C-4750-9BEE-08E5F0B6506A}"/>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75" name="Content">
              <a:extLst>
                <a:ext uri="{FF2B5EF4-FFF2-40B4-BE49-F238E27FC236}">
                  <a16:creationId xmlns:a16="http://schemas.microsoft.com/office/drawing/2014/main" id="{D70B29FB-4260-46FC-BC80-38424127305F}"/>
                </a:ext>
              </a:extLst>
            </p:cNvPr>
            <p:cNvSpPr txBox="1"/>
            <p:nvPr>
              <p:custDataLst>
                <p:custData r:id="rId38"/>
              </p:custDataLst>
            </p:nvPr>
          </p:nvSpPr>
          <p:spPr>
            <a:xfrm>
              <a:off x="3671888" y="3718559"/>
              <a:ext cx="2607675"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sp>
        <p:nvSpPr>
          <p:cNvPr id="376" name="Content">
            <a:extLst>
              <a:ext uri="{FF2B5EF4-FFF2-40B4-BE49-F238E27FC236}">
                <a16:creationId xmlns:a16="http://schemas.microsoft.com/office/drawing/2014/main" id="{33CD04E3-631F-44E5-BDE6-68C106D14553}"/>
              </a:ext>
            </a:extLst>
          </p:cNvPr>
          <p:cNvSpPr txBox="1"/>
          <p:nvPr>
            <p:custDataLst>
              <p:custData r:id="rId31"/>
            </p:custDataLst>
          </p:nvPr>
        </p:nvSpPr>
        <p:spPr>
          <a:xfrm>
            <a:off x="446906" y="5513586"/>
            <a:ext cx="1764449"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Horas </a:t>
            </a:r>
            <a:r>
              <a:rPr lang="en-US" sz="1600" dirty="0" err="1">
                <a:latin typeface="Raleway" panose="020B0503030101060003" pitchFamily="34" charset="0"/>
                <a:ea typeface="Segoe UI" pitchFamily="34" charset="0"/>
                <a:cs typeface="Segoe UI" pitchFamily="34" charset="0"/>
              </a:rPr>
              <a:t>prácticas</a:t>
            </a:r>
            <a:endParaRPr lang="en-US" sz="1600" dirty="0">
              <a:latin typeface="Raleway" panose="020B0503030101060003" pitchFamily="34" charset="0"/>
              <a:ea typeface="Segoe UI" pitchFamily="34" charset="0"/>
              <a:cs typeface="Segoe UI" pitchFamily="34" charset="0"/>
            </a:endParaRPr>
          </a:p>
        </p:txBody>
      </p:sp>
      <p:grpSp>
        <p:nvGrpSpPr>
          <p:cNvPr id="377" name="Grupo 376">
            <a:extLst>
              <a:ext uri="{FF2B5EF4-FFF2-40B4-BE49-F238E27FC236}">
                <a16:creationId xmlns:a16="http://schemas.microsoft.com/office/drawing/2014/main" id="{26596FCF-5843-4EE6-A217-085FE0C14799}"/>
              </a:ext>
            </a:extLst>
          </p:cNvPr>
          <p:cNvGrpSpPr/>
          <p:nvPr>
            <p:custDataLst>
              <p:custData r:id="rId32"/>
            </p:custDataLst>
          </p:nvPr>
        </p:nvGrpSpPr>
        <p:grpSpPr>
          <a:xfrm>
            <a:off x="7873255" y="5500377"/>
            <a:ext cx="3525632" cy="292389"/>
            <a:chOff x="3671888" y="3718559"/>
            <a:chExt cx="3557587" cy="292389"/>
          </a:xfrm>
        </p:grpSpPr>
        <p:sp>
          <p:nvSpPr>
            <p:cNvPr id="378" name="Rectángulo: esquinas redondeadas 377">
              <a:extLst>
                <a:ext uri="{FF2B5EF4-FFF2-40B4-BE49-F238E27FC236}">
                  <a16:creationId xmlns:a16="http://schemas.microsoft.com/office/drawing/2014/main" id="{BF81053F-2378-4BFF-9842-E73F1091F932}"/>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79" name="Content">
              <a:extLst>
                <a:ext uri="{FF2B5EF4-FFF2-40B4-BE49-F238E27FC236}">
                  <a16:creationId xmlns:a16="http://schemas.microsoft.com/office/drawing/2014/main" id="{A81A703D-7008-405A-B267-AA82D5D50DA2}"/>
                </a:ext>
              </a:extLst>
            </p:cNvPr>
            <p:cNvSpPr txBox="1"/>
            <p:nvPr>
              <p:custDataLst>
                <p:custData r:id="rId37"/>
              </p:custDataLst>
            </p:nvPr>
          </p:nvSpPr>
          <p:spPr>
            <a:xfrm>
              <a:off x="3671888" y="3718559"/>
              <a:ext cx="2607675"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sp>
        <p:nvSpPr>
          <p:cNvPr id="380" name="Content">
            <a:extLst>
              <a:ext uri="{FF2B5EF4-FFF2-40B4-BE49-F238E27FC236}">
                <a16:creationId xmlns:a16="http://schemas.microsoft.com/office/drawing/2014/main" id="{428CBC93-D407-4798-A9CF-6CD18D2CCF7D}"/>
              </a:ext>
            </a:extLst>
          </p:cNvPr>
          <p:cNvSpPr txBox="1"/>
          <p:nvPr>
            <p:custDataLst>
              <p:custData r:id="rId33"/>
            </p:custDataLst>
          </p:nvPr>
        </p:nvSpPr>
        <p:spPr>
          <a:xfrm>
            <a:off x="6019853" y="5513586"/>
            <a:ext cx="1764449"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Total de horas</a:t>
            </a:r>
          </a:p>
        </p:txBody>
      </p:sp>
      <p:grpSp>
        <p:nvGrpSpPr>
          <p:cNvPr id="459" name="Grupo 458">
            <a:extLst>
              <a:ext uri="{FF2B5EF4-FFF2-40B4-BE49-F238E27FC236}">
                <a16:creationId xmlns:a16="http://schemas.microsoft.com/office/drawing/2014/main" id="{816E9A2F-0612-4D03-A1C6-BC97CD95237C}"/>
              </a:ext>
            </a:extLst>
          </p:cNvPr>
          <p:cNvGrpSpPr/>
          <p:nvPr>
            <p:custDataLst>
              <p:custData r:id="rId34"/>
            </p:custDataLst>
          </p:nvPr>
        </p:nvGrpSpPr>
        <p:grpSpPr>
          <a:xfrm>
            <a:off x="2301712" y="5917863"/>
            <a:ext cx="3525632" cy="292389"/>
            <a:chOff x="3671888" y="3718559"/>
            <a:chExt cx="3557587" cy="292389"/>
          </a:xfrm>
        </p:grpSpPr>
        <p:sp>
          <p:nvSpPr>
            <p:cNvPr id="460" name="Rectángulo: esquinas redondeadas 459">
              <a:extLst>
                <a:ext uri="{FF2B5EF4-FFF2-40B4-BE49-F238E27FC236}">
                  <a16:creationId xmlns:a16="http://schemas.microsoft.com/office/drawing/2014/main" id="{69CEDB8A-66C8-4020-BB28-D91B88F8CBFB}"/>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61" name="Content">
              <a:extLst>
                <a:ext uri="{FF2B5EF4-FFF2-40B4-BE49-F238E27FC236}">
                  <a16:creationId xmlns:a16="http://schemas.microsoft.com/office/drawing/2014/main" id="{7D949868-8A6E-463D-AFB8-4AAD05277F4B}"/>
                </a:ext>
              </a:extLst>
            </p:cNvPr>
            <p:cNvSpPr txBox="1"/>
            <p:nvPr>
              <p:custDataLst>
                <p:custData r:id="rId36"/>
              </p:custDataLst>
            </p:nvPr>
          </p:nvSpPr>
          <p:spPr>
            <a:xfrm>
              <a:off x="3671888" y="3718559"/>
              <a:ext cx="2607675"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sp>
        <p:nvSpPr>
          <p:cNvPr id="462" name="Content">
            <a:extLst>
              <a:ext uri="{FF2B5EF4-FFF2-40B4-BE49-F238E27FC236}">
                <a16:creationId xmlns:a16="http://schemas.microsoft.com/office/drawing/2014/main" id="{ED54A276-1DB3-4604-9D50-9BCD6026BE3F}"/>
              </a:ext>
            </a:extLst>
          </p:cNvPr>
          <p:cNvSpPr txBox="1"/>
          <p:nvPr>
            <p:custDataLst>
              <p:custData r:id="rId35"/>
            </p:custDataLst>
          </p:nvPr>
        </p:nvSpPr>
        <p:spPr>
          <a:xfrm>
            <a:off x="448310" y="5931072"/>
            <a:ext cx="1764449"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Equivalencia</a:t>
            </a:r>
            <a:r>
              <a:rPr lang="en-US" sz="1600" dirty="0">
                <a:latin typeface="Raleway" panose="020B0503030101060003" pitchFamily="34" charset="0"/>
                <a:ea typeface="Segoe UI" pitchFamily="34" charset="0"/>
                <a:cs typeface="Segoe UI" pitchFamily="34" charset="0"/>
              </a:rPr>
              <a:t> (s)</a:t>
            </a:r>
          </a:p>
        </p:txBody>
      </p:sp>
      <p:pic>
        <p:nvPicPr>
          <p:cNvPr id="463" name="Gráfico 462">
            <a:extLst>
              <a:ext uri="{FF2B5EF4-FFF2-40B4-BE49-F238E27FC236}">
                <a16:creationId xmlns:a16="http://schemas.microsoft.com/office/drawing/2014/main" id="{54B68C4B-54A8-411C-8501-2B4811E8DA0A}"/>
              </a:ext>
            </a:extLst>
          </p:cNvPr>
          <p:cNvPicPr>
            <a:picLocks noChangeAspect="1"/>
          </p:cNvPicPr>
          <p:nvPr/>
        </p:nvPicPr>
        <p:blipFill>
          <a:blip r:embed="rId71">
            <a:extLst>
              <a:ext uri="{28A0092B-C50C-407E-A947-70E740481C1C}">
                <a14:useLocalDpi xmlns:a14="http://schemas.microsoft.com/office/drawing/2010/main" val="0"/>
              </a:ext>
              <a:ext uri="{96DAC541-7B7A-43D3-8B79-37D633B846F1}">
                <asvg:svgBlip xmlns:asvg="http://schemas.microsoft.com/office/drawing/2016/SVG/main" r:embed="rId72"/>
              </a:ext>
            </a:extLst>
          </a:blip>
          <a:stretch>
            <a:fillRect/>
          </a:stretch>
        </p:blipFill>
        <p:spPr>
          <a:xfrm flipV="1">
            <a:off x="4319860" y="4699552"/>
            <a:ext cx="252000" cy="252000"/>
          </a:xfrm>
          <a:prstGeom prst="rect">
            <a:avLst/>
          </a:prstGeom>
        </p:spPr>
      </p:pic>
      <p:pic>
        <p:nvPicPr>
          <p:cNvPr id="464" name="Gráfico 463">
            <a:extLst>
              <a:ext uri="{FF2B5EF4-FFF2-40B4-BE49-F238E27FC236}">
                <a16:creationId xmlns:a16="http://schemas.microsoft.com/office/drawing/2014/main" id="{73EDD0ED-C101-49F4-8984-2F3DB2152001}"/>
              </a:ext>
            </a:extLst>
          </p:cNvPr>
          <p:cNvPicPr>
            <a:picLocks noChangeAspect="1"/>
          </p:cNvPicPr>
          <p:nvPr/>
        </p:nvPicPr>
        <p:blipFill>
          <a:blip r:embed="rId71">
            <a:extLst>
              <a:ext uri="{28A0092B-C50C-407E-A947-70E740481C1C}">
                <a14:useLocalDpi xmlns:a14="http://schemas.microsoft.com/office/drawing/2010/main" val="0"/>
              </a:ext>
              <a:ext uri="{96DAC541-7B7A-43D3-8B79-37D633B846F1}">
                <asvg:svgBlip xmlns:asvg="http://schemas.microsoft.com/office/drawing/2016/SVG/main" r:embed="rId72"/>
              </a:ext>
            </a:extLst>
          </a:blip>
          <a:stretch>
            <a:fillRect/>
          </a:stretch>
        </p:blipFill>
        <p:spPr>
          <a:xfrm flipV="1">
            <a:off x="2573178" y="3880310"/>
            <a:ext cx="252000" cy="252000"/>
          </a:xfrm>
          <a:prstGeom prst="rect">
            <a:avLst/>
          </a:prstGeom>
        </p:spPr>
      </p:pic>
      <p:pic>
        <p:nvPicPr>
          <p:cNvPr id="113" name="Gráfico 112">
            <a:extLst>
              <a:ext uri="{FF2B5EF4-FFF2-40B4-BE49-F238E27FC236}">
                <a16:creationId xmlns:a16="http://schemas.microsoft.com/office/drawing/2014/main" id="{C8C15A83-A838-49D9-954F-0514CA687927}"/>
              </a:ext>
            </a:extLst>
          </p:cNvPr>
          <p:cNvPicPr>
            <a:picLocks noChangeAspect="1"/>
          </p:cNvPicPr>
          <p:nvPr/>
        </p:nvPicPr>
        <p:blipFill>
          <a:blip r:embed="rId73">
            <a:extLst>
              <a:ext uri="{28A0092B-C50C-407E-A947-70E740481C1C}">
                <a14:useLocalDpi xmlns:a14="http://schemas.microsoft.com/office/drawing/2010/main" val="0"/>
              </a:ext>
              <a:ext uri="{96DAC541-7B7A-43D3-8B79-37D633B846F1}">
                <asvg:svgBlip xmlns:asvg="http://schemas.microsoft.com/office/drawing/2016/SVG/main" r:embed="rId74"/>
              </a:ext>
            </a:extLst>
          </a:blip>
          <a:stretch>
            <a:fillRect/>
          </a:stretch>
        </p:blipFill>
        <p:spPr>
          <a:xfrm>
            <a:off x="7734061" y="1746520"/>
            <a:ext cx="252000" cy="252000"/>
          </a:xfrm>
          <a:prstGeom prst="rect">
            <a:avLst/>
          </a:prstGeom>
        </p:spPr>
      </p:pic>
    </p:spTree>
    <p:extLst>
      <p:ext uri="{BB962C8B-B14F-4D97-AF65-F5344CB8AC3E}">
        <p14:creationId xmlns:p14="http://schemas.microsoft.com/office/powerpoint/2010/main" val="206770450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10048"/>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custDataLst>
                  <p:custData r:id="rId65"/>
                </p:custDataLst>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custDataLst>
                  <p:custData r:id="rId66"/>
                </p:custDataLst>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custDataLst>
                <p:custData r:id="rId55"/>
              </p:custDataLst>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custDataLst>
                  <p:custData r:id="rId63"/>
                </p:custDataLst>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custDataLst>
                  <p:custData r:id="rId64"/>
                </p:custDataLst>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custDataLst>
                <p:custData r:id="rId56"/>
              </p:custDataLst>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custDataLst>
                <p:custData r:id="rId57"/>
              </p:custDataLst>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69"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70"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71"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custDataLst>
                <p:custData r:id="rId58"/>
                <p:custData r:id="rId59"/>
              </p:custDataLst>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custDataLst>
                  <p:custData r:id="rId60"/>
                </p:custDataLst>
              </p:nvPr>
            </p:nvPicPr>
            <p:blipFill>
              <a:blip r:embed="rId72"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73"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74"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custDataLst>
                    <p:custData r:id="rId61"/>
                  </p:custDataLst>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custDataLst>
                    <p:custData r:id="rId62"/>
                  </p:custDataLst>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75">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6130204"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Programas</a:t>
            </a:r>
            <a:r>
              <a:rPr lang="en-US" sz="2600" dirty="0">
                <a:solidFill>
                  <a:srgbClr val="000000"/>
                </a:solidFill>
                <a:latin typeface="Raleway" panose="020B0503030101060003" pitchFamily="34" charset="0"/>
                <a:ea typeface="Segoe UI" pitchFamily="34" charset="0"/>
                <a:cs typeface="Segoe UI" pitchFamily="34" charset="0"/>
              </a:rPr>
              <a:t> de </a:t>
            </a:r>
            <a:r>
              <a:rPr lang="en-US" sz="2600" dirty="0" err="1">
                <a:solidFill>
                  <a:srgbClr val="000000"/>
                </a:solidFill>
                <a:latin typeface="Raleway" panose="020B0503030101060003" pitchFamily="34" charset="0"/>
                <a:ea typeface="Segoe UI" pitchFamily="34" charset="0"/>
                <a:cs typeface="Segoe UI" pitchFamily="34" charset="0"/>
              </a:rPr>
              <a:t>experiencias</a:t>
            </a:r>
            <a:r>
              <a:rPr lang="en-US" sz="2600" dirty="0">
                <a:solidFill>
                  <a:srgbClr val="000000"/>
                </a:solidFill>
                <a:latin typeface="Raleway" panose="020B0503030101060003" pitchFamily="34" charset="0"/>
                <a:ea typeface="Segoe UI" pitchFamily="34" charset="0"/>
                <a:cs typeface="Segoe UI" pitchFamily="34" charset="0"/>
              </a:rPr>
              <a:t> </a:t>
            </a:r>
            <a:r>
              <a:rPr lang="en-US" sz="2600" dirty="0" err="1">
                <a:solidFill>
                  <a:srgbClr val="000000"/>
                </a:solidFill>
                <a:latin typeface="Raleway" panose="020B0503030101060003" pitchFamily="34" charset="0"/>
                <a:ea typeface="Segoe UI" pitchFamily="34" charset="0"/>
                <a:cs typeface="Segoe UI" pitchFamily="34" charset="0"/>
              </a:rPr>
              <a:t>educativas</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 r:id="rId5"/>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76" action="ppaction://hlinksldjump"/>
              <a:extLst>
                <a:ext uri="{FF2B5EF4-FFF2-40B4-BE49-F238E27FC236}">
                  <a16:creationId xmlns:a16="http://schemas.microsoft.com/office/drawing/2014/main" id="{E63BC99B-E73F-4F66-868B-2E3094EB5B9C}"/>
                </a:ext>
              </a:extLst>
            </p:cNvPr>
            <p:cNvSpPr txBox="1"/>
            <p:nvPr>
              <p:custDataLst>
                <p:custData r:id="rId54"/>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pic>
        <p:nvPicPr>
          <p:cNvPr id="57" name="Gráfico 56">
            <a:extLst>
              <a:ext uri="{FF2B5EF4-FFF2-40B4-BE49-F238E27FC236}">
                <a16:creationId xmlns:a16="http://schemas.microsoft.com/office/drawing/2014/main" id="{DE1AA41E-BDEC-4863-816E-0831754431BF}"/>
              </a:ext>
            </a:extLst>
          </p:cNvPr>
          <p:cNvPicPr>
            <a:picLocks noChangeAspect="1"/>
          </p:cNvPicPr>
          <p:nvPr/>
        </p:nvPicPr>
        <p:blipFill>
          <a:blip r:embed="rId77">
            <a:extLst>
              <a:ext uri="{28A0092B-C50C-407E-A947-70E740481C1C}">
                <a14:useLocalDpi xmlns:a14="http://schemas.microsoft.com/office/drawing/2010/main" val="0"/>
              </a:ext>
              <a:ext uri="{96DAC541-7B7A-43D3-8B79-37D633B846F1}">
                <asvg:svgBlip xmlns:asvg="http://schemas.microsoft.com/office/drawing/2016/SVG/main" r:embed="rId78"/>
              </a:ext>
            </a:extLst>
          </a:blip>
          <a:stretch>
            <a:fillRect/>
          </a:stretch>
        </p:blipFill>
        <p:spPr>
          <a:xfrm>
            <a:off x="6945424" y="1746520"/>
            <a:ext cx="252000" cy="252000"/>
          </a:xfrm>
          <a:prstGeom prst="rect">
            <a:avLst/>
          </a:prstGeom>
        </p:spPr>
      </p:pic>
      <p:pic>
        <p:nvPicPr>
          <p:cNvPr id="58" name="Gráfico 57">
            <a:extLst>
              <a:ext uri="{FF2B5EF4-FFF2-40B4-BE49-F238E27FC236}">
                <a16:creationId xmlns:a16="http://schemas.microsoft.com/office/drawing/2014/main" id="{4718B069-794A-4AB6-8599-6C33CD9F43F6}"/>
              </a:ext>
            </a:extLst>
          </p:cNvPr>
          <p:cNvPicPr>
            <a:picLocks noChangeAspect="1"/>
          </p:cNvPicPr>
          <p:nvPr/>
        </p:nvPicPr>
        <p:blipFill>
          <a:blip r:embed="rId79">
            <a:extLst>
              <a:ext uri="{28A0092B-C50C-407E-A947-70E740481C1C}">
                <a14:useLocalDpi xmlns:a14="http://schemas.microsoft.com/office/drawing/2010/main" val="0"/>
              </a:ext>
              <a:ext uri="{96DAC541-7B7A-43D3-8B79-37D633B846F1}">
                <asvg:svgBlip xmlns:asvg="http://schemas.microsoft.com/office/drawing/2016/SVG/main" r:embed="rId80"/>
              </a:ext>
            </a:extLst>
          </a:blip>
          <a:stretch>
            <a:fillRect/>
          </a:stretch>
        </p:blipFill>
        <p:spPr>
          <a:xfrm>
            <a:off x="6583877" y="1746520"/>
            <a:ext cx="252000" cy="252000"/>
          </a:xfrm>
          <a:prstGeom prst="rect">
            <a:avLst/>
          </a:prstGeom>
        </p:spPr>
      </p:pic>
      <p:pic>
        <p:nvPicPr>
          <p:cNvPr id="61" name="Gráfico 60">
            <a:extLst>
              <a:ext uri="{FF2B5EF4-FFF2-40B4-BE49-F238E27FC236}">
                <a16:creationId xmlns:a16="http://schemas.microsoft.com/office/drawing/2014/main" id="{1236ABCA-5C36-458F-85A5-005C7AF5D3AD}"/>
              </a:ext>
            </a:extLst>
          </p:cNvPr>
          <p:cNvPicPr>
            <a:picLocks noChangeAspect="1"/>
          </p:cNvPicPr>
          <p:nvPr/>
        </p:nvPicPr>
        <p:blipFill>
          <a:blip r:embed="rId81">
            <a:extLst>
              <a:ext uri="{28A0092B-C50C-407E-A947-70E740481C1C}">
                <a14:useLocalDpi xmlns:a14="http://schemas.microsoft.com/office/drawing/2010/main" val="0"/>
              </a:ext>
              <a:ext uri="{96DAC541-7B7A-43D3-8B79-37D633B846F1}">
                <asvg:svgBlip xmlns:asvg="http://schemas.microsoft.com/office/drawing/2016/SVG/main" r:embed="rId82"/>
              </a:ext>
            </a:extLst>
          </a:blip>
          <a:stretch>
            <a:fillRect/>
          </a:stretch>
        </p:blipFill>
        <p:spPr>
          <a:xfrm>
            <a:off x="7337863" y="1746520"/>
            <a:ext cx="252000" cy="252000"/>
          </a:xfrm>
          <a:prstGeom prst="rect">
            <a:avLst/>
          </a:prstGeom>
        </p:spPr>
      </p:pic>
      <p:grpSp>
        <p:nvGrpSpPr>
          <p:cNvPr id="62" name="Grupo 61">
            <a:extLst>
              <a:ext uri="{FF2B5EF4-FFF2-40B4-BE49-F238E27FC236}">
                <a16:creationId xmlns:a16="http://schemas.microsoft.com/office/drawing/2014/main" id="{C674EF9C-A7D3-4F2B-B384-9F6FA2C2DA4C}"/>
              </a:ext>
            </a:extLst>
          </p:cNvPr>
          <p:cNvGrpSpPr/>
          <p:nvPr/>
        </p:nvGrpSpPr>
        <p:grpSpPr>
          <a:xfrm>
            <a:off x="457886" y="1475469"/>
            <a:ext cx="4457299" cy="119148"/>
            <a:chOff x="4456771" y="1094344"/>
            <a:chExt cx="4457299" cy="119148"/>
          </a:xfrm>
        </p:grpSpPr>
        <p:sp>
          <p:nvSpPr>
            <p:cNvPr id="63" name="Elipse 62">
              <a:extLst>
                <a:ext uri="{FF2B5EF4-FFF2-40B4-BE49-F238E27FC236}">
                  <a16:creationId xmlns:a16="http://schemas.microsoft.com/office/drawing/2014/main" id="{41653536-D02B-41DF-8A62-F44E2CC59125}"/>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4" name="Elipse 63">
              <a:extLst>
                <a:ext uri="{FF2B5EF4-FFF2-40B4-BE49-F238E27FC236}">
                  <a16:creationId xmlns:a16="http://schemas.microsoft.com/office/drawing/2014/main" id="{9FDF8CBE-2CC7-41E2-8774-2832EC5EB6A6}"/>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5" name="Elipse 64">
              <a:extLst>
                <a:ext uri="{FF2B5EF4-FFF2-40B4-BE49-F238E27FC236}">
                  <a16:creationId xmlns:a16="http://schemas.microsoft.com/office/drawing/2014/main" id="{887E9604-75BB-4647-B3EA-6E79A11762DE}"/>
                </a:ext>
              </a:extLst>
            </p:cNvPr>
            <p:cNvSpPr/>
            <p:nvPr>
              <p:custDataLst>
                <p:custData r:id="rId50"/>
              </p:custDataLst>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6" name="Elipse 65">
              <a:extLst>
                <a:ext uri="{FF2B5EF4-FFF2-40B4-BE49-F238E27FC236}">
                  <a16:creationId xmlns:a16="http://schemas.microsoft.com/office/drawing/2014/main" id="{7CA563D4-2882-446A-88B7-3204A789D084}"/>
                </a:ext>
              </a:extLst>
            </p:cNvPr>
            <p:cNvSpPr/>
            <p:nvPr>
              <p:custDataLst>
                <p:custData r:id="rId51"/>
              </p:custDataLst>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7" name="Elipse 66">
              <a:extLst>
                <a:ext uri="{FF2B5EF4-FFF2-40B4-BE49-F238E27FC236}">
                  <a16:creationId xmlns:a16="http://schemas.microsoft.com/office/drawing/2014/main" id="{E600EDF8-263D-4490-86DC-0E01BDB0F751}"/>
                </a:ext>
              </a:extLst>
            </p:cNvPr>
            <p:cNvSpPr/>
            <p:nvPr>
              <p:custDataLst>
                <p:custData r:id="rId52"/>
              </p:custDataLst>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68" name="Conector recto 67">
              <a:extLst>
                <a:ext uri="{FF2B5EF4-FFF2-40B4-BE49-F238E27FC236}">
                  <a16:creationId xmlns:a16="http://schemas.microsoft.com/office/drawing/2014/main" id="{14EDECD3-C422-4B30-969F-B6F3877DBC34}"/>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69" name="Conector recto 68">
              <a:extLst>
                <a:ext uri="{FF2B5EF4-FFF2-40B4-BE49-F238E27FC236}">
                  <a16:creationId xmlns:a16="http://schemas.microsoft.com/office/drawing/2014/main" id="{586958E1-A821-4FCF-A300-3BBE9C9083B3}"/>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0" name="Conector recto 69">
              <a:extLst>
                <a:ext uri="{FF2B5EF4-FFF2-40B4-BE49-F238E27FC236}">
                  <a16:creationId xmlns:a16="http://schemas.microsoft.com/office/drawing/2014/main" id="{30063195-0F34-4250-B101-09D240E94556}"/>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1" name="Conector recto 70">
              <a:extLst>
                <a:ext uri="{FF2B5EF4-FFF2-40B4-BE49-F238E27FC236}">
                  <a16:creationId xmlns:a16="http://schemas.microsoft.com/office/drawing/2014/main" id="{ADDB576F-76BC-4349-A409-F68F4DC262B4}"/>
                </a:ext>
              </a:extLst>
            </p:cNvPr>
            <p:cNvCxnSpPr>
              <a:cxnSpLocks/>
            </p:cNvCxnSpPr>
            <p:nvPr>
              <p:custDataLst>
                <p:custData r:id="rId53"/>
              </p:custDataLst>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sp>
        <p:nvSpPr>
          <p:cNvPr id="185" name="Content">
            <a:extLst>
              <a:ext uri="{FF2B5EF4-FFF2-40B4-BE49-F238E27FC236}">
                <a16:creationId xmlns:a16="http://schemas.microsoft.com/office/drawing/2014/main" id="{23A4BB70-F6E6-4A90-B5FF-AD060F7ACC1C}"/>
              </a:ext>
            </a:extLst>
          </p:cNvPr>
          <p:cNvSpPr txBox="1"/>
          <p:nvPr>
            <p:custDataLst>
              <p:custData r:id="rId6"/>
            </p:custDataLst>
          </p:nvPr>
        </p:nvSpPr>
        <p:spPr>
          <a:xfrm>
            <a:off x="9678296" y="2233905"/>
            <a:ext cx="825428"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30</a:t>
            </a:r>
          </a:p>
        </p:txBody>
      </p:sp>
      <p:sp>
        <p:nvSpPr>
          <p:cNvPr id="186" name="Content">
            <a:extLst>
              <a:ext uri="{FF2B5EF4-FFF2-40B4-BE49-F238E27FC236}">
                <a16:creationId xmlns:a16="http://schemas.microsoft.com/office/drawing/2014/main" id="{4C01E7EF-9D60-41E8-A7D0-F4EC260B1534}"/>
              </a:ext>
            </a:extLst>
          </p:cNvPr>
          <p:cNvSpPr txBox="1"/>
          <p:nvPr>
            <p:custDataLst>
              <p:custData r:id="rId7"/>
            </p:custDataLst>
          </p:nvPr>
        </p:nvSpPr>
        <p:spPr>
          <a:xfrm>
            <a:off x="10518714" y="2233905"/>
            <a:ext cx="825428"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45</a:t>
            </a:r>
          </a:p>
        </p:txBody>
      </p:sp>
      <p:grpSp>
        <p:nvGrpSpPr>
          <p:cNvPr id="187" name="Grupo 186">
            <a:extLst>
              <a:ext uri="{FF2B5EF4-FFF2-40B4-BE49-F238E27FC236}">
                <a16:creationId xmlns:a16="http://schemas.microsoft.com/office/drawing/2014/main" id="{EED8FA25-001F-4B07-AB00-98260BFC1374}"/>
              </a:ext>
            </a:extLst>
          </p:cNvPr>
          <p:cNvGrpSpPr/>
          <p:nvPr/>
        </p:nvGrpSpPr>
        <p:grpSpPr>
          <a:xfrm>
            <a:off x="11517817" y="2149685"/>
            <a:ext cx="180000" cy="4421925"/>
            <a:chOff x="10045700" y="1993900"/>
            <a:chExt cx="180000" cy="4533900"/>
          </a:xfrm>
        </p:grpSpPr>
        <p:sp>
          <p:nvSpPr>
            <p:cNvPr id="188" name="Rectángulo: esquinas redondeadas 187">
              <a:extLst>
                <a:ext uri="{FF2B5EF4-FFF2-40B4-BE49-F238E27FC236}">
                  <a16:creationId xmlns:a16="http://schemas.microsoft.com/office/drawing/2014/main" id="{1591C8F6-6F44-464A-AF46-A58BDFA4EFC3}"/>
                </a:ext>
              </a:extLst>
            </p:cNvPr>
            <p:cNvSpPr/>
            <p:nvPr>
              <p:custDataLst>
                <p:custData r:id="rId49"/>
              </p:custDataLst>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9" name="Rectángulo: esquinas redondeadas 188">
              <a:extLst>
                <a:ext uri="{FF2B5EF4-FFF2-40B4-BE49-F238E27FC236}">
                  <a16:creationId xmlns:a16="http://schemas.microsoft.com/office/drawing/2014/main" id="{17CB0E45-34EB-4616-AD71-9A77FAB37CA7}"/>
                </a:ext>
              </a:extLst>
            </p:cNvPr>
            <p:cNvSpPr/>
            <p:nvPr/>
          </p:nvSpPr>
          <p:spPr>
            <a:xfrm>
              <a:off x="10045700" y="3157990"/>
              <a:ext cx="180000" cy="1133187"/>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grpSp>
        <p:nvGrpSpPr>
          <p:cNvPr id="4" name="Grupo 3">
            <a:extLst>
              <a:ext uri="{FF2B5EF4-FFF2-40B4-BE49-F238E27FC236}">
                <a16:creationId xmlns:a16="http://schemas.microsoft.com/office/drawing/2014/main" id="{E06BA592-10BC-4232-9F40-C9A4B1412C55}"/>
              </a:ext>
            </a:extLst>
          </p:cNvPr>
          <p:cNvGrpSpPr/>
          <p:nvPr>
            <p:custDataLst>
              <p:custData r:id="rId8"/>
              <p:custData r:id="rId9"/>
            </p:custDataLst>
          </p:nvPr>
        </p:nvGrpSpPr>
        <p:grpSpPr>
          <a:xfrm>
            <a:off x="457886" y="2253139"/>
            <a:ext cx="2367292" cy="292388"/>
            <a:chOff x="457886" y="2253139"/>
            <a:chExt cx="2367292" cy="292388"/>
          </a:xfrm>
        </p:grpSpPr>
        <p:sp>
          <p:nvSpPr>
            <p:cNvPr id="280" name="Content">
              <a:extLst>
                <a:ext uri="{FF2B5EF4-FFF2-40B4-BE49-F238E27FC236}">
                  <a16:creationId xmlns:a16="http://schemas.microsoft.com/office/drawing/2014/main" id="{E95821D4-CC29-4812-A230-6AD4F4C62455}"/>
                </a:ext>
              </a:extLst>
            </p:cNvPr>
            <p:cNvSpPr txBox="1"/>
            <p:nvPr>
              <p:custDataLst>
                <p:custData r:id="rId48"/>
              </p:custDataLst>
            </p:nvPr>
          </p:nvSpPr>
          <p:spPr>
            <a:xfrm>
              <a:off x="457886" y="2253139"/>
              <a:ext cx="212590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Computación</a:t>
              </a:r>
              <a:r>
                <a:rPr lang="en-US" sz="1600" dirty="0">
                  <a:solidFill>
                    <a:srgbClr val="000000"/>
                  </a:solidFill>
                  <a:latin typeface="Raleway" panose="020B0503030101060003" pitchFamily="34" charset="0"/>
                  <a:ea typeface="Segoe UI" pitchFamily="34" charset="0"/>
                  <a:cs typeface="Segoe UI" pitchFamily="34" charset="0"/>
                </a:rPr>
                <a:t> </a:t>
              </a:r>
              <a:r>
                <a:rPr lang="en-US" sz="1600" dirty="0" err="1">
                  <a:solidFill>
                    <a:srgbClr val="000000"/>
                  </a:solidFill>
                  <a:latin typeface="Raleway" panose="020B0503030101060003" pitchFamily="34" charset="0"/>
                  <a:ea typeface="Segoe UI" pitchFamily="34" charset="0"/>
                  <a:cs typeface="Segoe UI" pitchFamily="34" charset="0"/>
                </a:rPr>
                <a:t>básica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281" name="Gráfico 280">
              <a:extLst>
                <a:ext uri="{FF2B5EF4-FFF2-40B4-BE49-F238E27FC236}">
                  <a16:creationId xmlns:a16="http://schemas.microsoft.com/office/drawing/2014/main" id="{E58102BC-9601-4860-A8F8-2252F7B9F670}"/>
                </a:ext>
              </a:extLst>
            </p:cNvPr>
            <p:cNvPicPr>
              <a:picLocks noChangeAspect="1"/>
            </p:cNvPicPr>
            <p:nvPr/>
          </p:nvPicPr>
          <p:blipFill>
            <a:blip r:embed="rId83">
              <a:extLst>
                <a:ext uri="{28A0092B-C50C-407E-A947-70E740481C1C}">
                  <a14:useLocalDpi xmlns:a14="http://schemas.microsoft.com/office/drawing/2010/main" val="0"/>
                </a:ext>
                <a:ext uri="{96DAC541-7B7A-43D3-8B79-37D633B846F1}">
                  <asvg:svgBlip xmlns:asvg="http://schemas.microsoft.com/office/drawing/2016/SVG/main" r:embed="rId84"/>
                </a:ext>
              </a:extLst>
            </a:blip>
            <a:stretch>
              <a:fillRect/>
            </a:stretch>
          </p:blipFill>
          <p:spPr>
            <a:xfrm>
              <a:off x="2625677" y="2267018"/>
              <a:ext cx="199501" cy="252000"/>
            </a:xfrm>
            <a:prstGeom prst="rect">
              <a:avLst/>
            </a:prstGeom>
          </p:spPr>
        </p:pic>
      </p:grpSp>
      <p:grpSp>
        <p:nvGrpSpPr>
          <p:cNvPr id="282" name="Grupo 281">
            <a:extLst>
              <a:ext uri="{FF2B5EF4-FFF2-40B4-BE49-F238E27FC236}">
                <a16:creationId xmlns:a16="http://schemas.microsoft.com/office/drawing/2014/main" id="{8B82338F-16B3-4511-8D53-B71E6AB8823A}"/>
              </a:ext>
            </a:extLst>
          </p:cNvPr>
          <p:cNvGrpSpPr/>
          <p:nvPr>
            <p:custDataLst>
              <p:custData r:id="rId10"/>
            </p:custDataLst>
          </p:nvPr>
        </p:nvGrpSpPr>
        <p:grpSpPr>
          <a:xfrm>
            <a:off x="2311288" y="2592000"/>
            <a:ext cx="3525632" cy="292389"/>
            <a:chOff x="3671888" y="3718559"/>
            <a:chExt cx="3557587" cy="292389"/>
          </a:xfrm>
        </p:grpSpPr>
        <p:sp>
          <p:nvSpPr>
            <p:cNvPr id="283" name="Rectángulo: esquinas redondeadas 282">
              <a:extLst>
                <a:ext uri="{FF2B5EF4-FFF2-40B4-BE49-F238E27FC236}">
                  <a16:creationId xmlns:a16="http://schemas.microsoft.com/office/drawing/2014/main" id="{16730AAC-F1FE-4AFB-B8CB-2E3AD6B41910}"/>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84" name="Content">
              <a:extLst>
                <a:ext uri="{FF2B5EF4-FFF2-40B4-BE49-F238E27FC236}">
                  <a16:creationId xmlns:a16="http://schemas.microsoft.com/office/drawing/2014/main" id="{066B1B95-804B-4DCD-866B-F6208DA25240}"/>
                </a:ext>
              </a:extLst>
            </p:cNvPr>
            <p:cNvSpPr txBox="1"/>
            <p:nvPr>
              <p:custDataLst>
                <p:custData r:id="rId47"/>
              </p:custDataLst>
            </p:nvPr>
          </p:nvSpPr>
          <p:spPr>
            <a:xfrm>
              <a:off x="3671888" y="3718559"/>
              <a:ext cx="2607675"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sp>
        <p:nvSpPr>
          <p:cNvPr id="285" name="Content">
            <a:extLst>
              <a:ext uri="{FF2B5EF4-FFF2-40B4-BE49-F238E27FC236}">
                <a16:creationId xmlns:a16="http://schemas.microsoft.com/office/drawing/2014/main" id="{F7F097E8-E17A-46E6-8A1C-7161694BB6BF}"/>
              </a:ext>
            </a:extLst>
          </p:cNvPr>
          <p:cNvSpPr txBox="1"/>
          <p:nvPr>
            <p:custDataLst>
              <p:custData r:id="rId11"/>
            </p:custDataLst>
          </p:nvPr>
        </p:nvSpPr>
        <p:spPr>
          <a:xfrm>
            <a:off x="457886" y="2605209"/>
            <a:ext cx="1764449"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Modalidad</a:t>
            </a:r>
            <a:endParaRPr lang="en-US" sz="1600" dirty="0">
              <a:latin typeface="Raleway" panose="020B0503030101060003" pitchFamily="34" charset="0"/>
              <a:ea typeface="Segoe UI" pitchFamily="34" charset="0"/>
              <a:cs typeface="Segoe UI" pitchFamily="34" charset="0"/>
            </a:endParaRPr>
          </a:p>
        </p:txBody>
      </p:sp>
      <p:grpSp>
        <p:nvGrpSpPr>
          <p:cNvPr id="294" name="Grupo 293">
            <a:extLst>
              <a:ext uri="{FF2B5EF4-FFF2-40B4-BE49-F238E27FC236}">
                <a16:creationId xmlns:a16="http://schemas.microsoft.com/office/drawing/2014/main" id="{DB2A6B95-7351-45ED-BD4D-A02CF48EDD4B}"/>
              </a:ext>
            </a:extLst>
          </p:cNvPr>
          <p:cNvGrpSpPr/>
          <p:nvPr>
            <p:custDataLst>
              <p:custData r:id="rId12"/>
            </p:custDataLst>
          </p:nvPr>
        </p:nvGrpSpPr>
        <p:grpSpPr>
          <a:xfrm>
            <a:off x="7884235" y="2592000"/>
            <a:ext cx="3525632" cy="292389"/>
            <a:chOff x="3671888" y="3718559"/>
            <a:chExt cx="3557587" cy="292389"/>
          </a:xfrm>
        </p:grpSpPr>
        <p:sp>
          <p:nvSpPr>
            <p:cNvPr id="295" name="Rectángulo: esquinas redondeadas 294">
              <a:extLst>
                <a:ext uri="{FF2B5EF4-FFF2-40B4-BE49-F238E27FC236}">
                  <a16:creationId xmlns:a16="http://schemas.microsoft.com/office/drawing/2014/main" id="{5132278F-C68D-4155-B443-E6070F5D135E}"/>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96" name="Content">
              <a:extLst>
                <a:ext uri="{FF2B5EF4-FFF2-40B4-BE49-F238E27FC236}">
                  <a16:creationId xmlns:a16="http://schemas.microsoft.com/office/drawing/2014/main" id="{1D3A3909-6D26-4AD5-976C-7587803D0B4C}"/>
                </a:ext>
              </a:extLst>
            </p:cNvPr>
            <p:cNvSpPr txBox="1"/>
            <p:nvPr>
              <p:custDataLst>
                <p:custData r:id="rId46"/>
              </p:custDataLst>
            </p:nvPr>
          </p:nvSpPr>
          <p:spPr>
            <a:xfrm>
              <a:off x="3671888" y="3718559"/>
              <a:ext cx="3543831"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r>
                <a:rPr lang="en-US" sz="1600" dirty="0">
                  <a:solidFill>
                    <a:schemeClr val="bg1">
                      <a:lumMod val="50000"/>
                    </a:schemeClr>
                  </a:solidFill>
                  <a:latin typeface="Raleway" panose="020B0503030101060003" pitchFamily="34" charset="0"/>
                  <a:ea typeface="Segoe UI" pitchFamily="34" charset="0"/>
                  <a:cs typeface="Segoe UI" pitchFamily="34" charset="0"/>
                </a:rPr>
                <a:t> (AGJ=</a:t>
              </a:r>
              <a:r>
                <a:rPr lang="en-US" sz="1600" dirty="0" err="1">
                  <a:solidFill>
                    <a:schemeClr val="bg1">
                      <a:lumMod val="50000"/>
                    </a:schemeClr>
                  </a:solidFill>
                  <a:latin typeface="Raleway" panose="020B0503030101060003" pitchFamily="34" charset="0"/>
                  <a:ea typeface="Segoe UI" pitchFamily="34" charset="0"/>
                  <a:cs typeface="Segoe UI" pitchFamily="34" charset="0"/>
                </a:rPr>
                <a:t>Cursativa</a:t>
              </a:r>
              <a:r>
                <a:rPr lang="en-US" sz="1600" dirty="0">
                  <a:solidFill>
                    <a:schemeClr val="bg1">
                      <a:lumMod val="50000"/>
                    </a:schemeClr>
                  </a:solidFill>
                  <a:latin typeface="Raleway" panose="020B0503030101060003" pitchFamily="34" charset="0"/>
                  <a:ea typeface="Segoe UI" pitchFamily="34" charset="0"/>
                  <a:cs typeface="Segoe UI" pitchFamily="34" charset="0"/>
                </a:rPr>
                <a:t>) / AB…</a:t>
              </a:r>
            </a:p>
          </p:txBody>
        </p:sp>
      </p:grpSp>
      <p:sp>
        <p:nvSpPr>
          <p:cNvPr id="297" name="Content">
            <a:extLst>
              <a:ext uri="{FF2B5EF4-FFF2-40B4-BE49-F238E27FC236}">
                <a16:creationId xmlns:a16="http://schemas.microsoft.com/office/drawing/2014/main" id="{D5B95B8A-8444-49BD-95CB-7BB594771572}"/>
              </a:ext>
            </a:extLst>
          </p:cNvPr>
          <p:cNvSpPr txBox="1"/>
          <p:nvPr>
            <p:custDataLst>
              <p:custData r:id="rId13"/>
              <p:custData r:id="rId14"/>
            </p:custDataLst>
          </p:nvPr>
        </p:nvSpPr>
        <p:spPr>
          <a:xfrm>
            <a:off x="6030833" y="2605209"/>
            <a:ext cx="1764449"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Oportunidades</a:t>
            </a:r>
            <a:r>
              <a:rPr lang="en-US" sz="1600" dirty="0">
                <a:latin typeface="Raleway" panose="020B0503030101060003" pitchFamily="34" charset="0"/>
                <a:ea typeface="Segoe UI" pitchFamily="34" charset="0"/>
                <a:cs typeface="Segoe UI" pitchFamily="34" charset="0"/>
              </a:rPr>
              <a:t> …</a:t>
            </a:r>
          </a:p>
        </p:txBody>
      </p:sp>
      <p:sp>
        <p:nvSpPr>
          <p:cNvPr id="352" name="Content">
            <a:extLst>
              <a:ext uri="{FF2B5EF4-FFF2-40B4-BE49-F238E27FC236}">
                <a16:creationId xmlns:a16="http://schemas.microsoft.com/office/drawing/2014/main" id="{1D5478C1-A887-4972-B04F-288A901D8FD5}"/>
              </a:ext>
            </a:extLst>
          </p:cNvPr>
          <p:cNvSpPr txBox="1"/>
          <p:nvPr>
            <p:custDataLst>
              <p:custData r:id="rId15"/>
            </p:custDataLst>
          </p:nvPr>
        </p:nvSpPr>
        <p:spPr>
          <a:xfrm>
            <a:off x="367796" y="3010290"/>
            <a:ext cx="3358064" cy="323165"/>
          </a:xfrm>
          <a:prstGeom prst="rect">
            <a:avLst/>
          </a:prstGeom>
          <a:noFill/>
        </p:spPr>
        <p:txBody>
          <a:bodyPr wrap="square" lIns="91440" tIns="18288" rIns="91440" bIns="27432" rtlCol="0" anchor="ctr" anchorCtr="0">
            <a:spAutoFit/>
          </a:bodyPr>
          <a:lstStyle/>
          <a:p>
            <a:r>
              <a:rPr lang="en-US" dirty="0" err="1">
                <a:latin typeface="Raleway" panose="020B0503030101060003" pitchFamily="34" charset="0"/>
                <a:ea typeface="Segoe UI" pitchFamily="34" charset="0"/>
                <a:cs typeface="Segoe UI" pitchFamily="34" charset="0"/>
              </a:rPr>
              <a:t>Requisitos</a:t>
            </a:r>
            <a:endParaRPr lang="en-US" dirty="0">
              <a:latin typeface="Raleway" panose="020B0503030101060003" pitchFamily="34" charset="0"/>
              <a:ea typeface="Segoe UI" pitchFamily="34" charset="0"/>
              <a:cs typeface="Segoe UI" pitchFamily="34" charset="0"/>
            </a:endParaRPr>
          </a:p>
        </p:txBody>
      </p:sp>
      <p:grpSp>
        <p:nvGrpSpPr>
          <p:cNvPr id="2" name="Grupo 1">
            <a:extLst>
              <a:ext uri="{FF2B5EF4-FFF2-40B4-BE49-F238E27FC236}">
                <a16:creationId xmlns:a16="http://schemas.microsoft.com/office/drawing/2014/main" id="{71D29912-2EC4-44E4-BFAB-44ABB8E7DB1B}"/>
              </a:ext>
            </a:extLst>
          </p:cNvPr>
          <p:cNvGrpSpPr/>
          <p:nvPr>
            <p:custDataLst>
              <p:custData r:id="rId16"/>
              <p:custData r:id="rId17"/>
            </p:custDataLst>
          </p:nvPr>
        </p:nvGrpSpPr>
        <p:grpSpPr>
          <a:xfrm>
            <a:off x="2303401" y="3420675"/>
            <a:ext cx="3525632" cy="900001"/>
            <a:chOff x="2303401" y="3420675"/>
            <a:chExt cx="3525632" cy="900001"/>
          </a:xfrm>
        </p:grpSpPr>
        <p:sp>
          <p:nvSpPr>
            <p:cNvPr id="354" name="Rectángulo: esquinas redondeadas 353">
              <a:extLst>
                <a:ext uri="{FF2B5EF4-FFF2-40B4-BE49-F238E27FC236}">
                  <a16:creationId xmlns:a16="http://schemas.microsoft.com/office/drawing/2014/main" id="{A9366BFB-FE86-4F39-B8E3-D622DCF1CD2B}"/>
                </a:ext>
              </a:extLst>
            </p:cNvPr>
            <p:cNvSpPr/>
            <p:nvPr>
              <p:custDataLst>
                <p:custData r:id="rId44"/>
              </p:custDataLst>
            </p:nvPr>
          </p:nvSpPr>
          <p:spPr>
            <a:xfrm>
              <a:off x="2303401" y="3420676"/>
              <a:ext cx="3525632" cy="900000"/>
            </a:xfrm>
            <a:prstGeom prst="roundRect">
              <a:avLst>
                <a:gd name="adj" fmla="val 6387"/>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55" name="Content">
              <a:extLst>
                <a:ext uri="{FF2B5EF4-FFF2-40B4-BE49-F238E27FC236}">
                  <a16:creationId xmlns:a16="http://schemas.microsoft.com/office/drawing/2014/main" id="{6785B2FB-9478-42B2-91D0-5C296492C1C6}"/>
                </a:ext>
              </a:extLst>
            </p:cNvPr>
            <p:cNvSpPr txBox="1"/>
            <p:nvPr>
              <p:custDataLst>
                <p:custData r:id="rId45"/>
              </p:custDataLst>
            </p:nvPr>
          </p:nvSpPr>
          <p:spPr>
            <a:xfrm>
              <a:off x="2303401" y="3420675"/>
              <a:ext cx="2584252"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sp>
        <p:nvSpPr>
          <p:cNvPr id="356" name="Content">
            <a:extLst>
              <a:ext uri="{FF2B5EF4-FFF2-40B4-BE49-F238E27FC236}">
                <a16:creationId xmlns:a16="http://schemas.microsoft.com/office/drawing/2014/main" id="{C0D1CF91-CD51-4575-9896-EE800E64F2AD}"/>
              </a:ext>
            </a:extLst>
          </p:cNvPr>
          <p:cNvSpPr txBox="1"/>
          <p:nvPr>
            <p:custDataLst>
              <p:custData r:id="rId18"/>
              <p:custData r:id="rId19"/>
            </p:custDataLst>
          </p:nvPr>
        </p:nvSpPr>
        <p:spPr>
          <a:xfrm>
            <a:off x="449999" y="3433884"/>
            <a:ext cx="1764449"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Pre-</a:t>
            </a:r>
            <a:r>
              <a:rPr lang="en-US" sz="1600" dirty="0" err="1">
                <a:latin typeface="Raleway" panose="020B0503030101060003" pitchFamily="34" charset="0"/>
                <a:ea typeface="Segoe UI" pitchFamily="34" charset="0"/>
                <a:cs typeface="Segoe UI" pitchFamily="34" charset="0"/>
              </a:rPr>
              <a:t>requisitos</a:t>
            </a:r>
            <a:endParaRPr lang="en-US" sz="1600" dirty="0">
              <a:latin typeface="Raleway" panose="020B0503030101060003" pitchFamily="34" charset="0"/>
              <a:ea typeface="Segoe UI" pitchFamily="34" charset="0"/>
              <a:cs typeface="Segoe UI" pitchFamily="34" charset="0"/>
            </a:endParaRPr>
          </a:p>
        </p:txBody>
      </p:sp>
      <p:sp>
        <p:nvSpPr>
          <p:cNvPr id="358" name="Rectángulo: esquinas redondeadas 357">
            <a:extLst>
              <a:ext uri="{FF2B5EF4-FFF2-40B4-BE49-F238E27FC236}">
                <a16:creationId xmlns:a16="http://schemas.microsoft.com/office/drawing/2014/main" id="{853DB168-F9FE-45B2-9F3A-D751C2657F10}"/>
              </a:ext>
            </a:extLst>
          </p:cNvPr>
          <p:cNvSpPr/>
          <p:nvPr/>
        </p:nvSpPr>
        <p:spPr>
          <a:xfrm>
            <a:off x="7876348" y="3420676"/>
            <a:ext cx="3525632" cy="900000"/>
          </a:xfrm>
          <a:prstGeom prst="roundRect">
            <a:avLst>
              <a:gd name="adj" fmla="val 50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59" name="Content">
            <a:extLst>
              <a:ext uri="{FF2B5EF4-FFF2-40B4-BE49-F238E27FC236}">
                <a16:creationId xmlns:a16="http://schemas.microsoft.com/office/drawing/2014/main" id="{D0F146EC-21E9-41D9-AA27-928DC28B83EC}"/>
              </a:ext>
            </a:extLst>
          </p:cNvPr>
          <p:cNvSpPr txBox="1"/>
          <p:nvPr>
            <p:custDataLst>
              <p:custData r:id="rId20"/>
            </p:custDataLst>
          </p:nvPr>
        </p:nvSpPr>
        <p:spPr>
          <a:xfrm>
            <a:off x="7876348" y="3420675"/>
            <a:ext cx="2584252"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sp>
        <p:nvSpPr>
          <p:cNvPr id="360" name="Content">
            <a:extLst>
              <a:ext uri="{FF2B5EF4-FFF2-40B4-BE49-F238E27FC236}">
                <a16:creationId xmlns:a16="http://schemas.microsoft.com/office/drawing/2014/main" id="{AC6F2503-EC03-4EBF-97BB-99C7446E0E58}"/>
              </a:ext>
            </a:extLst>
          </p:cNvPr>
          <p:cNvSpPr txBox="1"/>
          <p:nvPr>
            <p:custDataLst>
              <p:custData r:id="rId21"/>
              <p:custData r:id="rId22"/>
            </p:custDataLst>
          </p:nvPr>
        </p:nvSpPr>
        <p:spPr>
          <a:xfrm>
            <a:off x="6022946" y="3433884"/>
            <a:ext cx="1764449"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Co-</a:t>
            </a:r>
            <a:r>
              <a:rPr lang="en-US" sz="1600" dirty="0" err="1">
                <a:latin typeface="Raleway" panose="020B0503030101060003" pitchFamily="34" charset="0"/>
                <a:ea typeface="Segoe UI" pitchFamily="34" charset="0"/>
                <a:cs typeface="Segoe UI" pitchFamily="34" charset="0"/>
              </a:rPr>
              <a:t>requisitos</a:t>
            </a:r>
            <a:endParaRPr lang="en-US" sz="1600" dirty="0">
              <a:latin typeface="Raleway" panose="020B0503030101060003" pitchFamily="34" charset="0"/>
              <a:ea typeface="Segoe UI" pitchFamily="34" charset="0"/>
              <a:cs typeface="Segoe UI" pitchFamily="34" charset="0"/>
            </a:endParaRPr>
          </a:p>
        </p:txBody>
      </p:sp>
      <p:grpSp>
        <p:nvGrpSpPr>
          <p:cNvPr id="112" name="Grupo 111">
            <a:extLst>
              <a:ext uri="{FF2B5EF4-FFF2-40B4-BE49-F238E27FC236}">
                <a16:creationId xmlns:a16="http://schemas.microsoft.com/office/drawing/2014/main" id="{91D308AA-150E-4B48-8E41-C527AB4C5574}"/>
              </a:ext>
            </a:extLst>
          </p:cNvPr>
          <p:cNvGrpSpPr/>
          <p:nvPr>
            <p:custDataLst>
              <p:custData r:id="rId23"/>
            </p:custDataLst>
          </p:nvPr>
        </p:nvGrpSpPr>
        <p:grpSpPr>
          <a:xfrm>
            <a:off x="2303401" y="4905439"/>
            <a:ext cx="3525632" cy="292389"/>
            <a:chOff x="3671888" y="3718559"/>
            <a:chExt cx="3557587" cy="292389"/>
          </a:xfrm>
        </p:grpSpPr>
        <p:sp>
          <p:nvSpPr>
            <p:cNvPr id="113" name="Rectángulo: esquinas redondeadas 112">
              <a:extLst>
                <a:ext uri="{FF2B5EF4-FFF2-40B4-BE49-F238E27FC236}">
                  <a16:creationId xmlns:a16="http://schemas.microsoft.com/office/drawing/2014/main" id="{1F43BB5C-8FFD-4C2B-9B5F-059CEE241F22}"/>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4" name="Content">
              <a:extLst>
                <a:ext uri="{FF2B5EF4-FFF2-40B4-BE49-F238E27FC236}">
                  <a16:creationId xmlns:a16="http://schemas.microsoft.com/office/drawing/2014/main" id="{549E95BF-19E8-4CDF-A8CB-5BB8525D4B43}"/>
                </a:ext>
              </a:extLst>
            </p:cNvPr>
            <p:cNvSpPr txBox="1"/>
            <p:nvPr>
              <p:custDataLst>
                <p:custData r:id="rId43"/>
              </p:custDataLst>
            </p:nvPr>
          </p:nvSpPr>
          <p:spPr>
            <a:xfrm>
              <a:off x="3671888" y="3718559"/>
              <a:ext cx="2607675"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sp>
        <p:nvSpPr>
          <p:cNvPr id="115" name="Content">
            <a:extLst>
              <a:ext uri="{FF2B5EF4-FFF2-40B4-BE49-F238E27FC236}">
                <a16:creationId xmlns:a16="http://schemas.microsoft.com/office/drawing/2014/main" id="{1378EFB5-E483-4242-BC46-FDC2B88CC304}"/>
              </a:ext>
            </a:extLst>
          </p:cNvPr>
          <p:cNvSpPr txBox="1"/>
          <p:nvPr>
            <p:custDataLst>
              <p:custData r:id="rId24"/>
            </p:custDataLst>
          </p:nvPr>
        </p:nvSpPr>
        <p:spPr>
          <a:xfrm>
            <a:off x="449999" y="4918648"/>
            <a:ext cx="1764449"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Individual / </a:t>
            </a:r>
            <a:r>
              <a:rPr lang="en-US" sz="1600" dirty="0" err="1">
                <a:latin typeface="Raleway" panose="020B0503030101060003" pitchFamily="34" charset="0"/>
                <a:ea typeface="Segoe UI" pitchFamily="34" charset="0"/>
                <a:cs typeface="Segoe UI" pitchFamily="34" charset="0"/>
              </a:rPr>
              <a:t>Gru</a:t>
            </a:r>
            <a:r>
              <a:rPr lang="en-US" sz="1600" dirty="0">
                <a:latin typeface="Raleway" panose="020B0503030101060003" pitchFamily="34" charset="0"/>
                <a:ea typeface="Segoe UI" pitchFamily="34" charset="0"/>
                <a:cs typeface="Segoe UI" pitchFamily="34" charset="0"/>
              </a:rPr>
              <a:t>…</a:t>
            </a:r>
          </a:p>
        </p:txBody>
      </p:sp>
      <p:grpSp>
        <p:nvGrpSpPr>
          <p:cNvPr id="116" name="Grupo 115">
            <a:extLst>
              <a:ext uri="{FF2B5EF4-FFF2-40B4-BE49-F238E27FC236}">
                <a16:creationId xmlns:a16="http://schemas.microsoft.com/office/drawing/2014/main" id="{91C975BF-FCDF-4E70-B4A6-0F9874F49289}"/>
              </a:ext>
            </a:extLst>
          </p:cNvPr>
          <p:cNvGrpSpPr/>
          <p:nvPr>
            <p:custDataLst>
              <p:custData r:id="rId25"/>
            </p:custDataLst>
          </p:nvPr>
        </p:nvGrpSpPr>
        <p:grpSpPr>
          <a:xfrm>
            <a:off x="7876348" y="4905439"/>
            <a:ext cx="3525632" cy="292389"/>
            <a:chOff x="3671888" y="3718559"/>
            <a:chExt cx="3557587" cy="292389"/>
          </a:xfrm>
        </p:grpSpPr>
        <p:sp>
          <p:nvSpPr>
            <p:cNvPr id="117" name="Rectángulo: esquinas redondeadas 116">
              <a:extLst>
                <a:ext uri="{FF2B5EF4-FFF2-40B4-BE49-F238E27FC236}">
                  <a16:creationId xmlns:a16="http://schemas.microsoft.com/office/drawing/2014/main" id="{000917B0-6A9F-4F18-9BF7-CC01AFB4B376}"/>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8" name="Content">
              <a:extLst>
                <a:ext uri="{FF2B5EF4-FFF2-40B4-BE49-F238E27FC236}">
                  <a16:creationId xmlns:a16="http://schemas.microsoft.com/office/drawing/2014/main" id="{07D8BBA9-D6E6-48AF-892B-0B3F00A2FB0E}"/>
                </a:ext>
              </a:extLst>
            </p:cNvPr>
            <p:cNvSpPr txBox="1"/>
            <p:nvPr>
              <p:custDataLst>
                <p:custData r:id="rId42"/>
              </p:custDataLst>
            </p:nvPr>
          </p:nvSpPr>
          <p:spPr>
            <a:xfrm>
              <a:off x="3671888" y="3718559"/>
              <a:ext cx="3543831"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sp>
        <p:nvSpPr>
          <p:cNvPr id="119" name="Content">
            <a:extLst>
              <a:ext uri="{FF2B5EF4-FFF2-40B4-BE49-F238E27FC236}">
                <a16:creationId xmlns:a16="http://schemas.microsoft.com/office/drawing/2014/main" id="{50A8985B-AEDB-4007-8A07-B2BCFA5C8B5A}"/>
              </a:ext>
            </a:extLst>
          </p:cNvPr>
          <p:cNvSpPr txBox="1"/>
          <p:nvPr>
            <p:custDataLst>
              <p:custData r:id="rId26"/>
              <p:custData r:id="rId27"/>
            </p:custDataLst>
          </p:nvPr>
        </p:nvSpPr>
        <p:spPr>
          <a:xfrm>
            <a:off x="6022946" y="4918648"/>
            <a:ext cx="1764449"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Máximo</a:t>
            </a:r>
            <a:endParaRPr lang="en-US" sz="1600" dirty="0">
              <a:latin typeface="Raleway" panose="020B0503030101060003" pitchFamily="34" charset="0"/>
              <a:ea typeface="Segoe UI" pitchFamily="34" charset="0"/>
              <a:cs typeface="Segoe UI" pitchFamily="34" charset="0"/>
            </a:endParaRPr>
          </a:p>
        </p:txBody>
      </p:sp>
      <p:sp>
        <p:nvSpPr>
          <p:cNvPr id="120" name="Content">
            <a:extLst>
              <a:ext uri="{FF2B5EF4-FFF2-40B4-BE49-F238E27FC236}">
                <a16:creationId xmlns:a16="http://schemas.microsoft.com/office/drawing/2014/main" id="{0457B059-01E6-41B3-9BE6-B4E42EFBBEFC}"/>
              </a:ext>
            </a:extLst>
          </p:cNvPr>
          <p:cNvSpPr txBox="1"/>
          <p:nvPr>
            <p:custDataLst>
              <p:custData r:id="rId28"/>
            </p:custDataLst>
          </p:nvPr>
        </p:nvSpPr>
        <p:spPr>
          <a:xfrm>
            <a:off x="370781" y="4454609"/>
            <a:ext cx="6258453" cy="323165"/>
          </a:xfrm>
          <a:prstGeom prst="rect">
            <a:avLst/>
          </a:prstGeom>
          <a:noFill/>
        </p:spPr>
        <p:txBody>
          <a:bodyPr wrap="square" lIns="91440" tIns="18288" rIns="91440" bIns="27432" rtlCol="0" anchor="ctr" anchorCtr="0">
            <a:spAutoFit/>
          </a:bodyPr>
          <a:lstStyle/>
          <a:p>
            <a:r>
              <a:rPr lang="en-US" dirty="0" err="1">
                <a:latin typeface="Raleway" panose="020B0503030101060003" pitchFamily="34" charset="0"/>
                <a:ea typeface="Segoe UI" pitchFamily="34" charset="0"/>
                <a:cs typeface="Segoe UI" pitchFamily="34" charset="0"/>
              </a:rPr>
              <a:t>Características</a:t>
            </a:r>
            <a:r>
              <a:rPr lang="en-US" dirty="0">
                <a:latin typeface="Raleway" panose="020B0503030101060003" pitchFamily="34" charset="0"/>
                <a:ea typeface="Segoe UI" pitchFamily="34" charset="0"/>
                <a:cs typeface="Segoe UI" pitchFamily="34" charset="0"/>
              </a:rPr>
              <a:t> del </a:t>
            </a:r>
            <a:r>
              <a:rPr lang="en-US" dirty="0" err="1">
                <a:latin typeface="Raleway" panose="020B0503030101060003" pitchFamily="34" charset="0"/>
                <a:ea typeface="Segoe UI" pitchFamily="34" charset="0"/>
                <a:cs typeface="Segoe UI" pitchFamily="34" charset="0"/>
              </a:rPr>
              <a:t>proceso</a:t>
            </a:r>
            <a:r>
              <a:rPr lang="en-US" dirty="0">
                <a:latin typeface="Raleway" panose="020B0503030101060003" pitchFamily="34" charset="0"/>
                <a:ea typeface="Segoe UI" pitchFamily="34" charset="0"/>
                <a:cs typeface="Segoe UI" pitchFamily="34" charset="0"/>
              </a:rPr>
              <a:t> de </a:t>
            </a:r>
            <a:r>
              <a:rPr lang="en-US" dirty="0" err="1">
                <a:latin typeface="Raleway" panose="020B0503030101060003" pitchFamily="34" charset="0"/>
                <a:ea typeface="Segoe UI" pitchFamily="34" charset="0"/>
                <a:cs typeface="Segoe UI" pitchFamily="34" charset="0"/>
              </a:rPr>
              <a:t>enseñanza</a:t>
            </a:r>
            <a:r>
              <a:rPr lang="en-US" dirty="0">
                <a:latin typeface="Raleway" panose="020B0503030101060003" pitchFamily="34" charset="0"/>
                <a:ea typeface="Segoe UI" pitchFamily="34" charset="0"/>
                <a:cs typeface="Segoe UI" pitchFamily="34" charset="0"/>
              </a:rPr>
              <a:t> </a:t>
            </a:r>
            <a:r>
              <a:rPr lang="en-US" dirty="0" err="1">
                <a:latin typeface="Raleway" panose="020B0503030101060003" pitchFamily="34" charset="0"/>
                <a:ea typeface="Segoe UI" pitchFamily="34" charset="0"/>
                <a:cs typeface="Segoe UI" pitchFamily="34" charset="0"/>
              </a:rPr>
              <a:t>aprendizaje</a:t>
            </a:r>
            <a:endParaRPr lang="en-US" dirty="0">
              <a:latin typeface="Raleway" panose="020B0503030101060003" pitchFamily="34" charset="0"/>
              <a:ea typeface="Segoe UI" pitchFamily="34" charset="0"/>
              <a:cs typeface="Segoe UI" pitchFamily="34" charset="0"/>
            </a:endParaRPr>
          </a:p>
        </p:txBody>
      </p:sp>
      <p:pic>
        <p:nvPicPr>
          <p:cNvPr id="12" name="Gráfico 11">
            <a:extLst>
              <a:ext uri="{FF2B5EF4-FFF2-40B4-BE49-F238E27FC236}">
                <a16:creationId xmlns:a16="http://schemas.microsoft.com/office/drawing/2014/main" id="{863EEB0A-4729-4EDB-B889-53279AFB8AAB}"/>
              </a:ext>
            </a:extLst>
          </p:cNvPr>
          <p:cNvPicPr>
            <a:picLocks noChangeAspect="1"/>
          </p:cNvPicPr>
          <p:nvPr/>
        </p:nvPicPr>
        <p:blipFill>
          <a:blip r:embed="rId85">
            <a:extLst>
              <a:ext uri="{28A0092B-C50C-407E-A947-70E740481C1C}">
                <a14:useLocalDpi xmlns:a14="http://schemas.microsoft.com/office/drawing/2010/main" val="0"/>
              </a:ext>
              <a:ext uri="{96DAC541-7B7A-43D3-8B79-37D633B846F1}">
                <asvg:svgBlip xmlns:asvg="http://schemas.microsoft.com/office/drawing/2016/SVG/main" r:embed="rId86"/>
              </a:ext>
            </a:extLst>
          </a:blip>
          <a:stretch>
            <a:fillRect/>
          </a:stretch>
        </p:blipFill>
        <p:spPr>
          <a:xfrm flipV="1">
            <a:off x="1671003" y="3045872"/>
            <a:ext cx="252000" cy="252000"/>
          </a:xfrm>
          <a:prstGeom prst="rect">
            <a:avLst/>
          </a:prstGeom>
        </p:spPr>
      </p:pic>
      <p:pic>
        <p:nvPicPr>
          <p:cNvPr id="123" name="Gráfico 122">
            <a:extLst>
              <a:ext uri="{FF2B5EF4-FFF2-40B4-BE49-F238E27FC236}">
                <a16:creationId xmlns:a16="http://schemas.microsoft.com/office/drawing/2014/main" id="{D6065099-A1B5-400F-A615-D1FC706C95AC}"/>
              </a:ext>
            </a:extLst>
          </p:cNvPr>
          <p:cNvPicPr>
            <a:picLocks noChangeAspect="1"/>
          </p:cNvPicPr>
          <p:nvPr/>
        </p:nvPicPr>
        <p:blipFill>
          <a:blip r:embed="rId85">
            <a:extLst>
              <a:ext uri="{28A0092B-C50C-407E-A947-70E740481C1C}">
                <a14:useLocalDpi xmlns:a14="http://schemas.microsoft.com/office/drawing/2010/main" val="0"/>
              </a:ext>
              <a:ext uri="{96DAC541-7B7A-43D3-8B79-37D633B846F1}">
                <asvg:svgBlip xmlns:asvg="http://schemas.microsoft.com/office/drawing/2016/SVG/main" r:embed="rId86"/>
              </a:ext>
            </a:extLst>
          </a:blip>
          <a:stretch>
            <a:fillRect/>
          </a:stretch>
        </p:blipFill>
        <p:spPr>
          <a:xfrm flipV="1">
            <a:off x="6302034" y="4490191"/>
            <a:ext cx="252000" cy="252000"/>
          </a:xfrm>
          <a:prstGeom prst="rect">
            <a:avLst/>
          </a:prstGeom>
        </p:spPr>
      </p:pic>
      <p:grpSp>
        <p:nvGrpSpPr>
          <p:cNvPr id="124" name="Grupo 123">
            <a:extLst>
              <a:ext uri="{FF2B5EF4-FFF2-40B4-BE49-F238E27FC236}">
                <a16:creationId xmlns:a16="http://schemas.microsoft.com/office/drawing/2014/main" id="{36618D84-647E-4049-B73D-7729B4AFB15E}"/>
              </a:ext>
            </a:extLst>
          </p:cNvPr>
          <p:cNvGrpSpPr/>
          <p:nvPr>
            <p:custDataLst>
              <p:custData r:id="rId29"/>
            </p:custDataLst>
          </p:nvPr>
        </p:nvGrpSpPr>
        <p:grpSpPr>
          <a:xfrm>
            <a:off x="2303401" y="5313540"/>
            <a:ext cx="3525632" cy="292389"/>
            <a:chOff x="3671888" y="3718559"/>
            <a:chExt cx="3557587" cy="292389"/>
          </a:xfrm>
        </p:grpSpPr>
        <p:sp>
          <p:nvSpPr>
            <p:cNvPr id="125" name="Rectángulo: esquinas redondeadas 124">
              <a:extLst>
                <a:ext uri="{FF2B5EF4-FFF2-40B4-BE49-F238E27FC236}">
                  <a16:creationId xmlns:a16="http://schemas.microsoft.com/office/drawing/2014/main" id="{31E54AC3-DCD4-4403-A418-68251B6EA9A9}"/>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6" name="Content">
              <a:extLst>
                <a:ext uri="{FF2B5EF4-FFF2-40B4-BE49-F238E27FC236}">
                  <a16:creationId xmlns:a16="http://schemas.microsoft.com/office/drawing/2014/main" id="{3FF837E8-995E-4BD5-A974-AADD42B17156}"/>
                </a:ext>
              </a:extLst>
            </p:cNvPr>
            <p:cNvSpPr txBox="1"/>
            <p:nvPr>
              <p:custDataLst>
                <p:custData r:id="rId41"/>
              </p:custDataLst>
            </p:nvPr>
          </p:nvSpPr>
          <p:spPr>
            <a:xfrm>
              <a:off x="3671888" y="3718559"/>
              <a:ext cx="3543831"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sp>
        <p:nvSpPr>
          <p:cNvPr id="127" name="Content">
            <a:extLst>
              <a:ext uri="{FF2B5EF4-FFF2-40B4-BE49-F238E27FC236}">
                <a16:creationId xmlns:a16="http://schemas.microsoft.com/office/drawing/2014/main" id="{376B2244-0931-4452-BBAD-2E55C1AAF7C9}"/>
              </a:ext>
            </a:extLst>
          </p:cNvPr>
          <p:cNvSpPr txBox="1"/>
          <p:nvPr>
            <p:custDataLst>
              <p:custData r:id="rId30"/>
              <p:custData r:id="rId31"/>
            </p:custDataLst>
          </p:nvPr>
        </p:nvSpPr>
        <p:spPr>
          <a:xfrm>
            <a:off x="449999" y="5326749"/>
            <a:ext cx="1764449"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Mínimo</a:t>
            </a:r>
            <a:endParaRPr lang="en-US" sz="1600" dirty="0">
              <a:latin typeface="Raleway" panose="020B0503030101060003" pitchFamily="34" charset="0"/>
              <a:ea typeface="Segoe UI" pitchFamily="34" charset="0"/>
              <a:cs typeface="Segoe UI" pitchFamily="34" charset="0"/>
            </a:endParaRPr>
          </a:p>
        </p:txBody>
      </p:sp>
      <p:grpSp>
        <p:nvGrpSpPr>
          <p:cNvPr id="128" name="Grupo 127">
            <a:extLst>
              <a:ext uri="{FF2B5EF4-FFF2-40B4-BE49-F238E27FC236}">
                <a16:creationId xmlns:a16="http://schemas.microsoft.com/office/drawing/2014/main" id="{53D478C0-CF68-4D06-AE02-C542067546E8}"/>
              </a:ext>
            </a:extLst>
          </p:cNvPr>
          <p:cNvGrpSpPr/>
          <p:nvPr>
            <p:custDataLst>
              <p:custData r:id="rId32"/>
            </p:custDataLst>
          </p:nvPr>
        </p:nvGrpSpPr>
        <p:grpSpPr>
          <a:xfrm>
            <a:off x="2303401" y="5881531"/>
            <a:ext cx="3525632" cy="292389"/>
            <a:chOff x="3671888" y="3718559"/>
            <a:chExt cx="3557587" cy="292389"/>
          </a:xfrm>
        </p:grpSpPr>
        <p:sp>
          <p:nvSpPr>
            <p:cNvPr id="129" name="Rectángulo: esquinas redondeadas 128">
              <a:extLst>
                <a:ext uri="{FF2B5EF4-FFF2-40B4-BE49-F238E27FC236}">
                  <a16:creationId xmlns:a16="http://schemas.microsoft.com/office/drawing/2014/main" id="{BE5F1ADF-3388-4734-8ACC-4EE93FAE8FE3}"/>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0" name="Content">
              <a:extLst>
                <a:ext uri="{FF2B5EF4-FFF2-40B4-BE49-F238E27FC236}">
                  <a16:creationId xmlns:a16="http://schemas.microsoft.com/office/drawing/2014/main" id="{7E2847D9-6364-4EA8-92BF-3EC56E644F93}"/>
                </a:ext>
              </a:extLst>
            </p:cNvPr>
            <p:cNvSpPr txBox="1"/>
            <p:nvPr>
              <p:custDataLst>
                <p:custData r:id="rId40"/>
              </p:custDataLst>
            </p:nvPr>
          </p:nvSpPr>
          <p:spPr>
            <a:xfrm>
              <a:off x="3671888" y="3718559"/>
              <a:ext cx="3543831"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sp>
        <p:nvSpPr>
          <p:cNvPr id="131" name="Content">
            <a:extLst>
              <a:ext uri="{FF2B5EF4-FFF2-40B4-BE49-F238E27FC236}">
                <a16:creationId xmlns:a16="http://schemas.microsoft.com/office/drawing/2014/main" id="{DD222713-1719-4E2D-B8E9-9ECCDF2646A0}"/>
              </a:ext>
            </a:extLst>
          </p:cNvPr>
          <p:cNvSpPr txBox="1"/>
          <p:nvPr>
            <p:custDataLst>
              <p:custData r:id="rId33"/>
              <p:custData r:id="rId34"/>
            </p:custDataLst>
          </p:nvPr>
        </p:nvSpPr>
        <p:spPr>
          <a:xfrm>
            <a:off x="449999" y="5894740"/>
            <a:ext cx="1764449"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Agrupación</a:t>
            </a:r>
            <a:r>
              <a:rPr lang="en-US" sz="1600" dirty="0">
                <a:latin typeface="Raleway" panose="020B0503030101060003" pitchFamily="34" charset="0"/>
                <a:ea typeface="Segoe UI" pitchFamily="34" charset="0"/>
                <a:cs typeface="Segoe UI" pitchFamily="34" charset="0"/>
              </a:rPr>
              <a:t> </a:t>
            </a:r>
            <a:r>
              <a:rPr lang="en-US" sz="1600" dirty="0" err="1">
                <a:latin typeface="Raleway" panose="020B0503030101060003" pitchFamily="34" charset="0"/>
                <a:ea typeface="Segoe UI" pitchFamily="34" charset="0"/>
                <a:cs typeface="Segoe UI" pitchFamily="34" charset="0"/>
              </a:rPr>
              <a:t>nat</a:t>
            </a:r>
            <a:r>
              <a:rPr lang="en-US" sz="1600" dirty="0">
                <a:latin typeface="Raleway" panose="020B0503030101060003" pitchFamily="34" charset="0"/>
                <a:ea typeface="Segoe UI" pitchFamily="34" charset="0"/>
                <a:cs typeface="Segoe UI" pitchFamily="34" charset="0"/>
              </a:rPr>
              <a:t>…</a:t>
            </a:r>
          </a:p>
        </p:txBody>
      </p:sp>
      <p:grpSp>
        <p:nvGrpSpPr>
          <p:cNvPr id="35" name="Grupo 34">
            <a:extLst>
              <a:ext uri="{FF2B5EF4-FFF2-40B4-BE49-F238E27FC236}">
                <a16:creationId xmlns:a16="http://schemas.microsoft.com/office/drawing/2014/main" id="{A7C7774F-A347-486C-9532-1091D90EDD95}"/>
              </a:ext>
            </a:extLst>
          </p:cNvPr>
          <p:cNvGrpSpPr/>
          <p:nvPr/>
        </p:nvGrpSpPr>
        <p:grpSpPr>
          <a:xfrm>
            <a:off x="904660" y="4750840"/>
            <a:ext cx="2333446" cy="1178232"/>
            <a:chOff x="1239333" y="4438490"/>
            <a:chExt cx="2333446" cy="1178232"/>
          </a:xfrm>
        </p:grpSpPr>
        <p:sp>
          <p:nvSpPr>
            <p:cNvPr id="133" name="Rectángulo: esquinas redondeadas 132">
              <a:extLst>
                <a:ext uri="{FF2B5EF4-FFF2-40B4-BE49-F238E27FC236}">
                  <a16:creationId xmlns:a16="http://schemas.microsoft.com/office/drawing/2014/main" id="{DE58745E-B4F8-432E-9688-10E6AED5C0DB}"/>
                </a:ext>
              </a:extLst>
            </p:cNvPr>
            <p:cNvSpPr/>
            <p:nvPr/>
          </p:nvSpPr>
          <p:spPr>
            <a:xfrm>
              <a:off x="1239333" y="4438490"/>
              <a:ext cx="2333446" cy="1043148"/>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34" name="Content">
              <a:extLst>
                <a:ext uri="{FF2B5EF4-FFF2-40B4-BE49-F238E27FC236}">
                  <a16:creationId xmlns:a16="http://schemas.microsoft.com/office/drawing/2014/main" id="{6D27CC98-CAF8-4D72-870F-6EF7D5689E43}"/>
                </a:ext>
              </a:extLst>
            </p:cNvPr>
            <p:cNvSpPr txBox="1"/>
            <p:nvPr>
              <p:custDataLst>
                <p:custData r:id="rId39"/>
              </p:custDataLst>
            </p:nvPr>
          </p:nvSpPr>
          <p:spPr>
            <a:xfrm>
              <a:off x="1268083" y="4513684"/>
              <a:ext cx="2304696" cy="877163"/>
            </a:xfrm>
            <a:prstGeom prst="rect">
              <a:avLst/>
            </a:prstGeom>
            <a:noFill/>
          </p:spPr>
          <p:txBody>
            <a:bodyPr wrap="square" lIns="91440" tIns="18288" rIns="91440" bIns="27432" rtlCol="0" anchor="ctr" anchorCtr="0">
              <a:spAutoFit/>
            </a:bodyPr>
            <a:lstStyle/>
            <a:p>
              <a:r>
                <a:rPr lang="en-US" dirty="0" err="1">
                  <a:solidFill>
                    <a:schemeClr val="bg1"/>
                  </a:solidFill>
                  <a:latin typeface="Raleway" panose="020B0503030101060003" pitchFamily="34" charset="0"/>
                  <a:ea typeface="Segoe UI" pitchFamily="34" charset="0"/>
                  <a:cs typeface="Segoe UI" pitchFamily="34" charset="0"/>
                </a:rPr>
                <a:t>Agrupación</a:t>
              </a:r>
              <a:r>
                <a:rPr lang="en-US" dirty="0">
                  <a:solidFill>
                    <a:schemeClr val="bg1"/>
                  </a:solidFill>
                  <a:latin typeface="Raleway" panose="020B0503030101060003" pitchFamily="34" charset="0"/>
                  <a:ea typeface="Segoe UI" pitchFamily="34" charset="0"/>
                  <a:cs typeface="Segoe UI" pitchFamily="34" charset="0"/>
                </a:rPr>
                <a:t> natural de la </a:t>
              </a:r>
              <a:r>
                <a:rPr lang="en-US" dirty="0" err="1">
                  <a:solidFill>
                    <a:schemeClr val="bg1"/>
                  </a:solidFill>
                  <a:latin typeface="Raleway" panose="020B0503030101060003" pitchFamily="34" charset="0"/>
                  <a:ea typeface="Segoe UI" pitchFamily="34" charset="0"/>
                  <a:cs typeface="Segoe UI" pitchFamily="34" charset="0"/>
                </a:rPr>
                <a:t>experiencia</a:t>
              </a:r>
              <a:r>
                <a:rPr lang="en-US" dirty="0">
                  <a:solidFill>
                    <a:schemeClr val="bg1"/>
                  </a:solidFill>
                  <a:latin typeface="Raleway" panose="020B0503030101060003" pitchFamily="34" charset="0"/>
                  <a:ea typeface="Segoe UI" pitchFamily="34" charset="0"/>
                  <a:cs typeface="Segoe UI" pitchFamily="34" charset="0"/>
                </a:rPr>
                <a:t> </a:t>
              </a:r>
              <a:r>
                <a:rPr lang="en-US" dirty="0" err="1">
                  <a:solidFill>
                    <a:schemeClr val="bg1"/>
                  </a:solidFill>
                  <a:latin typeface="Raleway" panose="020B0503030101060003" pitchFamily="34" charset="0"/>
                  <a:ea typeface="Segoe UI" pitchFamily="34" charset="0"/>
                  <a:cs typeface="Segoe UI" pitchFamily="34" charset="0"/>
                </a:rPr>
                <a:t>educativa</a:t>
              </a:r>
              <a:endParaRPr lang="en-US" dirty="0">
                <a:solidFill>
                  <a:schemeClr val="bg1"/>
                </a:solidFill>
                <a:latin typeface="Raleway" panose="020B0503030101060003" pitchFamily="34" charset="0"/>
                <a:ea typeface="Segoe UI" pitchFamily="34" charset="0"/>
                <a:cs typeface="Segoe UI" pitchFamily="34" charset="0"/>
              </a:endParaRPr>
            </a:p>
          </p:txBody>
        </p:sp>
        <p:sp>
          <p:nvSpPr>
            <p:cNvPr id="135" name="Triángulo isósceles 134">
              <a:extLst>
                <a:ext uri="{FF2B5EF4-FFF2-40B4-BE49-F238E27FC236}">
                  <a16:creationId xmlns:a16="http://schemas.microsoft.com/office/drawing/2014/main" id="{558702F4-5CD9-4778-96E3-07CFF45DDBCA}"/>
                </a:ext>
              </a:extLst>
            </p:cNvPr>
            <p:cNvSpPr/>
            <p:nvPr/>
          </p:nvSpPr>
          <p:spPr>
            <a:xfrm flipH="1" flipV="1">
              <a:off x="1485013" y="5481690"/>
              <a:ext cx="248404" cy="135032"/>
            </a:xfrm>
            <a:prstGeom prst="triangle">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39" name="Gráfico 138">
            <a:extLst>
              <a:ext uri="{FF2B5EF4-FFF2-40B4-BE49-F238E27FC236}">
                <a16:creationId xmlns:a16="http://schemas.microsoft.com/office/drawing/2014/main" id="{39096E6E-557C-4E0C-9DC6-F9D8B9C0E36D}"/>
              </a:ext>
            </a:extLst>
          </p:cNvPr>
          <p:cNvPicPr>
            <a:picLocks noChangeAspect="1"/>
          </p:cNvPicPr>
          <p:nvPr/>
        </p:nvPicPr>
        <p:blipFill>
          <a:blip r:embed="rId87">
            <a:extLst>
              <a:ext uri="{28A0092B-C50C-407E-A947-70E740481C1C}">
                <a14:useLocalDpi xmlns:a14="http://schemas.microsoft.com/office/drawing/2010/main" val="0"/>
              </a:ext>
              <a:ext uri="{96DAC541-7B7A-43D3-8B79-37D633B846F1}">
                <asvg:svgBlip xmlns:asvg="http://schemas.microsoft.com/office/drawing/2016/SVG/main" r:embed="rId88"/>
              </a:ext>
            </a:extLst>
          </a:blip>
          <a:stretch>
            <a:fillRect/>
          </a:stretch>
        </p:blipFill>
        <p:spPr>
          <a:xfrm>
            <a:off x="1160110" y="6051123"/>
            <a:ext cx="360000" cy="360000"/>
          </a:xfrm>
          <a:prstGeom prst="rect">
            <a:avLst/>
          </a:prstGeom>
        </p:spPr>
      </p:pic>
      <p:grpSp>
        <p:nvGrpSpPr>
          <p:cNvPr id="140" name="Grupo 139">
            <a:extLst>
              <a:ext uri="{FF2B5EF4-FFF2-40B4-BE49-F238E27FC236}">
                <a16:creationId xmlns:a16="http://schemas.microsoft.com/office/drawing/2014/main" id="{39C4267F-6B4F-4BDA-8665-0AA1EC9F51AE}"/>
              </a:ext>
            </a:extLst>
          </p:cNvPr>
          <p:cNvGrpSpPr/>
          <p:nvPr>
            <p:custDataLst>
              <p:custData r:id="rId35"/>
            </p:custDataLst>
          </p:nvPr>
        </p:nvGrpSpPr>
        <p:grpSpPr>
          <a:xfrm>
            <a:off x="7862716" y="5881530"/>
            <a:ext cx="3525632" cy="292389"/>
            <a:chOff x="3671888" y="3718559"/>
            <a:chExt cx="3557587" cy="292389"/>
          </a:xfrm>
        </p:grpSpPr>
        <p:sp>
          <p:nvSpPr>
            <p:cNvPr id="141" name="Rectángulo: esquinas redondeadas 140">
              <a:extLst>
                <a:ext uri="{FF2B5EF4-FFF2-40B4-BE49-F238E27FC236}">
                  <a16:creationId xmlns:a16="http://schemas.microsoft.com/office/drawing/2014/main" id="{8F490BC6-F21F-4F06-9DD4-C604578A5394}"/>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2" name="Content">
              <a:extLst>
                <a:ext uri="{FF2B5EF4-FFF2-40B4-BE49-F238E27FC236}">
                  <a16:creationId xmlns:a16="http://schemas.microsoft.com/office/drawing/2014/main" id="{3E85F6E5-AA4B-43AB-853D-5402C3E1317D}"/>
                </a:ext>
              </a:extLst>
            </p:cNvPr>
            <p:cNvSpPr txBox="1"/>
            <p:nvPr>
              <p:custDataLst>
                <p:custData r:id="rId38"/>
              </p:custDataLst>
            </p:nvPr>
          </p:nvSpPr>
          <p:spPr>
            <a:xfrm>
              <a:off x="3671888" y="3718559"/>
              <a:ext cx="3543831"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sp>
        <p:nvSpPr>
          <p:cNvPr id="143" name="Content">
            <a:extLst>
              <a:ext uri="{FF2B5EF4-FFF2-40B4-BE49-F238E27FC236}">
                <a16:creationId xmlns:a16="http://schemas.microsoft.com/office/drawing/2014/main" id="{021B2399-3CE5-4768-AC3F-A3098C10161C}"/>
              </a:ext>
            </a:extLst>
          </p:cNvPr>
          <p:cNvSpPr txBox="1"/>
          <p:nvPr>
            <p:custDataLst>
              <p:custData r:id="rId36"/>
              <p:custData r:id="rId37"/>
            </p:custDataLst>
          </p:nvPr>
        </p:nvSpPr>
        <p:spPr>
          <a:xfrm>
            <a:off x="6009314" y="5894739"/>
            <a:ext cx="1764449"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Proyecto </a:t>
            </a:r>
            <a:r>
              <a:rPr lang="en-US" sz="1600" dirty="0" err="1">
                <a:latin typeface="Raleway" panose="020B0503030101060003" pitchFamily="34" charset="0"/>
                <a:ea typeface="Segoe UI" pitchFamily="34" charset="0"/>
                <a:cs typeface="Segoe UI" pitchFamily="34" charset="0"/>
              </a:rPr>
              <a:t>integr</a:t>
            </a:r>
            <a:r>
              <a:rPr lang="en-US" sz="1600" dirty="0">
                <a:latin typeface="Raleway" panose="020B0503030101060003" pitchFamily="34" charset="0"/>
                <a:ea typeface="Segoe UI" pitchFamily="34" charset="0"/>
                <a:cs typeface="Segoe UI" pitchFamily="34" charset="0"/>
              </a:rPr>
              <a:t>…</a:t>
            </a:r>
          </a:p>
        </p:txBody>
      </p:sp>
      <p:pic>
        <p:nvPicPr>
          <p:cNvPr id="101" name="Gráfico 100">
            <a:extLst>
              <a:ext uri="{FF2B5EF4-FFF2-40B4-BE49-F238E27FC236}">
                <a16:creationId xmlns:a16="http://schemas.microsoft.com/office/drawing/2014/main" id="{0D95798E-6615-496D-93A5-B78A603B969D}"/>
              </a:ext>
            </a:extLst>
          </p:cNvPr>
          <p:cNvPicPr>
            <a:picLocks noChangeAspect="1"/>
          </p:cNvPicPr>
          <p:nvPr/>
        </p:nvPicPr>
        <p:blipFill>
          <a:blip r:embed="rId89">
            <a:extLst>
              <a:ext uri="{28A0092B-C50C-407E-A947-70E740481C1C}">
                <a14:useLocalDpi xmlns:a14="http://schemas.microsoft.com/office/drawing/2010/main" val="0"/>
              </a:ext>
              <a:ext uri="{96DAC541-7B7A-43D3-8B79-37D633B846F1}">
                <asvg:svgBlip xmlns:asvg="http://schemas.microsoft.com/office/drawing/2016/SVG/main" r:embed="rId90"/>
              </a:ext>
            </a:extLst>
          </a:blip>
          <a:stretch>
            <a:fillRect/>
          </a:stretch>
        </p:blipFill>
        <p:spPr>
          <a:xfrm>
            <a:off x="7753111" y="1746520"/>
            <a:ext cx="252000" cy="252000"/>
          </a:xfrm>
          <a:prstGeom prst="rect">
            <a:avLst/>
          </a:prstGeom>
        </p:spPr>
      </p:pic>
    </p:spTree>
    <p:extLst>
      <p:ext uri="{BB962C8B-B14F-4D97-AF65-F5344CB8AC3E}">
        <p14:creationId xmlns:p14="http://schemas.microsoft.com/office/powerpoint/2010/main" val="91815860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10048"/>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custDataLst>
                  <p:custData r:id="rId61"/>
                </p:custDataLst>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custDataLst>
                  <p:custData r:id="rId62"/>
                </p:custDataLst>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custDataLst>
                <p:custData r:id="rId51"/>
              </p:custDataLst>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custDataLst>
                  <p:custData r:id="rId59"/>
                </p:custDataLst>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custDataLst>
                  <p:custData r:id="rId60"/>
                </p:custDataLst>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custDataLst>
                <p:custData r:id="rId52"/>
              </p:custDataLst>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custDataLst>
                <p:custData r:id="rId53"/>
              </p:custDataLst>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65"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66"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67"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custDataLst>
                <p:custData r:id="rId54"/>
                <p:custData r:id="rId55"/>
              </p:custDataLst>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custDataLst>
                  <p:custData r:id="rId56"/>
                </p:custDataLst>
              </p:nvPr>
            </p:nvPicPr>
            <p:blipFill>
              <a:blip r:embed="rId68"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69"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70"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custDataLst>
                    <p:custData r:id="rId57"/>
                  </p:custDataLst>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custDataLst>
                    <p:custData r:id="rId58"/>
                  </p:custDataLst>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71">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6130204"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Programas</a:t>
            </a:r>
            <a:r>
              <a:rPr lang="en-US" sz="2600" dirty="0">
                <a:solidFill>
                  <a:srgbClr val="000000"/>
                </a:solidFill>
                <a:latin typeface="Raleway" panose="020B0503030101060003" pitchFamily="34" charset="0"/>
                <a:ea typeface="Segoe UI" pitchFamily="34" charset="0"/>
                <a:cs typeface="Segoe UI" pitchFamily="34" charset="0"/>
              </a:rPr>
              <a:t> de </a:t>
            </a:r>
            <a:r>
              <a:rPr lang="en-US" sz="2600" dirty="0" err="1">
                <a:solidFill>
                  <a:srgbClr val="000000"/>
                </a:solidFill>
                <a:latin typeface="Raleway" panose="020B0503030101060003" pitchFamily="34" charset="0"/>
                <a:ea typeface="Segoe UI" pitchFamily="34" charset="0"/>
                <a:cs typeface="Segoe UI" pitchFamily="34" charset="0"/>
              </a:rPr>
              <a:t>experiencias</a:t>
            </a:r>
            <a:r>
              <a:rPr lang="en-US" sz="2600" dirty="0">
                <a:solidFill>
                  <a:srgbClr val="000000"/>
                </a:solidFill>
                <a:latin typeface="Raleway" panose="020B0503030101060003" pitchFamily="34" charset="0"/>
                <a:ea typeface="Segoe UI" pitchFamily="34" charset="0"/>
                <a:cs typeface="Segoe UI" pitchFamily="34" charset="0"/>
              </a:rPr>
              <a:t> </a:t>
            </a:r>
            <a:r>
              <a:rPr lang="en-US" sz="2600" dirty="0" err="1">
                <a:solidFill>
                  <a:srgbClr val="000000"/>
                </a:solidFill>
                <a:latin typeface="Raleway" panose="020B0503030101060003" pitchFamily="34" charset="0"/>
                <a:ea typeface="Segoe UI" pitchFamily="34" charset="0"/>
                <a:cs typeface="Segoe UI" pitchFamily="34" charset="0"/>
              </a:rPr>
              <a:t>educativas</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 r:id="rId5"/>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72" action="ppaction://hlinksldjump"/>
              <a:extLst>
                <a:ext uri="{FF2B5EF4-FFF2-40B4-BE49-F238E27FC236}">
                  <a16:creationId xmlns:a16="http://schemas.microsoft.com/office/drawing/2014/main" id="{E63BC99B-E73F-4F66-868B-2E3094EB5B9C}"/>
                </a:ext>
              </a:extLst>
            </p:cNvPr>
            <p:cNvSpPr txBox="1"/>
            <p:nvPr>
              <p:custDataLst>
                <p:custData r:id="rId50"/>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pic>
        <p:nvPicPr>
          <p:cNvPr id="57" name="Gráfico 56">
            <a:extLst>
              <a:ext uri="{FF2B5EF4-FFF2-40B4-BE49-F238E27FC236}">
                <a16:creationId xmlns:a16="http://schemas.microsoft.com/office/drawing/2014/main" id="{DE1AA41E-BDEC-4863-816E-0831754431BF}"/>
              </a:ext>
            </a:extLst>
          </p:cNvPr>
          <p:cNvPicPr>
            <a:picLocks noChangeAspect="1"/>
          </p:cNvPicPr>
          <p:nvPr/>
        </p:nvPicPr>
        <p:blipFill>
          <a:blip r:embed="rId73">
            <a:extLst>
              <a:ext uri="{28A0092B-C50C-407E-A947-70E740481C1C}">
                <a14:useLocalDpi xmlns:a14="http://schemas.microsoft.com/office/drawing/2010/main" val="0"/>
              </a:ext>
              <a:ext uri="{96DAC541-7B7A-43D3-8B79-37D633B846F1}">
                <asvg:svgBlip xmlns:asvg="http://schemas.microsoft.com/office/drawing/2016/SVG/main" r:embed="rId74"/>
              </a:ext>
            </a:extLst>
          </a:blip>
          <a:stretch>
            <a:fillRect/>
          </a:stretch>
        </p:blipFill>
        <p:spPr>
          <a:xfrm>
            <a:off x="6945424" y="1746520"/>
            <a:ext cx="252000" cy="252000"/>
          </a:xfrm>
          <a:prstGeom prst="rect">
            <a:avLst/>
          </a:prstGeom>
        </p:spPr>
      </p:pic>
      <p:pic>
        <p:nvPicPr>
          <p:cNvPr id="58" name="Gráfico 57">
            <a:extLst>
              <a:ext uri="{FF2B5EF4-FFF2-40B4-BE49-F238E27FC236}">
                <a16:creationId xmlns:a16="http://schemas.microsoft.com/office/drawing/2014/main" id="{4718B069-794A-4AB6-8599-6C33CD9F43F6}"/>
              </a:ext>
            </a:extLst>
          </p:cNvPr>
          <p:cNvPicPr>
            <a:picLocks noChangeAspect="1"/>
          </p:cNvPicPr>
          <p:nvPr/>
        </p:nvPicPr>
        <p:blipFill>
          <a:blip r:embed="rId75">
            <a:extLst>
              <a:ext uri="{28A0092B-C50C-407E-A947-70E740481C1C}">
                <a14:useLocalDpi xmlns:a14="http://schemas.microsoft.com/office/drawing/2010/main" val="0"/>
              </a:ext>
              <a:ext uri="{96DAC541-7B7A-43D3-8B79-37D633B846F1}">
                <asvg:svgBlip xmlns:asvg="http://schemas.microsoft.com/office/drawing/2016/SVG/main" r:embed="rId76"/>
              </a:ext>
            </a:extLst>
          </a:blip>
          <a:stretch>
            <a:fillRect/>
          </a:stretch>
        </p:blipFill>
        <p:spPr>
          <a:xfrm>
            <a:off x="6583877" y="1746520"/>
            <a:ext cx="252000" cy="252000"/>
          </a:xfrm>
          <a:prstGeom prst="rect">
            <a:avLst/>
          </a:prstGeom>
        </p:spPr>
      </p:pic>
      <p:pic>
        <p:nvPicPr>
          <p:cNvPr id="61" name="Gráfico 60">
            <a:extLst>
              <a:ext uri="{FF2B5EF4-FFF2-40B4-BE49-F238E27FC236}">
                <a16:creationId xmlns:a16="http://schemas.microsoft.com/office/drawing/2014/main" id="{1236ABCA-5C36-458F-85A5-005C7AF5D3AD}"/>
              </a:ext>
            </a:extLst>
          </p:cNvPr>
          <p:cNvPicPr>
            <a:picLocks noChangeAspect="1"/>
          </p:cNvPicPr>
          <p:nvPr/>
        </p:nvPicPr>
        <p:blipFill>
          <a:blip r:embed="rId77">
            <a:extLst>
              <a:ext uri="{28A0092B-C50C-407E-A947-70E740481C1C}">
                <a14:useLocalDpi xmlns:a14="http://schemas.microsoft.com/office/drawing/2010/main" val="0"/>
              </a:ext>
              <a:ext uri="{96DAC541-7B7A-43D3-8B79-37D633B846F1}">
                <asvg:svgBlip xmlns:asvg="http://schemas.microsoft.com/office/drawing/2016/SVG/main" r:embed="rId78"/>
              </a:ext>
            </a:extLst>
          </a:blip>
          <a:stretch>
            <a:fillRect/>
          </a:stretch>
        </p:blipFill>
        <p:spPr>
          <a:xfrm>
            <a:off x="7337863" y="1746520"/>
            <a:ext cx="252000" cy="252000"/>
          </a:xfrm>
          <a:prstGeom prst="rect">
            <a:avLst/>
          </a:prstGeom>
        </p:spPr>
      </p:pic>
      <p:grpSp>
        <p:nvGrpSpPr>
          <p:cNvPr id="62" name="Grupo 61">
            <a:extLst>
              <a:ext uri="{FF2B5EF4-FFF2-40B4-BE49-F238E27FC236}">
                <a16:creationId xmlns:a16="http://schemas.microsoft.com/office/drawing/2014/main" id="{C674EF9C-A7D3-4F2B-B384-9F6FA2C2DA4C}"/>
              </a:ext>
            </a:extLst>
          </p:cNvPr>
          <p:cNvGrpSpPr/>
          <p:nvPr/>
        </p:nvGrpSpPr>
        <p:grpSpPr>
          <a:xfrm>
            <a:off x="457886" y="1475469"/>
            <a:ext cx="4457299" cy="119148"/>
            <a:chOff x="4456771" y="1094344"/>
            <a:chExt cx="4457299" cy="119148"/>
          </a:xfrm>
        </p:grpSpPr>
        <p:sp>
          <p:nvSpPr>
            <p:cNvPr id="63" name="Elipse 62">
              <a:extLst>
                <a:ext uri="{FF2B5EF4-FFF2-40B4-BE49-F238E27FC236}">
                  <a16:creationId xmlns:a16="http://schemas.microsoft.com/office/drawing/2014/main" id="{41653536-D02B-41DF-8A62-F44E2CC59125}"/>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4" name="Elipse 63">
              <a:extLst>
                <a:ext uri="{FF2B5EF4-FFF2-40B4-BE49-F238E27FC236}">
                  <a16:creationId xmlns:a16="http://schemas.microsoft.com/office/drawing/2014/main" id="{9FDF8CBE-2CC7-41E2-8774-2832EC5EB6A6}"/>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5" name="Elipse 64">
              <a:extLst>
                <a:ext uri="{FF2B5EF4-FFF2-40B4-BE49-F238E27FC236}">
                  <a16:creationId xmlns:a16="http://schemas.microsoft.com/office/drawing/2014/main" id="{887E9604-75BB-4647-B3EA-6E79A11762DE}"/>
                </a:ext>
              </a:extLst>
            </p:cNvPr>
            <p:cNvSpPr/>
            <p:nvPr>
              <p:custDataLst>
                <p:custData r:id="rId46"/>
              </p:custDataLst>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6" name="Elipse 65">
              <a:extLst>
                <a:ext uri="{FF2B5EF4-FFF2-40B4-BE49-F238E27FC236}">
                  <a16:creationId xmlns:a16="http://schemas.microsoft.com/office/drawing/2014/main" id="{7CA563D4-2882-446A-88B7-3204A789D084}"/>
                </a:ext>
              </a:extLst>
            </p:cNvPr>
            <p:cNvSpPr/>
            <p:nvPr>
              <p:custDataLst>
                <p:custData r:id="rId47"/>
              </p:custDataLst>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7" name="Elipse 66">
              <a:extLst>
                <a:ext uri="{FF2B5EF4-FFF2-40B4-BE49-F238E27FC236}">
                  <a16:creationId xmlns:a16="http://schemas.microsoft.com/office/drawing/2014/main" id="{E600EDF8-263D-4490-86DC-0E01BDB0F751}"/>
                </a:ext>
              </a:extLst>
            </p:cNvPr>
            <p:cNvSpPr/>
            <p:nvPr>
              <p:custDataLst>
                <p:custData r:id="rId48"/>
              </p:custDataLst>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68" name="Conector recto 67">
              <a:extLst>
                <a:ext uri="{FF2B5EF4-FFF2-40B4-BE49-F238E27FC236}">
                  <a16:creationId xmlns:a16="http://schemas.microsoft.com/office/drawing/2014/main" id="{14EDECD3-C422-4B30-969F-B6F3877DBC34}"/>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69" name="Conector recto 68">
              <a:extLst>
                <a:ext uri="{FF2B5EF4-FFF2-40B4-BE49-F238E27FC236}">
                  <a16:creationId xmlns:a16="http://schemas.microsoft.com/office/drawing/2014/main" id="{586958E1-A821-4FCF-A300-3BBE9C9083B3}"/>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0" name="Conector recto 69">
              <a:extLst>
                <a:ext uri="{FF2B5EF4-FFF2-40B4-BE49-F238E27FC236}">
                  <a16:creationId xmlns:a16="http://schemas.microsoft.com/office/drawing/2014/main" id="{30063195-0F34-4250-B101-09D240E94556}"/>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1" name="Conector recto 70">
              <a:extLst>
                <a:ext uri="{FF2B5EF4-FFF2-40B4-BE49-F238E27FC236}">
                  <a16:creationId xmlns:a16="http://schemas.microsoft.com/office/drawing/2014/main" id="{ADDB576F-76BC-4349-A409-F68F4DC262B4}"/>
                </a:ext>
              </a:extLst>
            </p:cNvPr>
            <p:cNvCxnSpPr>
              <a:cxnSpLocks/>
            </p:cNvCxnSpPr>
            <p:nvPr>
              <p:custDataLst>
                <p:custData r:id="rId49"/>
              </p:custDataLst>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sp>
        <p:nvSpPr>
          <p:cNvPr id="185" name="Content">
            <a:extLst>
              <a:ext uri="{FF2B5EF4-FFF2-40B4-BE49-F238E27FC236}">
                <a16:creationId xmlns:a16="http://schemas.microsoft.com/office/drawing/2014/main" id="{23A4BB70-F6E6-4A90-B5FF-AD060F7ACC1C}"/>
              </a:ext>
            </a:extLst>
          </p:cNvPr>
          <p:cNvSpPr txBox="1"/>
          <p:nvPr>
            <p:custDataLst>
              <p:custData r:id="rId6"/>
            </p:custDataLst>
          </p:nvPr>
        </p:nvSpPr>
        <p:spPr>
          <a:xfrm>
            <a:off x="9678296" y="2233905"/>
            <a:ext cx="825428"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30</a:t>
            </a:r>
          </a:p>
        </p:txBody>
      </p:sp>
      <p:sp>
        <p:nvSpPr>
          <p:cNvPr id="186" name="Content">
            <a:extLst>
              <a:ext uri="{FF2B5EF4-FFF2-40B4-BE49-F238E27FC236}">
                <a16:creationId xmlns:a16="http://schemas.microsoft.com/office/drawing/2014/main" id="{4C01E7EF-9D60-41E8-A7D0-F4EC260B1534}"/>
              </a:ext>
            </a:extLst>
          </p:cNvPr>
          <p:cNvSpPr txBox="1"/>
          <p:nvPr>
            <p:custDataLst>
              <p:custData r:id="rId7"/>
            </p:custDataLst>
          </p:nvPr>
        </p:nvSpPr>
        <p:spPr>
          <a:xfrm>
            <a:off x="10518714" y="2233905"/>
            <a:ext cx="825428"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45</a:t>
            </a:r>
          </a:p>
        </p:txBody>
      </p:sp>
      <p:grpSp>
        <p:nvGrpSpPr>
          <p:cNvPr id="187" name="Grupo 186">
            <a:extLst>
              <a:ext uri="{FF2B5EF4-FFF2-40B4-BE49-F238E27FC236}">
                <a16:creationId xmlns:a16="http://schemas.microsoft.com/office/drawing/2014/main" id="{EED8FA25-001F-4B07-AB00-98260BFC1374}"/>
              </a:ext>
            </a:extLst>
          </p:cNvPr>
          <p:cNvGrpSpPr/>
          <p:nvPr/>
        </p:nvGrpSpPr>
        <p:grpSpPr>
          <a:xfrm>
            <a:off x="11517817" y="2149685"/>
            <a:ext cx="180000" cy="4421925"/>
            <a:chOff x="10045700" y="1993900"/>
            <a:chExt cx="180000" cy="4533900"/>
          </a:xfrm>
        </p:grpSpPr>
        <p:sp>
          <p:nvSpPr>
            <p:cNvPr id="188" name="Rectángulo: esquinas redondeadas 187">
              <a:extLst>
                <a:ext uri="{FF2B5EF4-FFF2-40B4-BE49-F238E27FC236}">
                  <a16:creationId xmlns:a16="http://schemas.microsoft.com/office/drawing/2014/main" id="{1591C8F6-6F44-464A-AF46-A58BDFA4EFC3}"/>
                </a:ext>
              </a:extLst>
            </p:cNvPr>
            <p:cNvSpPr/>
            <p:nvPr>
              <p:custDataLst>
                <p:custData r:id="rId45"/>
              </p:custDataLst>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9" name="Rectángulo: esquinas redondeadas 188">
              <a:extLst>
                <a:ext uri="{FF2B5EF4-FFF2-40B4-BE49-F238E27FC236}">
                  <a16:creationId xmlns:a16="http://schemas.microsoft.com/office/drawing/2014/main" id="{17CB0E45-34EB-4616-AD71-9A77FAB37CA7}"/>
                </a:ext>
              </a:extLst>
            </p:cNvPr>
            <p:cNvSpPr/>
            <p:nvPr/>
          </p:nvSpPr>
          <p:spPr>
            <a:xfrm>
              <a:off x="10045700" y="4274125"/>
              <a:ext cx="180000" cy="1133187"/>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grpSp>
        <p:nvGrpSpPr>
          <p:cNvPr id="4" name="Grupo 3">
            <a:extLst>
              <a:ext uri="{FF2B5EF4-FFF2-40B4-BE49-F238E27FC236}">
                <a16:creationId xmlns:a16="http://schemas.microsoft.com/office/drawing/2014/main" id="{E06BA592-10BC-4232-9F40-C9A4B1412C55}"/>
              </a:ext>
            </a:extLst>
          </p:cNvPr>
          <p:cNvGrpSpPr/>
          <p:nvPr>
            <p:custDataLst>
              <p:custData r:id="rId8"/>
              <p:custData r:id="rId9"/>
            </p:custDataLst>
          </p:nvPr>
        </p:nvGrpSpPr>
        <p:grpSpPr>
          <a:xfrm>
            <a:off x="457886" y="2253139"/>
            <a:ext cx="2367292" cy="292388"/>
            <a:chOff x="457886" y="2253139"/>
            <a:chExt cx="2367292" cy="292388"/>
          </a:xfrm>
        </p:grpSpPr>
        <p:sp>
          <p:nvSpPr>
            <p:cNvPr id="280" name="Content">
              <a:extLst>
                <a:ext uri="{FF2B5EF4-FFF2-40B4-BE49-F238E27FC236}">
                  <a16:creationId xmlns:a16="http://schemas.microsoft.com/office/drawing/2014/main" id="{E95821D4-CC29-4812-A230-6AD4F4C62455}"/>
                </a:ext>
              </a:extLst>
            </p:cNvPr>
            <p:cNvSpPr txBox="1"/>
            <p:nvPr>
              <p:custDataLst>
                <p:custData r:id="rId44"/>
              </p:custDataLst>
            </p:nvPr>
          </p:nvSpPr>
          <p:spPr>
            <a:xfrm>
              <a:off x="457886" y="2253139"/>
              <a:ext cx="212590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Computación</a:t>
              </a:r>
              <a:r>
                <a:rPr lang="en-US" sz="1600" dirty="0">
                  <a:solidFill>
                    <a:srgbClr val="000000"/>
                  </a:solidFill>
                  <a:latin typeface="Raleway" panose="020B0503030101060003" pitchFamily="34" charset="0"/>
                  <a:ea typeface="Segoe UI" pitchFamily="34" charset="0"/>
                  <a:cs typeface="Segoe UI" pitchFamily="34" charset="0"/>
                </a:rPr>
                <a:t> </a:t>
              </a:r>
              <a:r>
                <a:rPr lang="en-US" sz="1600" dirty="0" err="1">
                  <a:solidFill>
                    <a:srgbClr val="000000"/>
                  </a:solidFill>
                  <a:latin typeface="Raleway" panose="020B0503030101060003" pitchFamily="34" charset="0"/>
                  <a:ea typeface="Segoe UI" pitchFamily="34" charset="0"/>
                  <a:cs typeface="Segoe UI" pitchFamily="34" charset="0"/>
                </a:rPr>
                <a:t>básica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281" name="Gráfico 280">
              <a:extLst>
                <a:ext uri="{FF2B5EF4-FFF2-40B4-BE49-F238E27FC236}">
                  <a16:creationId xmlns:a16="http://schemas.microsoft.com/office/drawing/2014/main" id="{E58102BC-9601-4860-A8F8-2252F7B9F670}"/>
                </a:ext>
              </a:extLst>
            </p:cNvPr>
            <p:cNvPicPr>
              <a:picLocks noChangeAspect="1"/>
            </p:cNvPicPr>
            <p:nvPr/>
          </p:nvPicPr>
          <p:blipFill>
            <a:blip r:embed="rId79">
              <a:extLst>
                <a:ext uri="{28A0092B-C50C-407E-A947-70E740481C1C}">
                  <a14:useLocalDpi xmlns:a14="http://schemas.microsoft.com/office/drawing/2010/main" val="0"/>
                </a:ext>
                <a:ext uri="{96DAC541-7B7A-43D3-8B79-37D633B846F1}">
                  <asvg:svgBlip xmlns:asvg="http://schemas.microsoft.com/office/drawing/2016/SVG/main" r:embed="rId80"/>
                </a:ext>
              </a:extLst>
            </a:blip>
            <a:stretch>
              <a:fillRect/>
            </a:stretch>
          </p:blipFill>
          <p:spPr>
            <a:xfrm>
              <a:off x="2625677" y="2267018"/>
              <a:ext cx="199501" cy="252000"/>
            </a:xfrm>
            <a:prstGeom prst="rect">
              <a:avLst/>
            </a:prstGeom>
          </p:spPr>
        </p:pic>
      </p:grpSp>
      <p:sp>
        <p:nvSpPr>
          <p:cNvPr id="120" name="Content">
            <a:extLst>
              <a:ext uri="{FF2B5EF4-FFF2-40B4-BE49-F238E27FC236}">
                <a16:creationId xmlns:a16="http://schemas.microsoft.com/office/drawing/2014/main" id="{0457B059-01E6-41B3-9BE6-B4E42EFBBEFC}"/>
              </a:ext>
            </a:extLst>
          </p:cNvPr>
          <p:cNvSpPr txBox="1"/>
          <p:nvPr>
            <p:custDataLst>
              <p:custData r:id="rId10"/>
            </p:custDataLst>
          </p:nvPr>
        </p:nvSpPr>
        <p:spPr>
          <a:xfrm>
            <a:off x="370782" y="2600409"/>
            <a:ext cx="967470" cy="323165"/>
          </a:xfrm>
          <a:prstGeom prst="rect">
            <a:avLst/>
          </a:prstGeom>
          <a:noFill/>
        </p:spPr>
        <p:txBody>
          <a:bodyPr wrap="square" lIns="91440" tIns="18288" rIns="91440" bIns="27432" rtlCol="0" anchor="ctr" anchorCtr="0">
            <a:spAutoFit/>
          </a:bodyPr>
          <a:lstStyle/>
          <a:p>
            <a:r>
              <a:rPr lang="en-US" dirty="0" err="1">
                <a:latin typeface="Raleway" panose="020B0503030101060003" pitchFamily="34" charset="0"/>
                <a:ea typeface="Segoe UI" pitchFamily="34" charset="0"/>
                <a:cs typeface="Segoe UI" pitchFamily="34" charset="0"/>
              </a:rPr>
              <a:t>Fecha</a:t>
            </a:r>
            <a:endParaRPr lang="en-US" dirty="0">
              <a:latin typeface="Raleway" panose="020B0503030101060003" pitchFamily="34" charset="0"/>
              <a:ea typeface="Segoe UI" pitchFamily="34" charset="0"/>
              <a:cs typeface="Segoe UI" pitchFamily="34" charset="0"/>
            </a:endParaRPr>
          </a:p>
        </p:txBody>
      </p:sp>
      <p:pic>
        <p:nvPicPr>
          <p:cNvPr id="123" name="Gráfico 122">
            <a:extLst>
              <a:ext uri="{FF2B5EF4-FFF2-40B4-BE49-F238E27FC236}">
                <a16:creationId xmlns:a16="http://schemas.microsoft.com/office/drawing/2014/main" id="{D6065099-A1B5-400F-A615-D1FC706C95AC}"/>
              </a:ext>
            </a:extLst>
          </p:cNvPr>
          <p:cNvPicPr>
            <a:picLocks noChangeAspect="1"/>
          </p:cNvPicPr>
          <p:nvPr/>
        </p:nvPicPr>
        <p:blipFill>
          <a:blip r:embed="rId81">
            <a:extLst>
              <a:ext uri="{28A0092B-C50C-407E-A947-70E740481C1C}">
                <a14:useLocalDpi xmlns:a14="http://schemas.microsoft.com/office/drawing/2010/main" val="0"/>
              </a:ext>
              <a:ext uri="{96DAC541-7B7A-43D3-8B79-37D633B846F1}">
                <asvg:svgBlip xmlns:asvg="http://schemas.microsoft.com/office/drawing/2016/SVG/main" r:embed="rId82"/>
              </a:ext>
            </a:extLst>
          </a:blip>
          <a:stretch>
            <a:fillRect/>
          </a:stretch>
        </p:blipFill>
        <p:spPr>
          <a:xfrm>
            <a:off x="1260134" y="2635991"/>
            <a:ext cx="252000" cy="252000"/>
          </a:xfrm>
          <a:prstGeom prst="rect">
            <a:avLst/>
          </a:prstGeom>
        </p:spPr>
      </p:pic>
      <p:grpSp>
        <p:nvGrpSpPr>
          <p:cNvPr id="101" name="Grupo 100">
            <a:extLst>
              <a:ext uri="{FF2B5EF4-FFF2-40B4-BE49-F238E27FC236}">
                <a16:creationId xmlns:a16="http://schemas.microsoft.com/office/drawing/2014/main" id="{C4C2A2B8-0023-4B48-B223-8004C806654B}"/>
              </a:ext>
            </a:extLst>
          </p:cNvPr>
          <p:cNvGrpSpPr/>
          <p:nvPr>
            <p:custDataLst>
              <p:custData r:id="rId11"/>
              <p:custData r:id="rId12"/>
            </p:custDataLst>
          </p:nvPr>
        </p:nvGrpSpPr>
        <p:grpSpPr>
          <a:xfrm>
            <a:off x="2303401" y="3153975"/>
            <a:ext cx="3525632" cy="900001"/>
            <a:chOff x="2303401" y="3420675"/>
            <a:chExt cx="3525632" cy="900001"/>
          </a:xfrm>
        </p:grpSpPr>
        <p:sp>
          <p:nvSpPr>
            <p:cNvPr id="102" name="Rectángulo: esquinas redondeadas 101">
              <a:extLst>
                <a:ext uri="{FF2B5EF4-FFF2-40B4-BE49-F238E27FC236}">
                  <a16:creationId xmlns:a16="http://schemas.microsoft.com/office/drawing/2014/main" id="{9E586B49-6566-46C2-80CD-3919B2BB7AE5}"/>
                </a:ext>
              </a:extLst>
            </p:cNvPr>
            <p:cNvSpPr/>
            <p:nvPr>
              <p:custDataLst>
                <p:custData r:id="rId42"/>
              </p:custDataLst>
            </p:nvPr>
          </p:nvSpPr>
          <p:spPr>
            <a:xfrm>
              <a:off x="2303401" y="3420676"/>
              <a:ext cx="3525632" cy="900000"/>
            </a:xfrm>
            <a:prstGeom prst="roundRect">
              <a:avLst>
                <a:gd name="adj" fmla="val 6387"/>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3" name="Content">
              <a:extLst>
                <a:ext uri="{FF2B5EF4-FFF2-40B4-BE49-F238E27FC236}">
                  <a16:creationId xmlns:a16="http://schemas.microsoft.com/office/drawing/2014/main" id="{652963D8-070A-4A62-9F6C-E4E7FF24DA56}"/>
                </a:ext>
              </a:extLst>
            </p:cNvPr>
            <p:cNvSpPr txBox="1"/>
            <p:nvPr>
              <p:custDataLst>
                <p:custData r:id="rId43"/>
              </p:custDataLst>
            </p:nvPr>
          </p:nvSpPr>
          <p:spPr>
            <a:xfrm>
              <a:off x="2303401" y="3420675"/>
              <a:ext cx="2584252"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sp>
        <p:nvSpPr>
          <p:cNvPr id="104" name="Content">
            <a:extLst>
              <a:ext uri="{FF2B5EF4-FFF2-40B4-BE49-F238E27FC236}">
                <a16:creationId xmlns:a16="http://schemas.microsoft.com/office/drawing/2014/main" id="{D33E55ED-DE64-4DDF-AA01-2BA2C966C5FE}"/>
              </a:ext>
            </a:extLst>
          </p:cNvPr>
          <p:cNvSpPr txBox="1"/>
          <p:nvPr>
            <p:custDataLst>
              <p:custData r:id="rId13"/>
              <p:custData r:id="rId14"/>
            </p:custDataLst>
          </p:nvPr>
        </p:nvSpPr>
        <p:spPr>
          <a:xfrm>
            <a:off x="449999" y="3167184"/>
            <a:ext cx="1764449"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Académicos</a:t>
            </a:r>
            <a:r>
              <a:rPr lang="en-US" sz="1600" dirty="0">
                <a:latin typeface="Raleway" panose="020B0503030101060003" pitchFamily="34" charset="0"/>
                <a:ea typeface="Segoe UI" pitchFamily="34" charset="0"/>
                <a:cs typeface="Segoe UI" pitchFamily="34" charset="0"/>
              </a:rPr>
              <a:t> pa…</a:t>
            </a:r>
          </a:p>
        </p:txBody>
      </p:sp>
      <p:sp>
        <p:nvSpPr>
          <p:cNvPr id="106" name="Content">
            <a:extLst>
              <a:ext uri="{FF2B5EF4-FFF2-40B4-BE49-F238E27FC236}">
                <a16:creationId xmlns:a16="http://schemas.microsoft.com/office/drawing/2014/main" id="{AF81E387-1957-4FC9-BF94-6CC8AABDE0C0}"/>
              </a:ext>
            </a:extLst>
          </p:cNvPr>
          <p:cNvSpPr txBox="1"/>
          <p:nvPr>
            <p:custDataLst>
              <p:custData r:id="rId15"/>
              <p:custData r:id="rId16"/>
            </p:custDataLst>
          </p:nvPr>
        </p:nvSpPr>
        <p:spPr>
          <a:xfrm>
            <a:off x="6022946" y="3167184"/>
            <a:ext cx="1764449"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Perfil</a:t>
            </a:r>
            <a:r>
              <a:rPr lang="en-US" sz="1600" dirty="0">
                <a:latin typeface="Raleway" panose="020B0503030101060003" pitchFamily="34" charset="0"/>
                <a:ea typeface="Segoe UI" pitchFamily="34" charset="0"/>
                <a:cs typeface="Segoe UI" pitchFamily="34" charset="0"/>
              </a:rPr>
              <a:t> </a:t>
            </a:r>
            <a:r>
              <a:rPr lang="en-US" sz="1600" dirty="0" err="1">
                <a:latin typeface="Raleway" panose="020B0503030101060003" pitchFamily="34" charset="0"/>
                <a:ea typeface="Segoe UI" pitchFamily="34" charset="0"/>
                <a:cs typeface="Segoe UI" pitchFamily="34" charset="0"/>
              </a:rPr>
              <a:t>docente</a:t>
            </a:r>
            <a:endParaRPr lang="en-US" sz="1600" dirty="0">
              <a:latin typeface="Raleway" panose="020B0503030101060003" pitchFamily="34" charset="0"/>
              <a:ea typeface="Segoe UI" pitchFamily="34" charset="0"/>
              <a:cs typeface="Segoe UI" pitchFamily="34" charset="0"/>
            </a:endParaRPr>
          </a:p>
        </p:txBody>
      </p:sp>
      <p:grpSp>
        <p:nvGrpSpPr>
          <p:cNvPr id="107" name="Grupo 106">
            <a:extLst>
              <a:ext uri="{FF2B5EF4-FFF2-40B4-BE49-F238E27FC236}">
                <a16:creationId xmlns:a16="http://schemas.microsoft.com/office/drawing/2014/main" id="{6B760A58-E868-40A8-98FB-AE51FA66B520}"/>
              </a:ext>
            </a:extLst>
          </p:cNvPr>
          <p:cNvGrpSpPr/>
          <p:nvPr>
            <p:custDataLst>
              <p:custData r:id="rId17"/>
            </p:custDataLst>
          </p:nvPr>
        </p:nvGrpSpPr>
        <p:grpSpPr>
          <a:xfrm>
            <a:off x="2298588" y="4192200"/>
            <a:ext cx="3525632" cy="292389"/>
            <a:chOff x="3671888" y="3718559"/>
            <a:chExt cx="3557587" cy="292389"/>
          </a:xfrm>
        </p:grpSpPr>
        <p:sp>
          <p:nvSpPr>
            <p:cNvPr id="108" name="Rectángulo: esquinas redondeadas 107">
              <a:extLst>
                <a:ext uri="{FF2B5EF4-FFF2-40B4-BE49-F238E27FC236}">
                  <a16:creationId xmlns:a16="http://schemas.microsoft.com/office/drawing/2014/main" id="{C3056C3F-78AA-41A5-A198-186433CA12D3}"/>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9" name="Content">
              <a:extLst>
                <a:ext uri="{FF2B5EF4-FFF2-40B4-BE49-F238E27FC236}">
                  <a16:creationId xmlns:a16="http://schemas.microsoft.com/office/drawing/2014/main" id="{5913AFCC-7E05-4E79-ADA0-46BDE5C53EA2}"/>
                </a:ext>
              </a:extLst>
            </p:cNvPr>
            <p:cNvSpPr txBox="1"/>
            <p:nvPr>
              <p:custDataLst>
                <p:custData r:id="rId41"/>
              </p:custDataLst>
            </p:nvPr>
          </p:nvSpPr>
          <p:spPr>
            <a:xfrm>
              <a:off x="3671888" y="3718559"/>
              <a:ext cx="2607675"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sp>
        <p:nvSpPr>
          <p:cNvPr id="110" name="Content">
            <a:extLst>
              <a:ext uri="{FF2B5EF4-FFF2-40B4-BE49-F238E27FC236}">
                <a16:creationId xmlns:a16="http://schemas.microsoft.com/office/drawing/2014/main" id="{805471C8-8DA6-4B06-A4E0-F7128E61F9C1}"/>
              </a:ext>
            </a:extLst>
          </p:cNvPr>
          <p:cNvSpPr txBox="1"/>
          <p:nvPr>
            <p:custDataLst>
              <p:custData r:id="rId18"/>
            </p:custDataLst>
          </p:nvPr>
        </p:nvSpPr>
        <p:spPr>
          <a:xfrm>
            <a:off x="445186" y="4205409"/>
            <a:ext cx="1764449"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Espacio</a:t>
            </a:r>
            <a:endParaRPr lang="en-US" sz="1600" dirty="0">
              <a:latin typeface="Raleway" panose="020B0503030101060003" pitchFamily="34" charset="0"/>
              <a:ea typeface="Segoe UI" pitchFamily="34" charset="0"/>
              <a:cs typeface="Segoe UI" pitchFamily="34" charset="0"/>
            </a:endParaRPr>
          </a:p>
        </p:txBody>
      </p:sp>
      <p:grpSp>
        <p:nvGrpSpPr>
          <p:cNvPr id="121" name="Grupo 120">
            <a:extLst>
              <a:ext uri="{FF2B5EF4-FFF2-40B4-BE49-F238E27FC236}">
                <a16:creationId xmlns:a16="http://schemas.microsoft.com/office/drawing/2014/main" id="{29F3AA49-057F-4E7E-B296-DA36259CDD65}"/>
              </a:ext>
            </a:extLst>
          </p:cNvPr>
          <p:cNvGrpSpPr/>
          <p:nvPr>
            <p:custDataLst>
              <p:custData r:id="rId19"/>
            </p:custDataLst>
          </p:nvPr>
        </p:nvGrpSpPr>
        <p:grpSpPr>
          <a:xfrm>
            <a:off x="7871535" y="4192200"/>
            <a:ext cx="3525632" cy="292389"/>
            <a:chOff x="3671888" y="3718559"/>
            <a:chExt cx="3557587" cy="292389"/>
          </a:xfrm>
        </p:grpSpPr>
        <p:sp>
          <p:nvSpPr>
            <p:cNvPr id="122" name="Rectángulo: esquinas redondeadas 121">
              <a:extLst>
                <a:ext uri="{FF2B5EF4-FFF2-40B4-BE49-F238E27FC236}">
                  <a16:creationId xmlns:a16="http://schemas.microsoft.com/office/drawing/2014/main" id="{ECEEDEA7-9617-4F07-A06A-8C6E2CE38844}"/>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2" name="Content">
              <a:extLst>
                <a:ext uri="{FF2B5EF4-FFF2-40B4-BE49-F238E27FC236}">
                  <a16:creationId xmlns:a16="http://schemas.microsoft.com/office/drawing/2014/main" id="{0430894C-8C03-46AB-84D4-F1EC1D70D4D4}"/>
                </a:ext>
              </a:extLst>
            </p:cNvPr>
            <p:cNvSpPr txBox="1"/>
            <p:nvPr>
              <p:custDataLst>
                <p:custData r:id="rId40"/>
              </p:custDataLst>
            </p:nvPr>
          </p:nvSpPr>
          <p:spPr>
            <a:xfrm>
              <a:off x="3671888" y="3718559"/>
              <a:ext cx="3543831"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sp>
        <p:nvSpPr>
          <p:cNvPr id="136" name="Content">
            <a:extLst>
              <a:ext uri="{FF2B5EF4-FFF2-40B4-BE49-F238E27FC236}">
                <a16:creationId xmlns:a16="http://schemas.microsoft.com/office/drawing/2014/main" id="{97208953-A0EE-4B9D-98A1-3E7EF7661A86}"/>
              </a:ext>
            </a:extLst>
          </p:cNvPr>
          <p:cNvSpPr txBox="1"/>
          <p:nvPr>
            <p:custDataLst>
              <p:custData r:id="rId20"/>
              <p:custData r:id="rId21"/>
            </p:custDataLst>
          </p:nvPr>
        </p:nvSpPr>
        <p:spPr>
          <a:xfrm>
            <a:off x="6018133" y="4205409"/>
            <a:ext cx="1764449"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Relación</a:t>
            </a:r>
            <a:r>
              <a:rPr lang="en-US" sz="1600" dirty="0">
                <a:latin typeface="Raleway" panose="020B0503030101060003" pitchFamily="34" charset="0"/>
                <a:ea typeface="Segoe UI" pitchFamily="34" charset="0"/>
                <a:cs typeface="Segoe UI" pitchFamily="34" charset="0"/>
              </a:rPr>
              <a:t> </a:t>
            </a:r>
            <a:r>
              <a:rPr lang="en-US" sz="1600" dirty="0" err="1">
                <a:latin typeface="Raleway" panose="020B0503030101060003" pitchFamily="34" charset="0"/>
                <a:ea typeface="Segoe UI" pitchFamily="34" charset="0"/>
                <a:cs typeface="Segoe UI" pitchFamily="34" charset="0"/>
              </a:rPr>
              <a:t>discipl</a:t>
            </a:r>
            <a:r>
              <a:rPr lang="en-US" sz="1600" dirty="0">
                <a:latin typeface="Raleway" panose="020B0503030101060003" pitchFamily="34" charset="0"/>
                <a:ea typeface="Segoe UI" pitchFamily="34" charset="0"/>
                <a:cs typeface="Segoe UI" pitchFamily="34" charset="0"/>
              </a:rPr>
              <a:t>…</a:t>
            </a:r>
          </a:p>
        </p:txBody>
      </p:sp>
      <p:sp>
        <p:nvSpPr>
          <p:cNvPr id="145" name="Content">
            <a:extLst>
              <a:ext uri="{FF2B5EF4-FFF2-40B4-BE49-F238E27FC236}">
                <a16:creationId xmlns:a16="http://schemas.microsoft.com/office/drawing/2014/main" id="{6B5674DD-7CE7-40B8-8DE9-6A570E417EDC}"/>
              </a:ext>
            </a:extLst>
          </p:cNvPr>
          <p:cNvSpPr txBox="1"/>
          <p:nvPr>
            <p:custDataLst>
              <p:custData r:id="rId22"/>
            </p:custDataLst>
          </p:nvPr>
        </p:nvSpPr>
        <p:spPr>
          <a:xfrm>
            <a:off x="445186" y="4637394"/>
            <a:ext cx="1764449"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Descripción</a:t>
            </a:r>
            <a:endParaRPr lang="en-US" sz="1600" dirty="0">
              <a:latin typeface="Raleway" panose="020B0503030101060003" pitchFamily="34" charset="0"/>
              <a:ea typeface="Segoe UI" pitchFamily="34" charset="0"/>
              <a:cs typeface="Segoe UI" pitchFamily="34" charset="0"/>
            </a:endParaRPr>
          </a:p>
        </p:txBody>
      </p:sp>
      <p:sp>
        <p:nvSpPr>
          <p:cNvPr id="149" name="Content">
            <a:extLst>
              <a:ext uri="{FF2B5EF4-FFF2-40B4-BE49-F238E27FC236}">
                <a16:creationId xmlns:a16="http://schemas.microsoft.com/office/drawing/2014/main" id="{58725BAF-CB06-43D9-A47E-396E4EEAE778}"/>
              </a:ext>
            </a:extLst>
          </p:cNvPr>
          <p:cNvSpPr txBox="1"/>
          <p:nvPr>
            <p:custDataLst>
              <p:custData r:id="rId23"/>
              <p:custData r:id="rId24"/>
            </p:custDataLst>
          </p:nvPr>
        </p:nvSpPr>
        <p:spPr>
          <a:xfrm>
            <a:off x="6018133" y="4637394"/>
            <a:ext cx="1764449"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Justificación</a:t>
            </a:r>
            <a:endParaRPr lang="en-US" sz="1600" dirty="0">
              <a:latin typeface="Raleway" panose="020B0503030101060003" pitchFamily="34" charset="0"/>
              <a:ea typeface="Segoe UI" pitchFamily="34" charset="0"/>
              <a:cs typeface="Segoe UI" pitchFamily="34" charset="0"/>
            </a:endParaRPr>
          </a:p>
        </p:txBody>
      </p:sp>
      <p:grpSp>
        <p:nvGrpSpPr>
          <p:cNvPr id="150" name="Grupo 149">
            <a:extLst>
              <a:ext uri="{FF2B5EF4-FFF2-40B4-BE49-F238E27FC236}">
                <a16:creationId xmlns:a16="http://schemas.microsoft.com/office/drawing/2014/main" id="{793FD0A7-1BE4-403D-ACEA-88D09254001D}"/>
              </a:ext>
            </a:extLst>
          </p:cNvPr>
          <p:cNvGrpSpPr/>
          <p:nvPr>
            <p:custDataLst>
              <p:custData r:id="rId25"/>
            </p:custDataLst>
          </p:nvPr>
        </p:nvGrpSpPr>
        <p:grpSpPr>
          <a:xfrm>
            <a:off x="2298588" y="5691679"/>
            <a:ext cx="3525632" cy="292389"/>
            <a:chOff x="3671888" y="3718559"/>
            <a:chExt cx="3557587" cy="292389"/>
          </a:xfrm>
        </p:grpSpPr>
        <p:sp>
          <p:nvSpPr>
            <p:cNvPr id="151" name="Rectángulo: esquinas redondeadas 150">
              <a:extLst>
                <a:ext uri="{FF2B5EF4-FFF2-40B4-BE49-F238E27FC236}">
                  <a16:creationId xmlns:a16="http://schemas.microsoft.com/office/drawing/2014/main" id="{BF0BDDDE-4A9E-4D86-802A-10BB580C3CA9}"/>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2" name="Content">
              <a:extLst>
                <a:ext uri="{FF2B5EF4-FFF2-40B4-BE49-F238E27FC236}">
                  <a16:creationId xmlns:a16="http://schemas.microsoft.com/office/drawing/2014/main" id="{3281EC1C-C8D8-4266-845A-C0BDC78B13F3}"/>
                </a:ext>
              </a:extLst>
            </p:cNvPr>
            <p:cNvSpPr txBox="1"/>
            <p:nvPr>
              <p:custDataLst>
                <p:custData r:id="rId39"/>
              </p:custDataLst>
            </p:nvPr>
          </p:nvSpPr>
          <p:spPr>
            <a:xfrm>
              <a:off x="3671888" y="3718559"/>
              <a:ext cx="2607675"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sp>
        <p:nvSpPr>
          <p:cNvPr id="153" name="Content">
            <a:extLst>
              <a:ext uri="{FF2B5EF4-FFF2-40B4-BE49-F238E27FC236}">
                <a16:creationId xmlns:a16="http://schemas.microsoft.com/office/drawing/2014/main" id="{8ED23CFA-196C-4435-8924-EEAAD9471D8E}"/>
              </a:ext>
            </a:extLst>
          </p:cNvPr>
          <p:cNvSpPr txBox="1"/>
          <p:nvPr>
            <p:custDataLst>
              <p:custData r:id="rId26"/>
            </p:custDataLst>
          </p:nvPr>
        </p:nvSpPr>
        <p:spPr>
          <a:xfrm>
            <a:off x="445186" y="5704888"/>
            <a:ext cx="1764449"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Unidad de com…</a:t>
            </a:r>
          </a:p>
        </p:txBody>
      </p:sp>
      <p:grpSp>
        <p:nvGrpSpPr>
          <p:cNvPr id="154" name="Grupo 153">
            <a:extLst>
              <a:ext uri="{FF2B5EF4-FFF2-40B4-BE49-F238E27FC236}">
                <a16:creationId xmlns:a16="http://schemas.microsoft.com/office/drawing/2014/main" id="{5E2F060C-79B0-44DE-97E7-5CBAB77B671E}"/>
              </a:ext>
            </a:extLst>
          </p:cNvPr>
          <p:cNvGrpSpPr/>
          <p:nvPr>
            <p:custDataLst>
              <p:custData r:id="rId27"/>
              <p:custData r:id="rId28"/>
            </p:custDataLst>
          </p:nvPr>
        </p:nvGrpSpPr>
        <p:grpSpPr>
          <a:xfrm>
            <a:off x="7871535" y="5691679"/>
            <a:ext cx="3525632" cy="292389"/>
            <a:chOff x="3671888" y="3718559"/>
            <a:chExt cx="3557587" cy="292389"/>
          </a:xfrm>
        </p:grpSpPr>
        <p:sp>
          <p:nvSpPr>
            <p:cNvPr id="155" name="Rectángulo: esquinas redondeadas 154">
              <a:extLst>
                <a:ext uri="{FF2B5EF4-FFF2-40B4-BE49-F238E27FC236}">
                  <a16:creationId xmlns:a16="http://schemas.microsoft.com/office/drawing/2014/main" id="{934F22B0-E2B9-4B23-BCBD-04EC50ACEAF2}"/>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6" name="Content">
              <a:extLst>
                <a:ext uri="{FF2B5EF4-FFF2-40B4-BE49-F238E27FC236}">
                  <a16:creationId xmlns:a16="http://schemas.microsoft.com/office/drawing/2014/main" id="{FAC0AB62-0BA0-413E-818F-7C90D9FEF411}"/>
                </a:ext>
              </a:extLst>
            </p:cNvPr>
            <p:cNvSpPr txBox="1"/>
            <p:nvPr>
              <p:custDataLst>
                <p:custData r:id="rId37"/>
                <p:custData r:id="rId38"/>
              </p:custDataLst>
            </p:nvPr>
          </p:nvSpPr>
          <p:spPr>
            <a:xfrm>
              <a:off x="3671888" y="3718559"/>
              <a:ext cx="3543831"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r>
                <a:rPr lang="en-US" sz="1600" dirty="0">
                  <a:solidFill>
                    <a:schemeClr val="bg1">
                      <a:lumMod val="50000"/>
                    </a:schemeClr>
                  </a:solidFill>
                  <a:latin typeface="Raleway" panose="020B0503030101060003" pitchFamily="34" charset="0"/>
                  <a:ea typeface="Segoe UI" pitchFamily="34" charset="0"/>
                  <a:cs typeface="Segoe UI" pitchFamily="34" charset="0"/>
                </a:rPr>
                <a:t> </a:t>
              </a:r>
            </a:p>
          </p:txBody>
        </p:sp>
      </p:grpSp>
      <p:sp>
        <p:nvSpPr>
          <p:cNvPr id="157" name="Content">
            <a:extLst>
              <a:ext uri="{FF2B5EF4-FFF2-40B4-BE49-F238E27FC236}">
                <a16:creationId xmlns:a16="http://schemas.microsoft.com/office/drawing/2014/main" id="{7079A08E-0808-4539-BE26-961AD0E4022E}"/>
              </a:ext>
            </a:extLst>
          </p:cNvPr>
          <p:cNvSpPr txBox="1"/>
          <p:nvPr>
            <p:custDataLst>
              <p:custData r:id="rId29"/>
              <p:custData r:id="rId30"/>
            </p:custDataLst>
          </p:nvPr>
        </p:nvSpPr>
        <p:spPr>
          <a:xfrm>
            <a:off x="6018133" y="5704888"/>
            <a:ext cx="1764449"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Articulación</a:t>
            </a:r>
            <a:r>
              <a:rPr lang="en-US" sz="1600" dirty="0">
                <a:latin typeface="Raleway" panose="020B0503030101060003" pitchFamily="34" charset="0"/>
                <a:ea typeface="Segoe UI" pitchFamily="34" charset="0"/>
                <a:cs typeface="Segoe UI" pitchFamily="34" charset="0"/>
              </a:rPr>
              <a:t> de </a:t>
            </a:r>
          </a:p>
        </p:txBody>
      </p:sp>
      <p:grpSp>
        <p:nvGrpSpPr>
          <p:cNvPr id="3" name="Grupo 2">
            <a:extLst>
              <a:ext uri="{FF2B5EF4-FFF2-40B4-BE49-F238E27FC236}">
                <a16:creationId xmlns:a16="http://schemas.microsoft.com/office/drawing/2014/main" id="{C80CA053-67C1-42EE-A4ED-F878D3FB3B20}"/>
              </a:ext>
            </a:extLst>
          </p:cNvPr>
          <p:cNvGrpSpPr/>
          <p:nvPr/>
        </p:nvGrpSpPr>
        <p:grpSpPr>
          <a:xfrm>
            <a:off x="7876348" y="3153976"/>
            <a:ext cx="3525632" cy="900000"/>
            <a:chOff x="7876348" y="3153976"/>
            <a:chExt cx="3525632" cy="900000"/>
          </a:xfrm>
        </p:grpSpPr>
        <p:sp>
          <p:nvSpPr>
            <p:cNvPr id="105" name="Rectángulo: esquinas redondeadas 104">
              <a:extLst>
                <a:ext uri="{FF2B5EF4-FFF2-40B4-BE49-F238E27FC236}">
                  <a16:creationId xmlns:a16="http://schemas.microsoft.com/office/drawing/2014/main" id="{3EC8290E-B7FB-4D3E-B165-A5B6577D4DF7}"/>
                </a:ext>
              </a:extLst>
            </p:cNvPr>
            <p:cNvSpPr/>
            <p:nvPr/>
          </p:nvSpPr>
          <p:spPr>
            <a:xfrm>
              <a:off x="7876348" y="3153976"/>
              <a:ext cx="3525632" cy="900000"/>
            </a:xfrm>
            <a:prstGeom prst="roundRect">
              <a:avLst>
                <a:gd name="adj" fmla="val 50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8" name="Content">
              <a:extLst>
                <a:ext uri="{FF2B5EF4-FFF2-40B4-BE49-F238E27FC236}">
                  <a16:creationId xmlns:a16="http://schemas.microsoft.com/office/drawing/2014/main" id="{0852945A-3F9D-47E7-BDDB-CF0374122EF1}"/>
                </a:ext>
              </a:extLst>
            </p:cNvPr>
            <p:cNvSpPr txBox="1"/>
            <p:nvPr>
              <p:custDataLst>
                <p:custData r:id="rId36"/>
              </p:custDataLst>
            </p:nvPr>
          </p:nvSpPr>
          <p:spPr>
            <a:xfrm>
              <a:off x="7876348" y="3166675"/>
              <a:ext cx="2584252"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grpSp>
        <p:nvGrpSpPr>
          <p:cNvPr id="165" name="Grupo 164">
            <a:extLst>
              <a:ext uri="{FF2B5EF4-FFF2-40B4-BE49-F238E27FC236}">
                <a16:creationId xmlns:a16="http://schemas.microsoft.com/office/drawing/2014/main" id="{9E49A2AF-9C24-4CBD-B7BB-1359A83AFC45}"/>
              </a:ext>
            </a:extLst>
          </p:cNvPr>
          <p:cNvGrpSpPr/>
          <p:nvPr>
            <p:custDataLst>
              <p:custData r:id="rId31"/>
              <p:custData r:id="rId32"/>
            </p:custDataLst>
          </p:nvPr>
        </p:nvGrpSpPr>
        <p:grpSpPr>
          <a:xfrm>
            <a:off x="2301649" y="4636044"/>
            <a:ext cx="3525632" cy="900001"/>
            <a:chOff x="2303401" y="3420675"/>
            <a:chExt cx="3525632" cy="900001"/>
          </a:xfrm>
        </p:grpSpPr>
        <p:sp>
          <p:nvSpPr>
            <p:cNvPr id="166" name="Rectángulo: esquinas redondeadas 165">
              <a:extLst>
                <a:ext uri="{FF2B5EF4-FFF2-40B4-BE49-F238E27FC236}">
                  <a16:creationId xmlns:a16="http://schemas.microsoft.com/office/drawing/2014/main" id="{3F5055B7-B212-4EEC-A7BE-3DF2531B444F}"/>
                </a:ext>
              </a:extLst>
            </p:cNvPr>
            <p:cNvSpPr/>
            <p:nvPr>
              <p:custDataLst>
                <p:custData r:id="rId34"/>
              </p:custDataLst>
            </p:nvPr>
          </p:nvSpPr>
          <p:spPr>
            <a:xfrm>
              <a:off x="2303401" y="3420676"/>
              <a:ext cx="3525632" cy="900000"/>
            </a:xfrm>
            <a:prstGeom prst="roundRect">
              <a:avLst>
                <a:gd name="adj" fmla="val 6387"/>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7" name="Content">
              <a:extLst>
                <a:ext uri="{FF2B5EF4-FFF2-40B4-BE49-F238E27FC236}">
                  <a16:creationId xmlns:a16="http://schemas.microsoft.com/office/drawing/2014/main" id="{97A20199-45AF-4716-B00D-2E5A493ABF67}"/>
                </a:ext>
              </a:extLst>
            </p:cNvPr>
            <p:cNvSpPr txBox="1"/>
            <p:nvPr>
              <p:custDataLst>
                <p:custData r:id="rId35"/>
              </p:custDataLst>
            </p:nvPr>
          </p:nvSpPr>
          <p:spPr>
            <a:xfrm>
              <a:off x="2303401" y="3420675"/>
              <a:ext cx="2584252"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grpSp>
        <p:nvGrpSpPr>
          <p:cNvPr id="168" name="Grupo 167">
            <a:extLst>
              <a:ext uri="{FF2B5EF4-FFF2-40B4-BE49-F238E27FC236}">
                <a16:creationId xmlns:a16="http://schemas.microsoft.com/office/drawing/2014/main" id="{9FB18EC2-5B37-41FB-B666-D0C368AF1674}"/>
              </a:ext>
            </a:extLst>
          </p:cNvPr>
          <p:cNvGrpSpPr/>
          <p:nvPr/>
        </p:nvGrpSpPr>
        <p:grpSpPr>
          <a:xfrm>
            <a:off x="7874596" y="4636045"/>
            <a:ext cx="3525632" cy="900000"/>
            <a:chOff x="7876348" y="3153976"/>
            <a:chExt cx="3525632" cy="900000"/>
          </a:xfrm>
        </p:grpSpPr>
        <p:sp>
          <p:nvSpPr>
            <p:cNvPr id="169" name="Rectángulo: esquinas redondeadas 168">
              <a:extLst>
                <a:ext uri="{FF2B5EF4-FFF2-40B4-BE49-F238E27FC236}">
                  <a16:creationId xmlns:a16="http://schemas.microsoft.com/office/drawing/2014/main" id="{066C32E0-1EAE-46B2-9E44-71A7B53BF4D4}"/>
                </a:ext>
              </a:extLst>
            </p:cNvPr>
            <p:cNvSpPr/>
            <p:nvPr/>
          </p:nvSpPr>
          <p:spPr>
            <a:xfrm>
              <a:off x="7876348" y="3153976"/>
              <a:ext cx="3525632" cy="900000"/>
            </a:xfrm>
            <a:prstGeom prst="roundRect">
              <a:avLst>
                <a:gd name="adj" fmla="val 50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70" name="Content">
              <a:extLst>
                <a:ext uri="{FF2B5EF4-FFF2-40B4-BE49-F238E27FC236}">
                  <a16:creationId xmlns:a16="http://schemas.microsoft.com/office/drawing/2014/main" id="{CD568AEB-697D-445F-BEA5-38F9CE6CD25F}"/>
                </a:ext>
              </a:extLst>
            </p:cNvPr>
            <p:cNvSpPr txBox="1"/>
            <p:nvPr>
              <p:custDataLst>
                <p:custData r:id="rId33"/>
              </p:custDataLst>
            </p:nvPr>
          </p:nvSpPr>
          <p:spPr>
            <a:xfrm>
              <a:off x="7876348" y="3166675"/>
              <a:ext cx="2584252"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pic>
        <p:nvPicPr>
          <p:cNvPr id="91" name="Gráfico 90">
            <a:extLst>
              <a:ext uri="{FF2B5EF4-FFF2-40B4-BE49-F238E27FC236}">
                <a16:creationId xmlns:a16="http://schemas.microsoft.com/office/drawing/2014/main" id="{4ABC6407-F9FE-4FEB-A4DA-78815D014C45}"/>
              </a:ext>
            </a:extLst>
          </p:cNvPr>
          <p:cNvPicPr>
            <a:picLocks noChangeAspect="1"/>
          </p:cNvPicPr>
          <p:nvPr/>
        </p:nvPicPr>
        <p:blipFill>
          <a:blip r:embed="rId83">
            <a:extLst>
              <a:ext uri="{28A0092B-C50C-407E-A947-70E740481C1C}">
                <a14:useLocalDpi xmlns:a14="http://schemas.microsoft.com/office/drawing/2010/main" val="0"/>
              </a:ext>
              <a:ext uri="{96DAC541-7B7A-43D3-8B79-37D633B846F1}">
                <asvg:svgBlip xmlns:asvg="http://schemas.microsoft.com/office/drawing/2016/SVG/main" r:embed="rId84"/>
              </a:ext>
            </a:extLst>
          </a:blip>
          <a:stretch>
            <a:fillRect/>
          </a:stretch>
        </p:blipFill>
        <p:spPr>
          <a:xfrm>
            <a:off x="7753111" y="1746520"/>
            <a:ext cx="252000" cy="252000"/>
          </a:xfrm>
          <a:prstGeom prst="rect">
            <a:avLst/>
          </a:prstGeom>
        </p:spPr>
      </p:pic>
    </p:spTree>
    <p:extLst>
      <p:ext uri="{BB962C8B-B14F-4D97-AF65-F5344CB8AC3E}">
        <p14:creationId xmlns:p14="http://schemas.microsoft.com/office/powerpoint/2010/main" val="314497819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10048"/>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custDataLst>
                  <p:custData r:id="rId39"/>
                </p:custDataLst>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custDataLst>
                  <p:custData r:id="rId40"/>
                </p:custDataLst>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custDataLst>
                <p:custData r:id="rId26"/>
              </p:custDataLst>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custDataLst>
                  <p:custData r:id="rId38"/>
                </p:custDataLst>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custDataLst>
                  <p:custData r:id="rId34"/>
                </p:custDataLst>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custDataLst>
                  <p:custData r:id="rId35"/>
                  <p:custData r:id="rId36"/>
                </p:custDataLst>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custDataLst>
                  <p:custData r:id="rId37"/>
                </p:custDataLst>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custDataLst>
                <p:custData r:id="rId27"/>
              </p:custDataLst>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custDataLst>
                <p:custData r:id="rId28"/>
              </p:custDataLst>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43"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44"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45"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custDataLst>
                <p:custData r:id="rId29"/>
                <p:custData r:id="rId30"/>
              </p:custDataLst>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custDataLst>
                  <p:custData r:id="rId31"/>
                </p:custDataLst>
              </p:nvPr>
            </p:nvPicPr>
            <p:blipFill>
              <a:blip r:embed="rId46"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47"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48"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custDataLst>
                    <p:custData r:id="rId32"/>
                  </p:custDataLst>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custDataLst>
                    <p:custData r:id="rId33"/>
                  </p:custDataLst>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49">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6130204"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Programas</a:t>
            </a:r>
            <a:r>
              <a:rPr lang="en-US" sz="2600" dirty="0">
                <a:solidFill>
                  <a:srgbClr val="000000"/>
                </a:solidFill>
                <a:latin typeface="Raleway" panose="020B0503030101060003" pitchFamily="34" charset="0"/>
                <a:ea typeface="Segoe UI" pitchFamily="34" charset="0"/>
                <a:cs typeface="Segoe UI" pitchFamily="34" charset="0"/>
              </a:rPr>
              <a:t> de </a:t>
            </a:r>
            <a:r>
              <a:rPr lang="en-US" sz="2600" dirty="0" err="1">
                <a:solidFill>
                  <a:srgbClr val="000000"/>
                </a:solidFill>
                <a:latin typeface="Raleway" panose="020B0503030101060003" pitchFamily="34" charset="0"/>
                <a:ea typeface="Segoe UI" pitchFamily="34" charset="0"/>
                <a:cs typeface="Segoe UI" pitchFamily="34" charset="0"/>
              </a:rPr>
              <a:t>experiencias</a:t>
            </a:r>
            <a:r>
              <a:rPr lang="en-US" sz="2600" dirty="0">
                <a:solidFill>
                  <a:srgbClr val="000000"/>
                </a:solidFill>
                <a:latin typeface="Raleway" panose="020B0503030101060003" pitchFamily="34" charset="0"/>
                <a:ea typeface="Segoe UI" pitchFamily="34" charset="0"/>
                <a:cs typeface="Segoe UI" pitchFamily="34" charset="0"/>
              </a:rPr>
              <a:t> </a:t>
            </a:r>
            <a:r>
              <a:rPr lang="en-US" sz="2600" dirty="0" err="1">
                <a:solidFill>
                  <a:srgbClr val="000000"/>
                </a:solidFill>
                <a:latin typeface="Raleway" panose="020B0503030101060003" pitchFamily="34" charset="0"/>
                <a:ea typeface="Segoe UI" pitchFamily="34" charset="0"/>
                <a:cs typeface="Segoe UI" pitchFamily="34" charset="0"/>
              </a:rPr>
              <a:t>educativas</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 r:id="rId5"/>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50" action="ppaction://hlinksldjump"/>
              <a:extLst>
                <a:ext uri="{FF2B5EF4-FFF2-40B4-BE49-F238E27FC236}">
                  <a16:creationId xmlns:a16="http://schemas.microsoft.com/office/drawing/2014/main" id="{E63BC99B-E73F-4F66-868B-2E3094EB5B9C}"/>
                </a:ext>
              </a:extLst>
            </p:cNvPr>
            <p:cNvSpPr txBox="1"/>
            <p:nvPr>
              <p:custDataLst>
                <p:custData r:id="rId25"/>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pic>
        <p:nvPicPr>
          <p:cNvPr id="57" name="Gráfico 56">
            <a:extLst>
              <a:ext uri="{FF2B5EF4-FFF2-40B4-BE49-F238E27FC236}">
                <a16:creationId xmlns:a16="http://schemas.microsoft.com/office/drawing/2014/main" id="{DE1AA41E-BDEC-4863-816E-0831754431BF}"/>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6945424" y="1746520"/>
            <a:ext cx="252000" cy="252000"/>
          </a:xfrm>
          <a:prstGeom prst="rect">
            <a:avLst/>
          </a:prstGeom>
        </p:spPr>
      </p:pic>
      <p:pic>
        <p:nvPicPr>
          <p:cNvPr id="58" name="Gráfico 57">
            <a:extLst>
              <a:ext uri="{FF2B5EF4-FFF2-40B4-BE49-F238E27FC236}">
                <a16:creationId xmlns:a16="http://schemas.microsoft.com/office/drawing/2014/main" id="{4718B069-794A-4AB6-8599-6C33CD9F43F6}"/>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6583877" y="1746520"/>
            <a:ext cx="252000" cy="252000"/>
          </a:xfrm>
          <a:prstGeom prst="rect">
            <a:avLst/>
          </a:prstGeom>
        </p:spPr>
      </p:pic>
      <p:pic>
        <p:nvPicPr>
          <p:cNvPr id="61" name="Gráfico 60">
            <a:extLst>
              <a:ext uri="{FF2B5EF4-FFF2-40B4-BE49-F238E27FC236}">
                <a16:creationId xmlns:a16="http://schemas.microsoft.com/office/drawing/2014/main" id="{1236ABCA-5C36-458F-85A5-005C7AF5D3AD}"/>
              </a:ext>
            </a:extLst>
          </p:cNvPr>
          <p:cNvPicPr>
            <a:picLocks noChangeAspect="1"/>
          </p:cNvPicPr>
          <p:nvPr/>
        </p:nvPicPr>
        <p:blipFill>
          <a:blip r:embed="rId55">
            <a:extLst>
              <a:ext uri="{28A0092B-C50C-407E-A947-70E740481C1C}">
                <a14:useLocalDpi xmlns:a14="http://schemas.microsoft.com/office/drawing/2010/main" val="0"/>
              </a:ext>
              <a:ext uri="{96DAC541-7B7A-43D3-8B79-37D633B846F1}">
                <asvg:svgBlip xmlns:asvg="http://schemas.microsoft.com/office/drawing/2016/SVG/main" r:embed="rId56"/>
              </a:ext>
            </a:extLst>
          </a:blip>
          <a:stretch>
            <a:fillRect/>
          </a:stretch>
        </p:blipFill>
        <p:spPr>
          <a:xfrm>
            <a:off x="7337863" y="1746520"/>
            <a:ext cx="252000" cy="252000"/>
          </a:xfrm>
          <a:prstGeom prst="rect">
            <a:avLst/>
          </a:prstGeom>
        </p:spPr>
      </p:pic>
      <p:grpSp>
        <p:nvGrpSpPr>
          <p:cNvPr id="62" name="Grupo 61">
            <a:extLst>
              <a:ext uri="{FF2B5EF4-FFF2-40B4-BE49-F238E27FC236}">
                <a16:creationId xmlns:a16="http://schemas.microsoft.com/office/drawing/2014/main" id="{C674EF9C-A7D3-4F2B-B384-9F6FA2C2DA4C}"/>
              </a:ext>
            </a:extLst>
          </p:cNvPr>
          <p:cNvGrpSpPr/>
          <p:nvPr/>
        </p:nvGrpSpPr>
        <p:grpSpPr>
          <a:xfrm>
            <a:off x="457886" y="1475469"/>
            <a:ext cx="4457299" cy="119148"/>
            <a:chOff x="4456771" y="1094344"/>
            <a:chExt cx="4457299" cy="119148"/>
          </a:xfrm>
        </p:grpSpPr>
        <p:sp>
          <p:nvSpPr>
            <p:cNvPr id="63" name="Elipse 62">
              <a:extLst>
                <a:ext uri="{FF2B5EF4-FFF2-40B4-BE49-F238E27FC236}">
                  <a16:creationId xmlns:a16="http://schemas.microsoft.com/office/drawing/2014/main" id="{41653536-D02B-41DF-8A62-F44E2CC59125}"/>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4" name="Elipse 63">
              <a:extLst>
                <a:ext uri="{FF2B5EF4-FFF2-40B4-BE49-F238E27FC236}">
                  <a16:creationId xmlns:a16="http://schemas.microsoft.com/office/drawing/2014/main" id="{9FDF8CBE-2CC7-41E2-8774-2832EC5EB6A6}"/>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5" name="Elipse 64">
              <a:extLst>
                <a:ext uri="{FF2B5EF4-FFF2-40B4-BE49-F238E27FC236}">
                  <a16:creationId xmlns:a16="http://schemas.microsoft.com/office/drawing/2014/main" id="{887E9604-75BB-4647-B3EA-6E79A11762DE}"/>
                </a:ext>
              </a:extLst>
            </p:cNvPr>
            <p:cNvSpPr/>
            <p:nvPr>
              <p:custDataLst>
                <p:custData r:id="rId21"/>
              </p:custDataLst>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6" name="Elipse 65">
              <a:extLst>
                <a:ext uri="{FF2B5EF4-FFF2-40B4-BE49-F238E27FC236}">
                  <a16:creationId xmlns:a16="http://schemas.microsoft.com/office/drawing/2014/main" id="{7CA563D4-2882-446A-88B7-3204A789D084}"/>
                </a:ext>
              </a:extLst>
            </p:cNvPr>
            <p:cNvSpPr/>
            <p:nvPr>
              <p:custDataLst>
                <p:custData r:id="rId22"/>
              </p:custDataLst>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7" name="Elipse 66">
              <a:extLst>
                <a:ext uri="{FF2B5EF4-FFF2-40B4-BE49-F238E27FC236}">
                  <a16:creationId xmlns:a16="http://schemas.microsoft.com/office/drawing/2014/main" id="{E600EDF8-263D-4490-86DC-0E01BDB0F751}"/>
                </a:ext>
              </a:extLst>
            </p:cNvPr>
            <p:cNvSpPr/>
            <p:nvPr>
              <p:custDataLst>
                <p:custData r:id="rId23"/>
              </p:custDataLst>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68" name="Conector recto 67">
              <a:extLst>
                <a:ext uri="{FF2B5EF4-FFF2-40B4-BE49-F238E27FC236}">
                  <a16:creationId xmlns:a16="http://schemas.microsoft.com/office/drawing/2014/main" id="{14EDECD3-C422-4B30-969F-B6F3877DBC34}"/>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69" name="Conector recto 68">
              <a:extLst>
                <a:ext uri="{FF2B5EF4-FFF2-40B4-BE49-F238E27FC236}">
                  <a16:creationId xmlns:a16="http://schemas.microsoft.com/office/drawing/2014/main" id="{586958E1-A821-4FCF-A300-3BBE9C9083B3}"/>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0" name="Conector recto 69">
              <a:extLst>
                <a:ext uri="{FF2B5EF4-FFF2-40B4-BE49-F238E27FC236}">
                  <a16:creationId xmlns:a16="http://schemas.microsoft.com/office/drawing/2014/main" id="{30063195-0F34-4250-B101-09D240E94556}"/>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1" name="Conector recto 70">
              <a:extLst>
                <a:ext uri="{FF2B5EF4-FFF2-40B4-BE49-F238E27FC236}">
                  <a16:creationId xmlns:a16="http://schemas.microsoft.com/office/drawing/2014/main" id="{ADDB576F-76BC-4349-A409-F68F4DC262B4}"/>
                </a:ext>
              </a:extLst>
            </p:cNvPr>
            <p:cNvCxnSpPr>
              <a:cxnSpLocks/>
            </p:cNvCxnSpPr>
            <p:nvPr>
              <p:custDataLst>
                <p:custData r:id="rId24"/>
              </p:custDataLst>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sp>
        <p:nvSpPr>
          <p:cNvPr id="185" name="Content">
            <a:extLst>
              <a:ext uri="{FF2B5EF4-FFF2-40B4-BE49-F238E27FC236}">
                <a16:creationId xmlns:a16="http://schemas.microsoft.com/office/drawing/2014/main" id="{23A4BB70-F6E6-4A90-B5FF-AD060F7ACC1C}"/>
              </a:ext>
            </a:extLst>
          </p:cNvPr>
          <p:cNvSpPr txBox="1"/>
          <p:nvPr>
            <p:custDataLst>
              <p:custData r:id="rId6"/>
            </p:custDataLst>
          </p:nvPr>
        </p:nvSpPr>
        <p:spPr>
          <a:xfrm>
            <a:off x="9678296" y="2233905"/>
            <a:ext cx="825428"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30</a:t>
            </a:r>
          </a:p>
        </p:txBody>
      </p:sp>
      <p:sp>
        <p:nvSpPr>
          <p:cNvPr id="186" name="Content">
            <a:extLst>
              <a:ext uri="{FF2B5EF4-FFF2-40B4-BE49-F238E27FC236}">
                <a16:creationId xmlns:a16="http://schemas.microsoft.com/office/drawing/2014/main" id="{4C01E7EF-9D60-41E8-A7D0-F4EC260B1534}"/>
              </a:ext>
            </a:extLst>
          </p:cNvPr>
          <p:cNvSpPr txBox="1"/>
          <p:nvPr>
            <p:custDataLst>
              <p:custData r:id="rId7"/>
            </p:custDataLst>
          </p:nvPr>
        </p:nvSpPr>
        <p:spPr>
          <a:xfrm>
            <a:off x="10518714" y="2233905"/>
            <a:ext cx="825428"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45</a:t>
            </a:r>
          </a:p>
        </p:txBody>
      </p:sp>
      <p:grpSp>
        <p:nvGrpSpPr>
          <p:cNvPr id="187" name="Grupo 186">
            <a:extLst>
              <a:ext uri="{FF2B5EF4-FFF2-40B4-BE49-F238E27FC236}">
                <a16:creationId xmlns:a16="http://schemas.microsoft.com/office/drawing/2014/main" id="{EED8FA25-001F-4B07-AB00-98260BFC1374}"/>
              </a:ext>
            </a:extLst>
          </p:cNvPr>
          <p:cNvGrpSpPr/>
          <p:nvPr/>
        </p:nvGrpSpPr>
        <p:grpSpPr>
          <a:xfrm>
            <a:off x="11517817" y="2149685"/>
            <a:ext cx="180000" cy="4432199"/>
            <a:chOff x="10045700" y="1993900"/>
            <a:chExt cx="180000" cy="4544434"/>
          </a:xfrm>
        </p:grpSpPr>
        <p:sp>
          <p:nvSpPr>
            <p:cNvPr id="188" name="Rectángulo: esquinas redondeadas 187">
              <a:extLst>
                <a:ext uri="{FF2B5EF4-FFF2-40B4-BE49-F238E27FC236}">
                  <a16:creationId xmlns:a16="http://schemas.microsoft.com/office/drawing/2014/main" id="{1591C8F6-6F44-464A-AF46-A58BDFA4EFC3}"/>
                </a:ext>
              </a:extLst>
            </p:cNvPr>
            <p:cNvSpPr/>
            <p:nvPr>
              <p:custDataLst>
                <p:custData r:id="rId20"/>
              </p:custDataLst>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9" name="Rectángulo: esquinas redondeadas 188">
              <a:extLst>
                <a:ext uri="{FF2B5EF4-FFF2-40B4-BE49-F238E27FC236}">
                  <a16:creationId xmlns:a16="http://schemas.microsoft.com/office/drawing/2014/main" id="{17CB0E45-34EB-4616-AD71-9A77FAB37CA7}"/>
                </a:ext>
              </a:extLst>
            </p:cNvPr>
            <p:cNvSpPr/>
            <p:nvPr/>
          </p:nvSpPr>
          <p:spPr>
            <a:xfrm>
              <a:off x="10045700" y="5405147"/>
              <a:ext cx="180000" cy="1133187"/>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grpSp>
        <p:nvGrpSpPr>
          <p:cNvPr id="4" name="Grupo 3">
            <a:extLst>
              <a:ext uri="{FF2B5EF4-FFF2-40B4-BE49-F238E27FC236}">
                <a16:creationId xmlns:a16="http://schemas.microsoft.com/office/drawing/2014/main" id="{E06BA592-10BC-4232-9F40-C9A4B1412C55}"/>
              </a:ext>
            </a:extLst>
          </p:cNvPr>
          <p:cNvGrpSpPr/>
          <p:nvPr>
            <p:custDataLst>
              <p:custData r:id="rId8"/>
              <p:custData r:id="rId9"/>
            </p:custDataLst>
          </p:nvPr>
        </p:nvGrpSpPr>
        <p:grpSpPr>
          <a:xfrm>
            <a:off x="457886" y="2253139"/>
            <a:ext cx="2367292" cy="292388"/>
            <a:chOff x="457886" y="2253139"/>
            <a:chExt cx="2367292" cy="292388"/>
          </a:xfrm>
        </p:grpSpPr>
        <p:sp>
          <p:nvSpPr>
            <p:cNvPr id="280" name="Content">
              <a:extLst>
                <a:ext uri="{FF2B5EF4-FFF2-40B4-BE49-F238E27FC236}">
                  <a16:creationId xmlns:a16="http://schemas.microsoft.com/office/drawing/2014/main" id="{E95821D4-CC29-4812-A230-6AD4F4C62455}"/>
                </a:ext>
              </a:extLst>
            </p:cNvPr>
            <p:cNvSpPr txBox="1"/>
            <p:nvPr>
              <p:custDataLst>
                <p:custData r:id="rId19"/>
              </p:custDataLst>
            </p:nvPr>
          </p:nvSpPr>
          <p:spPr>
            <a:xfrm>
              <a:off x="457886" y="2253139"/>
              <a:ext cx="212590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Computación</a:t>
              </a:r>
              <a:r>
                <a:rPr lang="en-US" sz="1600" dirty="0">
                  <a:solidFill>
                    <a:srgbClr val="000000"/>
                  </a:solidFill>
                  <a:latin typeface="Raleway" panose="020B0503030101060003" pitchFamily="34" charset="0"/>
                  <a:ea typeface="Segoe UI" pitchFamily="34" charset="0"/>
                  <a:cs typeface="Segoe UI" pitchFamily="34" charset="0"/>
                </a:rPr>
                <a:t> </a:t>
              </a:r>
              <a:r>
                <a:rPr lang="en-US" sz="1600" dirty="0" err="1">
                  <a:solidFill>
                    <a:srgbClr val="000000"/>
                  </a:solidFill>
                  <a:latin typeface="Raleway" panose="020B0503030101060003" pitchFamily="34" charset="0"/>
                  <a:ea typeface="Segoe UI" pitchFamily="34" charset="0"/>
                  <a:cs typeface="Segoe UI" pitchFamily="34" charset="0"/>
                </a:rPr>
                <a:t>básica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281" name="Gráfico 280">
              <a:extLst>
                <a:ext uri="{FF2B5EF4-FFF2-40B4-BE49-F238E27FC236}">
                  <a16:creationId xmlns:a16="http://schemas.microsoft.com/office/drawing/2014/main" id="{E58102BC-9601-4860-A8F8-2252F7B9F670}"/>
                </a:ext>
              </a:extLst>
            </p:cNvPr>
            <p:cNvPicPr>
              <a:picLocks noChangeAspect="1"/>
            </p:cNvPicPr>
            <p:nvPr/>
          </p:nvPicPr>
          <p:blipFill>
            <a:blip r:embed="rId57">
              <a:extLst>
                <a:ext uri="{28A0092B-C50C-407E-A947-70E740481C1C}">
                  <a14:useLocalDpi xmlns:a14="http://schemas.microsoft.com/office/drawing/2010/main" val="0"/>
                </a:ext>
                <a:ext uri="{96DAC541-7B7A-43D3-8B79-37D633B846F1}">
                  <asvg:svgBlip xmlns:asvg="http://schemas.microsoft.com/office/drawing/2016/SVG/main" r:embed="rId58"/>
                </a:ext>
              </a:extLst>
            </a:blip>
            <a:stretch>
              <a:fillRect/>
            </a:stretch>
          </p:blipFill>
          <p:spPr>
            <a:xfrm>
              <a:off x="2625677" y="2267018"/>
              <a:ext cx="199501" cy="252000"/>
            </a:xfrm>
            <a:prstGeom prst="rect">
              <a:avLst/>
            </a:prstGeom>
          </p:spPr>
        </p:pic>
      </p:grpSp>
      <p:sp>
        <p:nvSpPr>
          <p:cNvPr id="120" name="Content">
            <a:extLst>
              <a:ext uri="{FF2B5EF4-FFF2-40B4-BE49-F238E27FC236}">
                <a16:creationId xmlns:a16="http://schemas.microsoft.com/office/drawing/2014/main" id="{0457B059-01E6-41B3-9BE6-B4E42EFBBEFC}"/>
              </a:ext>
            </a:extLst>
          </p:cNvPr>
          <p:cNvSpPr txBox="1"/>
          <p:nvPr>
            <p:custDataLst>
              <p:custData r:id="rId10"/>
            </p:custDataLst>
          </p:nvPr>
        </p:nvSpPr>
        <p:spPr>
          <a:xfrm>
            <a:off x="370782" y="2600409"/>
            <a:ext cx="967470" cy="323165"/>
          </a:xfrm>
          <a:prstGeom prst="rect">
            <a:avLst/>
          </a:prstGeom>
          <a:noFill/>
        </p:spPr>
        <p:txBody>
          <a:bodyPr wrap="square" lIns="91440" tIns="18288" rIns="91440" bIns="27432" rtlCol="0" anchor="ctr" anchorCtr="0">
            <a:spAutoFit/>
          </a:bodyPr>
          <a:lstStyle/>
          <a:p>
            <a:r>
              <a:rPr lang="en-US" dirty="0" err="1">
                <a:latin typeface="Raleway" panose="020B0503030101060003" pitchFamily="34" charset="0"/>
                <a:ea typeface="Segoe UI" pitchFamily="34" charset="0"/>
                <a:cs typeface="Segoe UI" pitchFamily="34" charset="0"/>
              </a:rPr>
              <a:t>Fecha</a:t>
            </a:r>
            <a:endParaRPr lang="en-US" dirty="0">
              <a:latin typeface="Raleway" panose="020B0503030101060003" pitchFamily="34" charset="0"/>
              <a:ea typeface="Segoe UI" pitchFamily="34" charset="0"/>
              <a:cs typeface="Segoe UI" pitchFamily="34" charset="0"/>
            </a:endParaRPr>
          </a:p>
        </p:txBody>
      </p:sp>
      <p:pic>
        <p:nvPicPr>
          <p:cNvPr id="123" name="Gráfico 122">
            <a:extLst>
              <a:ext uri="{FF2B5EF4-FFF2-40B4-BE49-F238E27FC236}">
                <a16:creationId xmlns:a16="http://schemas.microsoft.com/office/drawing/2014/main" id="{D6065099-A1B5-400F-A615-D1FC706C95AC}"/>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1260134" y="2635991"/>
            <a:ext cx="252000" cy="252000"/>
          </a:xfrm>
          <a:prstGeom prst="rect">
            <a:avLst/>
          </a:prstGeom>
        </p:spPr>
      </p:pic>
      <p:sp>
        <p:nvSpPr>
          <p:cNvPr id="91" name="Content">
            <a:extLst>
              <a:ext uri="{FF2B5EF4-FFF2-40B4-BE49-F238E27FC236}">
                <a16:creationId xmlns:a16="http://schemas.microsoft.com/office/drawing/2014/main" id="{C591F96D-B11E-426D-9301-511DF791CDE6}"/>
              </a:ext>
            </a:extLst>
          </p:cNvPr>
          <p:cNvSpPr txBox="1"/>
          <p:nvPr>
            <p:custDataLst>
              <p:custData r:id="rId11"/>
            </p:custDataLst>
          </p:nvPr>
        </p:nvSpPr>
        <p:spPr>
          <a:xfrm>
            <a:off x="362684" y="3019038"/>
            <a:ext cx="1149450" cy="323165"/>
          </a:xfrm>
          <a:prstGeom prst="rect">
            <a:avLst/>
          </a:prstGeom>
          <a:noFill/>
        </p:spPr>
        <p:txBody>
          <a:bodyPr wrap="square" lIns="91440" tIns="18288" rIns="91440" bIns="27432" rtlCol="0" anchor="ctr" anchorCtr="0">
            <a:spAutoFit/>
          </a:bodyPr>
          <a:lstStyle/>
          <a:p>
            <a:r>
              <a:rPr lang="en-US" dirty="0" err="1">
                <a:latin typeface="Raleway" panose="020B0503030101060003" pitchFamily="34" charset="0"/>
                <a:ea typeface="Segoe UI" pitchFamily="34" charset="0"/>
                <a:cs typeface="Segoe UI" pitchFamily="34" charset="0"/>
              </a:rPr>
              <a:t>Saberes</a:t>
            </a:r>
            <a:endParaRPr lang="en-US" dirty="0">
              <a:latin typeface="Raleway" panose="020B0503030101060003" pitchFamily="34" charset="0"/>
              <a:ea typeface="Segoe UI" pitchFamily="34" charset="0"/>
              <a:cs typeface="Segoe UI" pitchFamily="34" charset="0"/>
            </a:endParaRPr>
          </a:p>
        </p:txBody>
      </p:sp>
      <p:pic>
        <p:nvPicPr>
          <p:cNvPr id="92" name="Gráfico 91">
            <a:extLst>
              <a:ext uri="{FF2B5EF4-FFF2-40B4-BE49-F238E27FC236}">
                <a16:creationId xmlns:a16="http://schemas.microsoft.com/office/drawing/2014/main" id="{E5CF57B1-5E10-4715-80AA-C740E44DC86C}"/>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1467936" y="3054620"/>
            <a:ext cx="252000" cy="252000"/>
          </a:xfrm>
          <a:prstGeom prst="rect">
            <a:avLst/>
          </a:prstGeom>
        </p:spPr>
      </p:pic>
      <p:sp>
        <p:nvSpPr>
          <p:cNvPr id="93" name="Content">
            <a:extLst>
              <a:ext uri="{FF2B5EF4-FFF2-40B4-BE49-F238E27FC236}">
                <a16:creationId xmlns:a16="http://schemas.microsoft.com/office/drawing/2014/main" id="{4D80073C-6E76-412A-B9BC-A8C582BB3A3C}"/>
              </a:ext>
            </a:extLst>
          </p:cNvPr>
          <p:cNvSpPr txBox="1"/>
          <p:nvPr>
            <p:custDataLst>
              <p:custData r:id="rId12"/>
            </p:custDataLst>
          </p:nvPr>
        </p:nvSpPr>
        <p:spPr>
          <a:xfrm>
            <a:off x="362684" y="3437668"/>
            <a:ext cx="3137252" cy="323165"/>
          </a:xfrm>
          <a:prstGeom prst="rect">
            <a:avLst/>
          </a:prstGeom>
          <a:noFill/>
        </p:spPr>
        <p:txBody>
          <a:bodyPr wrap="square" lIns="91440" tIns="18288" rIns="91440" bIns="27432" rtlCol="0" anchor="ctr" anchorCtr="0">
            <a:spAutoFit/>
          </a:bodyPr>
          <a:lstStyle/>
          <a:p>
            <a:r>
              <a:rPr lang="en-US" dirty="0" err="1">
                <a:latin typeface="Raleway" panose="020B0503030101060003" pitchFamily="34" charset="0"/>
                <a:ea typeface="Segoe UI" pitchFamily="34" charset="0"/>
                <a:cs typeface="Segoe UI" pitchFamily="34" charset="0"/>
              </a:rPr>
              <a:t>Estrategias</a:t>
            </a:r>
            <a:r>
              <a:rPr lang="en-US" dirty="0">
                <a:latin typeface="Raleway" panose="020B0503030101060003" pitchFamily="34" charset="0"/>
                <a:ea typeface="Segoe UI" pitchFamily="34" charset="0"/>
                <a:cs typeface="Segoe UI" pitchFamily="34" charset="0"/>
              </a:rPr>
              <a:t> </a:t>
            </a:r>
            <a:r>
              <a:rPr lang="en-US" dirty="0" err="1">
                <a:latin typeface="Raleway" panose="020B0503030101060003" pitchFamily="34" charset="0"/>
                <a:ea typeface="Segoe UI" pitchFamily="34" charset="0"/>
                <a:cs typeface="Segoe UI" pitchFamily="34" charset="0"/>
              </a:rPr>
              <a:t>metodológicas</a:t>
            </a:r>
            <a:endParaRPr lang="en-US" dirty="0">
              <a:latin typeface="Raleway" panose="020B0503030101060003" pitchFamily="34" charset="0"/>
              <a:ea typeface="Segoe UI" pitchFamily="34" charset="0"/>
              <a:cs typeface="Segoe UI" pitchFamily="34" charset="0"/>
            </a:endParaRPr>
          </a:p>
        </p:txBody>
      </p:sp>
      <p:pic>
        <p:nvPicPr>
          <p:cNvPr id="94" name="Gráfico 93">
            <a:extLst>
              <a:ext uri="{FF2B5EF4-FFF2-40B4-BE49-F238E27FC236}">
                <a16:creationId xmlns:a16="http://schemas.microsoft.com/office/drawing/2014/main" id="{3D42755A-6DFE-4B4B-AB93-2FAADED59764}"/>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3423736" y="3473249"/>
            <a:ext cx="252000" cy="252000"/>
          </a:xfrm>
          <a:prstGeom prst="rect">
            <a:avLst/>
          </a:prstGeom>
        </p:spPr>
      </p:pic>
      <p:sp>
        <p:nvSpPr>
          <p:cNvPr id="95" name="Content">
            <a:extLst>
              <a:ext uri="{FF2B5EF4-FFF2-40B4-BE49-F238E27FC236}">
                <a16:creationId xmlns:a16="http://schemas.microsoft.com/office/drawing/2014/main" id="{EC6B75AD-4519-491D-923C-C72412DA2812}"/>
              </a:ext>
            </a:extLst>
          </p:cNvPr>
          <p:cNvSpPr txBox="1"/>
          <p:nvPr>
            <p:custDataLst>
              <p:custData r:id="rId13"/>
            </p:custDataLst>
          </p:nvPr>
        </p:nvSpPr>
        <p:spPr>
          <a:xfrm>
            <a:off x="362684" y="3853794"/>
            <a:ext cx="2357996" cy="323165"/>
          </a:xfrm>
          <a:prstGeom prst="rect">
            <a:avLst/>
          </a:prstGeom>
          <a:noFill/>
        </p:spPr>
        <p:txBody>
          <a:bodyPr wrap="square" lIns="91440" tIns="18288" rIns="91440" bIns="27432" rtlCol="0" anchor="ctr" anchorCtr="0">
            <a:spAutoFit/>
          </a:bodyPr>
          <a:lstStyle/>
          <a:p>
            <a:r>
              <a:rPr lang="en-US" dirty="0" err="1">
                <a:latin typeface="Raleway" panose="020B0503030101060003" pitchFamily="34" charset="0"/>
                <a:ea typeface="Segoe UI" pitchFamily="34" charset="0"/>
                <a:cs typeface="Segoe UI" pitchFamily="34" charset="0"/>
              </a:rPr>
              <a:t>Apoyos</a:t>
            </a:r>
            <a:r>
              <a:rPr lang="en-US" dirty="0">
                <a:latin typeface="Raleway" panose="020B0503030101060003" pitchFamily="34" charset="0"/>
                <a:ea typeface="Segoe UI" pitchFamily="34" charset="0"/>
                <a:cs typeface="Segoe UI" pitchFamily="34" charset="0"/>
              </a:rPr>
              <a:t> </a:t>
            </a:r>
            <a:r>
              <a:rPr lang="en-US" dirty="0" err="1">
                <a:latin typeface="Raleway" panose="020B0503030101060003" pitchFamily="34" charset="0"/>
                <a:ea typeface="Segoe UI" pitchFamily="34" charset="0"/>
                <a:cs typeface="Segoe UI" pitchFamily="34" charset="0"/>
              </a:rPr>
              <a:t>educativos</a:t>
            </a:r>
            <a:endParaRPr lang="en-US" dirty="0">
              <a:latin typeface="Raleway" panose="020B0503030101060003" pitchFamily="34" charset="0"/>
              <a:ea typeface="Segoe UI" pitchFamily="34" charset="0"/>
              <a:cs typeface="Segoe UI" pitchFamily="34" charset="0"/>
            </a:endParaRPr>
          </a:p>
        </p:txBody>
      </p:sp>
      <p:pic>
        <p:nvPicPr>
          <p:cNvPr id="96" name="Gráfico 95">
            <a:extLst>
              <a:ext uri="{FF2B5EF4-FFF2-40B4-BE49-F238E27FC236}">
                <a16:creationId xmlns:a16="http://schemas.microsoft.com/office/drawing/2014/main" id="{BD9AFAB2-19DF-471D-BB8A-306044E0D72C}"/>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2636336" y="3889375"/>
            <a:ext cx="252000" cy="252000"/>
          </a:xfrm>
          <a:prstGeom prst="rect">
            <a:avLst/>
          </a:prstGeom>
        </p:spPr>
      </p:pic>
      <p:sp>
        <p:nvSpPr>
          <p:cNvPr id="97" name="Content">
            <a:extLst>
              <a:ext uri="{FF2B5EF4-FFF2-40B4-BE49-F238E27FC236}">
                <a16:creationId xmlns:a16="http://schemas.microsoft.com/office/drawing/2014/main" id="{551D0A5F-54D9-4740-9F0B-79BF2847BEF1}"/>
              </a:ext>
            </a:extLst>
          </p:cNvPr>
          <p:cNvSpPr txBox="1"/>
          <p:nvPr>
            <p:custDataLst>
              <p:custData r:id="rId14"/>
            </p:custDataLst>
          </p:nvPr>
        </p:nvSpPr>
        <p:spPr>
          <a:xfrm>
            <a:off x="357168" y="4274141"/>
            <a:ext cx="3137252" cy="323165"/>
          </a:xfrm>
          <a:prstGeom prst="rect">
            <a:avLst/>
          </a:prstGeom>
          <a:noFill/>
        </p:spPr>
        <p:txBody>
          <a:bodyPr wrap="square" lIns="91440" tIns="18288" rIns="91440" bIns="27432" rtlCol="0" anchor="ctr" anchorCtr="0">
            <a:spAutoFit/>
          </a:bodyPr>
          <a:lstStyle/>
          <a:p>
            <a:r>
              <a:rPr lang="en-US" dirty="0" err="1">
                <a:latin typeface="Raleway" panose="020B0503030101060003" pitchFamily="34" charset="0"/>
                <a:ea typeface="Segoe UI" pitchFamily="34" charset="0"/>
                <a:cs typeface="Segoe UI" pitchFamily="34" charset="0"/>
              </a:rPr>
              <a:t>Evaluación</a:t>
            </a:r>
            <a:r>
              <a:rPr lang="en-US" dirty="0">
                <a:latin typeface="Raleway" panose="020B0503030101060003" pitchFamily="34" charset="0"/>
                <a:ea typeface="Segoe UI" pitchFamily="34" charset="0"/>
                <a:cs typeface="Segoe UI" pitchFamily="34" charset="0"/>
              </a:rPr>
              <a:t> del </a:t>
            </a:r>
            <a:r>
              <a:rPr lang="en-US" dirty="0" err="1">
                <a:latin typeface="Raleway" panose="020B0503030101060003" pitchFamily="34" charset="0"/>
                <a:ea typeface="Segoe UI" pitchFamily="34" charset="0"/>
                <a:cs typeface="Segoe UI" pitchFamily="34" charset="0"/>
              </a:rPr>
              <a:t>desempeño</a:t>
            </a:r>
            <a:endParaRPr lang="en-US" dirty="0">
              <a:latin typeface="Raleway" panose="020B0503030101060003" pitchFamily="34" charset="0"/>
              <a:ea typeface="Segoe UI" pitchFamily="34" charset="0"/>
              <a:cs typeface="Segoe UI" pitchFamily="34" charset="0"/>
            </a:endParaRPr>
          </a:p>
        </p:txBody>
      </p:sp>
      <p:pic>
        <p:nvPicPr>
          <p:cNvPr id="98" name="Gráfico 97">
            <a:extLst>
              <a:ext uri="{FF2B5EF4-FFF2-40B4-BE49-F238E27FC236}">
                <a16:creationId xmlns:a16="http://schemas.microsoft.com/office/drawing/2014/main" id="{D2FE9F0D-79B5-4135-A6FC-961B95F8E09C}"/>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3453780" y="4309722"/>
            <a:ext cx="252000" cy="252000"/>
          </a:xfrm>
          <a:prstGeom prst="rect">
            <a:avLst/>
          </a:prstGeom>
        </p:spPr>
      </p:pic>
      <p:grpSp>
        <p:nvGrpSpPr>
          <p:cNvPr id="99" name="Grupo 98">
            <a:extLst>
              <a:ext uri="{FF2B5EF4-FFF2-40B4-BE49-F238E27FC236}">
                <a16:creationId xmlns:a16="http://schemas.microsoft.com/office/drawing/2014/main" id="{08BA1B28-A2C1-466F-B96B-A9638A7EA07D}"/>
              </a:ext>
            </a:extLst>
          </p:cNvPr>
          <p:cNvGrpSpPr/>
          <p:nvPr>
            <p:custDataLst>
              <p:custData r:id="rId15"/>
            </p:custDataLst>
          </p:nvPr>
        </p:nvGrpSpPr>
        <p:grpSpPr>
          <a:xfrm>
            <a:off x="2298588" y="4782750"/>
            <a:ext cx="3525632" cy="292389"/>
            <a:chOff x="3671888" y="3718559"/>
            <a:chExt cx="3557587" cy="292389"/>
          </a:xfrm>
        </p:grpSpPr>
        <p:sp>
          <p:nvSpPr>
            <p:cNvPr id="100" name="Rectángulo: esquinas redondeadas 99">
              <a:extLst>
                <a:ext uri="{FF2B5EF4-FFF2-40B4-BE49-F238E27FC236}">
                  <a16:creationId xmlns:a16="http://schemas.microsoft.com/office/drawing/2014/main" id="{489AAB7D-E7C2-43B9-A9B0-967B99A311D9}"/>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2" name="Content">
              <a:extLst>
                <a:ext uri="{FF2B5EF4-FFF2-40B4-BE49-F238E27FC236}">
                  <a16:creationId xmlns:a16="http://schemas.microsoft.com/office/drawing/2014/main" id="{FC57E0ED-C781-4382-879E-28F5B7991E31}"/>
                </a:ext>
              </a:extLst>
            </p:cNvPr>
            <p:cNvSpPr txBox="1"/>
            <p:nvPr>
              <p:custDataLst>
                <p:custData r:id="rId18"/>
              </p:custDataLst>
            </p:nvPr>
          </p:nvSpPr>
          <p:spPr>
            <a:xfrm>
              <a:off x="3671888" y="3718559"/>
              <a:ext cx="2607675"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sp>
        <p:nvSpPr>
          <p:cNvPr id="113" name="Content">
            <a:extLst>
              <a:ext uri="{FF2B5EF4-FFF2-40B4-BE49-F238E27FC236}">
                <a16:creationId xmlns:a16="http://schemas.microsoft.com/office/drawing/2014/main" id="{ADB6A9D1-617E-47AC-A6A4-FC4E78DD38EE}"/>
              </a:ext>
            </a:extLst>
          </p:cNvPr>
          <p:cNvSpPr txBox="1"/>
          <p:nvPr>
            <p:custDataLst>
              <p:custData r:id="rId16"/>
            </p:custDataLst>
          </p:nvPr>
        </p:nvSpPr>
        <p:spPr>
          <a:xfrm>
            <a:off x="445186" y="4795959"/>
            <a:ext cx="1764449"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Acreditación</a:t>
            </a:r>
            <a:endParaRPr lang="en-US" sz="1600" dirty="0">
              <a:latin typeface="Raleway" panose="020B0503030101060003" pitchFamily="34" charset="0"/>
              <a:ea typeface="Segoe UI" pitchFamily="34" charset="0"/>
              <a:cs typeface="Segoe UI" pitchFamily="34" charset="0"/>
            </a:endParaRPr>
          </a:p>
        </p:txBody>
      </p:sp>
      <p:sp>
        <p:nvSpPr>
          <p:cNvPr id="114" name="Content">
            <a:extLst>
              <a:ext uri="{FF2B5EF4-FFF2-40B4-BE49-F238E27FC236}">
                <a16:creationId xmlns:a16="http://schemas.microsoft.com/office/drawing/2014/main" id="{45A2085A-6899-4867-95A6-7C45BF14E416}"/>
              </a:ext>
            </a:extLst>
          </p:cNvPr>
          <p:cNvSpPr txBox="1"/>
          <p:nvPr>
            <p:custDataLst>
              <p:custData r:id="rId17"/>
            </p:custDataLst>
          </p:nvPr>
        </p:nvSpPr>
        <p:spPr>
          <a:xfrm>
            <a:off x="353945" y="5244365"/>
            <a:ext cx="3137252" cy="323165"/>
          </a:xfrm>
          <a:prstGeom prst="rect">
            <a:avLst/>
          </a:prstGeom>
          <a:noFill/>
        </p:spPr>
        <p:txBody>
          <a:bodyPr wrap="square" lIns="91440" tIns="18288" rIns="91440" bIns="27432" rtlCol="0" anchor="ctr" anchorCtr="0">
            <a:spAutoFit/>
          </a:bodyPr>
          <a:lstStyle/>
          <a:p>
            <a:r>
              <a:rPr lang="en-US" dirty="0">
                <a:latin typeface="Raleway" panose="020B0503030101060003" pitchFamily="34" charset="0"/>
                <a:ea typeface="Segoe UI" pitchFamily="34" charset="0"/>
                <a:cs typeface="Segoe UI" pitchFamily="34" charset="0"/>
              </a:rPr>
              <a:t>Fuentes de </a:t>
            </a:r>
            <a:r>
              <a:rPr lang="en-US" dirty="0" err="1">
                <a:latin typeface="Raleway" panose="020B0503030101060003" pitchFamily="34" charset="0"/>
                <a:ea typeface="Segoe UI" pitchFamily="34" charset="0"/>
                <a:cs typeface="Segoe UI" pitchFamily="34" charset="0"/>
              </a:rPr>
              <a:t>información</a:t>
            </a:r>
            <a:endParaRPr lang="en-US" dirty="0">
              <a:latin typeface="Raleway" panose="020B0503030101060003" pitchFamily="34" charset="0"/>
              <a:ea typeface="Segoe UI" pitchFamily="34" charset="0"/>
              <a:cs typeface="Segoe UI" pitchFamily="34" charset="0"/>
            </a:endParaRPr>
          </a:p>
        </p:txBody>
      </p:sp>
      <p:pic>
        <p:nvPicPr>
          <p:cNvPr id="115" name="Gráfico 114">
            <a:extLst>
              <a:ext uri="{FF2B5EF4-FFF2-40B4-BE49-F238E27FC236}">
                <a16:creationId xmlns:a16="http://schemas.microsoft.com/office/drawing/2014/main" id="{09597BC4-8BC6-4867-AD97-26C7C40E07EE}"/>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3126707" y="5279946"/>
            <a:ext cx="252000" cy="252000"/>
          </a:xfrm>
          <a:prstGeom prst="rect">
            <a:avLst/>
          </a:prstGeom>
        </p:spPr>
      </p:pic>
      <p:pic>
        <p:nvPicPr>
          <p:cNvPr id="73" name="Gráfico 72">
            <a:extLst>
              <a:ext uri="{FF2B5EF4-FFF2-40B4-BE49-F238E27FC236}">
                <a16:creationId xmlns:a16="http://schemas.microsoft.com/office/drawing/2014/main" id="{A5A76424-B183-44D4-883C-BEAE4CA656B9}"/>
              </a:ext>
            </a:extLst>
          </p:cNvPr>
          <p:cNvPicPr>
            <a:picLocks noChangeAspect="1"/>
          </p:cNvPicPr>
          <p:nvPr/>
        </p:nvPicPr>
        <p:blipFill>
          <a:blip r:embed="rId61">
            <a:extLst>
              <a:ext uri="{28A0092B-C50C-407E-A947-70E740481C1C}">
                <a14:useLocalDpi xmlns:a14="http://schemas.microsoft.com/office/drawing/2010/main" val="0"/>
              </a:ext>
              <a:ext uri="{96DAC541-7B7A-43D3-8B79-37D633B846F1}">
                <asvg:svgBlip xmlns:asvg="http://schemas.microsoft.com/office/drawing/2016/SVG/main" r:embed="rId62"/>
              </a:ext>
            </a:extLst>
          </a:blip>
          <a:stretch>
            <a:fillRect/>
          </a:stretch>
        </p:blipFill>
        <p:spPr>
          <a:xfrm>
            <a:off x="7753111" y="1746520"/>
            <a:ext cx="252000" cy="252000"/>
          </a:xfrm>
          <a:prstGeom prst="rect">
            <a:avLst/>
          </a:prstGeom>
        </p:spPr>
      </p:pic>
    </p:spTree>
    <p:extLst>
      <p:ext uri="{BB962C8B-B14F-4D97-AF65-F5344CB8AC3E}">
        <p14:creationId xmlns:p14="http://schemas.microsoft.com/office/powerpoint/2010/main" val="34741188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10048"/>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custDataLst>
                  <p:custData r:id="rId67"/>
                </p:custDataLst>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custDataLst>
                  <p:custData r:id="rId68"/>
                </p:custDataLst>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custDataLst>
                <p:custData r:id="rId54"/>
              </p:custDataLst>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custDataLst>
                  <p:custData r:id="rId66"/>
                </p:custDataLst>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custDataLst>
                  <p:custData r:id="rId62"/>
                </p:custDataLst>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custDataLst>
                  <p:custData r:id="rId63"/>
                  <p:custData r:id="rId64"/>
                </p:custDataLst>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custDataLst>
                  <p:custData r:id="rId65"/>
                </p:custDataLst>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custDataLst>
                <p:custData r:id="rId55"/>
              </p:custDataLst>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custDataLst>
                <p:custData r:id="rId56"/>
              </p:custDataLst>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71"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72"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73"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custDataLst>
                <p:custData r:id="rId57"/>
                <p:custData r:id="rId58"/>
              </p:custDataLst>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custDataLst>
                  <p:custData r:id="rId59"/>
                </p:custDataLst>
              </p:nvPr>
            </p:nvPicPr>
            <p:blipFill>
              <a:blip r:embed="rId74"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75"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76"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custDataLst>
                    <p:custData r:id="rId60"/>
                  </p:custDataLst>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custDataLst>
                    <p:custData r:id="rId61"/>
                  </p:custDataLst>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77">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3106941"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Mapas</a:t>
            </a:r>
            <a:r>
              <a:rPr lang="en-US" sz="2600" dirty="0">
                <a:solidFill>
                  <a:srgbClr val="000000"/>
                </a:solidFill>
                <a:latin typeface="Raleway" panose="020B0503030101060003" pitchFamily="34" charset="0"/>
                <a:ea typeface="Segoe UI" pitchFamily="34" charset="0"/>
                <a:cs typeface="Segoe UI" pitchFamily="34" charset="0"/>
              </a:rPr>
              <a:t> </a:t>
            </a:r>
            <a:r>
              <a:rPr lang="en-US" sz="2600" dirty="0" err="1">
                <a:solidFill>
                  <a:srgbClr val="000000"/>
                </a:solidFill>
                <a:latin typeface="Raleway" panose="020B0503030101060003" pitchFamily="34" charset="0"/>
                <a:ea typeface="Segoe UI" pitchFamily="34" charset="0"/>
                <a:cs typeface="Segoe UI" pitchFamily="34" charset="0"/>
              </a:rPr>
              <a:t>curriculares</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 r:id="rId5"/>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78" action="ppaction://hlinksldjump"/>
              <a:extLst>
                <a:ext uri="{FF2B5EF4-FFF2-40B4-BE49-F238E27FC236}">
                  <a16:creationId xmlns:a16="http://schemas.microsoft.com/office/drawing/2014/main" id="{E63BC99B-E73F-4F66-868B-2E3094EB5B9C}"/>
                </a:ext>
              </a:extLst>
            </p:cNvPr>
            <p:cNvSpPr txBox="1"/>
            <p:nvPr>
              <p:custDataLst>
                <p:custData r:id="rId53"/>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pic>
        <p:nvPicPr>
          <p:cNvPr id="57" name="Gráfico 56">
            <a:extLst>
              <a:ext uri="{FF2B5EF4-FFF2-40B4-BE49-F238E27FC236}">
                <a16:creationId xmlns:a16="http://schemas.microsoft.com/office/drawing/2014/main" id="{DE1AA41E-BDEC-4863-816E-0831754431BF}"/>
              </a:ext>
            </a:extLst>
          </p:cNvPr>
          <p:cNvPicPr>
            <a:picLocks noChangeAspect="1"/>
          </p:cNvPicPr>
          <p:nvPr/>
        </p:nvPicPr>
        <p:blipFill>
          <a:blip r:embed="rId79">
            <a:extLst>
              <a:ext uri="{28A0092B-C50C-407E-A947-70E740481C1C}">
                <a14:useLocalDpi xmlns:a14="http://schemas.microsoft.com/office/drawing/2010/main" val="0"/>
              </a:ext>
              <a:ext uri="{96DAC541-7B7A-43D3-8B79-37D633B846F1}">
                <asvg:svgBlip xmlns:asvg="http://schemas.microsoft.com/office/drawing/2016/SVG/main" r:embed="rId80"/>
              </a:ext>
            </a:extLst>
          </a:blip>
          <a:stretch>
            <a:fillRect/>
          </a:stretch>
        </p:blipFill>
        <p:spPr>
          <a:xfrm>
            <a:off x="4216738" y="1746520"/>
            <a:ext cx="252000" cy="252000"/>
          </a:xfrm>
          <a:prstGeom prst="rect">
            <a:avLst/>
          </a:prstGeom>
        </p:spPr>
      </p:pic>
      <p:pic>
        <p:nvPicPr>
          <p:cNvPr id="58" name="Gráfico 57">
            <a:extLst>
              <a:ext uri="{FF2B5EF4-FFF2-40B4-BE49-F238E27FC236}">
                <a16:creationId xmlns:a16="http://schemas.microsoft.com/office/drawing/2014/main" id="{4718B069-794A-4AB6-8599-6C33CD9F43F6}"/>
              </a:ext>
            </a:extLst>
          </p:cNvPr>
          <p:cNvPicPr>
            <a:picLocks noChangeAspect="1"/>
          </p:cNvPicPr>
          <p:nvPr/>
        </p:nvPicPr>
        <p:blipFill>
          <a:blip r:embed="rId81">
            <a:extLst>
              <a:ext uri="{28A0092B-C50C-407E-A947-70E740481C1C}">
                <a14:useLocalDpi xmlns:a14="http://schemas.microsoft.com/office/drawing/2010/main" val="0"/>
              </a:ext>
              <a:ext uri="{96DAC541-7B7A-43D3-8B79-37D633B846F1}">
                <asvg:svgBlip xmlns:asvg="http://schemas.microsoft.com/office/drawing/2016/SVG/main" r:embed="rId82"/>
              </a:ext>
            </a:extLst>
          </a:blip>
          <a:stretch>
            <a:fillRect/>
          </a:stretch>
        </p:blipFill>
        <p:spPr>
          <a:xfrm>
            <a:off x="3855191" y="1746520"/>
            <a:ext cx="252000" cy="252000"/>
          </a:xfrm>
          <a:prstGeom prst="rect">
            <a:avLst/>
          </a:prstGeom>
        </p:spPr>
      </p:pic>
      <p:pic>
        <p:nvPicPr>
          <p:cNvPr id="61" name="Gráfico 60">
            <a:extLst>
              <a:ext uri="{FF2B5EF4-FFF2-40B4-BE49-F238E27FC236}">
                <a16:creationId xmlns:a16="http://schemas.microsoft.com/office/drawing/2014/main" id="{1236ABCA-5C36-458F-85A5-005C7AF5D3AD}"/>
              </a:ext>
            </a:extLst>
          </p:cNvPr>
          <p:cNvPicPr>
            <a:picLocks noChangeAspect="1"/>
          </p:cNvPicPr>
          <p:nvPr/>
        </p:nvPicPr>
        <p:blipFill>
          <a:blip r:embed="rId83">
            <a:extLst>
              <a:ext uri="{28A0092B-C50C-407E-A947-70E740481C1C}">
                <a14:useLocalDpi xmlns:a14="http://schemas.microsoft.com/office/drawing/2010/main" val="0"/>
              </a:ext>
              <a:ext uri="{96DAC541-7B7A-43D3-8B79-37D633B846F1}">
                <asvg:svgBlip xmlns:asvg="http://schemas.microsoft.com/office/drawing/2016/SVG/main" r:embed="rId84"/>
              </a:ext>
            </a:extLst>
          </a:blip>
          <a:stretch>
            <a:fillRect/>
          </a:stretch>
        </p:blipFill>
        <p:spPr>
          <a:xfrm>
            <a:off x="4609177" y="1746520"/>
            <a:ext cx="252000" cy="252000"/>
          </a:xfrm>
          <a:prstGeom prst="rect">
            <a:avLst/>
          </a:prstGeom>
        </p:spPr>
      </p:pic>
      <p:grpSp>
        <p:nvGrpSpPr>
          <p:cNvPr id="62" name="Grupo 61">
            <a:extLst>
              <a:ext uri="{FF2B5EF4-FFF2-40B4-BE49-F238E27FC236}">
                <a16:creationId xmlns:a16="http://schemas.microsoft.com/office/drawing/2014/main" id="{C674EF9C-A7D3-4F2B-B384-9F6FA2C2DA4C}"/>
              </a:ext>
            </a:extLst>
          </p:cNvPr>
          <p:cNvGrpSpPr/>
          <p:nvPr/>
        </p:nvGrpSpPr>
        <p:grpSpPr>
          <a:xfrm>
            <a:off x="457886" y="1475469"/>
            <a:ext cx="4457299" cy="119148"/>
            <a:chOff x="4456771" y="1094344"/>
            <a:chExt cx="4457299" cy="119148"/>
          </a:xfrm>
        </p:grpSpPr>
        <p:sp>
          <p:nvSpPr>
            <p:cNvPr id="63" name="Elipse 62">
              <a:extLst>
                <a:ext uri="{FF2B5EF4-FFF2-40B4-BE49-F238E27FC236}">
                  <a16:creationId xmlns:a16="http://schemas.microsoft.com/office/drawing/2014/main" id="{41653536-D02B-41DF-8A62-F44E2CC59125}"/>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4" name="Elipse 63">
              <a:extLst>
                <a:ext uri="{FF2B5EF4-FFF2-40B4-BE49-F238E27FC236}">
                  <a16:creationId xmlns:a16="http://schemas.microsoft.com/office/drawing/2014/main" id="{9FDF8CBE-2CC7-41E2-8774-2832EC5EB6A6}"/>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5" name="Elipse 64">
              <a:extLst>
                <a:ext uri="{FF2B5EF4-FFF2-40B4-BE49-F238E27FC236}">
                  <a16:creationId xmlns:a16="http://schemas.microsoft.com/office/drawing/2014/main" id="{887E9604-75BB-4647-B3EA-6E79A11762DE}"/>
                </a:ext>
              </a:extLst>
            </p:cNvPr>
            <p:cNvSpPr/>
            <p:nvPr>
              <p:custDataLst>
                <p:custData r:id="rId49"/>
              </p:custDataLst>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6" name="Elipse 65">
              <a:extLst>
                <a:ext uri="{FF2B5EF4-FFF2-40B4-BE49-F238E27FC236}">
                  <a16:creationId xmlns:a16="http://schemas.microsoft.com/office/drawing/2014/main" id="{7CA563D4-2882-446A-88B7-3204A789D084}"/>
                </a:ext>
              </a:extLst>
            </p:cNvPr>
            <p:cNvSpPr/>
            <p:nvPr>
              <p:custDataLst>
                <p:custData r:id="rId50"/>
              </p:custDataLst>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7" name="Elipse 66">
              <a:extLst>
                <a:ext uri="{FF2B5EF4-FFF2-40B4-BE49-F238E27FC236}">
                  <a16:creationId xmlns:a16="http://schemas.microsoft.com/office/drawing/2014/main" id="{E600EDF8-263D-4490-86DC-0E01BDB0F751}"/>
                </a:ext>
              </a:extLst>
            </p:cNvPr>
            <p:cNvSpPr/>
            <p:nvPr>
              <p:custDataLst>
                <p:custData r:id="rId51"/>
              </p:custDataLst>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68" name="Conector recto 67">
              <a:extLst>
                <a:ext uri="{FF2B5EF4-FFF2-40B4-BE49-F238E27FC236}">
                  <a16:creationId xmlns:a16="http://schemas.microsoft.com/office/drawing/2014/main" id="{14EDECD3-C422-4B30-969F-B6F3877DBC34}"/>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69" name="Conector recto 68">
              <a:extLst>
                <a:ext uri="{FF2B5EF4-FFF2-40B4-BE49-F238E27FC236}">
                  <a16:creationId xmlns:a16="http://schemas.microsoft.com/office/drawing/2014/main" id="{586958E1-A821-4FCF-A300-3BBE9C9083B3}"/>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0" name="Conector recto 69">
              <a:extLst>
                <a:ext uri="{FF2B5EF4-FFF2-40B4-BE49-F238E27FC236}">
                  <a16:creationId xmlns:a16="http://schemas.microsoft.com/office/drawing/2014/main" id="{30063195-0F34-4250-B101-09D240E94556}"/>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1" name="Conector recto 70">
              <a:extLst>
                <a:ext uri="{FF2B5EF4-FFF2-40B4-BE49-F238E27FC236}">
                  <a16:creationId xmlns:a16="http://schemas.microsoft.com/office/drawing/2014/main" id="{ADDB576F-76BC-4349-A409-F68F4DC262B4}"/>
                </a:ext>
              </a:extLst>
            </p:cNvPr>
            <p:cNvCxnSpPr>
              <a:cxnSpLocks/>
            </p:cNvCxnSpPr>
            <p:nvPr>
              <p:custDataLst>
                <p:custData r:id="rId52"/>
              </p:custDataLst>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sp>
        <p:nvSpPr>
          <p:cNvPr id="185" name="Content">
            <a:extLst>
              <a:ext uri="{FF2B5EF4-FFF2-40B4-BE49-F238E27FC236}">
                <a16:creationId xmlns:a16="http://schemas.microsoft.com/office/drawing/2014/main" id="{23A4BB70-F6E6-4A90-B5FF-AD060F7ACC1C}"/>
              </a:ext>
            </a:extLst>
          </p:cNvPr>
          <p:cNvSpPr txBox="1"/>
          <p:nvPr>
            <p:custDataLst>
              <p:custData r:id="rId6"/>
            </p:custDataLst>
          </p:nvPr>
        </p:nvSpPr>
        <p:spPr>
          <a:xfrm>
            <a:off x="9678296" y="2233905"/>
            <a:ext cx="825428"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30</a:t>
            </a:r>
          </a:p>
        </p:txBody>
      </p:sp>
      <p:sp>
        <p:nvSpPr>
          <p:cNvPr id="186" name="Content">
            <a:extLst>
              <a:ext uri="{FF2B5EF4-FFF2-40B4-BE49-F238E27FC236}">
                <a16:creationId xmlns:a16="http://schemas.microsoft.com/office/drawing/2014/main" id="{4C01E7EF-9D60-41E8-A7D0-F4EC260B1534}"/>
              </a:ext>
            </a:extLst>
          </p:cNvPr>
          <p:cNvSpPr txBox="1"/>
          <p:nvPr>
            <p:custDataLst>
              <p:custData r:id="rId7"/>
            </p:custDataLst>
          </p:nvPr>
        </p:nvSpPr>
        <p:spPr>
          <a:xfrm>
            <a:off x="10518714" y="2233905"/>
            <a:ext cx="825428"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45</a:t>
            </a:r>
          </a:p>
        </p:txBody>
      </p:sp>
      <p:grpSp>
        <p:nvGrpSpPr>
          <p:cNvPr id="187" name="Grupo 186">
            <a:extLst>
              <a:ext uri="{FF2B5EF4-FFF2-40B4-BE49-F238E27FC236}">
                <a16:creationId xmlns:a16="http://schemas.microsoft.com/office/drawing/2014/main" id="{EED8FA25-001F-4B07-AB00-98260BFC1374}"/>
              </a:ext>
            </a:extLst>
          </p:cNvPr>
          <p:cNvGrpSpPr/>
          <p:nvPr/>
        </p:nvGrpSpPr>
        <p:grpSpPr>
          <a:xfrm rot="10800000">
            <a:off x="11517817" y="2149685"/>
            <a:ext cx="180000" cy="4432199"/>
            <a:chOff x="10045700" y="1993900"/>
            <a:chExt cx="180000" cy="4544434"/>
          </a:xfrm>
        </p:grpSpPr>
        <p:sp>
          <p:nvSpPr>
            <p:cNvPr id="188" name="Rectángulo: esquinas redondeadas 187">
              <a:extLst>
                <a:ext uri="{FF2B5EF4-FFF2-40B4-BE49-F238E27FC236}">
                  <a16:creationId xmlns:a16="http://schemas.microsoft.com/office/drawing/2014/main" id="{1591C8F6-6F44-464A-AF46-A58BDFA4EFC3}"/>
                </a:ext>
              </a:extLst>
            </p:cNvPr>
            <p:cNvSpPr/>
            <p:nvPr>
              <p:custDataLst>
                <p:custData r:id="rId48"/>
              </p:custDataLst>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9" name="Rectángulo: esquinas redondeadas 188">
              <a:extLst>
                <a:ext uri="{FF2B5EF4-FFF2-40B4-BE49-F238E27FC236}">
                  <a16:creationId xmlns:a16="http://schemas.microsoft.com/office/drawing/2014/main" id="{17CB0E45-34EB-4616-AD71-9A77FAB37CA7}"/>
                </a:ext>
              </a:extLst>
            </p:cNvPr>
            <p:cNvSpPr/>
            <p:nvPr/>
          </p:nvSpPr>
          <p:spPr>
            <a:xfrm>
              <a:off x="10045700" y="5405147"/>
              <a:ext cx="180000" cy="1133187"/>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grpSp>
        <p:nvGrpSpPr>
          <p:cNvPr id="2" name="Grupo 1">
            <a:extLst>
              <a:ext uri="{FF2B5EF4-FFF2-40B4-BE49-F238E27FC236}">
                <a16:creationId xmlns:a16="http://schemas.microsoft.com/office/drawing/2014/main" id="{2AA23E88-6AD0-4A03-A44A-768FD7747723}"/>
              </a:ext>
            </a:extLst>
          </p:cNvPr>
          <p:cNvGrpSpPr/>
          <p:nvPr>
            <p:custDataLst>
              <p:custData r:id="rId8"/>
              <p:custData r:id="rId9"/>
            </p:custDataLst>
          </p:nvPr>
        </p:nvGrpSpPr>
        <p:grpSpPr>
          <a:xfrm>
            <a:off x="457886" y="2253139"/>
            <a:ext cx="1394836" cy="292388"/>
            <a:chOff x="457886" y="2253139"/>
            <a:chExt cx="1394836" cy="292388"/>
          </a:xfrm>
        </p:grpSpPr>
        <p:sp>
          <p:nvSpPr>
            <p:cNvPr id="280" name="Content">
              <a:extLst>
                <a:ext uri="{FF2B5EF4-FFF2-40B4-BE49-F238E27FC236}">
                  <a16:creationId xmlns:a16="http://schemas.microsoft.com/office/drawing/2014/main" id="{E95821D4-CC29-4812-A230-6AD4F4C62455}"/>
                </a:ext>
              </a:extLst>
            </p:cNvPr>
            <p:cNvSpPr txBox="1"/>
            <p:nvPr>
              <p:custDataLst>
                <p:custData r:id="rId47"/>
              </p:custDataLst>
            </p:nvPr>
          </p:nvSpPr>
          <p:spPr>
            <a:xfrm>
              <a:off x="457886" y="2253139"/>
              <a:ext cx="1023037"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Estándar</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281" name="Gráfico 280">
              <a:extLst>
                <a:ext uri="{FF2B5EF4-FFF2-40B4-BE49-F238E27FC236}">
                  <a16:creationId xmlns:a16="http://schemas.microsoft.com/office/drawing/2014/main" id="{E58102BC-9601-4860-A8F8-2252F7B9F670}"/>
                </a:ext>
              </a:extLst>
            </p:cNvPr>
            <p:cNvPicPr>
              <a:picLocks noChangeAspect="1"/>
            </p:cNvPicPr>
            <p:nvPr/>
          </p:nvPicPr>
          <p:blipFill>
            <a:blip r:embed="rId85">
              <a:extLst>
                <a:ext uri="{28A0092B-C50C-407E-A947-70E740481C1C}">
                  <a14:useLocalDpi xmlns:a14="http://schemas.microsoft.com/office/drawing/2010/main" val="0"/>
                </a:ext>
                <a:ext uri="{96DAC541-7B7A-43D3-8B79-37D633B846F1}">
                  <asvg:svgBlip xmlns:asvg="http://schemas.microsoft.com/office/drawing/2016/SVG/main" r:embed="rId86"/>
                </a:ext>
              </a:extLst>
            </a:blip>
            <a:stretch>
              <a:fillRect/>
            </a:stretch>
          </p:blipFill>
          <p:spPr>
            <a:xfrm>
              <a:off x="1653221" y="2267018"/>
              <a:ext cx="199501" cy="252000"/>
            </a:xfrm>
            <a:prstGeom prst="rect">
              <a:avLst/>
            </a:prstGeom>
          </p:spPr>
        </p:pic>
      </p:grpSp>
      <p:grpSp>
        <p:nvGrpSpPr>
          <p:cNvPr id="3" name="Grupo 2">
            <a:extLst>
              <a:ext uri="{FF2B5EF4-FFF2-40B4-BE49-F238E27FC236}">
                <a16:creationId xmlns:a16="http://schemas.microsoft.com/office/drawing/2014/main" id="{00A058E3-B27D-41B6-99F2-1680BFCF23E3}"/>
              </a:ext>
            </a:extLst>
          </p:cNvPr>
          <p:cNvGrpSpPr/>
          <p:nvPr/>
        </p:nvGrpSpPr>
        <p:grpSpPr>
          <a:xfrm>
            <a:off x="511440" y="6401885"/>
            <a:ext cx="10832705" cy="180000"/>
            <a:chOff x="511440" y="6401885"/>
            <a:chExt cx="10832705" cy="180000"/>
          </a:xfrm>
        </p:grpSpPr>
        <p:sp>
          <p:nvSpPr>
            <p:cNvPr id="76" name="Rectángulo: esquinas redondeadas 75">
              <a:extLst>
                <a:ext uri="{FF2B5EF4-FFF2-40B4-BE49-F238E27FC236}">
                  <a16:creationId xmlns:a16="http://schemas.microsoft.com/office/drawing/2014/main" id="{85B48055-7E39-417F-9B38-435EE1931C84}"/>
                </a:ext>
              </a:extLst>
            </p:cNvPr>
            <p:cNvSpPr/>
            <p:nvPr>
              <p:custDataLst>
                <p:custData r:id="rId46"/>
              </p:custDataLst>
            </p:nvPr>
          </p:nvSpPr>
          <p:spPr>
            <a:xfrm rot="5400000">
              <a:off x="5837793" y="1075532"/>
              <a:ext cx="180000" cy="10832705"/>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9" name="Rectángulo: esquinas redondeadas 78">
              <a:extLst>
                <a:ext uri="{FF2B5EF4-FFF2-40B4-BE49-F238E27FC236}">
                  <a16:creationId xmlns:a16="http://schemas.microsoft.com/office/drawing/2014/main" id="{B44E41CD-1A84-4605-82D1-8A222DB5A272}"/>
                </a:ext>
              </a:extLst>
            </p:cNvPr>
            <p:cNvSpPr/>
            <p:nvPr/>
          </p:nvSpPr>
          <p:spPr>
            <a:xfrm rot="5400000">
              <a:off x="3799193" y="3115085"/>
              <a:ext cx="180000" cy="6753600"/>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grpSp>
        <p:nvGrpSpPr>
          <p:cNvPr id="80" name="Grupo 79">
            <a:extLst>
              <a:ext uri="{FF2B5EF4-FFF2-40B4-BE49-F238E27FC236}">
                <a16:creationId xmlns:a16="http://schemas.microsoft.com/office/drawing/2014/main" id="{958ECEA4-71C4-4274-91ED-C07187391592}"/>
              </a:ext>
            </a:extLst>
          </p:cNvPr>
          <p:cNvGrpSpPr/>
          <p:nvPr>
            <p:custDataLst>
              <p:custData r:id="rId10"/>
            </p:custDataLst>
          </p:nvPr>
        </p:nvGrpSpPr>
        <p:grpSpPr>
          <a:xfrm>
            <a:off x="468735" y="2594783"/>
            <a:ext cx="1931565" cy="292388"/>
            <a:chOff x="4760668" y="4237301"/>
            <a:chExt cx="2616422" cy="292388"/>
          </a:xfrm>
        </p:grpSpPr>
        <p:sp>
          <p:nvSpPr>
            <p:cNvPr id="81" name="Rectángulo: esquinas redondeadas 80">
              <a:extLst>
                <a:ext uri="{FF2B5EF4-FFF2-40B4-BE49-F238E27FC236}">
                  <a16:creationId xmlns:a16="http://schemas.microsoft.com/office/drawing/2014/main" id="{71E28024-16C2-4A99-AB1A-E7F9F503EAD6}"/>
                </a:ext>
              </a:extLst>
            </p:cNvPr>
            <p:cNvSpPr/>
            <p:nvPr/>
          </p:nvSpPr>
          <p:spPr>
            <a:xfrm>
              <a:off x="4760668" y="4237301"/>
              <a:ext cx="2616422" cy="292388"/>
            </a:xfrm>
            <a:prstGeom prst="roundRect">
              <a:avLst>
                <a:gd name="adj" fmla="val 17795"/>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2" name="Content">
              <a:extLst>
                <a:ext uri="{FF2B5EF4-FFF2-40B4-BE49-F238E27FC236}">
                  <a16:creationId xmlns:a16="http://schemas.microsoft.com/office/drawing/2014/main" id="{75B3A67B-6504-40E2-9EF5-00BD270D1175}"/>
                </a:ext>
              </a:extLst>
            </p:cNvPr>
            <p:cNvSpPr txBox="1"/>
            <p:nvPr>
              <p:custDataLst>
                <p:custData r:id="rId45"/>
              </p:custDataLst>
            </p:nvPr>
          </p:nvSpPr>
          <p:spPr>
            <a:xfrm>
              <a:off x="4760668" y="4237301"/>
              <a:ext cx="2616422" cy="292388"/>
            </a:xfrm>
            <a:prstGeom prst="rect">
              <a:avLst/>
            </a:prstGeom>
            <a:noFill/>
            <a:ln>
              <a:noFill/>
            </a:ln>
          </p:spPr>
          <p:txBody>
            <a:bodyPr wrap="square" lIns="91440" tIns="18288" rIns="91440" bIns="27432" rtlCol="0" anchor="ctr" anchorCtr="0">
              <a:spAutoFit/>
            </a:bodyPr>
            <a:lstStyle/>
            <a:p>
              <a:pPr algn="ctr"/>
              <a:r>
                <a:rPr lang="en-US" sz="1600" dirty="0">
                  <a:solidFill>
                    <a:schemeClr val="bg1"/>
                  </a:solidFill>
                  <a:latin typeface="Raleway" panose="020B0503030101060003" pitchFamily="34" charset="0"/>
                  <a:ea typeface="Segoe UI" pitchFamily="34" charset="0"/>
                  <a:cs typeface="Segoe UI" pitchFamily="34" charset="0"/>
                </a:rPr>
                <a:t>1°</a:t>
              </a:r>
            </a:p>
          </p:txBody>
        </p:sp>
      </p:grpSp>
      <p:grpSp>
        <p:nvGrpSpPr>
          <p:cNvPr id="137" name="Grupo 136">
            <a:extLst>
              <a:ext uri="{FF2B5EF4-FFF2-40B4-BE49-F238E27FC236}">
                <a16:creationId xmlns:a16="http://schemas.microsoft.com/office/drawing/2014/main" id="{40470A96-81E2-4BD7-88EC-336EAAF791D9}"/>
              </a:ext>
            </a:extLst>
          </p:cNvPr>
          <p:cNvGrpSpPr/>
          <p:nvPr>
            <p:custDataLst>
              <p:custData r:id="rId11"/>
            </p:custDataLst>
          </p:nvPr>
        </p:nvGrpSpPr>
        <p:grpSpPr>
          <a:xfrm>
            <a:off x="2573971" y="2593376"/>
            <a:ext cx="1931565" cy="292388"/>
            <a:chOff x="4760668" y="4237301"/>
            <a:chExt cx="2616422" cy="292388"/>
          </a:xfrm>
        </p:grpSpPr>
        <p:sp>
          <p:nvSpPr>
            <p:cNvPr id="138" name="Rectángulo: esquinas redondeadas 137">
              <a:extLst>
                <a:ext uri="{FF2B5EF4-FFF2-40B4-BE49-F238E27FC236}">
                  <a16:creationId xmlns:a16="http://schemas.microsoft.com/office/drawing/2014/main" id="{D78D94CD-8975-44B0-983C-B8D285D51A13}"/>
                </a:ext>
              </a:extLst>
            </p:cNvPr>
            <p:cNvSpPr/>
            <p:nvPr/>
          </p:nvSpPr>
          <p:spPr>
            <a:xfrm>
              <a:off x="4760668" y="4237301"/>
              <a:ext cx="2616422" cy="292388"/>
            </a:xfrm>
            <a:prstGeom prst="roundRect">
              <a:avLst>
                <a:gd name="adj" fmla="val 17795"/>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9" name="Content">
              <a:extLst>
                <a:ext uri="{FF2B5EF4-FFF2-40B4-BE49-F238E27FC236}">
                  <a16:creationId xmlns:a16="http://schemas.microsoft.com/office/drawing/2014/main" id="{A1DA4846-FA5E-429A-A303-DD830E212368}"/>
                </a:ext>
              </a:extLst>
            </p:cNvPr>
            <p:cNvSpPr txBox="1"/>
            <p:nvPr>
              <p:custDataLst>
                <p:custData r:id="rId44"/>
              </p:custDataLst>
            </p:nvPr>
          </p:nvSpPr>
          <p:spPr>
            <a:xfrm>
              <a:off x="4760668" y="4237301"/>
              <a:ext cx="2616422" cy="292388"/>
            </a:xfrm>
            <a:prstGeom prst="rect">
              <a:avLst/>
            </a:prstGeom>
            <a:noFill/>
            <a:ln>
              <a:noFill/>
            </a:ln>
          </p:spPr>
          <p:txBody>
            <a:bodyPr wrap="square" lIns="91440" tIns="18288" rIns="91440" bIns="27432" rtlCol="0" anchor="ctr" anchorCtr="0">
              <a:spAutoFit/>
            </a:bodyPr>
            <a:lstStyle/>
            <a:p>
              <a:pPr algn="ctr"/>
              <a:r>
                <a:rPr lang="en-US" sz="1600" dirty="0">
                  <a:solidFill>
                    <a:schemeClr val="bg1"/>
                  </a:solidFill>
                  <a:latin typeface="Raleway" panose="020B0503030101060003" pitchFamily="34" charset="0"/>
                  <a:ea typeface="Segoe UI" pitchFamily="34" charset="0"/>
                  <a:cs typeface="Segoe UI" pitchFamily="34" charset="0"/>
                </a:rPr>
                <a:t>2°</a:t>
              </a:r>
            </a:p>
          </p:txBody>
        </p:sp>
      </p:grpSp>
      <p:grpSp>
        <p:nvGrpSpPr>
          <p:cNvPr id="140" name="Grupo 139">
            <a:extLst>
              <a:ext uri="{FF2B5EF4-FFF2-40B4-BE49-F238E27FC236}">
                <a16:creationId xmlns:a16="http://schemas.microsoft.com/office/drawing/2014/main" id="{CF401B90-934B-4D73-9444-A1F718542C38}"/>
              </a:ext>
            </a:extLst>
          </p:cNvPr>
          <p:cNvGrpSpPr/>
          <p:nvPr>
            <p:custDataLst>
              <p:custData r:id="rId12"/>
            </p:custDataLst>
          </p:nvPr>
        </p:nvGrpSpPr>
        <p:grpSpPr>
          <a:xfrm>
            <a:off x="4679207" y="2593376"/>
            <a:ext cx="1931565" cy="292388"/>
            <a:chOff x="4760668" y="4237301"/>
            <a:chExt cx="2616422" cy="292388"/>
          </a:xfrm>
        </p:grpSpPr>
        <p:sp>
          <p:nvSpPr>
            <p:cNvPr id="141" name="Rectángulo: esquinas redondeadas 140">
              <a:extLst>
                <a:ext uri="{FF2B5EF4-FFF2-40B4-BE49-F238E27FC236}">
                  <a16:creationId xmlns:a16="http://schemas.microsoft.com/office/drawing/2014/main" id="{8694F421-1E11-49CC-8418-47E2468C04D7}"/>
                </a:ext>
              </a:extLst>
            </p:cNvPr>
            <p:cNvSpPr/>
            <p:nvPr/>
          </p:nvSpPr>
          <p:spPr>
            <a:xfrm>
              <a:off x="4760668" y="4237301"/>
              <a:ext cx="2616422" cy="292388"/>
            </a:xfrm>
            <a:prstGeom prst="roundRect">
              <a:avLst>
                <a:gd name="adj" fmla="val 17795"/>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2" name="Content">
              <a:extLst>
                <a:ext uri="{FF2B5EF4-FFF2-40B4-BE49-F238E27FC236}">
                  <a16:creationId xmlns:a16="http://schemas.microsoft.com/office/drawing/2014/main" id="{B0E00B4D-1280-41FE-801B-8D7CFA410703}"/>
                </a:ext>
              </a:extLst>
            </p:cNvPr>
            <p:cNvSpPr txBox="1"/>
            <p:nvPr>
              <p:custDataLst>
                <p:custData r:id="rId43"/>
              </p:custDataLst>
            </p:nvPr>
          </p:nvSpPr>
          <p:spPr>
            <a:xfrm>
              <a:off x="4760668" y="4237301"/>
              <a:ext cx="2616422" cy="292388"/>
            </a:xfrm>
            <a:prstGeom prst="rect">
              <a:avLst/>
            </a:prstGeom>
            <a:noFill/>
            <a:ln>
              <a:noFill/>
            </a:ln>
          </p:spPr>
          <p:txBody>
            <a:bodyPr wrap="square" lIns="91440" tIns="18288" rIns="91440" bIns="27432" rtlCol="0" anchor="ctr" anchorCtr="0">
              <a:spAutoFit/>
            </a:bodyPr>
            <a:lstStyle/>
            <a:p>
              <a:pPr algn="ctr"/>
              <a:r>
                <a:rPr lang="en-US" sz="1600" dirty="0">
                  <a:solidFill>
                    <a:schemeClr val="bg1"/>
                  </a:solidFill>
                  <a:latin typeface="Raleway" panose="020B0503030101060003" pitchFamily="34" charset="0"/>
                  <a:ea typeface="Segoe UI" pitchFamily="34" charset="0"/>
                  <a:cs typeface="Segoe UI" pitchFamily="34" charset="0"/>
                </a:rPr>
                <a:t>3°</a:t>
              </a:r>
            </a:p>
          </p:txBody>
        </p:sp>
      </p:grpSp>
      <p:grpSp>
        <p:nvGrpSpPr>
          <p:cNvPr id="143" name="Grupo 142">
            <a:extLst>
              <a:ext uri="{FF2B5EF4-FFF2-40B4-BE49-F238E27FC236}">
                <a16:creationId xmlns:a16="http://schemas.microsoft.com/office/drawing/2014/main" id="{5E407B3E-F75E-436B-86D1-F3F875E3B8C0}"/>
              </a:ext>
            </a:extLst>
          </p:cNvPr>
          <p:cNvGrpSpPr/>
          <p:nvPr>
            <p:custDataLst>
              <p:custData r:id="rId13"/>
            </p:custDataLst>
          </p:nvPr>
        </p:nvGrpSpPr>
        <p:grpSpPr>
          <a:xfrm>
            <a:off x="6784443" y="2593376"/>
            <a:ext cx="1931565" cy="292388"/>
            <a:chOff x="4760668" y="4237301"/>
            <a:chExt cx="2616422" cy="292388"/>
          </a:xfrm>
        </p:grpSpPr>
        <p:sp>
          <p:nvSpPr>
            <p:cNvPr id="144" name="Rectángulo: esquinas redondeadas 143">
              <a:extLst>
                <a:ext uri="{FF2B5EF4-FFF2-40B4-BE49-F238E27FC236}">
                  <a16:creationId xmlns:a16="http://schemas.microsoft.com/office/drawing/2014/main" id="{5F18CF5D-A1AD-48D5-8243-C6DEC2A4E530}"/>
                </a:ext>
              </a:extLst>
            </p:cNvPr>
            <p:cNvSpPr/>
            <p:nvPr/>
          </p:nvSpPr>
          <p:spPr>
            <a:xfrm>
              <a:off x="4760668" y="4237301"/>
              <a:ext cx="2616422" cy="292388"/>
            </a:xfrm>
            <a:prstGeom prst="roundRect">
              <a:avLst>
                <a:gd name="adj" fmla="val 17795"/>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5" name="Content">
              <a:extLst>
                <a:ext uri="{FF2B5EF4-FFF2-40B4-BE49-F238E27FC236}">
                  <a16:creationId xmlns:a16="http://schemas.microsoft.com/office/drawing/2014/main" id="{58522047-A506-4AA8-A150-C77647A3EF54}"/>
                </a:ext>
              </a:extLst>
            </p:cNvPr>
            <p:cNvSpPr txBox="1"/>
            <p:nvPr>
              <p:custDataLst>
                <p:custData r:id="rId42"/>
              </p:custDataLst>
            </p:nvPr>
          </p:nvSpPr>
          <p:spPr>
            <a:xfrm>
              <a:off x="4760668" y="4237301"/>
              <a:ext cx="2616422" cy="292388"/>
            </a:xfrm>
            <a:prstGeom prst="rect">
              <a:avLst/>
            </a:prstGeom>
            <a:noFill/>
            <a:ln>
              <a:noFill/>
            </a:ln>
          </p:spPr>
          <p:txBody>
            <a:bodyPr wrap="square" lIns="91440" tIns="18288" rIns="91440" bIns="27432" rtlCol="0" anchor="ctr" anchorCtr="0">
              <a:spAutoFit/>
            </a:bodyPr>
            <a:lstStyle/>
            <a:p>
              <a:pPr algn="ctr"/>
              <a:r>
                <a:rPr lang="en-US" sz="1600" dirty="0">
                  <a:solidFill>
                    <a:schemeClr val="bg1"/>
                  </a:solidFill>
                  <a:latin typeface="Raleway" panose="020B0503030101060003" pitchFamily="34" charset="0"/>
                  <a:ea typeface="Segoe UI" pitchFamily="34" charset="0"/>
                  <a:cs typeface="Segoe UI" pitchFamily="34" charset="0"/>
                </a:rPr>
                <a:t>4°</a:t>
              </a:r>
            </a:p>
          </p:txBody>
        </p:sp>
      </p:grpSp>
      <p:grpSp>
        <p:nvGrpSpPr>
          <p:cNvPr id="146" name="Grupo 145">
            <a:extLst>
              <a:ext uri="{FF2B5EF4-FFF2-40B4-BE49-F238E27FC236}">
                <a16:creationId xmlns:a16="http://schemas.microsoft.com/office/drawing/2014/main" id="{D19CF073-9F2C-4EFD-9B3B-B5F1923166FE}"/>
              </a:ext>
            </a:extLst>
          </p:cNvPr>
          <p:cNvGrpSpPr/>
          <p:nvPr>
            <p:custDataLst>
              <p:custData r:id="rId14"/>
            </p:custDataLst>
          </p:nvPr>
        </p:nvGrpSpPr>
        <p:grpSpPr>
          <a:xfrm>
            <a:off x="8889679" y="2593376"/>
            <a:ext cx="1931565" cy="292388"/>
            <a:chOff x="4760668" y="4237301"/>
            <a:chExt cx="2616422" cy="292388"/>
          </a:xfrm>
        </p:grpSpPr>
        <p:sp>
          <p:nvSpPr>
            <p:cNvPr id="147" name="Rectángulo: esquinas redondeadas 146">
              <a:extLst>
                <a:ext uri="{FF2B5EF4-FFF2-40B4-BE49-F238E27FC236}">
                  <a16:creationId xmlns:a16="http://schemas.microsoft.com/office/drawing/2014/main" id="{700F613D-5601-4232-AF6B-2ED582C7A0D2}"/>
                </a:ext>
              </a:extLst>
            </p:cNvPr>
            <p:cNvSpPr/>
            <p:nvPr/>
          </p:nvSpPr>
          <p:spPr>
            <a:xfrm>
              <a:off x="4760668" y="4237301"/>
              <a:ext cx="2616422" cy="292388"/>
            </a:xfrm>
            <a:prstGeom prst="roundRect">
              <a:avLst>
                <a:gd name="adj" fmla="val 17795"/>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8" name="Content">
              <a:extLst>
                <a:ext uri="{FF2B5EF4-FFF2-40B4-BE49-F238E27FC236}">
                  <a16:creationId xmlns:a16="http://schemas.microsoft.com/office/drawing/2014/main" id="{A7589769-927B-4786-8B85-9CC8C2BDB85F}"/>
                </a:ext>
              </a:extLst>
            </p:cNvPr>
            <p:cNvSpPr txBox="1"/>
            <p:nvPr>
              <p:custDataLst>
                <p:custData r:id="rId41"/>
              </p:custDataLst>
            </p:nvPr>
          </p:nvSpPr>
          <p:spPr>
            <a:xfrm>
              <a:off x="4760668" y="4237301"/>
              <a:ext cx="2616422" cy="292388"/>
            </a:xfrm>
            <a:prstGeom prst="rect">
              <a:avLst/>
            </a:prstGeom>
            <a:noFill/>
            <a:ln>
              <a:noFill/>
            </a:ln>
          </p:spPr>
          <p:txBody>
            <a:bodyPr wrap="square" lIns="91440" tIns="18288" rIns="91440" bIns="27432" rtlCol="0" anchor="ctr" anchorCtr="0">
              <a:spAutoFit/>
            </a:bodyPr>
            <a:lstStyle/>
            <a:p>
              <a:pPr algn="ctr"/>
              <a:r>
                <a:rPr lang="en-US" sz="1600" dirty="0">
                  <a:solidFill>
                    <a:schemeClr val="bg1"/>
                  </a:solidFill>
                  <a:latin typeface="Raleway" panose="020B0503030101060003" pitchFamily="34" charset="0"/>
                  <a:ea typeface="Segoe UI" pitchFamily="34" charset="0"/>
                  <a:cs typeface="Segoe UI" pitchFamily="34" charset="0"/>
                </a:rPr>
                <a:t>5°</a:t>
              </a:r>
            </a:p>
          </p:txBody>
        </p:sp>
      </p:grpSp>
      <p:grpSp>
        <p:nvGrpSpPr>
          <p:cNvPr id="12" name="Grupo 11">
            <a:extLst>
              <a:ext uri="{FF2B5EF4-FFF2-40B4-BE49-F238E27FC236}">
                <a16:creationId xmlns:a16="http://schemas.microsoft.com/office/drawing/2014/main" id="{D153B3DF-7426-4376-9C7A-C095A63F6052}"/>
              </a:ext>
            </a:extLst>
          </p:cNvPr>
          <p:cNvGrpSpPr/>
          <p:nvPr/>
        </p:nvGrpSpPr>
        <p:grpSpPr>
          <a:xfrm>
            <a:off x="422305" y="2918262"/>
            <a:ext cx="1992348" cy="292388"/>
            <a:chOff x="419331" y="2925369"/>
            <a:chExt cx="1992348" cy="292388"/>
          </a:xfrm>
        </p:grpSpPr>
        <p:grpSp>
          <p:nvGrpSpPr>
            <p:cNvPr id="153" name="Grupo 152">
              <a:extLst>
                <a:ext uri="{FF2B5EF4-FFF2-40B4-BE49-F238E27FC236}">
                  <a16:creationId xmlns:a16="http://schemas.microsoft.com/office/drawing/2014/main" id="{1638CC39-7427-429A-B374-4B1B48298994}"/>
                </a:ext>
              </a:extLst>
            </p:cNvPr>
            <p:cNvGrpSpPr/>
            <p:nvPr/>
          </p:nvGrpSpPr>
          <p:grpSpPr>
            <a:xfrm>
              <a:off x="468735" y="2925369"/>
              <a:ext cx="1942944" cy="292388"/>
              <a:chOff x="5088022" y="2228273"/>
              <a:chExt cx="4866841" cy="292388"/>
            </a:xfrm>
          </p:grpSpPr>
          <p:grpSp>
            <p:nvGrpSpPr>
              <p:cNvPr id="154" name="Grupo 153">
                <a:extLst>
                  <a:ext uri="{FF2B5EF4-FFF2-40B4-BE49-F238E27FC236}">
                    <a16:creationId xmlns:a16="http://schemas.microsoft.com/office/drawing/2014/main" id="{95C50954-BC0C-4B2E-99A4-F1E3FC40F5C7}"/>
                  </a:ext>
                </a:extLst>
              </p:cNvPr>
              <p:cNvGrpSpPr/>
              <p:nvPr/>
            </p:nvGrpSpPr>
            <p:grpSpPr>
              <a:xfrm>
                <a:off x="5088022" y="2288544"/>
                <a:ext cx="4831076" cy="215060"/>
                <a:chOff x="5088957" y="2331023"/>
                <a:chExt cx="6307277" cy="108000"/>
              </a:xfrm>
            </p:grpSpPr>
            <p:sp>
              <p:nvSpPr>
                <p:cNvPr id="157" name="Rectángulo: esquinas redondeadas 156">
                  <a:extLst>
                    <a:ext uri="{FF2B5EF4-FFF2-40B4-BE49-F238E27FC236}">
                      <a16:creationId xmlns:a16="http://schemas.microsoft.com/office/drawing/2014/main" id="{D7762B3F-DD78-4F96-B444-BD4EE94576ED}"/>
                    </a:ext>
                  </a:extLst>
                </p:cNvPr>
                <p:cNvSpPr/>
                <p:nvPr/>
              </p:nvSpPr>
              <p:spPr>
                <a:xfrm>
                  <a:off x="5088958" y="2331023"/>
                  <a:ext cx="6307276"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8" name="Rectángulo: esquinas redondeadas 157">
                  <a:extLst>
                    <a:ext uri="{FF2B5EF4-FFF2-40B4-BE49-F238E27FC236}">
                      <a16:creationId xmlns:a16="http://schemas.microsoft.com/office/drawing/2014/main" id="{6201C945-12A9-48DD-B350-D914EE06E2F5}"/>
                    </a:ext>
                  </a:extLst>
                </p:cNvPr>
                <p:cNvSpPr/>
                <p:nvPr/>
              </p:nvSpPr>
              <p:spPr>
                <a:xfrm>
                  <a:off x="5088957" y="2331023"/>
                  <a:ext cx="3310138" cy="108000"/>
                </a:xfrm>
                <a:prstGeom prst="roundRect">
                  <a:avLst>
                    <a:gd name="adj" fmla="val 50000"/>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sp>
            <p:nvSpPr>
              <p:cNvPr id="155" name="Content">
                <a:extLst>
                  <a:ext uri="{FF2B5EF4-FFF2-40B4-BE49-F238E27FC236}">
                    <a16:creationId xmlns:a16="http://schemas.microsoft.com/office/drawing/2014/main" id="{D0A2F91D-2E37-48BA-8E44-1CEBB1B04618}"/>
                  </a:ext>
                </a:extLst>
              </p:cNvPr>
              <p:cNvSpPr txBox="1"/>
              <p:nvPr>
                <p:custDataLst>
                  <p:custData r:id="rId39"/>
                </p:custDataLst>
              </p:nvPr>
            </p:nvSpPr>
            <p:spPr>
              <a:xfrm>
                <a:off x="6696097" y="2228273"/>
                <a:ext cx="105108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40</a:t>
                </a:r>
              </a:p>
            </p:txBody>
          </p:sp>
          <p:sp>
            <p:nvSpPr>
              <p:cNvPr id="156" name="Content">
                <a:extLst>
                  <a:ext uri="{FF2B5EF4-FFF2-40B4-BE49-F238E27FC236}">
                    <a16:creationId xmlns:a16="http://schemas.microsoft.com/office/drawing/2014/main" id="{237AB9FF-F2E2-4F3A-AAA6-A298393D4AD1}"/>
                  </a:ext>
                </a:extLst>
              </p:cNvPr>
              <p:cNvSpPr txBox="1"/>
              <p:nvPr>
                <p:custDataLst>
                  <p:custData r:id="rId40"/>
                </p:custDataLst>
              </p:nvPr>
            </p:nvSpPr>
            <p:spPr>
              <a:xfrm>
                <a:off x="8903778" y="2228273"/>
                <a:ext cx="105108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50</a:t>
                </a:r>
              </a:p>
            </p:txBody>
          </p:sp>
        </p:grpSp>
        <p:sp>
          <p:nvSpPr>
            <p:cNvPr id="159" name="Content">
              <a:extLst>
                <a:ext uri="{FF2B5EF4-FFF2-40B4-BE49-F238E27FC236}">
                  <a16:creationId xmlns:a16="http://schemas.microsoft.com/office/drawing/2014/main" id="{30193755-F48D-4F80-8A7B-F2AFF84225FD}"/>
                </a:ext>
              </a:extLst>
            </p:cNvPr>
            <p:cNvSpPr txBox="1"/>
            <p:nvPr>
              <p:custDataLst>
                <p:custData r:id="rId38"/>
              </p:custDataLst>
            </p:nvPr>
          </p:nvSpPr>
          <p:spPr>
            <a:xfrm>
              <a:off x="419331" y="2925369"/>
              <a:ext cx="41961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30</a:t>
              </a:r>
            </a:p>
          </p:txBody>
        </p:sp>
      </p:grpSp>
      <p:grpSp>
        <p:nvGrpSpPr>
          <p:cNvPr id="160" name="Grupo 159">
            <a:extLst>
              <a:ext uri="{FF2B5EF4-FFF2-40B4-BE49-F238E27FC236}">
                <a16:creationId xmlns:a16="http://schemas.microsoft.com/office/drawing/2014/main" id="{5184467F-7710-479D-A85B-AD7DED6CA15E}"/>
              </a:ext>
            </a:extLst>
          </p:cNvPr>
          <p:cNvGrpSpPr/>
          <p:nvPr/>
        </p:nvGrpSpPr>
        <p:grpSpPr>
          <a:xfrm>
            <a:off x="466159" y="3293485"/>
            <a:ext cx="1405754" cy="292388"/>
            <a:chOff x="4994282" y="5290814"/>
            <a:chExt cx="1405754" cy="292388"/>
          </a:xfrm>
        </p:grpSpPr>
        <p:sp>
          <p:nvSpPr>
            <p:cNvPr id="161" name="Rectángulo: esquinas redondeadas 160">
              <a:extLst>
                <a:ext uri="{FF2B5EF4-FFF2-40B4-BE49-F238E27FC236}">
                  <a16:creationId xmlns:a16="http://schemas.microsoft.com/office/drawing/2014/main" id="{A645B045-B720-44EB-86EF-E32ECB9C4DA5}"/>
                </a:ext>
              </a:extLst>
            </p:cNvPr>
            <p:cNvSpPr/>
            <p:nvPr/>
          </p:nvSpPr>
          <p:spPr>
            <a:xfrm>
              <a:off x="4994282" y="5290814"/>
              <a:ext cx="1405754"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2" name="Content">
              <a:hlinkClick r:id="rId87" action="ppaction://hlinksldjump"/>
              <a:extLst>
                <a:ext uri="{FF2B5EF4-FFF2-40B4-BE49-F238E27FC236}">
                  <a16:creationId xmlns:a16="http://schemas.microsoft.com/office/drawing/2014/main" id="{CD08E408-CE39-493A-BD30-84CB00831514}"/>
                </a:ext>
              </a:extLst>
            </p:cNvPr>
            <p:cNvSpPr txBox="1"/>
            <p:nvPr>
              <p:custDataLst>
                <p:custData r:id="rId37"/>
              </p:custDataLst>
            </p:nvPr>
          </p:nvSpPr>
          <p:spPr>
            <a:xfrm>
              <a:off x="4994282" y="5290814"/>
              <a:ext cx="1106127"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Agregar</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163" name="Gráfico 162">
              <a:hlinkClick r:id="rId87" action="ppaction://hlinksldjump"/>
              <a:extLst>
                <a:ext uri="{FF2B5EF4-FFF2-40B4-BE49-F238E27FC236}">
                  <a16:creationId xmlns:a16="http://schemas.microsoft.com/office/drawing/2014/main" id="{776DD9CD-0FFB-4AA6-B44F-0EF214AB2842}"/>
                </a:ext>
              </a:extLst>
            </p:cNvPr>
            <p:cNvPicPr>
              <a:picLocks noChangeAspect="1"/>
            </p:cNvPicPr>
            <p:nvPr/>
          </p:nvPicPr>
          <p:blipFill>
            <a:blip r:embed="rId88">
              <a:extLst>
                <a:ext uri="{28A0092B-C50C-407E-A947-70E740481C1C}">
                  <a14:useLocalDpi xmlns:a14="http://schemas.microsoft.com/office/drawing/2010/main" val="0"/>
                </a:ext>
                <a:ext uri="{96DAC541-7B7A-43D3-8B79-37D633B846F1}">
                  <asvg:svgBlip xmlns:asvg="http://schemas.microsoft.com/office/drawing/2016/SVG/main" r:embed="rId89"/>
                </a:ext>
              </a:extLst>
            </a:blip>
            <a:stretch>
              <a:fillRect/>
            </a:stretch>
          </p:blipFill>
          <p:spPr>
            <a:xfrm>
              <a:off x="6124223" y="5311008"/>
              <a:ext cx="252000" cy="252000"/>
            </a:xfrm>
            <a:prstGeom prst="rect">
              <a:avLst/>
            </a:prstGeom>
          </p:spPr>
        </p:pic>
      </p:grpSp>
      <p:grpSp>
        <p:nvGrpSpPr>
          <p:cNvPr id="34" name="Grupo 33">
            <a:extLst>
              <a:ext uri="{FF2B5EF4-FFF2-40B4-BE49-F238E27FC236}">
                <a16:creationId xmlns:a16="http://schemas.microsoft.com/office/drawing/2014/main" id="{EA5D64EB-2800-4FE8-A8C3-1C6B3C656459}"/>
              </a:ext>
            </a:extLst>
          </p:cNvPr>
          <p:cNvGrpSpPr/>
          <p:nvPr/>
        </p:nvGrpSpPr>
        <p:grpSpPr>
          <a:xfrm>
            <a:off x="457886" y="3678658"/>
            <a:ext cx="1944030" cy="1140074"/>
            <a:chOff x="457886" y="3678658"/>
            <a:chExt cx="1944030" cy="1140074"/>
          </a:xfrm>
        </p:grpSpPr>
        <p:sp>
          <p:nvSpPr>
            <p:cNvPr id="149" name="Rectángulo: esquinas redondeadas 148">
              <a:hlinkClick r:id="rId90" action="ppaction://hlinksldjump"/>
              <a:extLst>
                <a:ext uri="{FF2B5EF4-FFF2-40B4-BE49-F238E27FC236}">
                  <a16:creationId xmlns:a16="http://schemas.microsoft.com/office/drawing/2014/main" id="{0B3C27FD-817F-4AE7-BD60-52DFCDF38BEA}"/>
                </a:ext>
              </a:extLst>
            </p:cNvPr>
            <p:cNvSpPr/>
            <p:nvPr/>
          </p:nvSpPr>
          <p:spPr>
            <a:xfrm>
              <a:off x="457886" y="3678658"/>
              <a:ext cx="1933200" cy="1140074"/>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5" name="Content">
              <a:extLst>
                <a:ext uri="{FF2B5EF4-FFF2-40B4-BE49-F238E27FC236}">
                  <a16:creationId xmlns:a16="http://schemas.microsoft.com/office/drawing/2014/main" id="{9D114E4A-F397-4974-AD26-B2DDBD75E34B}"/>
                </a:ext>
              </a:extLst>
            </p:cNvPr>
            <p:cNvSpPr txBox="1"/>
            <p:nvPr>
              <p:custDataLst>
                <p:custData r:id="rId34"/>
              </p:custDataLst>
            </p:nvPr>
          </p:nvSpPr>
          <p:spPr>
            <a:xfrm>
              <a:off x="466159" y="3707440"/>
              <a:ext cx="1732864" cy="600164"/>
            </a:xfrm>
            <a:prstGeom prst="rect">
              <a:avLst/>
            </a:prstGeom>
            <a:noFill/>
          </p:spPr>
          <p:txBody>
            <a:bodyPr wrap="square" lIns="91440" tIns="18288" rIns="91440" bIns="27432" rtlCol="0" anchor="ctr" anchorCtr="0">
              <a:spAutoFit/>
            </a:bodyPr>
            <a:lstStyle/>
            <a:p>
              <a:r>
                <a:rPr lang="en-US" dirty="0" err="1">
                  <a:latin typeface="Raleway" panose="020B0503030101060003" pitchFamily="34" charset="0"/>
                  <a:ea typeface="Segoe UI" pitchFamily="34" charset="0"/>
                  <a:cs typeface="Segoe UI" pitchFamily="34" charset="0"/>
                </a:rPr>
                <a:t>Computación</a:t>
              </a:r>
              <a:r>
                <a:rPr lang="en-US" dirty="0">
                  <a:latin typeface="Raleway" panose="020B0503030101060003" pitchFamily="34" charset="0"/>
                  <a:ea typeface="Segoe UI" pitchFamily="34" charset="0"/>
                  <a:cs typeface="Segoe UI" pitchFamily="34" charset="0"/>
                </a:rPr>
                <a:t> </a:t>
              </a:r>
              <a:r>
                <a:rPr lang="en-US" dirty="0" err="1">
                  <a:latin typeface="Raleway" panose="020B0503030101060003" pitchFamily="34" charset="0"/>
                  <a:ea typeface="Segoe UI" pitchFamily="34" charset="0"/>
                  <a:cs typeface="Segoe UI" pitchFamily="34" charset="0"/>
                </a:rPr>
                <a:t>básica</a:t>
              </a:r>
              <a:endParaRPr lang="en-US" dirty="0">
                <a:latin typeface="Raleway" panose="020B0503030101060003" pitchFamily="34" charset="0"/>
                <a:ea typeface="Segoe UI" pitchFamily="34" charset="0"/>
                <a:cs typeface="Segoe UI" pitchFamily="34" charset="0"/>
              </a:endParaRPr>
            </a:p>
          </p:txBody>
        </p:sp>
        <p:sp>
          <p:nvSpPr>
            <p:cNvPr id="166" name="Content">
              <a:extLst>
                <a:ext uri="{FF2B5EF4-FFF2-40B4-BE49-F238E27FC236}">
                  <a16:creationId xmlns:a16="http://schemas.microsoft.com/office/drawing/2014/main" id="{6C63FD5E-21EB-4ABC-B46A-2B717E826AF1}"/>
                </a:ext>
              </a:extLst>
            </p:cNvPr>
            <p:cNvSpPr txBox="1"/>
            <p:nvPr>
              <p:custDataLst>
                <p:custData r:id="rId35"/>
              </p:custDataLst>
            </p:nvPr>
          </p:nvSpPr>
          <p:spPr>
            <a:xfrm>
              <a:off x="466868" y="4509805"/>
              <a:ext cx="552049"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T</a:t>
              </a:r>
            </a:p>
          </p:txBody>
        </p:sp>
        <p:sp>
          <p:nvSpPr>
            <p:cNvPr id="167" name="Content">
              <a:extLst>
                <a:ext uri="{FF2B5EF4-FFF2-40B4-BE49-F238E27FC236}">
                  <a16:creationId xmlns:a16="http://schemas.microsoft.com/office/drawing/2014/main" id="{971F7969-1CCD-47E3-B0ED-5AB7D7A13650}"/>
                </a:ext>
              </a:extLst>
            </p:cNvPr>
            <p:cNvSpPr txBox="1"/>
            <p:nvPr>
              <p:custDataLst>
                <p:custData r:id="rId36"/>
              </p:custDataLst>
            </p:nvPr>
          </p:nvSpPr>
          <p:spPr>
            <a:xfrm>
              <a:off x="1479704" y="4509805"/>
              <a:ext cx="922212" cy="292388"/>
            </a:xfrm>
            <a:prstGeom prst="rect">
              <a:avLst/>
            </a:prstGeom>
            <a:noFill/>
          </p:spPr>
          <p:txBody>
            <a:bodyPr wrap="square" lIns="91440" tIns="18288" rIns="91440" bIns="27432" rtlCol="0" anchor="ctr" anchorCtr="0">
              <a:spAutoFit/>
            </a:bodyPr>
            <a:lstStyle/>
            <a:p>
              <a:pPr algn="r"/>
              <a:r>
                <a:rPr lang="en-US" sz="1600" dirty="0">
                  <a:latin typeface="Raleway" panose="020B0503030101060003" pitchFamily="34" charset="0"/>
                  <a:ea typeface="Segoe UI" pitchFamily="34" charset="0"/>
                  <a:cs typeface="Segoe UI" pitchFamily="34" charset="0"/>
                </a:rPr>
                <a:t>0-6-6</a:t>
              </a:r>
            </a:p>
          </p:txBody>
        </p:sp>
      </p:grpSp>
      <p:grpSp>
        <p:nvGrpSpPr>
          <p:cNvPr id="168" name="Grupo 167">
            <a:extLst>
              <a:ext uri="{FF2B5EF4-FFF2-40B4-BE49-F238E27FC236}">
                <a16:creationId xmlns:a16="http://schemas.microsoft.com/office/drawing/2014/main" id="{90A91ED6-B517-4FD9-9E02-737C377D0E2F}"/>
              </a:ext>
            </a:extLst>
          </p:cNvPr>
          <p:cNvGrpSpPr/>
          <p:nvPr/>
        </p:nvGrpSpPr>
        <p:grpSpPr>
          <a:xfrm>
            <a:off x="457886" y="4917315"/>
            <a:ext cx="1944030" cy="1140074"/>
            <a:chOff x="457886" y="3678658"/>
            <a:chExt cx="1944030" cy="1140074"/>
          </a:xfrm>
        </p:grpSpPr>
        <p:sp>
          <p:nvSpPr>
            <p:cNvPr id="169" name="Rectángulo: esquinas redondeadas 168">
              <a:hlinkClick r:id="rId90" action="ppaction://hlinksldjump"/>
              <a:extLst>
                <a:ext uri="{FF2B5EF4-FFF2-40B4-BE49-F238E27FC236}">
                  <a16:creationId xmlns:a16="http://schemas.microsoft.com/office/drawing/2014/main" id="{1FE558AE-9555-45B2-BCCF-DC1D0AA11DCF}"/>
                </a:ext>
              </a:extLst>
            </p:cNvPr>
            <p:cNvSpPr/>
            <p:nvPr/>
          </p:nvSpPr>
          <p:spPr>
            <a:xfrm>
              <a:off x="457886" y="3678658"/>
              <a:ext cx="1933200" cy="1140074"/>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70" name="Content">
              <a:extLst>
                <a:ext uri="{FF2B5EF4-FFF2-40B4-BE49-F238E27FC236}">
                  <a16:creationId xmlns:a16="http://schemas.microsoft.com/office/drawing/2014/main" id="{CFA66DF3-AF90-427B-BE58-24138B2036B8}"/>
                </a:ext>
              </a:extLst>
            </p:cNvPr>
            <p:cNvSpPr txBox="1"/>
            <p:nvPr>
              <p:custDataLst>
                <p:custData r:id="rId31"/>
              </p:custDataLst>
            </p:nvPr>
          </p:nvSpPr>
          <p:spPr>
            <a:xfrm>
              <a:off x="466159" y="3706239"/>
              <a:ext cx="1732864" cy="323165"/>
            </a:xfrm>
            <a:prstGeom prst="rect">
              <a:avLst/>
            </a:prstGeom>
            <a:noFill/>
          </p:spPr>
          <p:txBody>
            <a:bodyPr wrap="square" lIns="91440" tIns="18288" rIns="91440" bIns="27432" rtlCol="0" anchor="ctr" anchorCtr="0">
              <a:spAutoFit/>
            </a:bodyPr>
            <a:lstStyle/>
            <a:p>
              <a:r>
                <a:rPr lang="en-US" dirty="0" err="1">
                  <a:latin typeface="Raleway" panose="020B0503030101060003" pitchFamily="34" charset="0"/>
                  <a:ea typeface="Segoe UI" pitchFamily="34" charset="0"/>
                  <a:cs typeface="Segoe UI" pitchFamily="34" charset="0"/>
                </a:rPr>
                <a:t>Inglés</a:t>
              </a:r>
              <a:r>
                <a:rPr lang="en-US" dirty="0">
                  <a:latin typeface="Raleway" panose="020B0503030101060003" pitchFamily="34" charset="0"/>
                  <a:ea typeface="Segoe UI" pitchFamily="34" charset="0"/>
                  <a:cs typeface="Segoe UI" pitchFamily="34" charset="0"/>
                </a:rPr>
                <a:t> I</a:t>
              </a:r>
            </a:p>
          </p:txBody>
        </p:sp>
        <p:sp>
          <p:nvSpPr>
            <p:cNvPr id="171" name="Content">
              <a:extLst>
                <a:ext uri="{FF2B5EF4-FFF2-40B4-BE49-F238E27FC236}">
                  <a16:creationId xmlns:a16="http://schemas.microsoft.com/office/drawing/2014/main" id="{1DC45CF7-D4AA-4304-A54C-EF5F8898A350}"/>
                </a:ext>
              </a:extLst>
            </p:cNvPr>
            <p:cNvSpPr txBox="1"/>
            <p:nvPr>
              <p:custDataLst>
                <p:custData r:id="rId32"/>
              </p:custDataLst>
            </p:nvPr>
          </p:nvSpPr>
          <p:spPr>
            <a:xfrm>
              <a:off x="466868" y="4509805"/>
              <a:ext cx="552049"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T</a:t>
              </a:r>
            </a:p>
          </p:txBody>
        </p:sp>
        <p:sp>
          <p:nvSpPr>
            <p:cNvPr id="172" name="Content">
              <a:extLst>
                <a:ext uri="{FF2B5EF4-FFF2-40B4-BE49-F238E27FC236}">
                  <a16:creationId xmlns:a16="http://schemas.microsoft.com/office/drawing/2014/main" id="{7A06A5E5-35F6-49A2-AD90-6D8E61166DE5}"/>
                </a:ext>
              </a:extLst>
            </p:cNvPr>
            <p:cNvSpPr txBox="1"/>
            <p:nvPr>
              <p:custDataLst>
                <p:custData r:id="rId33"/>
              </p:custDataLst>
            </p:nvPr>
          </p:nvSpPr>
          <p:spPr>
            <a:xfrm>
              <a:off x="1479704" y="4509805"/>
              <a:ext cx="922212" cy="292388"/>
            </a:xfrm>
            <a:prstGeom prst="rect">
              <a:avLst/>
            </a:prstGeom>
            <a:noFill/>
          </p:spPr>
          <p:txBody>
            <a:bodyPr wrap="square" lIns="91440" tIns="18288" rIns="91440" bIns="27432" rtlCol="0" anchor="ctr" anchorCtr="0">
              <a:spAutoFit/>
            </a:bodyPr>
            <a:lstStyle/>
            <a:p>
              <a:pPr algn="r"/>
              <a:r>
                <a:rPr lang="en-US" sz="1600" dirty="0">
                  <a:latin typeface="Raleway" panose="020B0503030101060003" pitchFamily="34" charset="0"/>
                  <a:ea typeface="Segoe UI" pitchFamily="34" charset="0"/>
                  <a:cs typeface="Segoe UI" pitchFamily="34" charset="0"/>
                </a:rPr>
                <a:t>0-6-6</a:t>
              </a:r>
            </a:p>
          </p:txBody>
        </p:sp>
      </p:grpSp>
      <p:grpSp>
        <p:nvGrpSpPr>
          <p:cNvPr id="173" name="Grupo 172">
            <a:extLst>
              <a:ext uri="{FF2B5EF4-FFF2-40B4-BE49-F238E27FC236}">
                <a16:creationId xmlns:a16="http://schemas.microsoft.com/office/drawing/2014/main" id="{B5FBF1DF-158A-4AA1-A930-AF88ED0BE6BC}"/>
              </a:ext>
            </a:extLst>
          </p:cNvPr>
          <p:cNvGrpSpPr/>
          <p:nvPr/>
        </p:nvGrpSpPr>
        <p:grpSpPr>
          <a:xfrm>
            <a:off x="2567738" y="3678658"/>
            <a:ext cx="1944030" cy="1140074"/>
            <a:chOff x="457886" y="3678658"/>
            <a:chExt cx="1944030" cy="1140074"/>
          </a:xfrm>
        </p:grpSpPr>
        <p:sp>
          <p:nvSpPr>
            <p:cNvPr id="174" name="Rectángulo: esquinas redondeadas 173">
              <a:hlinkClick r:id="rId90" action="ppaction://hlinksldjump"/>
              <a:extLst>
                <a:ext uri="{FF2B5EF4-FFF2-40B4-BE49-F238E27FC236}">
                  <a16:creationId xmlns:a16="http://schemas.microsoft.com/office/drawing/2014/main" id="{A405B607-1F16-477B-A4E8-6E6D5AEFC7C6}"/>
                </a:ext>
              </a:extLst>
            </p:cNvPr>
            <p:cNvSpPr/>
            <p:nvPr/>
          </p:nvSpPr>
          <p:spPr>
            <a:xfrm>
              <a:off x="457886" y="3678658"/>
              <a:ext cx="1933200" cy="1140074"/>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75" name="Content">
              <a:extLst>
                <a:ext uri="{FF2B5EF4-FFF2-40B4-BE49-F238E27FC236}">
                  <a16:creationId xmlns:a16="http://schemas.microsoft.com/office/drawing/2014/main" id="{E7F88753-E1F2-4B4A-9A5E-05D54FBDD82F}"/>
                </a:ext>
              </a:extLst>
            </p:cNvPr>
            <p:cNvSpPr txBox="1"/>
            <p:nvPr>
              <p:custDataLst>
                <p:custData r:id="rId28"/>
              </p:custDataLst>
            </p:nvPr>
          </p:nvSpPr>
          <p:spPr>
            <a:xfrm>
              <a:off x="466159" y="3706239"/>
              <a:ext cx="1732864" cy="323165"/>
            </a:xfrm>
            <a:prstGeom prst="rect">
              <a:avLst/>
            </a:prstGeom>
            <a:noFill/>
          </p:spPr>
          <p:txBody>
            <a:bodyPr wrap="square" lIns="91440" tIns="18288" rIns="91440" bIns="27432" rtlCol="0" anchor="ctr" anchorCtr="0">
              <a:spAutoFit/>
            </a:bodyPr>
            <a:lstStyle/>
            <a:p>
              <a:r>
                <a:rPr lang="en-US" dirty="0" err="1">
                  <a:latin typeface="Raleway" panose="020B0503030101060003" pitchFamily="34" charset="0"/>
                  <a:ea typeface="Segoe UI" pitchFamily="34" charset="0"/>
                  <a:cs typeface="Segoe UI" pitchFamily="34" charset="0"/>
                </a:rPr>
                <a:t>Inglés</a:t>
              </a:r>
              <a:r>
                <a:rPr lang="en-US" dirty="0">
                  <a:latin typeface="Raleway" panose="020B0503030101060003" pitchFamily="34" charset="0"/>
                  <a:ea typeface="Segoe UI" pitchFamily="34" charset="0"/>
                  <a:cs typeface="Segoe UI" pitchFamily="34" charset="0"/>
                </a:rPr>
                <a:t> II</a:t>
              </a:r>
            </a:p>
          </p:txBody>
        </p:sp>
        <p:sp>
          <p:nvSpPr>
            <p:cNvPr id="176" name="Content">
              <a:extLst>
                <a:ext uri="{FF2B5EF4-FFF2-40B4-BE49-F238E27FC236}">
                  <a16:creationId xmlns:a16="http://schemas.microsoft.com/office/drawing/2014/main" id="{6669B2D1-463E-45D3-811F-698AFB04F51F}"/>
                </a:ext>
              </a:extLst>
            </p:cNvPr>
            <p:cNvSpPr txBox="1"/>
            <p:nvPr>
              <p:custDataLst>
                <p:custData r:id="rId29"/>
              </p:custDataLst>
            </p:nvPr>
          </p:nvSpPr>
          <p:spPr>
            <a:xfrm>
              <a:off x="466868" y="4509805"/>
              <a:ext cx="552049"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T</a:t>
              </a:r>
            </a:p>
          </p:txBody>
        </p:sp>
        <p:sp>
          <p:nvSpPr>
            <p:cNvPr id="177" name="Content">
              <a:extLst>
                <a:ext uri="{FF2B5EF4-FFF2-40B4-BE49-F238E27FC236}">
                  <a16:creationId xmlns:a16="http://schemas.microsoft.com/office/drawing/2014/main" id="{1378BE9D-0281-41B2-B157-4DB98889F4A6}"/>
                </a:ext>
              </a:extLst>
            </p:cNvPr>
            <p:cNvSpPr txBox="1"/>
            <p:nvPr>
              <p:custDataLst>
                <p:custData r:id="rId30"/>
              </p:custDataLst>
            </p:nvPr>
          </p:nvSpPr>
          <p:spPr>
            <a:xfrm>
              <a:off x="1479704" y="4509805"/>
              <a:ext cx="922212" cy="292388"/>
            </a:xfrm>
            <a:prstGeom prst="rect">
              <a:avLst/>
            </a:prstGeom>
            <a:noFill/>
          </p:spPr>
          <p:txBody>
            <a:bodyPr wrap="square" lIns="91440" tIns="18288" rIns="91440" bIns="27432" rtlCol="0" anchor="ctr" anchorCtr="0">
              <a:spAutoFit/>
            </a:bodyPr>
            <a:lstStyle/>
            <a:p>
              <a:pPr algn="r"/>
              <a:r>
                <a:rPr lang="en-US" sz="1600" dirty="0">
                  <a:latin typeface="Raleway" panose="020B0503030101060003" pitchFamily="34" charset="0"/>
                  <a:ea typeface="Segoe UI" pitchFamily="34" charset="0"/>
                  <a:cs typeface="Segoe UI" pitchFamily="34" charset="0"/>
                </a:rPr>
                <a:t>0-6-6</a:t>
              </a:r>
            </a:p>
          </p:txBody>
        </p:sp>
      </p:grpSp>
      <p:grpSp>
        <p:nvGrpSpPr>
          <p:cNvPr id="178" name="Grupo 177">
            <a:extLst>
              <a:ext uri="{FF2B5EF4-FFF2-40B4-BE49-F238E27FC236}">
                <a16:creationId xmlns:a16="http://schemas.microsoft.com/office/drawing/2014/main" id="{2BC4BC1E-B698-4642-ADDA-85FCDB2E7747}"/>
              </a:ext>
            </a:extLst>
          </p:cNvPr>
          <p:cNvGrpSpPr/>
          <p:nvPr/>
        </p:nvGrpSpPr>
        <p:grpSpPr>
          <a:xfrm>
            <a:off x="2516253" y="2918262"/>
            <a:ext cx="1992348" cy="292388"/>
            <a:chOff x="419331" y="2925369"/>
            <a:chExt cx="1992348" cy="292388"/>
          </a:xfrm>
        </p:grpSpPr>
        <p:grpSp>
          <p:nvGrpSpPr>
            <p:cNvPr id="179" name="Grupo 178">
              <a:extLst>
                <a:ext uri="{FF2B5EF4-FFF2-40B4-BE49-F238E27FC236}">
                  <a16:creationId xmlns:a16="http://schemas.microsoft.com/office/drawing/2014/main" id="{2E0036A1-89BA-4448-BA2C-FD3BEDFB4699}"/>
                </a:ext>
              </a:extLst>
            </p:cNvPr>
            <p:cNvGrpSpPr/>
            <p:nvPr/>
          </p:nvGrpSpPr>
          <p:grpSpPr>
            <a:xfrm>
              <a:off x="468735" y="2925369"/>
              <a:ext cx="1942944" cy="292388"/>
              <a:chOff x="5088022" y="2228273"/>
              <a:chExt cx="4866841" cy="292388"/>
            </a:xfrm>
          </p:grpSpPr>
          <p:grpSp>
            <p:nvGrpSpPr>
              <p:cNvPr id="181" name="Grupo 180">
                <a:extLst>
                  <a:ext uri="{FF2B5EF4-FFF2-40B4-BE49-F238E27FC236}">
                    <a16:creationId xmlns:a16="http://schemas.microsoft.com/office/drawing/2014/main" id="{284CC9E0-7C05-466C-BC81-7B4792162B1A}"/>
                  </a:ext>
                </a:extLst>
              </p:cNvPr>
              <p:cNvGrpSpPr/>
              <p:nvPr/>
            </p:nvGrpSpPr>
            <p:grpSpPr>
              <a:xfrm>
                <a:off x="5088022" y="2288544"/>
                <a:ext cx="4831076" cy="215060"/>
                <a:chOff x="5088957" y="2331023"/>
                <a:chExt cx="6307277" cy="108000"/>
              </a:xfrm>
            </p:grpSpPr>
            <p:sp>
              <p:nvSpPr>
                <p:cNvPr id="184" name="Rectángulo: esquinas redondeadas 183">
                  <a:extLst>
                    <a:ext uri="{FF2B5EF4-FFF2-40B4-BE49-F238E27FC236}">
                      <a16:creationId xmlns:a16="http://schemas.microsoft.com/office/drawing/2014/main" id="{2AAC074E-B8AE-4DDC-818E-85A8F487F08E}"/>
                    </a:ext>
                  </a:extLst>
                </p:cNvPr>
                <p:cNvSpPr/>
                <p:nvPr/>
              </p:nvSpPr>
              <p:spPr>
                <a:xfrm>
                  <a:off x="5088958" y="2331023"/>
                  <a:ext cx="6307276"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90" name="Rectángulo: esquinas redondeadas 189">
                  <a:extLst>
                    <a:ext uri="{FF2B5EF4-FFF2-40B4-BE49-F238E27FC236}">
                      <a16:creationId xmlns:a16="http://schemas.microsoft.com/office/drawing/2014/main" id="{57CB6F07-740C-4EE9-91A1-974BED8BC1B2}"/>
                    </a:ext>
                  </a:extLst>
                </p:cNvPr>
                <p:cNvSpPr/>
                <p:nvPr/>
              </p:nvSpPr>
              <p:spPr>
                <a:xfrm>
                  <a:off x="5088957" y="2331023"/>
                  <a:ext cx="1648221" cy="108000"/>
                </a:xfrm>
                <a:prstGeom prst="roundRect">
                  <a:avLst>
                    <a:gd name="adj" fmla="val 50000"/>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sp>
            <p:nvSpPr>
              <p:cNvPr id="182" name="Content">
                <a:extLst>
                  <a:ext uri="{FF2B5EF4-FFF2-40B4-BE49-F238E27FC236}">
                    <a16:creationId xmlns:a16="http://schemas.microsoft.com/office/drawing/2014/main" id="{9BA40D09-7682-42C5-B521-139CF76A4B37}"/>
                  </a:ext>
                </a:extLst>
              </p:cNvPr>
              <p:cNvSpPr txBox="1"/>
              <p:nvPr>
                <p:custDataLst>
                  <p:custData r:id="rId26"/>
                </p:custDataLst>
              </p:nvPr>
            </p:nvSpPr>
            <p:spPr>
              <a:xfrm>
                <a:off x="5849085" y="2228273"/>
                <a:ext cx="105108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36</a:t>
                </a:r>
              </a:p>
            </p:txBody>
          </p:sp>
          <p:sp>
            <p:nvSpPr>
              <p:cNvPr id="183" name="Content">
                <a:extLst>
                  <a:ext uri="{FF2B5EF4-FFF2-40B4-BE49-F238E27FC236}">
                    <a16:creationId xmlns:a16="http://schemas.microsoft.com/office/drawing/2014/main" id="{83ED7ACB-10E9-48B2-B548-E17E10DAA277}"/>
                  </a:ext>
                </a:extLst>
              </p:cNvPr>
              <p:cNvSpPr txBox="1"/>
              <p:nvPr>
                <p:custDataLst>
                  <p:custData r:id="rId27"/>
                </p:custDataLst>
              </p:nvPr>
            </p:nvSpPr>
            <p:spPr>
              <a:xfrm>
                <a:off x="8903778" y="2228273"/>
                <a:ext cx="105108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50</a:t>
                </a:r>
              </a:p>
            </p:txBody>
          </p:sp>
        </p:grpSp>
        <p:sp>
          <p:nvSpPr>
            <p:cNvPr id="180" name="Content">
              <a:extLst>
                <a:ext uri="{FF2B5EF4-FFF2-40B4-BE49-F238E27FC236}">
                  <a16:creationId xmlns:a16="http://schemas.microsoft.com/office/drawing/2014/main" id="{A5937CA8-E1BA-4738-BE0D-91497D38C2BC}"/>
                </a:ext>
              </a:extLst>
            </p:cNvPr>
            <p:cNvSpPr txBox="1"/>
            <p:nvPr>
              <p:custDataLst>
                <p:custData r:id="rId25"/>
              </p:custDataLst>
            </p:nvPr>
          </p:nvSpPr>
          <p:spPr>
            <a:xfrm>
              <a:off x="419331" y="2925369"/>
              <a:ext cx="41961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30</a:t>
              </a:r>
            </a:p>
          </p:txBody>
        </p:sp>
      </p:grpSp>
      <p:grpSp>
        <p:nvGrpSpPr>
          <p:cNvPr id="191" name="Grupo 190">
            <a:extLst>
              <a:ext uri="{FF2B5EF4-FFF2-40B4-BE49-F238E27FC236}">
                <a16:creationId xmlns:a16="http://schemas.microsoft.com/office/drawing/2014/main" id="{8F11BAF7-881F-4A57-8FB2-8ABF6181689A}"/>
              </a:ext>
            </a:extLst>
          </p:cNvPr>
          <p:cNvGrpSpPr/>
          <p:nvPr/>
        </p:nvGrpSpPr>
        <p:grpSpPr>
          <a:xfrm>
            <a:off x="2565657" y="3293485"/>
            <a:ext cx="1405754" cy="292388"/>
            <a:chOff x="4994282" y="5290814"/>
            <a:chExt cx="1405754" cy="292388"/>
          </a:xfrm>
        </p:grpSpPr>
        <p:sp>
          <p:nvSpPr>
            <p:cNvPr id="192" name="Rectángulo: esquinas redondeadas 191">
              <a:extLst>
                <a:ext uri="{FF2B5EF4-FFF2-40B4-BE49-F238E27FC236}">
                  <a16:creationId xmlns:a16="http://schemas.microsoft.com/office/drawing/2014/main" id="{E5E2ECA9-89DE-43FA-9451-318AEDF42886}"/>
                </a:ext>
              </a:extLst>
            </p:cNvPr>
            <p:cNvSpPr/>
            <p:nvPr/>
          </p:nvSpPr>
          <p:spPr>
            <a:xfrm>
              <a:off x="4994282" y="5290814"/>
              <a:ext cx="1405754"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93" name="Content">
              <a:hlinkClick r:id="rId87" action="ppaction://hlinksldjump"/>
              <a:extLst>
                <a:ext uri="{FF2B5EF4-FFF2-40B4-BE49-F238E27FC236}">
                  <a16:creationId xmlns:a16="http://schemas.microsoft.com/office/drawing/2014/main" id="{9016B022-CC01-4559-8CCD-8675B9473D2A}"/>
                </a:ext>
              </a:extLst>
            </p:cNvPr>
            <p:cNvSpPr txBox="1"/>
            <p:nvPr>
              <p:custDataLst>
                <p:custData r:id="rId24"/>
              </p:custDataLst>
            </p:nvPr>
          </p:nvSpPr>
          <p:spPr>
            <a:xfrm>
              <a:off x="4994282" y="5290814"/>
              <a:ext cx="1106127"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Agregar</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194" name="Gráfico 193">
              <a:hlinkClick r:id="rId87" action="ppaction://hlinksldjump"/>
              <a:extLst>
                <a:ext uri="{FF2B5EF4-FFF2-40B4-BE49-F238E27FC236}">
                  <a16:creationId xmlns:a16="http://schemas.microsoft.com/office/drawing/2014/main" id="{1B340B8E-994D-42C6-A28B-817CB8EE2D04}"/>
                </a:ext>
              </a:extLst>
            </p:cNvPr>
            <p:cNvPicPr>
              <a:picLocks noChangeAspect="1"/>
            </p:cNvPicPr>
            <p:nvPr/>
          </p:nvPicPr>
          <p:blipFill>
            <a:blip r:embed="rId88">
              <a:extLst>
                <a:ext uri="{28A0092B-C50C-407E-A947-70E740481C1C}">
                  <a14:useLocalDpi xmlns:a14="http://schemas.microsoft.com/office/drawing/2010/main" val="0"/>
                </a:ext>
                <a:ext uri="{96DAC541-7B7A-43D3-8B79-37D633B846F1}">
                  <asvg:svgBlip xmlns:asvg="http://schemas.microsoft.com/office/drawing/2016/SVG/main" r:embed="rId89"/>
                </a:ext>
              </a:extLst>
            </a:blip>
            <a:stretch>
              <a:fillRect/>
            </a:stretch>
          </p:blipFill>
          <p:spPr>
            <a:xfrm>
              <a:off x="6124223" y="5311008"/>
              <a:ext cx="252000" cy="252000"/>
            </a:xfrm>
            <a:prstGeom prst="rect">
              <a:avLst/>
            </a:prstGeom>
          </p:spPr>
        </p:pic>
      </p:grpSp>
      <p:grpSp>
        <p:nvGrpSpPr>
          <p:cNvPr id="195" name="Grupo 194">
            <a:extLst>
              <a:ext uri="{FF2B5EF4-FFF2-40B4-BE49-F238E27FC236}">
                <a16:creationId xmlns:a16="http://schemas.microsoft.com/office/drawing/2014/main" id="{FCDC6ABC-29B7-4E6F-9EDF-2AD25F9607AF}"/>
              </a:ext>
            </a:extLst>
          </p:cNvPr>
          <p:cNvGrpSpPr/>
          <p:nvPr/>
        </p:nvGrpSpPr>
        <p:grpSpPr>
          <a:xfrm>
            <a:off x="4624282" y="2918262"/>
            <a:ext cx="1992348" cy="292388"/>
            <a:chOff x="419331" y="2925369"/>
            <a:chExt cx="1992348" cy="292388"/>
          </a:xfrm>
        </p:grpSpPr>
        <p:grpSp>
          <p:nvGrpSpPr>
            <p:cNvPr id="196" name="Grupo 195">
              <a:extLst>
                <a:ext uri="{FF2B5EF4-FFF2-40B4-BE49-F238E27FC236}">
                  <a16:creationId xmlns:a16="http://schemas.microsoft.com/office/drawing/2014/main" id="{0F8CA0EA-43F5-4859-9225-BF6F9B7CAC74}"/>
                </a:ext>
              </a:extLst>
            </p:cNvPr>
            <p:cNvGrpSpPr/>
            <p:nvPr/>
          </p:nvGrpSpPr>
          <p:grpSpPr>
            <a:xfrm>
              <a:off x="468735" y="2925369"/>
              <a:ext cx="1942944" cy="292388"/>
              <a:chOff x="5088022" y="2228273"/>
              <a:chExt cx="4866841" cy="292388"/>
            </a:xfrm>
          </p:grpSpPr>
          <p:sp>
            <p:nvSpPr>
              <p:cNvPr id="201" name="Rectángulo: esquinas redondeadas 200">
                <a:extLst>
                  <a:ext uri="{FF2B5EF4-FFF2-40B4-BE49-F238E27FC236}">
                    <a16:creationId xmlns:a16="http://schemas.microsoft.com/office/drawing/2014/main" id="{25FCED56-D68C-42A1-AF94-AF52C9A3D36B}"/>
                  </a:ext>
                </a:extLst>
              </p:cNvPr>
              <p:cNvSpPr/>
              <p:nvPr/>
            </p:nvSpPr>
            <p:spPr>
              <a:xfrm>
                <a:off x="5088022" y="2288544"/>
                <a:ext cx="4831076" cy="21506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00" name="Content">
                <a:extLst>
                  <a:ext uri="{FF2B5EF4-FFF2-40B4-BE49-F238E27FC236}">
                    <a16:creationId xmlns:a16="http://schemas.microsoft.com/office/drawing/2014/main" id="{BF8EAF03-F027-49F2-8E16-FB5800ED8271}"/>
                  </a:ext>
                </a:extLst>
              </p:cNvPr>
              <p:cNvSpPr txBox="1"/>
              <p:nvPr>
                <p:custDataLst>
                  <p:custData r:id="rId23"/>
                </p:custDataLst>
              </p:nvPr>
            </p:nvSpPr>
            <p:spPr>
              <a:xfrm>
                <a:off x="8903778" y="2228273"/>
                <a:ext cx="105108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50</a:t>
                </a:r>
              </a:p>
            </p:txBody>
          </p:sp>
        </p:grpSp>
        <p:sp>
          <p:nvSpPr>
            <p:cNvPr id="197" name="Content">
              <a:extLst>
                <a:ext uri="{FF2B5EF4-FFF2-40B4-BE49-F238E27FC236}">
                  <a16:creationId xmlns:a16="http://schemas.microsoft.com/office/drawing/2014/main" id="{D68F77FF-C095-4EE7-9217-30A50C579688}"/>
                </a:ext>
              </a:extLst>
            </p:cNvPr>
            <p:cNvSpPr txBox="1"/>
            <p:nvPr>
              <p:custDataLst>
                <p:custData r:id="rId22"/>
              </p:custDataLst>
            </p:nvPr>
          </p:nvSpPr>
          <p:spPr>
            <a:xfrm>
              <a:off x="419331" y="2925369"/>
              <a:ext cx="41961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0</a:t>
              </a:r>
            </a:p>
          </p:txBody>
        </p:sp>
      </p:grpSp>
      <p:grpSp>
        <p:nvGrpSpPr>
          <p:cNvPr id="203" name="Grupo 202">
            <a:extLst>
              <a:ext uri="{FF2B5EF4-FFF2-40B4-BE49-F238E27FC236}">
                <a16:creationId xmlns:a16="http://schemas.microsoft.com/office/drawing/2014/main" id="{A7CE7724-7B0E-4B9E-97D3-13D6E222C1D6}"/>
              </a:ext>
            </a:extLst>
          </p:cNvPr>
          <p:cNvGrpSpPr/>
          <p:nvPr/>
        </p:nvGrpSpPr>
        <p:grpSpPr>
          <a:xfrm>
            <a:off x="4668136" y="3293485"/>
            <a:ext cx="1405754" cy="292388"/>
            <a:chOff x="4994282" y="5290814"/>
            <a:chExt cx="1405754" cy="292388"/>
          </a:xfrm>
        </p:grpSpPr>
        <p:sp>
          <p:nvSpPr>
            <p:cNvPr id="204" name="Rectángulo: esquinas redondeadas 203">
              <a:extLst>
                <a:ext uri="{FF2B5EF4-FFF2-40B4-BE49-F238E27FC236}">
                  <a16:creationId xmlns:a16="http://schemas.microsoft.com/office/drawing/2014/main" id="{B9421D81-4607-4BE6-902D-973E93240014}"/>
                </a:ext>
              </a:extLst>
            </p:cNvPr>
            <p:cNvSpPr/>
            <p:nvPr/>
          </p:nvSpPr>
          <p:spPr>
            <a:xfrm>
              <a:off x="4994282" y="5290814"/>
              <a:ext cx="1405754"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05" name="Content">
              <a:hlinkClick r:id="rId87" action="ppaction://hlinksldjump"/>
              <a:extLst>
                <a:ext uri="{FF2B5EF4-FFF2-40B4-BE49-F238E27FC236}">
                  <a16:creationId xmlns:a16="http://schemas.microsoft.com/office/drawing/2014/main" id="{68B44685-5034-43A7-9106-D82E45BF882F}"/>
                </a:ext>
              </a:extLst>
            </p:cNvPr>
            <p:cNvSpPr txBox="1"/>
            <p:nvPr>
              <p:custDataLst>
                <p:custData r:id="rId21"/>
              </p:custDataLst>
            </p:nvPr>
          </p:nvSpPr>
          <p:spPr>
            <a:xfrm>
              <a:off x="4994282" y="5290814"/>
              <a:ext cx="1106127"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Agregar</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206" name="Gráfico 205">
              <a:hlinkClick r:id="rId87" action="ppaction://hlinksldjump"/>
              <a:extLst>
                <a:ext uri="{FF2B5EF4-FFF2-40B4-BE49-F238E27FC236}">
                  <a16:creationId xmlns:a16="http://schemas.microsoft.com/office/drawing/2014/main" id="{1ECEAB49-55D8-483E-B070-EB93C7949B1B}"/>
                </a:ext>
              </a:extLst>
            </p:cNvPr>
            <p:cNvPicPr>
              <a:picLocks noChangeAspect="1"/>
            </p:cNvPicPr>
            <p:nvPr/>
          </p:nvPicPr>
          <p:blipFill>
            <a:blip r:embed="rId88">
              <a:extLst>
                <a:ext uri="{28A0092B-C50C-407E-A947-70E740481C1C}">
                  <a14:useLocalDpi xmlns:a14="http://schemas.microsoft.com/office/drawing/2010/main" val="0"/>
                </a:ext>
                <a:ext uri="{96DAC541-7B7A-43D3-8B79-37D633B846F1}">
                  <asvg:svgBlip xmlns:asvg="http://schemas.microsoft.com/office/drawing/2016/SVG/main" r:embed="rId89"/>
                </a:ext>
              </a:extLst>
            </a:blip>
            <a:stretch>
              <a:fillRect/>
            </a:stretch>
          </p:blipFill>
          <p:spPr>
            <a:xfrm>
              <a:off x="6124223" y="5311008"/>
              <a:ext cx="252000" cy="252000"/>
            </a:xfrm>
            <a:prstGeom prst="rect">
              <a:avLst/>
            </a:prstGeom>
          </p:spPr>
        </p:pic>
      </p:grpSp>
      <p:grpSp>
        <p:nvGrpSpPr>
          <p:cNvPr id="207" name="Grupo 206">
            <a:extLst>
              <a:ext uri="{FF2B5EF4-FFF2-40B4-BE49-F238E27FC236}">
                <a16:creationId xmlns:a16="http://schemas.microsoft.com/office/drawing/2014/main" id="{4E86F1FA-2413-4D1A-BE8C-F569AAA6354C}"/>
              </a:ext>
            </a:extLst>
          </p:cNvPr>
          <p:cNvGrpSpPr/>
          <p:nvPr/>
        </p:nvGrpSpPr>
        <p:grpSpPr>
          <a:xfrm>
            <a:off x="6718230" y="2918262"/>
            <a:ext cx="1992348" cy="292388"/>
            <a:chOff x="419331" y="2925369"/>
            <a:chExt cx="1992348" cy="292388"/>
          </a:xfrm>
        </p:grpSpPr>
        <p:grpSp>
          <p:nvGrpSpPr>
            <p:cNvPr id="208" name="Grupo 207">
              <a:extLst>
                <a:ext uri="{FF2B5EF4-FFF2-40B4-BE49-F238E27FC236}">
                  <a16:creationId xmlns:a16="http://schemas.microsoft.com/office/drawing/2014/main" id="{51216C2A-2827-4DB4-B9A5-A499688BAE37}"/>
                </a:ext>
              </a:extLst>
            </p:cNvPr>
            <p:cNvGrpSpPr/>
            <p:nvPr/>
          </p:nvGrpSpPr>
          <p:grpSpPr>
            <a:xfrm>
              <a:off x="468735" y="2925369"/>
              <a:ext cx="1942944" cy="292388"/>
              <a:chOff x="5088022" y="2228273"/>
              <a:chExt cx="4866841" cy="292388"/>
            </a:xfrm>
          </p:grpSpPr>
          <p:sp>
            <p:nvSpPr>
              <p:cNvPr id="213" name="Rectángulo: esquinas redondeadas 212">
                <a:extLst>
                  <a:ext uri="{FF2B5EF4-FFF2-40B4-BE49-F238E27FC236}">
                    <a16:creationId xmlns:a16="http://schemas.microsoft.com/office/drawing/2014/main" id="{D64E8313-6A50-400B-AEE9-32457023CB48}"/>
                  </a:ext>
                </a:extLst>
              </p:cNvPr>
              <p:cNvSpPr/>
              <p:nvPr/>
            </p:nvSpPr>
            <p:spPr>
              <a:xfrm>
                <a:off x="5088022" y="2288544"/>
                <a:ext cx="4831076" cy="21506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12" name="Content">
                <a:extLst>
                  <a:ext uri="{FF2B5EF4-FFF2-40B4-BE49-F238E27FC236}">
                    <a16:creationId xmlns:a16="http://schemas.microsoft.com/office/drawing/2014/main" id="{24B5BCB5-9A69-4FFC-97D7-527316870AD1}"/>
                  </a:ext>
                </a:extLst>
              </p:cNvPr>
              <p:cNvSpPr txBox="1"/>
              <p:nvPr>
                <p:custDataLst>
                  <p:custData r:id="rId20"/>
                </p:custDataLst>
              </p:nvPr>
            </p:nvSpPr>
            <p:spPr>
              <a:xfrm>
                <a:off x="8903778" y="2228273"/>
                <a:ext cx="105108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50</a:t>
                </a:r>
              </a:p>
            </p:txBody>
          </p:sp>
        </p:grpSp>
        <p:sp>
          <p:nvSpPr>
            <p:cNvPr id="209" name="Content">
              <a:extLst>
                <a:ext uri="{FF2B5EF4-FFF2-40B4-BE49-F238E27FC236}">
                  <a16:creationId xmlns:a16="http://schemas.microsoft.com/office/drawing/2014/main" id="{CF4B29F7-9C33-46FC-89A9-2B45E79A9A36}"/>
                </a:ext>
              </a:extLst>
            </p:cNvPr>
            <p:cNvSpPr txBox="1"/>
            <p:nvPr>
              <p:custDataLst>
                <p:custData r:id="rId19"/>
              </p:custDataLst>
            </p:nvPr>
          </p:nvSpPr>
          <p:spPr>
            <a:xfrm>
              <a:off x="419331" y="2925369"/>
              <a:ext cx="41961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0</a:t>
              </a:r>
            </a:p>
          </p:txBody>
        </p:sp>
      </p:grpSp>
      <p:grpSp>
        <p:nvGrpSpPr>
          <p:cNvPr id="215" name="Grupo 214">
            <a:extLst>
              <a:ext uri="{FF2B5EF4-FFF2-40B4-BE49-F238E27FC236}">
                <a16:creationId xmlns:a16="http://schemas.microsoft.com/office/drawing/2014/main" id="{26FDD159-3B71-411E-8298-5F5A981830B2}"/>
              </a:ext>
            </a:extLst>
          </p:cNvPr>
          <p:cNvGrpSpPr/>
          <p:nvPr/>
        </p:nvGrpSpPr>
        <p:grpSpPr>
          <a:xfrm>
            <a:off x="6767634" y="3293485"/>
            <a:ext cx="1405754" cy="292388"/>
            <a:chOff x="4994282" y="5290814"/>
            <a:chExt cx="1405754" cy="292388"/>
          </a:xfrm>
        </p:grpSpPr>
        <p:sp>
          <p:nvSpPr>
            <p:cNvPr id="216" name="Rectángulo: esquinas redondeadas 215">
              <a:extLst>
                <a:ext uri="{FF2B5EF4-FFF2-40B4-BE49-F238E27FC236}">
                  <a16:creationId xmlns:a16="http://schemas.microsoft.com/office/drawing/2014/main" id="{C5901965-A8F2-41BF-B85F-CE69367F319D}"/>
                </a:ext>
              </a:extLst>
            </p:cNvPr>
            <p:cNvSpPr/>
            <p:nvPr/>
          </p:nvSpPr>
          <p:spPr>
            <a:xfrm>
              <a:off x="4994282" y="5290814"/>
              <a:ext cx="1405754"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17" name="Content">
              <a:hlinkClick r:id="rId87" action="ppaction://hlinksldjump"/>
              <a:extLst>
                <a:ext uri="{FF2B5EF4-FFF2-40B4-BE49-F238E27FC236}">
                  <a16:creationId xmlns:a16="http://schemas.microsoft.com/office/drawing/2014/main" id="{9051ABE0-3DA5-40A7-A54F-BCA6394745EB}"/>
                </a:ext>
              </a:extLst>
            </p:cNvPr>
            <p:cNvSpPr txBox="1"/>
            <p:nvPr>
              <p:custDataLst>
                <p:custData r:id="rId18"/>
              </p:custDataLst>
            </p:nvPr>
          </p:nvSpPr>
          <p:spPr>
            <a:xfrm>
              <a:off x="4994282" y="5290814"/>
              <a:ext cx="1106127"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Agregar</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218" name="Gráfico 217">
              <a:hlinkClick r:id="rId87" action="ppaction://hlinksldjump"/>
              <a:extLst>
                <a:ext uri="{FF2B5EF4-FFF2-40B4-BE49-F238E27FC236}">
                  <a16:creationId xmlns:a16="http://schemas.microsoft.com/office/drawing/2014/main" id="{F52E3F1B-068F-492F-8AD3-6F6965ABDEBF}"/>
                </a:ext>
              </a:extLst>
            </p:cNvPr>
            <p:cNvPicPr>
              <a:picLocks noChangeAspect="1"/>
            </p:cNvPicPr>
            <p:nvPr/>
          </p:nvPicPr>
          <p:blipFill>
            <a:blip r:embed="rId88">
              <a:extLst>
                <a:ext uri="{28A0092B-C50C-407E-A947-70E740481C1C}">
                  <a14:useLocalDpi xmlns:a14="http://schemas.microsoft.com/office/drawing/2010/main" val="0"/>
                </a:ext>
                <a:ext uri="{96DAC541-7B7A-43D3-8B79-37D633B846F1}">
                  <asvg:svgBlip xmlns:asvg="http://schemas.microsoft.com/office/drawing/2016/SVG/main" r:embed="rId89"/>
                </a:ext>
              </a:extLst>
            </a:blip>
            <a:stretch>
              <a:fillRect/>
            </a:stretch>
          </p:blipFill>
          <p:spPr>
            <a:xfrm>
              <a:off x="6124223" y="5311008"/>
              <a:ext cx="252000" cy="252000"/>
            </a:xfrm>
            <a:prstGeom prst="rect">
              <a:avLst/>
            </a:prstGeom>
          </p:spPr>
        </p:pic>
      </p:grpSp>
      <p:grpSp>
        <p:nvGrpSpPr>
          <p:cNvPr id="219" name="Grupo 218">
            <a:extLst>
              <a:ext uri="{FF2B5EF4-FFF2-40B4-BE49-F238E27FC236}">
                <a16:creationId xmlns:a16="http://schemas.microsoft.com/office/drawing/2014/main" id="{2BA76473-1B09-4ED2-809C-E2DAED3FA419}"/>
              </a:ext>
            </a:extLst>
          </p:cNvPr>
          <p:cNvGrpSpPr/>
          <p:nvPr/>
        </p:nvGrpSpPr>
        <p:grpSpPr>
          <a:xfrm>
            <a:off x="8846148" y="2918262"/>
            <a:ext cx="1992348" cy="292388"/>
            <a:chOff x="419331" y="2925369"/>
            <a:chExt cx="1992348" cy="292388"/>
          </a:xfrm>
        </p:grpSpPr>
        <p:grpSp>
          <p:nvGrpSpPr>
            <p:cNvPr id="220" name="Grupo 219">
              <a:extLst>
                <a:ext uri="{FF2B5EF4-FFF2-40B4-BE49-F238E27FC236}">
                  <a16:creationId xmlns:a16="http://schemas.microsoft.com/office/drawing/2014/main" id="{B60EF7DE-D568-4B10-9233-B32B3635DFC7}"/>
                </a:ext>
              </a:extLst>
            </p:cNvPr>
            <p:cNvGrpSpPr/>
            <p:nvPr/>
          </p:nvGrpSpPr>
          <p:grpSpPr>
            <a:xfrm>
              <a:off x="468735" y="2925369"/>
              <a:ext cx="1942944" cy="292388"/>
              <a:chOff x="5088022" y="2228273"/>
              <a:chExt cx="4866841" cy="292388"/>
            </a:xfrm>
          </p:grpSpPr>
          <p:sp>
            <p:nvSpPr>
              <p:cNvPr id="225" name="Rectángulo: esquinas redondeadas 224">
                <a:extLst>
                  <a:ext uri="{FF2B5EF4-FFF2-40B4-BE49-F238E27FC236}">
                    <a16:creationId xmlns:a16="http://schemas.microsoft.com/office/drawing/2014/main" id="{DF67077C-5F20-4CC1-A3AF-FB9DFB7A9541}"/>
                  </a:ext>
                </a:extLst>
              </p:cNvPr>
              <p:cNvSpPr/>
              <p:nvPr/>
            </p:nvSpPr>
            <p:spPr>
              <a:xfrm>
                <a:off x="5088022" y="2288544"/>
                <a:ext cx="4831076" cy="21506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24" name="Content">
                <a:extLst>
                  <a:ext uri="{FF2B5EF4-FFF2-40B4-BE49-F238E27FC236}">
                    <a16:creationId xmlns:a16="http://schemas.microsoft.com/office/drawing/2014/main" id="{52FBD434-F28F-431E-BE55-62D92696DEF4}"/>
                  </a:ext>
                </a:extLst>
              </p:cNvPr>
              <p:cNvSpPr txBox="1"/>
              <p:nvPr>
                <p:custDataLst>
                  <p:custData r:id="rId17"/>
                </p:custDataLst>
              </p:nvPr>
            </p:nvSpPr>
            <p:spPr>
              <a:xfrm>
                <a:off x="8903778" y="2228273"/>
                <a:ext cx="105108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50</a:t>
                </a:r>
              </a:p>
            </p:txBody>
          </p:sp>
        </p:grpSp>
        <p:sp>
          <p:nvSpPr>
            <p:cNvPr id="221" name="Content">
              <a:extLst>
                <a:ext uri="{FF2B5EF4-FFF2-40B4-BE49-F238E27FC236}">
                  <a16:creationId xmlns:a16="http://schemas.microsoft.com/office/drawing/2014/main" id="{56AC444F-2960-4C0E-91CB-77A854DD03E9}"/>
                </a:ext>
              </a:extLst>
            </p:cNvPr>
            <p:cNvSpPr txBox="1"/>
            <p:nvPr>
              <p:custDataLst>
                <p:custData r:id="rId16"/>
              </p:custDataLst>
            </p:nvPr>
          </p:nvSpPr>
          <p:spPr>
            <a:xfrm>
              <a:off x="419331" y="2925369"/>
              <a:ext cx="41961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0</a:t>
              </a:r>
            </a:p>
          </p:txBody>
        </p:sp>
      </p:grpSp>
      <p:grpSp>
        <p:nvGrpSpPr>
          <p:cNvPr id="227" name="Grupo 226">
            <a:extLst>
              <a:ext uri="{FF2B5EF4-FFF2-40B4-BE49-F238E27FC236}">
                <a16:creationId xmlns:a16="http://schemas.microsoft.com/office/drawing/2014/main" id="{C4F439D5-0F9D-4D1E-A834-EC862599F560}"/>
              </a:ext>
            </a:extLst>
          </p:cNvPr>
          <p:cNvGrpSpPr/>
          <p:nvPr/>
        </p:nvGrpSpPr>
        <p:grpSpPr>
          <a:xfrm>
            <a:off x="8895552" y="3293485"/>
            <a:ext cx="1405754" cy="292388"/>
            <a:chOff x="4994282" y="5290814"/>
            <a:chExt cx="1405754" cy="292388"/>
          </a:xfrm>
        </p:grpSpPr>
        <p:sp>
          <p:nvSpPr>
            <p:cNvPr id="228" name="Rectángulo: esquinas redondeadas 227">
              <a:extLst>
                <a:ext uri="{FF2B5EF4-FFF2-40B4-BE49-F238E27FC236}">
                  <a16:creationId xmlns:a16="http://schemas.microsoft.com/office/drawing/2014/main" id="{6FC65DB2-6517-4F73-8342-02F241125E6C}"/>
                </a:ext>
              </a:extLst>
            </p:cNvPr>
            <p:cNvSpPr/>
            <p:nvPr/>
          </p:nvSpPr>
          <p:spPr>
            <a:xfrm>
              <a:off x="4994282" y="5290814"/>
              <a:ext cx="1405754"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29" name="Content">
              <a:hlinkClick r:id="rId87" action="ppaction://hlinksldjump"/>
              <a:extLst>
                <a:ext uri="{FF2B5EF4-FFF2-40B4-BE49-F238E27FC236}">
                  <a16:creationId xmlns:a16="http://schemas.microsoft.com/office/drawing/2014/main" id="{DFD25B13-2976-4BBC-B455-54A4F78E16AF}"/>
                </a:ext>
              </a:extLst>
            </p:cNvPr>
            <p:cNvSpPr txBox="1"/>
            <p:nvPr>
              <p:custDataLst>
                <p:custData r:id="rId15"/>
              </p:custDataLst>
            </p:nvPr>
          </p:nvSpPr>
          <p:spPr>
            <a:xfrm>
              <a:off x="4994282" y="5290814"/>
              <a:ext cx="1106127"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Agregar</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230" name="Gráfico 229">
              <a:hlinkClick r:id="rId87" action="ppaction://hlinksldjump"/>
              <a:extLst>
                <a:ext uri="{FF2B5EF4-FFF2-40B4-BE49-F238E27FC236}">
                  <a16:creationId xmlns:a16="http://schemas.microsoft.com/office/drawing/2014/main" id="{25EAE825-164E-495C-A33D-ED0AF4F2571E}"/>
                </a:ext>
              </a:extLst>
            </p:cNvPr>
            <p:cNvPicPr>
              <a:picLocks noChangeAspect="1"/>
            </p:cNvPicPr>
            <p:nvPr/>
          </p:nvPicPr>
          <p:blipFill>
            <a:blip r:embed="rId88">
              <a:extLst>
                <a:ext uri="{28A0092B-C50C-407E-A947-70E740481C1C}">
                  <a14:useLocalDpi xmlns:a14="http://schemas.microsoft.com/office/drawing/2010/main" val="0"/>
                </a:ext>
                <a:ext uri="{96DAC541-7B7A-43D3-8B79-37D633B846F1}">
                  <asvg:svgBlip xmlns:asvg="http://schemas.microsoft.com/office/drawing/2016/SVG/main" r:embed="rId89"/>
                </a:ext>
              </a:extLst>
            </a:blip>
            <a:stretch>
              <a:fillRect/>
            </a:stretch>
          </p:blipFill>
          <p:spPr>
            <a:xfrm>
              <a:off x="6124223" y="5311008"/>
              <a:ext cx="252000" cy="252000"/>
            </a:xfrm>
            <a:prstGeom prst="rect">
              <a:avLst/>
            </a:prstGeom>
          </p:spPr>
        </p:pic>
      </p:grpSp>
      <p:pic>
        <p:nvPicPr>
          <p:cNvPr id="35" name="Gráfico 34">
            <a:hlinkClick r:id="rId91" action="ppaction://hlinksldjump"/>
            <a:extLst>
              <a:ext uri="{FF2B5EF4-FFF2-40B4-BE49-F238E27FC236}">
                <a16:creationId xmlns:a16="http://schemas.microsoft.com/office/drawing/2014/main" id="{74DED519-5237-4094-B8FB-AEF0E4E51A65}"/>
              </a:ext>
            </a:extLst>
          </p:cNvPr>
          <p:cNvPicPr>
            <a:picLocks noChangeAspect="1"/>
          </p:cNvPicPr>
          <p:nvPr/>
        </p:nvPicPr>
        <p:blipFill>
          <a:blip r:embed="rId92">
            <a:extLst>
              <a:ext uri="{28A0092B-C50C-407E-A947-70E740481C1C}">
                <a14:useLocalDpi xmlns:a14="http://schemas.microsoft.com/office/drawing/2010/main" val="0"/>
              </a:ext>
              <a:ext uri="{96DAC541-7B7A-43D3-8B79-37D633B846F1}">
                <asvg:svgBlip xmlns:asvg="http://schemas.microsoft.com/office/drawing/2016/SVG/main" r:embed="rId93"/>
              </a:ext>
            </a:extLst>
          </a:blip>
          <a:stretch>
            <a:fillRect/>
          </a:stretch>
        </p:blipFill>
        <p:spPr>
          <a:xfrm>
            <a:off x="5001616" y="1746520"/>
            <a:ext cx="252000" cy="252000"/>
          </a:xfrm>
          <a:prstGeom prst="rect">
            <a:avLst/>
          </a:prstGeom>
        </p:spPr>
      </p:pic>
    </p:spTree>
    <p:extLst>
      <p:ext uri="{BB962C8B-B14F-4D97-AF65-F5344CB8AC3E}">
        <p14:creationId xmlns:p14="http://schemas.microsoft.com/office/powerpoint/2010/main" val="95788643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10048"/>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custDataLst>
                  <p:custData r:id="rId78"/>
                </p:custDataLst>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custDataLst>
                  <p:custData r:id="rId79"/>
                </p:custDataLst>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custDataLst>
                <p:custData r:id="rId65"/>
              </p:custDataLst>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custDataLst>
                  <p:custData r:id="rId77"/>
                </p:custDataLst>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custDataLst>
                  <p:custData r:id="rId73"/>
                </p:custDataLst>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custDataLst>
                  <p:custData r:id="rId74"/>
                  <p:custData r:id="rId75"/>
                </p:custDataLst>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custDataLst>
                  <p:custData r:id="rId76"/>
                </p:custDataLst>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custDataLst>
                <p:custData r:id="rId66"/>
              </p:custDataLst>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custDataLst>
                <p:custData r:id="rId67"/>
              </p:custDataLst>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82"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83"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84"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custDataLst>
                <p:custData r:id="rId68"/>
                <p:custData r:id="rId69"/>
              </p:custDataLst>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custDataLst>
                  <p:custData r:id="rId70"/>
                </p:custDataLst>
              </p:nvPr>
            </p:nvPicPr>
            <p:blipFill>
              <a:blip r:embed="rId85"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86"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87"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custDataLst>
                    <p:custData r:id="rId71"/>
                  </p:custDataLst>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custDataLst>
                    <p:custData r:id="rId72"/>
                  </p:custDataLst>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88">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3106941"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Mapas</a:t>
            </a:r>
            <a:r>
              <a:rPr lang="en-US" sz="2600" dirty="0">
                <a:solidFill>
                  <a:srgbClr val="000000"/>
                </a:solidFill>
                <a:latin typeface="Raleway" panose="020B0503030101060003" pitchFamily="34" charset="0"/>
                <a:ea typeface="Segoe UI" pitchFamily="34" charset="0"/>
                <a:cs typeface="Segoe UI" pitchFamily="34" charset="0"/>
              </a:rPr>
              <a:t> </a:t>
            </a:r>
            <a:r>
              <a:rPr lang="en-US" sz="2600" dirty="0" err="1">
                <a:solidFill>
                  <a:srgbClr val="000000"/>
                </a:solidFill>
                <a:latin typeface="Raleway" panose="020B0503030101060003" pitchFamily="34" charset="0"/>
                <a:ea typeface="Segoe UI" pitchFamily="34" charset="0"/>
                <a:cs typeface="Segoe UI" pitchFamily="34" charset="0"/>
              </a:rPr>
              <a:t>curriculares</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 r:id="rId5"/>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extLst>
                <a:ext uri="{FF2B5EF4-FFF2-40B4-BE49-F238E27FC236}">
                  <a16:creationId xmlns:a16="http://schemas.microsoft.com/office/drawing/2014/main" id="{E63BC99B-E73F-4F66-868B-2E3094EB5B9C}"/>
                </a:ext>
              </a:extLst>
            </p:cNvPr>
            <p:cNvSpPr txBox="1"/>
            <p:nvPr>
              <p:custDataLst>
                <p:custData r:id="rId64"/>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pic>
        <p:nvPicPr>
          <p:cNvPr id="57" name="Gráfico 56">
            <a:extLst>
              <a:ext uri="{FF2B5EF4-FFF2-40B4-BE49-F238E27FC236}">
                <a16:creationId xmlns:a16="http://schemas.microsoft.com/office/drawing/2014/main" id="{DE1AA41E-BDEC-4863-816E-0831754431BF}"/>
              </a:ext>
            </a:extLst>
          </p:cNvPr>
          <p:cNvPicPr>
            <a:picLocks noChangeAspect="1"/>
          </p:cNvPicPr>
          <p:nvPr/>
        </p:nvPicPr>
        <p:blipFill>
          <a:blip r:embed="rId89">
            <a:extLst>
              <a:ext uri="{28A0092B-C50C-407E-A947-70E740481C1C}">
                <a14:useLocalDpi xmlns:a14="http://schemas.microsoft.com/office/drawing/2010/main" val="0"/>
              </a:ext>
              <a:ext uri="{96DAC541-7B7A-43D3-8B79-37D633B846F1}">
                <asvg:svgBlip xmlns:asvg="http://schemas.microsoft.com/office/drawing/2016/SVG/main" r:embed="rId90"/>
              </a:ext>
            </a:extLst>
          </a:blip>
          <a:stretch>
            <a:fillRect/>
          </a:stretch>
        </p:blipFill>
        <p:spPr>
          <a:xfrm>
            <a:off x="4216738" y="1746520"/>
            <a:ext cx="252000" cy="252000"/>
          </a:xfrm>
          <a:prstGeom prst="rect">
            <a:avLst/>
          </a:prstGeom>
        </p:spPr>
      </p:pic>
      <p:pic>
        <p:nvPicPr>
          <p:cNvPr id="58" name="Gráfico 57">
            <a:extLst>
              <a:ext uri="{FF2B5EF4-FFF2-40B4-BE49-F238E27FC236}">
                <a16:creationId xmlns:a16="http://schemas.microsoft.com/office/drawing/2014/main" id="{4718B069-794A-4AB6-8599-6C33CD9F43F6}"/>
              </a:ext>
            </a:extLst>
          </p:cNvPr>
          <p:cNvPicPr>
            <a:picLocks noChangeAspect="1"/>
          </p:cNvPicPr>
          <p:nvPr/>
        </p:nvPicPr>
        <p:blipFill>
          <a:blip r:embed="rId91">
            <a:extLst>
              <a:ext uri="{28A0092B-C50C-407E-A947-70E740481C1C}">
                <a14:useLocalDpi xmlns:a14="http://schemas.microsoft.com/office/drawing/2010/main" val="0"/>
              </a:ext>
              <a:ext uri="{96DAC541-7B7A-43D3-8B79-37D633B846F1}">
                <asvg:svgBlip xmlns:asvg="http://schemas.microsoft.com/office/drawing/2016/SVG/main" r:embed="rId92"/>
              </a:ext>
            </a:extLst>
          </a:blip>
          <a:stretch>
            <a:fillRect/>
          </a:stretch>
        </p:blipFill>
        <p:spPr>
          <a:xfrm>
            <a:off x="3855191" y="1746520"/>
            <a:ext cx="252000" cy="252000"/>
          </a:xfrm>
          <a:prstGeom prst="rect">
            <a:avLst/>
          </a:prstGeom>
        </p:spPr>
      </p:pic>
      <p:pic>
        <p:nvPicPr>
          <p:cNvPr id="61" name="Gráfico 60">
            <a:extLst>
              <a:ext uri="{FF2B5EF4-FFF2-40B4-BE49-F238E27FC236}">
                <a16:creationId xmlns:a16="http://schemas.microsoft.com/office/drawing/2014/main" id="{1236ABCA-5C36-458F-85A5-005C7AF5D3AD}"/>
              </a:ext>
            </a:extLst>
          </p:cNvPr>
          <p:cNvPicPr>
            <a:picLocks noChangeAspect="1"/>
          </p:cNvPicPr>
          <p:nvPr/>
        </p:nvPicPr>
        <p:blipFill>
          <a:blip r:embed="rId93">
            <a:extLst>
              <a:ext uri="{28A0092B-C50C-407E-A947-70E740481C1C}">
                <a14:useLocalDpi xmlns:a14="http://schemas.microsoft.com/office/drawing/2010/main" val="0"/>
              </a:ext>
              <a:ext uri="{96DAC541-7B7A-43D3-8B79-37D633B846F1}">
                <asvg:svgBlip xmlns:asvg="http://schemas.microsoft.com/office/drawing/2016/SVG/main" r:embed="rId94"/>
              </a:ext>
            </a:extLst>
          </a:blip>
          <a:stretch>
            <a:fillRect/>
          </a:stretch>
        </p:blipFill>
        <p:spPr>
          <a:xfrm>
            <a:off x="4609177" y="1746520"/>
            <a:ext cx="252000" cy="252000"/>
          </a:xfrm>
          <a:prstGeom prst="rect">
            <a:avLst/>
          </a:prstGeom>
        </p:spPr>
      </p:pic>
      <p:grpSp>
        <p:nvGrpSpPr>
          <p:cNvPr id="62" name="Grupo 61">
            <a:extLst>
              <a:ext uri="{FF2B5EF4-FFF2-40B4-BE49-F238E27FC236}">
                <a16:creationId xmlns:a16="http://schemas.microsoft.com/office/drawing/2014/main" id="{C674EF9C-A7D3-4F2B-B384-9F6FA2C2DA4C}"/>
              </a:ext>
            </a:extLst>
          </p:cNvPr>
          <p:cNvGrpSpPr/>
          <p:nvPr/>
        </p:nvGrpSpPr>
        <p:grpSpPr>
          <a:xfrm>
            <a:off x="457886" y="1475469"/>
            <a:ext cx="4457299" cy="119148"/>
            <a:chOff x="4456771" y="1094344"/>
            <a:chExt cx="4457299" cy="119148"/>
          </a:xfrm>
        </p:grpSpPr>
        <p:sp>
          <p:nvSpPr>
            <p:cNvPr id="63" name="Elipse 62">
              <a:extLst>
                <a:ext uri="{FF2B5EF4-FFF2-40B4-BE49-F238E27FC236}">
                  <a16:creationId xmlns:a16="http://schemas.microsoft.com/office/drawing/2014/main" id="{41653536-D02B-41DF-8A62-F44E2CC59125}"/>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4" name="Elipse 63">
              <a:extLst>
                <a:ext uri="{FF2B5EF4-FFF2-40B4-BE49-F238E27FC236}">
                  <a16:creationId xmlns:a16="http://schemas.microsoft.com/office/drawing/2014/main" id="{9FDF8CBE-2CC7-41E2-8774-2832EC5EB6A6}"/>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5" name="Elipse 64">
              <a:extLst>
                <a:ext uri="{FF2B5EF4-FFF2-40B4-BE49-F238E27FC236}">
                  <a16:creationId xmlns:a16="http://schemas.microsoft.com/office/drawing/2014/main" id="{887E9604-75BB-4647-B3EA-6E79A11762DE}"/>
                </a:ext>
              </a:extLst>
            </p:cNvPr>
            <p:cNvSpPr/>
            <p:nvPr>
              <p:custDataLst>
                <p:custData r:id="rId60"/>
              </p:custDataLst>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6" name="Elipse 65">
              <a:extLst>
                <a:ext uri="{FF2B5EF4-FFF2-40B4-BE49-F238E27FC236}">
                  <a16:creationId xmlns:a16="http://schemas.microsoft.com/office/drawing/2014/main" id="{7CA563D4-2882-446A-88B7-3204A789D084}"/>
                </a:ext>
              </a:extLst>
            </p:cNvPr>
            <p:cNvSpPr/>
            <p:nvPr>
              <p:custDataLst>
                <p:custData r:id="rId61"/>
              </p:custDataLst>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7" name="Elipse 66">
              <a:extLst>
                <a:ext uri="{FF2B5EF4-FFF2-40B4-BE49-F238E27FC236}">
                  <a16:creationId xmlns:a16="http://schemas.microsoft.com/office/drawing/2014/main" id="{E600EDF8-263D-4490-86DC-0E01BDB0F751}"/>
                </a:ext>
              </a:extLst>
            </p:cNvPr>
            <p:cNvSpPr/>
            <p:nvPr>
              <p:custDataLst>
                <p:custData r:id="rId62"/>
              </p:custDataLst>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68" name="Conector recto 67">
              <a:extLst>
                <a:ext uri="{FF2B5EF4-FFF2-40B4-BE49-F238E27FC236}">
                  <a16:creationId xmlns:a16="http://schemas.microsoft.com/office/drawing/2014/main" id="{14EDECD3-C422-4B30-969F-B6F3877DBC34}"/>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69" name="Conector recto 68">
              <a:extLst>
                <a:ext uri="{FF2B5EF4-FFF2-40B4-BE49-F238E27FC236}">
                  <a16:creationId xmlns:a16="http://schemas.microsoft.com/office/drawing/2014/main" id="{586958E1-A821-4FCF-A300-3BBE9C9083B3}"/>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0" name="Conector recto 69">
              <a:extLst>
                <a:ext uri="{FF2B5EF4-FFF2-40B4-BE49-F238E27FC236}">
                  <a16:creationId xmlns:a16="http://schemas.microsoft.com/office/drawing/2014/main" id="{30063195-0F34-4250-B101-09D240E94556}"/>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1" name="Conector recto 70">
              <a:extLst>
                <a:ext uri="{FF2B5EF4-FFF2-40B4-BE49-F238E27FC236}">
                  <a16:creationId xmlns:a16="http://schemas.microsoft.com/office/drawing/2014/main" id="{ADDB576F-76BC-4349-A409-F68F4DC262B4}"/>
                </a:ext>
              </a:extLst>
            </p:cNvPr>
            <p:cNvCxnSpPr>
              <a:cxnSpLocks/>
            </p:cNvCxnSpPr>
            <p:nvPr>
              <p:custDataLst>
                <p:custData r:id="rId63"/>
              </p:custDataLst>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sp>
        <p:nvSpPr>
          <p:cNvPr id="185" name="Content">
            <a:extLst>
              <a:ext uri="{FF2B5EF4-FFF2-40B4-BE49-F238E27FC236}">
                <a16:creationId xmlns:a16="http://schemas.microsoft.com/office/drawing/2014/main" id="{23A4BB70-F6E6-4A90-B5FF-AD060F7ACC1C}"/>
              </a:ext>
            </a:extLst>
          </p:cNvPr>
          <p:cNvSpPr txBox="1"/>
          <p:nvPr>
            <p:custDataLst>
              <p:custData r:id="rId6"/>
            </p:custDataLst>
          </p:nvPr>
        </p:nvSpPr>
        <p:spPr>
          <a:xfrm>
            <a:off x="9678296" y="2233905"/>
            <a:ext cx="825428"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30</a:t>
            </a:r>
          </a:p>
        </p:txBody>
      </p:sp>
      <p:sp>
        <p:nvSpPr>
          <p:cNvPr id="186" name="Content">
            <a:extLst>
              <a:ext uri="{FF2B5EF4-FFF2-40B4-BE49-F238E27FC236}">
                <a16:creationId xmlns:a16="http://schemas.microsoft.com/office/drawing/2014/main" id="{4C01E7EF-9D60-41E8-A7D0-F4EC260B1534}"/>
              </a:ext>
            </a:extLst>
          </p:cNvPr>
          <p:cNvSpPr txBox="1"/>
          <p:nvPr>
            <p:custDataLst>
              <p:custData r:id="rId7"/>
            </p:custDataLst>
          </p:nvPr>
        </p:nvSpPr>
        <p:spPr>
          <a:xfrm>
            <a:off x="10518714" y="2233905"/>
            <a:ext cx="825428"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45</a:t>
            </a:r>
          </a:p>
        </p:txBody>
      </p:sp>
      <p:grpSp>
        <p:nvGrpSpPr>
          <p:cNvPr id="187" name="Grupo 186">
            <a:extLst>
              <a:ext uri="{FF2B5EF4-FFF2-40B4-BE49-F238E27FC236}">
                <a16:creationId xmlns:a16="http://schemas.microsoft.com/office/drawing/2014/main" id="{EED8FA25-001F-4B07-AB00-98260BFC1374}"/>
              </a:ext>
            </a:extLst>
          </p:cNvPr>
          <p:cNvGrpSpPr/>
          <p:nvPr/>
        </p:nvGrpSpPr>
        <p:grpSpPr>
          <a:xfrm rot="10800000">
            <a:off x="11517817" y="2149685"/>
            <a:ext cx="180000" cy="4432199"/>
            <a:chOff x="10045700" y="1993900"/>
            <a:chExt cx="180000" cy="4544434"/>
          </a:xfrm>
        </p:grpSpPr>
        <p:sp>
          <p:nvSpPr>
            <p:cNvPr id="188" name="Rectángulo: esquinas redondeadas 187">
              <a:extLst>
                <a:ext uri="{FF2B5EF4-FFF2-40B4-BE49-F238E27FC236}">
                  <a16:creationId xmlns:a16="http://schemas.microsoft.com/office/drawing/2014/main" id="{1591C8F6-6F44-464A-AF46-A58BDFA4EFC3}"/>
                </a:ext>
              </a:extLst>
            </p:cNvPr>
            <p:cNvSpPr/>
            <p:nvPr>
              <p:custDataLst>
                <p:custData r:id="rId59"/>
              </p:custDataLst>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9" name="Rectángulo: esquinas redondeadas 188">
              <a:extLst>
                <a:ext uri="{FF2B5EF4-FFF2-40B4-BE49-F238E27FC236}">
                  <a16:creationId xmlns:a16="http://schemas.microsoft.com/office/drawing/2014/main" id="{17CB0E45-34EB-4616-AD71-9A77FAB37CA7}"/>
                </a:ext>
              </a:extLst>
            </p:cNvPr>
            <p:cNvSpPr/>
            <p:nvPr/>
          </p:nvSpPr>
          <p:spPr>
            <a:xfrm>
              <a:off x="10045700" y="5405147"/>
              <a:ext cx="180000" cy="1133187"/>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grpSp>
        <p:nvGrpSpPr>
          <p:cNvPr id="2" name="Grupo 1">
            <a:extLst>
              <a:ext uri="{FF2B5EF4-FFF2-40B4-BE49-F238E27FC236}">
                <a16:creationId xmlns:a16="http://schemas.microsoft.com/office/drawing/2014/main" id="{2AA23E88-6AD0-4A03-A44A-768FD7747723}"/>
              </a:ext>
            </a:extLst>
          </p:cNvPr>
          <p:cNvGrpSpPr/>
          <p:nvPr>
            <p:custDataLst>
              <p:custData r:id="rId8"/>
              <p:custData r:id="rId9"/>
            </p:custDataLst>
          </p:nvPr>
        </p:nvGrpSpPr>
        <p:grpSpPr>
          <a:xfrm>
            <a:off x="457886" y="2253139"/>
            <a:ext cx="1394836" cy="292388"/>
            <a:chOff x="457886" y="2253139"/>
            <a:chExt cx="1394836" cy="292388"/>
          </a:xfrm>
        </p:grpSpPr>
        <p:sp>
          <p:nvSpPr>
            <p:cNvPr id="280" name="Content">
              <a:extLst>
                <a:ext uri="{FF2B5EF4-FFF2-40B4-BE49-F238E27FC236}">
                  <a16:creationId xmlns:a16="http://schemas.microsoft.com/office/drawing/2014/main" id="{E95821D4-CC29-4812-A230-6AD4F4C62455}"/>
                </a:ext>
              </a:extLst>
            </p:cNvPr>
            <p:cNvSpPr txBox="1"/>
            <p:nvPr>
              <p:custDataLst>
                <p:custData r:id="rId58"/>
              </p:custDataLst>
            </p:nvPr>
          </p:nvSpPr>
          <p:spPr>
            <a:xfrm>
              <a:off x="457886" y="2253139"/>
              <a:ext cx="1023037"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Estándar</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281" name="Gráfico 280">
              <a:extLst>
                <a:ext uri="{FF2B5EF4-FFF2-40B4-BE49-F238E27FC236}">
                  <a16:creationId xmlns:a16="http://schemas.microsoft.com/office/drawing/2014/main" id="{E58102BC-9601-4860-A8F8-2252F7B9F670}"/>
                </a:ext>
              </a:extLst>
            </p:cNvPr>
            <p:cNvPicPr>
              <a:picLocks noChangeAspect="1"/>
            </p:cNvPicPr>
            <p:nvPr/>
          </p:nvPicPr>
          <p:blipFill>
            <a:blip r:embed="rId95">
              <a:extLst>
                <a:ext uri="{28A0092B-C50C-407E-A947-70E740481C1C}">
                  <a14:useLocalDpi xmlns:a14="http://schemas.microsoft.com/office/drawing/2010/main" val="0"/>
                </a:ext>
                <a:ext uri="{96DAC541-7B7A-43D3-8B79-37D633B846F1}">
                  <asvg:svgBlip xmlns:asvg="http://schemas.microsoft.com/office/drawing/2016/SVG/main" r:embed="rId96"/>
                </a:ext>
              </a:extLst>
            </a:blip>
            <a:stretch>
              <a:fillRect/>
            </a:stretch>
          </p:blipFill>
          <p:spPr>
            <a:xfrm>
              <a:off x="1653221" y="2267018"/>
              <a:ext cx="199501" cy="252000"/>
            </a:xfrm>
            <a:prstGeom prst="rect">
              <a:avLst/>
            </a:prstGeom>
          </p:spPr>
        </p:pic>
      </p:grpSp>
      <p:grpSp>
        <p:nvGrpSpPr>
          <p:cNvPr id="3" name="Grupo 2">
            <a:extLst>
              <a:ext uri="{FF2B5EF4-FFF2-40B4-BE49-F238E27FC236}">
                <a16:creationId xmlns:a16="http://schemas.microsoft.com/office/drawing/2014/main" id="{00A058E3-B27D-41B6-99F2-1680BFCF23E3}"/>
              </a:ext>
            </a:extLst>
          </p:cNvPr>
          <p:cNvGrpSpPr/>
          <p:nvPr/>
        </p:nvGrpSpPr>
        <p:grpSpPr>
          <a:xfrm>
            <a:off x="511440" y="6401885"/>
            <a:ext cx="10832705" cy="180000"/>
            <a:chOff x="511440" y="6401885"/>
            <a:chExt cx="10832705" cy="180000"/>
          </a:xfrm>
        </p:grpSpPr>
        <p:sp>
          <p:nvSpPr>
            <p:cNvPr id="76" name="Rectángulo: esquinas redondeadas 75">
              <a:extLst>
                <a:ext uri="{FF2B5EF4-FFF2-40B4-BE49-F238E27FC236}">
                  <a16:creationId xmlns:a16="http://schemas.microsoft.com/office/drawing/2014/main" id="{85B48055-7E39-417F-9B38-435EE1931C84}"/>
                </a:ext>
              </a:extLst>
            </p:cNvPr>
            <p:cNvSpPr/>
            <p:nvPr>
              <p:custDataLst>
                <p:custData r:id="rId57"/>
              </p:custDataLst>
            </p:nvPr>
          </p:nvSpPr>
          <p:spPr>
            <a:xfrm rot="5400000">
              <a:off x="5837793" y="1075532"/>
              <a:ext cx="180000" cy="10832705"/>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9" name="Rectángulo: esquinas redondeadas 78">
              <a:extLst>
                <a:ext uri="{FF2B5EF4-FFF2-40B4-BE49-F238E27FC236}">
                  <a16:creationId xmlns:a16="http://schemas.microsoft.com/office/drawing/2014/main" id="{B44E41CD-1A84-4605-82D1-8A222DB5A272}"/>
                </a:ext>
              </a:extLst>
            </p:cNvPr>
            <p:cNvSpPr/>
            <p:nvPr/>
          </p:nvSpPr>
          <p:spPr>
            <a:xfrm rot="5400000">
              <a:off x="3799193" y="3115085"/>
              <a:ext cx="180000" cy="6753600"/>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grpSp>
        <p:nvGrpSpPr>
          <p:cNvPr id="80" name="Grupo 79">
            <a:extLst>
              <a:ext uri="{FF2B5EF4-FFF2-40B4-BE49-F238E27FC236}">
                <a16:creationId xmlns:a16="http://schemas.microsoft.com/office/drawing/2014/main" id="{958ECEA4-71C4-4274-91ED-C07187391592}"/>
              </a:ext>
            </a:extLst>
          </p:cNvPr>
          <p:cNvGrpSpPr/>
          <p:nvPr>
            <p:custDataLst>
              <p:custData r:id="rId10"/>
            </p:custDataLst>
          </p:nvPr>
        </p:nvGrpSpPr>
        <p:grpSpPr>
          <a:xfrm>
            <a:off x="468735" y="2594783"/>
            <a:ext cx="1931565" cy="292388"/>
            <a:chOff x="4760668" y="4237301"/>
            <a:chExt cx="2616422" cy="292388"/>
          </a:xfrm>
        </p:grpSpPr>
        <p:sp>
          <p:nvSpPr>
            <p:cNvPr id="81" name="Rectángulo: esquinas redondeadas 80">
              <a:extLst>
                <a:ext uri="{FF2B5EF4-FFF2-40B4-BE49-F238E27FC236}">
                  <a16:creationId xmlns:a16="http://schemas.microsoft.com/office/drawing/2014/main" id="{71E28024-16C2-4A99-AB1A-E7F9F503EAD6}"/>
                </a:ext>
              </a:extLst>
            </p:cNvPr>
            <p:cNvSpPr/>
            <p:nvPr/>
          </p:nvSpPr>
          <p:spPr>
            <a:xfrm>
              <a:off x="4760668" y="4237301"/>
              <a:ext cx="2616422" cy="292388"/>
            </a:xfrm>
            <a:prstGeom prst="roundRect">
              <a:avLst>
                <a:gd name="adj" fmla="val 17795"/>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2" name="Content">
              <a:extLst>
                <a:ext uri="{FF2B5EF4-FFF2-40B4-BE49-F238E27FC236}">
                  <a16:creationId xmlns:a16="http://schemas.microsoft.com/office/drawing/2014/main" id="{75B3A67B-6504-40E2-9EF5-00BD270D1175}"/>
                </a:ext>
              </a:extLst>
            </p:cNvPr>
            <p:cNvSpPr txBox="1"/>
            <p:nvPr>
              <p:custDataLst>
                <p:custData r:id="rId56"/>
              </p:custDataLst>
            </p:nvPr>
          </p:nvSpPr>
          <p:spPr>
            <a:xfrm>
              <a:off x="4760668" y="4237301"/>
              <a:ext cx="2616422" cy="292388"/>
            </a:xfrm>
            <a:prstGeom prst="rect">
              <a:avLst/>
            </a:prstGeom>
            <a:noFill/>
            <a:ln>
              <a:noFill/>
            </a:ln>
          </p:spPr>
          <p:txBody>
            <a:bodyPr wrap="square" lIns="91440" tIns="18288" rIns="91440" bIns="27432" rtlCol="0" anchor="ctr" anchorCtr="0">
              <a:spAutoFit/>
            </a:bodyPr>
            <a:lstStyle/>
            <a:p>
              <a:pPr algn="ctr"/>
              <a:r>
                <a:rPr lang="en-US" sz="1600" dirty="0">
                  <a:solidFill>
                    <a:schemeClr val="bg1"/>
                  </a:solidFill>
                  <a:latin typeface="Raleway" panose="020B0503030101060003" pitchFamily="34" charset="0"/>
                  <a:ea typeface="Segoe UI" pitchFamily="34" charset="0"/>
                  <a:cs typeface="Segoe UI" pitchFamily="34" charset="0"/>
                </a:rPr>
                <a:t>1°</a:t>
              </a:r>
            </a:p>
          </p:txBody>
        </p:sp>
      </p:grpSp>
      <p:grpSp>
        <p:nvGrpSpPr>
          <p:cNvPr id="137" name="Grupo 136">
            <a:extLst>
              <a:ext uri="{FF2B5EF4-FFF2-40B4-BE49-F238E27FC236}">
                <a16:creationId xmlns:a16="http://schemas.microsoft.com/office/drawing/2014/main" id="{40470A96-81E2-4BD7-88EC-336EAAF791D9}"/>
              </a:ext>
            </a:extLst>
          </p:cNvPr>
          <p:cNvGrpSpPr/>
          <p:nvPr>
            <p:custDataLst>
              <p:custData r:id="rId11"/>
            </p:custDataLst>
          </p:nvPr>
        </p:nvGrpSpPr>
        <p:grpSpPr>
          <a:xfrm>
            <a:off x="2573971" y="2593376"/>
            <a:ext cx="1931565" cy="292388"/>
            <a:chOff x="4760668" y="4237301"/>
            <a:chExt cx="2616422" cy="292388"/>
          </a:xfrm>
        </p:grpSpPr>
        <p:sp>
          <p:nvSpPr>
            <p:cNvPr id="138" name="Rectángulo: esquinas redondeadas 137">
              <a:extLst>
                <a:ext uri="{FF2B5EF4-FFF2-40B4-BE49-F238E27FC236}">
                  <a16:creationId xmlns:a16="http://schemas.microsoft.com/office/drawing/2014/main" id="{D78D94CD-8975-44B0-983C-B8D285D51A13}"/>
                </a:ext>
              </a:extLst>
            </p:cNvPr>
            <p:cNvSpPr/>
            <p:nvPr/>
          </p:nvSpPr>
          <p:spPr>
            <a:xfrm>
              <a:off x="4760668" y="4237301"/>
              <a:ext cx="2616422" cy="292388"/>
            </a:xfrm>
            <a:prstGeom prst="roundRect">
              <a:avLst>
                <a:gd name="adj" fmla="val 17795"/>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9" name="Content">
              <a:extLst>
                <a:ext uri="{FF2B5EF4-FFF2-40B4-BE49-F238E27FC236}">
                  <a16:creationId xmlns:a16="http://schemas.microsoft.com/office/drawing/2014/main" id="{A1DA4846-FA5E-429A-A303-DD830E212368}"/>
                </a:ext>
              </a:extLst>
            </p:cNvPr>
            <p:cNvSpPr txBox="1"/>
            <p:nvPr>
              <p:custDataLst>
                <p:custData r:id="rId55"/>
              </p:custDataLst>
            </p:nvPr>
          </p:nvSpPr>
          <p:spPr>
            <a:xfrm>
              <a:off x="4760668" y="4237301"/>
              <a:ext cx="2616422" cy="292388"/>
            </a:xfrm>
            <a:prstGeom prst="rect">
              <a:avLst/>
            </a:prstGeom>
            <a:noFill/>
            <a:ln>
              <a:noFill/>
            </a:ln>
          </p:spPr>
          <p:txBody>
            <a:bodyPr wrap="square" lIns="91440" tIns="18288" rIns="91440" bIns="27432" rtlCol="0" anchor="ctr" anchorCtr="0">
              <a:spAutoFit/>
            </a:bodyPr>
            <a:lstStyle/>
            <a:p>
              <a:pPr algn="ctr"/>
              <a:r>
                <a:rPr lang="en-US" sz="1600" dirty="0">
                  <a:solidFill>
                    <a:schemeClr val="bg1"/>
                  </a:solidFill>
                  <a:latin typeface="Raleway" panose="020B0503030101060003" pitchFamily="34" charset="0"/>
                  <a:ea typeface="Segoe UI" pitchFamily="34" charset="0"/>
                  <a:cs typeface="Segoe UI" pitchFamily="34" charset="0"/>
                </a:rPr>
                <a:t>2°</a:t>
              </a:r>
            </a:p>
          </p:txBody>
        </p:sp>
      </p:grpSp>
      <p:grpSp>
        <p:nvGrpSpPr>
          <p:cNvPr id="140" name="Grupo 139">
            <a:extLst>
              <a:ext uri="{FF2B5EF4-FFF2-40B4-BE49-F238E27FC236}">
                <a16:creationId xmlns:a16="http://schemas.microsoft.com/office/drawing/2014/main" id="{CF401B90-934B-4D73-9444-A1F718542C38}"/>
              </a:ext>
            </a:extLst>
          </p:cNvPr>
          <p:cNvGrpSpPr/>
          <p:nvPr>
            <p:custDataLst>
              <p:custData r:id="rId12"/>
            </p:custDataLst>
          </p:nvPr>
        </p:nvGrpSpPr>
        <p:grpSpPr>
          <a:xfrm>
            <a:off x="4679207" y="2593376"/>
            <a:ext cx="1931565" cy="292388"/>
            <a:chOff x="4760668" y="4237301"/>
            <a:chExt cx="2616422" cy="292388"/>
          </a:xfrm>
        </p:grpSpPr>
        <p:sp>
          <p:nvSpPr>
            <p:cNvPr id="141" name="Rectángulo: esquinas redondeadas 140">
              <a:extLst>
                <a:ext uri="{FF2B5EF4-FFF2-40B4-BE49-F238E27FC236}">
                  <a16:creationId xmlns:a16="http://schemas.microsoft.com/office/drawing/2014/main" id="{8694F421-1E11-49CC-8418-47E2468C04D7}"/>
                </a:ext>
              </a:extLst>
            </p:cNvPr>
            <p:cNvSpPr/>
            <p:nvPr/>
          </p:nvSpPr>
          <p:spPr>
            <a:xfrm>
              <a:off x="4760668" y="4237301"/>
              <a:ext cx="2616422" cy="292388"/>
            </a:xfrm>
            <a:prstGeom prst="roundRect">
              <a:avLst>
                <a:gd name="adj" fmla="val 17795"/>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2" name="Content">
              <a:extLst>
                <a:ext uri="{FF2B5EF4-FFF2-40B4-BE49-F238E27FC236}">
                  <a16:creationId xmlns:a16="http://schemas.microsoft.com/office/drawing/2014/main" id="{B0E00B4D-1280-41FE-801B-8D7CFA410703}"/>
                </a:ext>
              </a:extLst>
            </p:cNvPr>
            <p:cNvSpPr txBox="1"/>
            <p:nvPr>
              <p:custDataLst>
                <p:custData r:id="rId54"/>
              </p:custDataLst>
            </p:nvPr>
          </p:nvSpPr>
          <p:spPr>
            <a:xfrm>
              <a:off x="4760668" y="4237301"/>
              <a:ext cx="2616422" cy="292388"/>
            </a:xfrm>
            <a:prstGeom prst="rect">
              <a:avLst/>
            </a:prstGeom>
            <a:noFill/>
            <a:ln>
              <a:noFill/>
            </a:ln>
          </p:spPr>
          <p:txBody>
            <a:bodyPr wrap="square" lIns="91440" tIns="18288" rIns="91440" bIns="27432" rtlCol="0" anchor="ctr" anchorCtr="0">
              <a:spAutoFit/>
            </a:bodyPr>
            <a:lstStyle/>
            <a:p>
              <a:pPr algn="ctr"/>
              <a:r>
                <a:rPr lang="en-US" sz="1600" dirty="0">
                  <a:solidFill>
                    <a:schemeClr val="bg1"/>
                  </a:solidFill>
                  <a:latin typeface="Raleway" panose="020B0503030101060003" pitchFamily="34" charset="0"/>
                  <a:ea typeface="Segoe UI" pitchFamily="34" charset="0"/>
                  <a:cs typeface="Segoe UI" pitchFamily="34" charset="0"/>
                </a:rPr>
                <a:t>3°</a:t>
              </a:r>
            </a:p>
          </p:txBody>
        </p:sp>
      </p:grpSp>
      <p:grpSp>
        <p:nvGrpSpPr>
          <p:cNvPr id="143" name="Grupo 142">
            <a:extLst>
              <a:ext uri="{FF2B5EF4-FFF2-40B4-BE49-F238E27FC236}">
                <a16:creationId xmlns:a16="http://schemas.microsoft.com/office/drawing/2014/main" id="{5E407B3E-F75E-436B-86D1-F3F875E3B8C0}"/>
              </a:ext>
            </a:extLst>
          </p:cNvPr>
          <p:cNvGrpSpPr/>
          <p:nvPr>
            <p:custDataLst>
              <p:custData r:id="rId13"/>
            </p:custDataLst>
          </p:nvPr>
        </p:nvGrpSpPr>
        <p:grpSpPr>
          <a:xfrm>
            <a:off x="6784443" y="2593376"/>
            <a:ext cx="1931565" cy="292388"/>
            <a:chOff x="4760668" y="4237301"/>
            <a:chExt cx="2616422" cy="292388"/>
          </a:xfrm>
        </p:grpSpPr>
        <p:sp>
          <p:nvSpPr>
            <p:cNvPr id="144" name="Rectángulo: esquinas redondeadas 143">
              <a:extLst>
                <a:ext uri="{FF2B5EF4-FFF2-40B4-BE49-F238E27FC236}">
                  <a16:creationId xmlns:a16="http://schemas.microsoft.com/office/drawing/2014/main" id="{5F18CF5D-A1AD-48D5-8243-C6DEC2A4E530}"/>
                </a:ext>
              </a:extLst>
            </p:cNvPr>
            <p:cNvSpPr/>
            <p:nvPr/>
          </p:nvSpPr>
          <p:spPr>
            <a:xfrm>
              <a:off x="4760668" y="4237301"/>
              <a:ext cx="2616422" cy="292388"/>
            </a:xfrm>
            <a:prstGeom prst="roundRect">
              <a:avLst>
                <a:gd name="adj" fmla="val 17795"/>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5" name="Content">
              <a:extLst>
                <a:ext uri="{FF2B5EF4-FFF2-40B4-BE49-F238E27FC236}">
                  <a16:creationId xmlns:a16="http://schemas.microsoft.com/office/drawing/2014/main" id="{58522047-A506-4AA8-A150-C77647A3EF54}"/>
                </a:ext>
              </a:extLst>
            </p:cNvPr>
            <p:cNvSpPr txBox="1"/>
            <p:nvPr>
              <p:custDataLst>
                <p:custData r:id="rId53"/>
              </p:custDataLst>
            </p:nvPr>
          </p:nvSpPr>
          <p:spPr>
            <a:xfrm>
              <a:off x="4760668" y="4237301"/>
              <a:ext cx="2616422" cy="292388"/>
            </a:xfrm>
            <a:prstGeom prst="rect">
              <a:avLst/>
            </a:prstGeom>
            <a:noFill/>
            <a:ln>
              <a:noFill/>
            </a:ln>
          </p:spPr>
          <p:txBody>
            <a:bodyPr wrap="square" lIns="91440" tIns="18288" rIns="91440" bIns="27432" rtlCol="0" anchor="ctr" anchorCtr="0">
              <a:spAutoFit/>
            </a:bodyPr>
            <a:lstStyle/>
            <a:p>
              <a:pPr algn="ctr"/>
              <a:r>
                <a:rPr lang="en-US" sz="1600" dirty="0">
                  <a:solidFill>
                    <a:schemeClr val="bg1"/>
                  </a:solidFill>
                  <a:latin typeface="Raleway" panose="020B0503030101060003" pitchFamily="34" charset="0"/>
                  <a:ea typeface="Segoe UI" pitchFamily="34" charset="0"/>
                  <a:cs typeface="Segoe UI" pitchFamily="34" charset="0"/>
                </a:rPr>
                <a:t>4°</a:t>
              </a:r>
            </a:p>
          </p:txBody>
        </p:sp>
      </p:grpSp>
      <p:grpSp>
        <p:nvGrpSpPr>
          <p:cNvPr id="146" name="Grupo 145">
            <a:extLst>
              <a:ext uri="{FF2B5EF4-FFF2-40B4-BE49-F238E27FC236}">
                <a16:creationId xmlns:a16="http://schemas.microsoft.com/office/drawing/2014/main" id="{D19CF073-9F2C-4EFD-9B3B-B5F1923166FE}"/>
              </a:ext>
            </a:extLst>
          </p:cNvPr>
          <p:cNvGrpSpPr/>
          <p:nvPr>
            <p:custDataLst>
              <p:custData r:id="rId14"/>
            </p:custDataLst>
          </p:nvPr>
        </p:nvGrpSpPr>
        <p:grpSpPr>
          <a:xfrm>
            <a:off x="8889679" y="2593376"/>
            <a:ext cx="1931565" cy="292388"/>
            <a:chOff x="4760668" y="4237301"/>
            <a:chExt cx="2616422" cy="292388"/>
          </a:xfrm>
        </p:grpSpPr>
        <p:sp>
          <p:nvSpPr>
            <p:cNvPr id="147" name="Rectángulo: esquinas redondeadas 146">
              <a:extLst>
                <a:ext uri="{FF2B5EF4-FFF2-40B4-BE49-F238E27FC236}">
                  <a16:creationId xmlns:a16="http://schemas.microsoft.com/office/drawing/2014/main" id="{700F613D-5601-4232-AF6B-2ED582C7A0D2}"/>
                </a:ext>
              </a:extLst>
            </p:cNvPr>
            <p:cNvSpPr/>
            <p:nvPr/>
          </p:nvSpPr>
          <p:spPr>
            <a:xfrm>
              <a:off x="4760668" y="4237301"/>
              <a:ext cx="2616422" cy="292388"/>
            </a:xfrm>
            <a:prstGeom prst="roundRect">
              <a:avLst>
                <a:gd name="adj" fmla="val 17795"/>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8" name="Content">
              <a:extLst>
                <a:ext uri="{FF2B5EF4-FFF2-40B4-BE49-F238E27FC236}">
                  <a16:creationId xmlns:a16="http://schemas.microsoft.com/office/drawing/2014/main" id="{A7589769-927B-4786-8B85-9CC8C2BDB85F}"/>
                </a:ext>
              </a:extLst>
            </p:cNvPr>
            <p:cNvSpPr txBox="1"/>
            <p:nvPr>
              <p:custDataLst>
                <p:custData r:id="rId52"/>
              </p:custDataLst>
            </p:nvPr>
          </p:nvSpPr>
          <p:spPr>
            <a:xfrm>
              <a:off x="4760668" y="4237301"/>
              <a:ext cx="2616422" cy="292388"/>
            </a:xfrm>
            <a:prstGeom prst="rect">
              <a:avLst/>
            </a:prstGeom>
            <a:noFill/>
            <a:ln>
              <a:noFill/>
            </a:ln>
          </p:spPr>
          <p:txBody>
            <a:bodyPr wrap="square" lIns="91440" tIns="18288" rIns="91440" bIns="27432" rtlCol="0" anchor="ctr" anchorCtr="0">
              <a:spAutoFit/>
            </a:bodyPr>
            <a:lstStyle/>
            <a:p>
              <a:pPr algn="ctr"/>
              <a:r>
                <a:rPr lang="en-US" sz="1600" dirty="0">
                  <a:solidFill>
                    <a:schemeClr val="bg1"/>
                  </a:solidFill>
                  <a:latin typeface="Raleway" panose="020B0503030101060003" pitchFamily="34" charset="0"/>
                  <a:ea typeface="Segoe UI" pitchFamily="34" charset="0"/>
                  <a:cs typeface="Segoe UI" pitchFamily="34" charset="0"/>
                </a:rPr>
                <a:t>5°</a:t>
              </a:r>
            </a:p>
          </p:txBody>
        </p:sp>
      </p:grpSp>
      <p:grpSp>
        <p:nvGrpSpPr>
          <p:cNvPr id="12" name="Grupo 11">
            <a:extLst>
              <a:ext uri="{FF2B5EF4-FFF2-40B4-BE49-F238E27FC236}">
                <a16:creationId xmlns:a16="http://schemas.microsoft.com/office/drawing/2014/main" id="{D153B3DF-7426-4376-9C7A-C095A63F6052}"/>
              </a:ext>
            </a:extLst>
          </p:cNvPr>
          <p:cNvGrpSpPr/>
          <p:nvPr/>
        </p:nvGrpSpPr>
        <p:grpSpPr>
          <a:xfrm>
            <a:off x="422305" y="2918262"/>
            <a:ext cx="1992348" cy="292388"/>
            <a:chOff x="419331" y="2925369"/>
            <a:chExt cx="1992348" cy="292388"/>
          </a:xfrm>
        </p:grpSpPr>
        <p:grpSp>
          <p:nvGrpSpPr>
            <p:cNvPr id="153" name="Grupo 152">
              <a:extLst>
                <a:ext uri="{FF2B5EF4-FFF2-40B4-BE49-F238E27FC236}">
                  <a16:creationId xmlns:a16="http://schemas.microsoft.com/office/drawing/2014/main" id="{1638CC39-7427-429A-B374-4B1B48298994}"/>
                </a:ext>
              </a:extLst>
            </p:cNvPr>
            <p:cNvGrpSpPr/>
            <p:nvPr/>
          </p:nvGrpSpPr>
          <p:grpSpPr>
            <a:xfrm>
              <a:off x="468735" y="2925369"/>
              <a:ext cx="1942944" cy="292388"/>
              <a:chOff x="5088022" y="2228273"/>
              <a:chExt cx="4866841" cy="292388"/>
            </a:xfrm>
          </p:grpSpPr>
          <p:grpSp>
            <p:nvGrpSpPr>
              <p:cNvPr id="154" name="Grupo 153">
                <a:extLst>
                  <a:ext uri="{FF2B5EF4-FFF2-40B4-BE49-F238E27FC236}">
                    <a16:creationId xmlns:a16="http://schemas.microsoft.com/office/drawing/2014/main" id="{95C50954-BC0C-4B2E-99A4-F1E3FC40F5C7}"/>
                  </a:ext>
                </a:extLst>
              </p:cNvPr>
              <p:cNvGrpSpPr/>
              <p:nvPr/>
            </p:nvGrpSpPr>
            <p:grpSpPr>
              <a:xfrm>
                <a:off x="5088022" y="2288544"/>
                <a:ext cx="4831076" cy="215060"/>
                <a:chOff x="5088957" y="2331023"/>
                <a:chExt cx="6307277" cy="108000"/>
              </a:xfrm>
            </p:grpSpPr>
            <p:sp>
              <p:nvSpPr>
                <p:cNvPr id="157" name="Rectángulo: esquinas redondeadas 156">
                  <a:extLst>
                    <a:ext uri="{FF2B5EF4-FFF2-40B4-BE49-F238E27FC236}">
                      <a16:creationId xmlns:a16="http://schemas.microsoft.com/office/drawing/2014/main" id="{D7762B3F-DD78-4F96-B444-BD4EE94576ED}"/>
                    </a:ext>
                  </a:extLst>
                </p:cNvPr>
                <p:cNvSpPr/>
                <p:nvPr/>
              </p:nvSpPr>
              <p:spPr>
                <a:xfrm>
                  <a:off x="5088958" y="2331023"/>
                  <a:ext cx="6307276"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8" name="Rectángulo: esquinas redondeadas 157">
                  <a:extLst>
                    <a:ext uri="{FF2B5EF4-FFF2-40B4-BE49-F238E27FC236}">
                      <a16:creationId xmlns:a16="http://schemas.microsoft.com/office/drawing/2014/main" id="{6201C945-12A9-48DD-B350-D914EE06E2F5}"/>
                    </a:ext>
                  </a:extLst>
                </p:cNvPr>
                <p:cNvSpPr/>
                <p:nvPr/>
              </p:nvSpPr>
              <p:spPr>
                <a:xfrm>
                  <a:off x="5088957" y="2331023"/>
                  <a:ext cx="3310138" cy="108000"/>
                </a:xfrm>
                <a:prstGeom prst="roundRect">
                  <a:avLst>
                    <a:gd name="adj" fmla="val 50000"/>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sp>
            <p:nvSpPr>
              <p:cNvPr id="155" name="Content">
                <a:extLst>
                  <a:ext uri="{FF2B5EF4-FFF2-40B4-BE49-F238E27FC236}">
                    <a16:creationId xmlns:a16="http://schemas.microsoft.com/office/drawing/2014/main" id="{D0A2F91D-2E37-48BA-8E44-1CEBB1B04618}"/>
                  </a:ext>
                </a:extLst>
              </p:cNvPr>
              <p:cNvSpPr txBox="1"/>
              <p:nvPr>
                <p:custDataLst>
                  <p:custData r:id="rId50"/>
                </p:custDataLst>
              </p:nvPr>
            </p:nvSpPr>
            <p:spPr>
              <a:xfrm>
                <a:off x="6696097" y="2228273"/>
                <a:ext cx="105108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40</a:t>
                </a:r>
              </a:p>
            </p:txBody>
          </p:sp>
          <p:sp>
            <p:nvSpPr>
              <p:cNvPr id="156" name="Content">
                <a:extLst>
                  <a:ext uri="{FF2B5EF4-FFF2-40B4-BE49-F238E27FC236}">
                    <a16:creationId xmlns:a16="http://schemas.microsoft.com/office/drawing/2014/main" id="{237AB9FF-F2E2-4F3A-AAA6-A298393D4AD1}"/>
                  </a:ext>
                </a:extLst>
              </p:cNvPr>
              <p:cNvSpPr txBox="1"/>
              <p:nvPr>
                <p:custDataLst>
                  <p:custData r:id="rId51"/>
                </p:custDataLst>
              </p:nvPr>
            </p:nvSpPr>
            <p:spPr>
              <a:xfrm>
                <a:off x="8903778" y="2228273"/>
                <a:ext cx="105108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50</a:t>
                </a:r>
              </a:p>
            </p:txBody>
          </p:sp>
        </p:grpSp>
        <p:sp>
          <p:nvSpPr>
            <p:cNvPr id="159" name="Content">
              <a:extLst>
                <a:ext uri="{FF2B5EF4-FFF2-40B4-BE49-F238E27FC236}">
                  <a16:creationId xmlns:a16="http://schemas.microsoft.com/office/drawing/2014/main" id="{30193755-F48D-4F80-8A7B-F2AFF84225FD}"/>
                </a:ext>
              </a:extLst>
            </p:cNvPr>
            <p:cNvSpPr txBox="1"/>
            <p:nvPr>
              <p:custDataLst>
                <p:custData r:id="rId49"/>
              </p:custDataLst>
            </p:nvPr>
          </p:nvSpPr>
          <p:spPr>
            <a:xfrm>
              <a:off x="419331" y="2925369"/>
              <a:ext cx="41961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30</a:t>
              </a:r>
            </a:p>
          </p:txBody>
        </p:sp>
      </p:grpSp>
      <p:grpSp>
        <p:nvGrpSpPr>
          <p:cNvPr id="160" name="Grupo 159">
            <a:extLst>
              <a:ext uri="{FF2B5EF4-FFF2-40B4-BE49-F238E27FC236}">
                <a16:creationId xmlns:a16="http://schemas.microsoft.com/office/drawing/2014/main" id="{5184467F-7710-479D-A85B-AD7DED6CA15E}"/>
              </a:ext>
            </a:extLst>
          </p:cNvPr>
          <p:cNvGrpSpPr/>
          <p:nvPr/>
        </p:nvGrpSpPr>
        <p:grpSpPr>
          <a:xfrm>
            <a:off x="466159" y="3293485"/>
            <a:ext cx="1405754" cy="292388"/>
            <a:chOff x="4994282" y="5290814"/>
            <a:chExt cx="1405754" cy="292388"/>
          </a:xfrm>
        </p:grpSpPr>
        <p:sp>
          <p:nvSpPr>
            <p:cNvPr id="161" name="Rectángulo: esquinas redondeadas 160">
              <a:extLst>
                <a:ext uri="{FF2B5EF4-FFF2-40B4-BE49-F238E27FC236}">
                  <a16:creationId xmlns:a16="http://schemas.microsoft.com/office/drawing/2014/main" id="{A645B045-B720-44EB-86EF-E32ECB9C4DA5}"/>
                </a:ext>
              </a:extLst>
            </p:cNvPr>
            <p:cNvSpPr/>
            <p:nvPr/>
          </p:nvSpPr>
          <p:spPr>
            <a:xfrm>
              <a:off x="4994282" y="5290814"/>
              <a:ext cx="1405754"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2" name="Content">
              <a:extLst>
                <a:ext uri="{FF2B5EF4-FFF2-40B4-BE49-F238E27FC236}">
                  <a16:creationId xmlns:a16="http://schemas.microsoft.com/office/drawing/2014/main" id="{CD08E408-CE39-493A-BD30-84CB00831514}"/>
                </a:ext>
              </a:extLst>
            </p:cNvPr>
            <p:cNvSpPr txBox="1"/>
            <p:nvPr>
              <p:custDataLst>
                <p:custData r:id="rId48"/>
              </p:custDataLst>
            </p:nvPr>
          </p:nvSpPr>
          <p:spPr>
            <a:xfrm>
              <a:off x="4994282" y="5290814"/>
              <a:ext cx="1106127"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Agregar</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163" name="Gráfico 162">
              <a:extLst>
                <a:ext uri="{FF2B5EF4-FFF2-40B4-BE49-F238E27FC236}">
                  <a16:creationId xmlns:a16="http://schemas.microsoft.com/office/drawing/2014/main" id="{776DD9CD-0FFB-4AA6-B44F-0EF214AB2842}"/>
                </a:ext>
              </a:extLst>
            </p:cNvPr>
            <p:cNvPicPr>
              <a:picLocks noChangeAspect="1"/>
            </p:cNvPicPr>
            <p:nvPr/>
          </p:nvPicPr>
          <p:blipFill>
            <a:blip r:embed="rId97">
              <a:extLst>
                <a:ext uri="{28A0092B-C50C-407E-A947-70E740481C1C}">
                  <a14:useLocalDpi xmlns:a14="http://schemas.microsoft.com/office/drawing/2010/main" val="0"/>
                </a:ext>
                <a:ext uri="{96DAC541-7B7A-43D3-8B79-37D633B846F1}">
                  <asvg:svgBlip xmlns:asvg="http://schemas.microsoft.com/office/drawing/2016/SVG/main" r:embed="rId98"/>
                </a:ext>
              </a:extLst>
            </a:blip>
            <a:stretch>
              <a:fillRect/>
            </a:stretch>
          </p:blipFill>
          <p:spPr>
            <a:xfrm>
              <a:off x="6124223" y="5311008"/>
              <a:ext cx="252000" cy="252000"/>
            </a:xfrm>
            <a:prstGeom prst="rect">
              <a:avLst/>
            </a:prstGeom>
          </p:spPr>
        </p:pic>
      </p:grpSp>
      <p:grpSp>
        <p:nvGrpSpPr>
          <p:cNvPr id="34" name="Grupo 33">
            <a:extLst>
              <a:ext uri="{FF2B5EF4-FFF2-40B4-BE49-F238E27FC236}">
                <a16:creationId xmlns:a16="http://schemas.microsoft.com/office/drawing/2014/main" id="{EA5D64EB-2800-4FE8-A8C3-1C6B3C656459}"/>
              </a:ext>
            </a:extLst>
          </p:cNvPr>
          <p:cNvGrpSpPr/>
          <p:nvPr/>
        </p:nvGrpSpPr>
        <p:grpSpPr>
          <a:xfrm>
            <a:off x="457886" y="3678658"/>
            <a:ext cx="1944030" cy="1140074"/>
            <a:chOff x="457886" y="3678658"/>
            <a:chExt cx="1944030" cy="1140074"/>
          </a:xfrm>
        </p:grpSpPr>
        <p:sp>
          <p:nvSpPr>
            <p:cNvPr id="149" name="Rectángulo: esquinas redondeadas 148">
              <a:hlinkClick r:id="rId99" action="ppaction://hlinksldjump"/>
              <a:extLst>
                <a:ext uri="{FF2B5EF4-FFF2-40B4-BE49-F238E27FC236}">
                  <a16:creationId xmlns:a16="http://schemas.microsoft.com/office/drawing/2014/main" id="{0B3C27FD-817F-4AE7-BD60-52DFCDF38BEA}"/>
                </a:ext>
              </a:extLst>
            </p:cNvPr>
            <p:cNvSpPr/>
            <p:nvPr/>
          </p:nvSpPr>
          <p:spPr>
            <a:xfrm>
              <a:off x="457886" y="3678658"/>
              <a:ext cx="1933200" cy="1140074"/>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5" name="Content">
              <a:extLst>
                <a:ext uri="{FF2B5EF4-FFF2-40B4-BE49-F238E27FC236}">
                  <a16:creationId xmlns:a16="http://schemas.microsoft.com/office/drawing/2014/main" id="{9D114E4A-F397-4974-AD26-B2DDBD75E34B}"/>
                </a:ext>
              </a:extLst>
            </p:cNvPr>
            <p:cNvSpPr txBox="1"/>
            <p:nvPr>
              <p:custDataLst>
                <p:custData r:id="rId45"/>
              </p:custDataLst>
            </p:nvPr>
          </p:nvSpPr>
          <p:spPr>
            <a:xfrm>
              <a:off x="466159" y="3707440"/>
              <a:ext cx="1732864" cy="600164"/>
            </a:xfrm>
            <a:prstGeom prst="rect">
              <a:avLst/>
            </a:prstGeom>
            <a:noFill/>
          </p:spPr>
          <p:txBody>
            <a:bodyPr wrap="square" lIns="91440" tIns="18288" rIns="91440" bIns="27432" rtlCol="0" anchor="ctr" anchorCtr="0">
              <a:spAutoFit/>
            </a:bodyPr>
            <a:lstStyle/>
            <a:p>
              <a:r>
                <a:rPr lang="en-US" dirty="0" err="1">
                  <a:latin typeface="Raleway" panose="020B0503030101060003" pitchFamily="34" charset="0"/>
                  <a:ea typeface="Segoe UI" pitchFamily="34" charset="0"/>
                  <a:cs typeface="Segoe UI" pitchFamily="34" charset="0"/>
                </a:rPr>
                <a:t>Computación</a:t>
              </a:r>
              <a:r>
                <a:rPr lang="en-US" dirty="0">
                  <a:latin typeface="Raleway" panose="020B0503030101060003" pitchFamily="34" charset="0"/>
                  <a:ea typeface="Segoe UI" pitchFamily="34" charset="0"/>
                  <a:cs typeface="Segoe UI" pitchFamily="34" charset="0"/>
                </a:rPr>
                <a:t> </a:t>
              </a:r>
              <a:r>
                <a:rPr lang="en-US" dirty="0" err="1">
                  <a:latin typeface="Raleway" panose="020B0503030101060003" pitchFamily="34" charset="0"/>
                  <a:ea typeface="Segoe UI" pitchFamily="34" charset="0"/>
                  <a:cs typeface="Segoe UI" pitchFamily="34" charset="0"/>
                </a:rPr>
                <a:t>básica</a:t>
              </a:r>
              <a:endParaRPr lang="en-US" dirty="0">
                <a:latin typeface="Raleway" panose="020B0503030101060003" pitchFamily="34" charset="0"/>
                <a:ea typeface="Segoe UI" pitchFamily="34" charset="0"/>
                <a:cs typeface="Segoe UI" pitchFamily="34" charset="0"/>
              </a:endParaRPr>
            </a:p>
          </p:txBody>
        </p:sp>
        <p:sp>
          <p:nvSpPr>
            <p:cNvPr id="166" name="Content">
              <a:extLst>
                <a:ext uri="{FF2B5EF4-FFF2-40B4-BE49-F238E27FC236}">
                  <a16:creationId xmlns:a16="http://schemas.microsoft.com/office/drawing/2014/main" id="{6C63FD5E-21EB-4ABC-B46A-2B717E826AF1}"/>
                </a:ext>
              </a:extLst>
            </p:cNvPr>
            <p:cNvSpPr txBox="1"/>
            <p:nvPr>
              <p:custDataLst>
                <p:custData r:id="rId46"/>
              </p:custDataLst>
            </p:nvPr>
          </p:nvSpPr>
          <p:spPr>
            <a:xfrm>
              <a:off x="466868" y="4509805"/>
              <a:ext cx="552049"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T</a:t>
              </a:r>
            </a:p>
          </p:txBody>
        </p:sp>
        <p:sp>
          <p:nvSpPr>
            <p:cNvPr id="167" name="Content">
              <a:extLst>
                <a:ext uri="{FF2B5EF4-FFF2-40B4-BE49-F238E27FC236}">
                  <a16:creationId xmlns:a16="http://schemas.microsoft.com/office/drawing/2014/main" id="{971F7969-1CCD-47E3-B0ED-5AB7D7A13650}"/>
                </a:ext>
              </a:extLst>
            </p:cNvPr>
            <p:cNvSpPr txBox="1"/>
            <p:nvPr>
              <p:custDataLst>
                <p:custData r:id="rId47"/>
              </p:custDataLst>
            </p:nvPr>
          </p:nvSpPr>
          <p:spPr>
            <a:xfrm>
              <a:off x="1479704" y="4509805"/>
              <a:ext cx="922212" cy="292388"/>
            </a:xfrm>
            <a:prstGeom prst="rect">
              <a:avLst/>
            </a:prstGeom>
            <a:noFill/>
          </p:spPr>
          <p:txBody>
            <a:bodyPr wrap="square" lIns="91440" tIns="18288" rIns="91440" bIns="27432" rtlCol="0" anchor="ctr" anchorCtr="0">
              <a:spAutoFit/>
            </a:bodyPr>
            <a:lstStyle/>
            <a:p>
              <a:pPr algn="r"/>
              <a:r>
                <a:rPr lang="en-US" sz="1600" dirty="0">
                  <a:latin typeface="Raleway" panose="020B0503030101060003" pitchFamily="34" charset="0"/>
                  <a:ea typeface="Segoe UI" pitchFamily="34" charset="0"/>
                  <a:cs typeface="Segoe UI" pitchFamily="34" charset="0"/>
                </a:rPr>
                <a:t>0-6-6</a:t>
              </a:r>
            </a:p>
          </p:txBody>
        </p:sp>
      </p:grpSp>
      <p:grpSp>
        <p:nvGrpSpPr>
          <p:cNvPr id="168" name="Grupo 167">
            <a:extLst>
              <a:ext uri="{FF2B5EF4-FFF2-40B4-BE49-F238E27FC236}">
                <a16:creationId xmlns:a16="http://schemas.microsoft.com/office/drawing/2014/main" id="{90A91ED6-B517-4FD9-9E02-737C377D0E2F}"/>
              </a:ext>
            </a:extLst>
          </p:cNvPr>
          <p:cNvGrpSpPr/>
          <p:nvPr/>
        </p:nvGrpSpPr>
        <p:grpSpPr>
          <a:xfrm>
            <a:off x="457886" y="4917315"/>
            <a:ext cx="1944030" cy="1140074"/>
            <a:chOff x="457886" y="3678658"/>
            <a:chExt cx="1944030" cy="1140074"/>
          </a:xfrm>
        </p:grpSpPr>
        <p:sp>
          <p:nvSpPr>
            <p:cNvPr id="169" name="Rectángulo: esquinas redondeadas 168">
              <a:hlinkClick r:id="rId99" action="ppaction://hlinksldjump"/>
              <a:extLst>
                <a:ext uri="{FF2B5EF4-FFF2-40B4-BE49-F238E27FC236}">
                  <a16:creationId xmlns:a16="http://schemas.microsoft.com/office/drawing/2014/main" id="{1FE558AE-9555-45B2-BCCF-DC1D0AA11DCF}"/>
                </a:ext>
              </a:extLst>
            </p:cNvPr>
            <p:cNvSpPr/>
            <p:nvPr/>
          </p:nvSpPr>
          <p:spPr>
            <a:xfrm>
              <a:off x="457886" y="3678658"/>
              <a:ext cx="1933200" cy="1140074"/>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70" name="Content">
              <a:extLst>
                <a:ext uri="{FF2B5EF4-FFF2-40B4-BE49-F238E27FC236}">
                  <a16:creationId xmlns:a16="http://schemas.microsoft.com/office/drawing/2014/main" id="{CFA66DF3-AF90-427B-BE58-24138B2036B8}"/>
                </a:ext>
              </a:extLst>
            </p:cNvPr>
            <p:cNvSpPr txBox="1"/>
            <p:nvPr>
              <p:custDataLst>
                <p:custData r:id="rId42"/>
              </p:custDataLst>
            </p:nvPr>
          </p:nvSpPr>
          <p:spPr>
            <a:xfrm>
              <a:off x="466159" y="3706239"/>
              <a:ext cx="1732864" cy="323165"/>
            </a:xfrm>
            <a:prstGeom prst="rect">
              <a:avLst/>
            </a:prstGeom>
            <a:noFill/>
          </p:spPr>
          <p:txBody>
            <a:bodyPr wrap="square" lIns="91440" tIns="18288" rIns="91440" bIns="27432" rtlCol="0" anchor="ctr" anchorCtr="0">
              <a:spAutoFit/>
            </a:bodyPr>
            <a:lstStyle/>
            <a:p>
              <a:r>
                <a:rPr lang="en-US" dirty="0" err="1">
                  <a:latin typeface="Raleway" panose="020B0503030101060003" pitchFamily="34" charset="0"/>
                  <a:ea typeface="Segoe UI" pitchFamily="34" charset="0"/>
                  <a:cs typeface="Segoe UI" pitchFamily="34" charset="0"/>
                </a:rPr>
                <a:t>Inglés</a:t>
              </a:r>
              <a:r>
                <a:rPr lang="en-US" dirty="0">
                  <a:latin typeface="Raleway" panose="020B0503030101060003" pitchFamily="34" charset="0"/>
                  <a:ea typeface="Segoe UI" pitchFamily="34" charset="0"/>
                  <a:cs typeface="Segoe UI" pitchFamily="34" charset="0"/>
                </a:rPr>
                <a:t> I</a:t>
              </a:r>
            </a:p>
          </p:txBody>
        </p:sp>
        <p:sp>
          <p:nvSpPr>
            <p:cNvPr id="171" name="Content">
              <a:extLst>
                <a:ext uri="{FF2B5EF4-FFF2-40B4-BE49-F238E27FC236}">
                  <a16:creationId xmlns:a16="http://schemas.microsoft.com/office/drawing/2014/main" id="{1DC45CF7-D4AA-4304-A54C-EF5F8898A350}"/>
                </a:ext>
              </a:extLst>
            </p:cNvPr>
            <p:cNvSpPr txBox="1"/>
            <p:nvPr>
              <p:custDataLst>
                <p:custData r:id="rId43"/>
              </p:custDataLst>
            </p:nvPr>
          </p:nvSpPr>
          <p:spPr>
            <a:xfrm>
              <a:off x="466868" y="4509805"/>
              <a:ext cx="552049"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T</a:t>
              </a:r>
            </a:p>
          </p:txBody>
        </p:sp>
        <p:sp>
          <p:nvSpPr>
            <p:cNvPr id="172" name="Content">
              <a:extLst>
                <a:ext uri="{FF2B5EF4-FFF2-40B4-BE49-F238E27FC236}">
                  <a16:creationId xmlns:a16="http://schemas.microsoft.com/office/drawing/2014/main" id="{7A06A5E5-35F6-49A2-AD90-6D8E61166DE5}"/>
                </a:ext>
              </a:extLst>
            </p:cNvPr>
            <p:cNvSpPr txBox="1"/>
            <p:nvPr>
              <p:custDataLst>
                <p:custData r:id="rId44"/>
              </p:custDataLst>
            </p:nvPr>
          </p:nvSpPr>
          <p:spPr>
            <a:xfrm>
              <a:off x="1479704" y="4509805"/>
              <a:ext cx="922212" cy="292388"/>
            </a:xfrm>
            <a:prstGeom prst="rect">
              <a:avLst/>
            </a:prstGeom>
            <a:noFill/>
          </p:spPr>
          <p:txBody>
            <a:bodyPr wrap="square" lIns="91440" tIns="18288" rIns="91440" bIns="27432" rtlCol="0" anchor="ctr" anchorCtr="0">
              <a:spAutoFit/>
            </a:bodyPr>
            <a:lstStyle/>
            <a:p>
              <a:pPr algn="r"/>
              <a:r>
                <a:rPr lang="en-US" sz="1600" dirty="0">
                  <a:latin typeface="Raleway" panose="020B0503030101060003" pitchFamily="34" charset="0"/>
                  <a:ea typeface="Segoe UI" pitchFamily="34" charset="0"/>
                  <a:cs typeface="Segoe UI" pitchFamily="34" charset="0"/>
                </a:rPr>
                <a:t>0-6-6</a:t>
              </a:r>
            </a:p>
          </p:txBody>
        </p:sp>
      </p:grpSp>
      <p:grpSp>
        <p:nvGrpSpPr>
          <p:cNvPr id="173" name="Grupo 172">
            <a:extLst>
              <a:ext uri="{FF2B5EF4-FFF2-40B4-BE49-F238E27FC236}">
                <a16:creationId xmlns:a16="http://schemas.microsoft.com/office/drawing/2014/main" id="{B5FBF1DF-158A-4AA1-A930-AF88ED0BE6BC}"/>
              </a:ext>
            </a:extLst>
          </p:cNvPr>
          <p:cNvGrpSpPr/>
          <p:nvPr/>
        </p:nvGrpSpPr>
        <p:grpSpPr>
          <a:xfrm>
            <a:off x="2567738" y="3678658"/>
            <a:ext cx="1944030" cy="1140074"/>
            <a:chOff x="457886" y="3678658"/>
            <a:chExt cx="1944030" cy="1140074"/>
          </a:xfrm>
        </p:grpSpPr>
        <p:sp>
          <p:nvSpPr>
            <p:cNvPr id="174" name="Rectángulo: esquinas redondeadas 173">
              <a:hlinkClick r:id="rId99" action="ppaction://hlinksldjump"/>
              <a:extLst>
                <a:ext uri="{FF2B5EF4-FFF2-40B4-BE49-F238E27FC236}">
                  <a16:creationId xmlns:a16="http://schemas.microsoft.com/office/drawing/2014/main" id="{A405B607-1F16-477B-A4E8-6E6D5AEFC7C6}"/>
                </a:ext>
              </a:extLst>
            </p:cNvPr>
            <p:cNvSpPr/>
            <p:nvPr/>
          </p:nvSpPr>
          <p:spPr>
            <a:xfrm>
              <a:off x="457886" y="3678658"/>
              <a:ext cx="1933200" cy="1140074"/>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75" name="Content">
              <a:extLst>
                <a:ext uri="{FF2B5EF4-FFF2-40B4-BE49-F238E27FC236}">
                  <a16:creationId xmlns:a16="http://schemas.microsoft.com/office/drawing/2014/main" id="{E7F88753-E1F2-4B4A-9A5E-05D54FBDD82F}"/>
                </a:ext>
              </a:extLst>
            </p:cNvPr>
            <p:cNvSpPr txBox="1"/>
            <p:nvPr>
              <p:custDataLst>
                <p:custData r:id="rId39"/>
              </p:custDataLst>
            </p:nvPr>
          </p:nvSpPr>
          <p:spPr>
            <a:xfrm>
              <a:off x="466159" y="3706239"/>
              <a:ext cx="1732864" cy="323165"/>
            </a:xfrm>
            <a:prstGeom prst="rect">
              <a:avLst/>
            </a:prstGeom>
            <a:noFill/>
          </p:spPr>
          <p:txBody>
            <a:bodyPr wrap="square" lIns="91440" tIns="18288" rIns="91440" bIns="27432" rtlCol="0" anchor="ctr" anchorCtr="0">
              <a:spAutoFit/>
            </a:bodyPr>
            <a:lstStyle/>
            <a:p>
              <a:r>
                <a:rPr lang="en-US" dirty="0" err="1">
                  <a:latin typeface="Raleway" panose="020B0503030101060003" pitchFamily="34" charset="0"/>
                  <a:ea typeface="Segoe UI" pitchFamily="34" charset="0"/>
                  <a:cs typeface="Segoe UI" pitchFamily="34" charset="0"/>
                </a:rPr>
                <a:t>Inglés</a:t>
              </a:r>
              <a:r>
                <a:rPr lang="en-US" dirty="0">
                  <a:latin typeface="Raleway" panose="020B0503030101060003" pitchFamily="34" charset="0"/>
                  <a:ea typeface="Segoe UI" pitchFamily="34" charset="0"/>
                  <a:cs typeface="Segoe UI" pitchFamily="34" charset="0"/>
                </a:rPr>
                <a:t> II</a:t>
              </a:r>
            </a:p>
          </p:txBody>
        </p:sp>
        <p:sp>
          <p:nvSpPr>
            <p:cNvPr id="176" name="Content">
              <a:extLst>
                <a:ext uri="{FF2B5EF4-FFF2-40B4-BE49-F238E27FC236}">
                  <a16:creationId xmlns:a16="http://schemas.microsoft.com/office/drawing/2014/main" id="{6669B2D1-463E-45D3-811F-698AFB04F51F}"/>
                </a:ext>
              </a:extLst>
            </p:cNvPr>
            <p:cNvSpPr txBox="1"/>
            <p:nvPr>
              <p:custDataLst>
                <p:custData r:id="rId40"/>
              </p:custDataLst>
            </p:nvPr>
          </p:nvSpPr>
          <p:spPr>
            <a:xfrm>
              <a:off x="466868" y="4509805"/>
              <a:ext cx="552049"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T</a:t>
              </a:r>
            </a:p>
          </p:txBody>
        </p:sp>
        <p:sp>
          <p:nvSpPr>
            <p:cNvPr id="177" name="Content">
              <a:extLst>
                <a:ext uri="{FF2B5EF4-FFF2-40B4-BE49-F238E27FC236}">
                  <a16:creationId xmlns:a16="http://schemas.microsoft.com/office/drawing/2014/main" id="{1378BE9D-0281-41B2-B157-4DB98889F4A6}"/>
                </a:ext>
              </a:extLst>
            </p:cNvPr>
            <p:cNvSpPr txBox="1"/>
            <p:nvPr>
              <p:custDataLst>
                <p:custData r:id="rId41"/>
              </p:custDataLst>
            </p:nvPr>
          </p:nvSpPr>
          <p:spPr>
            <a:xfrm>
              <a:off x="1479704" y="4509805"/>
              <a:ext cx="922212" cy="292388"/>
            </a:xfrm>
            <a:prstGeom prst="rect">
              <a:avLst/>
            </a:prstGeom>
            <a:noFill/>
          </p:spPr>
          <p:txBody>
            <a:bodyPr wrap="square" lIns="91440" tIns="18288" rIns="91440" bIns="27432" rtlCol="0" anchor="ctr" anchorCtr="0">
              <a:spAutoFit/>
            </a:bodyPr>
            <a:lstStyle/>
            <a:p>
              <a:pPr algn="r"/>
              <a:r>
                <a:rPr lang="en-US" sz="1600" dirty="0">
                  <a:latin typeface="Raleway" panose="020B0503030101060003" pitchFamily="34" charset="0"/>
                  <a:ea typeface="Segoe UI" pitchFamily="34" charset="0"/>
                  <a:cs typeface="Segoe UI" pitchFamily="34" charset="0"/>
                </a:rPr>
                <a:t>0-6-6</a:t>
              </a:r>
            </a:p>
          </p:txBody>
        </p:sp>
      </p:grpSp>
      <p:grpSp>
        <p:nvGrpSpPr>
          <p:cNvPr id="178" name="Grupo 177">
            <a:extLst>
              <a:ext uri="{FF2B5EF4-FFF2-40B4-BE49-F238E27FC236}">
                <a16:creationId xmlns:a16="http://schemas.microsoft.com/office/drawing/2014/main" id="{2BC4BC1E-B698-4642-ADDA-85FCDB2E7747}"/>
              </a:ext>
            </a:extLst>
          </p:cNvPr>
          <p:cNvGrpSpPr/>
          <p:nvPr/>
        </p:nvGrpSpPr>
        <p:grpSpPr>
          <a:xfrm>
            <a:off x="2516253" y="2918262"/>
            <a:ext cx="1992348" cy="292388"/>
            <a:chOff x="419331" y="2925369"/>
            <a:chExt cx="1992348" cy="292388"/>
          </a:xfrm>
        </p:grpSpPr>
        <p:grpSp>
          <p:nvGrpSpPr>
            <p:cNvPr id="179" name="Grupo 178">
              <a:extLst>
                <a:ext uri="{FF2B5EF4-FFF2-40B4-BE49-F238E27FC236}">
                  <a16:creationId xmlns:a16="http://schemas.microsoft.com/office/drawing/2014/main" id="{2E0036A1-89BA-4448-BA2C-FD3BEDFB4699}"/>
                </a:ext>
              </a:extLst>
            </p:cNvPr>
            <p:cNvGrpSpPr/>
            <p:nvPr/>
          </p:nvGrpSpPr>
          <p:grpSpPr>
            <a:xfrm>
              <a:off x="468735" y="2925369"/>
              <a:ext cx="1942944" cy="292388"/>
              <a:chOff x="5088022" y="2228273"/>
              <a:chExt cx="4866841" cy="292388"/>
            </a:xfrm>
          </p:grpSpPr>
          <p:grpSp>
            <p:nvGrpSpPr>
              <p:cNvPr id="181" name="Grupo 180">
                <a:extLst>
                  <a:ext uri="{FF2B5EF4-FFF2-40B4-BE49-F238E27FC236}">
                    <a16:creationId xmlns:a16="http://schemas.microsoft.com/office/drawing/2014/main" id="{284CC9E0-7C05-466C-BC81-7B4792162B1A}"/>
                  </a:ext>
                </a:extLst>
              </p:cNvPr>
              <p:cNvGrpSpPr/>
              <p:nvPr/>
            </p:nvGrpSpPr>
            <p:grpSpPr>
              <a:xfrm>
                <a:off x="5088022" y="2288544"/>
                <a:ext cx="4831076" cy="215060"/>
                <a:chOff x="5088957" y="2331023"/>
                <a:chExt cx="6307277" cy="108000"/>
              </a:xfrm>
            </p:grpSpPr>
            <p:sp>
              <p:nvSpPr>
                <p:cNvPr id="184" name="Rectángulo: esquinas redondeadas 183">
                  <a:extLst>
                    <a:ext uri="{FF2B5EF4-FFF2-40B4-BE49-F238E27FC236}">
                      <a16:creationId xmlns:a16="http://schemas.microsoft.com/office/drawing/2014/main" id="{2AAC074E-B8AE-4DDC-818E-85A8F487F08E}"/>
                    </a:ext>
                  </a:extLst>
                </p:cNvPr>
                <p:cNvSpPr/>
                <p:nvPr/>
              </p:nvSpPr>
              <p:spPr>
                <a:xfrm>
                  <a:off x="5088958" y="2331023"/>
                  <a:ext cx="6307276"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90" name="Rectángulo: esquinas redondeadas 189">
                  <a:extLst>
                    <a:ext uri="{FF2B5EF4-FFF2-40B4-BE49-F238E27FC236}">
                      <a16:creationId xmlns:a16="http://schemas.microsoft.com/office/drawing/2014/main" id="{57CB6F07-740C-4EE9-91A1-974BED8BC1B2}"/>
                    </a:ext>
                  </a:extLst>
                </p:cNvPr>
                <p:cNvSpPr/>
                <p:nvPr/>
              </p:nvSpPr>
              <p:spPr>
                <a:xfrm>
                  <a:off x="5088957" y="2331023"/>
                  <a:ext cx="1648221" cy="108000"/>
                </a:xfrm>
                <a:prstGeom prst="roundRect">
                  <a:avLst>
                    <a:gd name="adj" fmla="val 50000"/>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sp>
            <p:nvSpPr>
              <p:cNvPr id="182" name="Content">
                <a:extLst>
                  <a:ext uri="{FF2B5EF4-FFF2-40B4-BE49-F238E27FC236}">
                    <a16:creationId xmlns:a16="http://schemas.microsoft.com/office/drawing/2014/main" id="{9BA40D09-7682-42C5-B521-139CF76A4B37}"/>
                  </a:ext>
                </a:extLst>
              </p:cNvPr>
              <p:cNvSpPr txBox="1"/>
              <p:nvPr>
                <p:custDataLst>
                  <p:custData r:id="rId37"/>
                </p:custDataLst>
              </p:nvPr>
            </p:nvSpPr>
            <p:spPr>
              <a:xfrm>
                <a:off x="5849085" y="2228273"/>
                <a:ext cx="105108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36</a:t>
                </a:r>
              </a:p>
            </p:txBody>
          </p:sp>
          <p:sp>
            <p:nvSpPr>
              <p:cNvPr id="183" name="Content">
                <a:extLst>
                  <a:ext uri="{FF2B5EF4-FFF2-40B4-BE49-F238E27FC236}">
                    <a16:creationId xmlns:a16="http://schemas.microsoft.com/office/drawing/2014/main" id="{83ED7ACB-10E9-48B2-B548-E17E10DAA277}"/>
                  </a:ext>
                </a:extLst>
              </p:cNvPr>
              <p:cNvSpPr txBox="1"/>
              <p:nvPr>
                <p:custDataLst>
                  <p:custData r:id="rId38"/>
                </p:custDataLst>
              </p:nvPr>
            </p:nvSpPr>
            <p:spPr>
              <a:xfrm>
                <a:off x="8903778" y="2228273"/>
                <a:ext cx="105108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50</a:t>
                </a:r>
              </a:p>
            </p:txBody>
          </p:sp>
        </p:grpSp>
        <p:sp>
          <p:nvSpPr>
            <p:cNvPr id="180" name="Content">
              <a:extLst>
                <a:ext uri="{FF2B5EF4-FFF2-40B4-BE49-F238E27FC236}">
                  <a16:creationId xmlns:a16="http://schemas.microsoft.com/office/drawing/2014/main" id="{A5937CA8-E1BA-4738-BE0D-91497D38C2BC}"/>
                </a:ext>
              </a:extLst>
            </p:cNvPr>
            <p:cNvSpPr txBox="1"/>
            <p:nvPr>
              <p:custDataLst>
                <p:custData r:id="rId36"/>
              </p:custDataLst>
            </p:nvPr>
          </p:nvSpPr>
          <p:spPr>
            <a:xfrm>
              <a:off x="419331" y="2925369"/>
              <a:ext cx="41961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30</a:t>
              </a:r>
            </a:p>
          </p:txBody>
        </p:sp>
      </p:grpSp>
      <p:grpSp>
        <p:nvGrpSpPr>
          <p:cNvPr id="191" name="Grupo 190">
            <a:extLst>
              <a:ext uri="{FF2B5EF4-FFF2-40B4-BE49-F238E27FC236}">
                <a16:creationId xmlns:a16="http://schemas.microsoft.com/office/drawing/2014/main" id="{8F11BAF7-881F-4A57-8FB2-8ABF6181689A}"/>
              </a:ext>
            </a:extLst>
          </p:cNvPr>
          <p:cNvGrpSpPr/>
          <p:nvPr/>
        </p:nvGrpSpPr>
        <p:grpSpPr>
          <a:xfrm>
            <a:off x="2565657" y="3293485"/>
            <a:ext cx="1405754" cy="292388"/>
            <a:chOff x="4994282" y="5290814"/>
            <a:chExt cx="1405754" cy="292388"/>
          </a:xfrm>
        </p:grpSpPr>
        <p:sp>
          <p:nvSpPr>
            <p:cNvPr id="192" name="Rectángulo: esquinas redondeadas 191">
              <a:extLst>
                <a:ext uri="{FF2B5EF4-FFF2-40B4-BE49-F238E27FC236}">
                  <a16:creationId xmlns:a16="http://schemas.microsoft.com/office/drawing/2014/main" id="{E5E2ECA9-89DE-43FA-9451-318AEDF42886}"/>
                </a:ext>
              </a:extLst>
            </p:cNvPr>
            <p:cNvSpPr/>
            <p:nvPr/>
          </p:nvSpPr>
          <p:spPr>
            <a:xfrm>
              <a:off x="4994282" y="5290814"/>
              <a:ext cx="1405754"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93" name="Content">
              <a:extLst>
                <a:ext uri="{FF2B5EF4-FFF2-40B4-BE49-F238E27FC236}">
                  <a16:creationId xmlns:a16="http://schemas.microsoft.com/office/drawing/2014/main" id="{9016B022-CC01-4559-8CCD-8675B9473D2A}"/>
                </a:ext>
              </a:extLst>
            </p:cNvPr>
            <p:cNvSpPr txBox="1"/>
            <p:nvPr>
              <p:custDataLst>
                <p:custData r:id="rId35"/>
              </p:custDataLst>
            </p:nvPr>
          </p:nvSpPr>
          <p:spPr>
            <a:xfrm>
              <a:off x="4994282" y="5290814"/>
              <a:ext cx="1106127"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Agregar</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194" name="Gráfico 193">
              <a:extLst>
                <a:ext uri="{FF2B5EF4-FFF2-40B4-BE49-F238E27FC236}">
                  <a16:creationId xmlns:a16="http://schemas.microsoft.com/office/drawing/2014/main" id="{1B340B8E-994D-42C6-A28B-817CB8EE2D04}"/>
                </a:ext>
              </a:extLst>
            </p:cNvPr>
            <p:cNvPicPr>
              <a:picLocks noChangeAspect="1"/>
            </p:cNvPicPr>
            <p:nvPr/>
          </p:nvPicPr>
          <p:blipFill>
            <a:blip r:embed="rId97">
              <a:extLst>
                <a:ext uri="{28A0092B-C50C-407E-A947-70E740481C1C}">
                  <a14:useLocalDpi xmlns:a14="http://schemas.microsoft.com/office/drawing/2010/main" val="0"/>
                </a:ext>
                <a:ext uri="{96DAC541-7B7A-43D3-8B79-37D633B846F1}">
                  <asvg:svgBlip xmlns:asvg="http://schemas.microsoft.com/office/drawing/2016/SVG/main" r:embed="rId98"/>
                </a:ext>
              </a:extLst>
            </a:blip>
            <a:stretch>
              <a:fillRect/>
            </a:stretch>
          </p:blipFill>
          <p:spPr>
            <a:xfrm>
              <a:off x="6124223" y="5311008"/>
              <a:ext cx="252000" cy="252000"/>
            </a:xfrm>
            <a:prstGeom prst="rect">
              <a:avLst/>
            </a:prstGeom>
          </p:spPr>
        </p:pic>
      </p:grpSp>
      <p:grpSp>
        <p:nvGrpSpPr>
          <p:cNvPr id="195" name="Grupo 194">
            <a:extLst>
              <a:ext uri="{FF2B5EF4-FFF2-40B4-BE49-F238E27FC236}">
                <a16:creationId xmlns:a16="http://schemas.microsoft.com/office/drawing/2014/main" id="{FCDC6ABC-29B7-4E6F-9EDF-2AD25F9607AF}"/>
              </a:ext>
            </a:extLst>
          </p:cNvPr>
          <p:cNvGrpSpPr/>
          <p:nvPr/>
        </p:nvGrpSpPr>
        <p:grpSpPr>
          <a:xfrm>
            <a:off x="4624282" y="2918262"/>
            <a:ext cx="1992348" cy="292388"/>
            <a:chOff x="419331" y="2925369"/>
            <a:chExt cx="1992348" cy="292388"/>
          </a:xfrm>
        </p:grpSpPr>
        <p:grpSp>
          <p:nvGrpSpPr>
            <p:cNvPr id="196" name="Grupo 195">
              <a:extLst>
                <a:ext uri="{FF2B5EF4-FFF2-40B4-BE49-F238E27FC236}">
                  <a16:creationId xmlns:a16="http://schemas.microsoft.com/office/drawing/2014/main" id="{0F8CA0EA-43F5-4859-9225-BF6F9B7CAC74}"/>
                </a:ext>
              </a:extLst>
            </p:cNvPr>
            <p:cNvGrpSpPr/>
            <p:nvPr/>
          </p:nvGrpSpPr>
          <p:grpSpPr>
            <a:xfrm>
              <a:off x="468735" y="2925369"/>
              <a:ext cx="1942944" cy="292388"/>
              <a:chOff x="5088022" y="2228273"/>
              <a:chExt cx="4866841" cy="292388"/>
            </a:xfrm>
          </p:grpSpPr>
          <p:sp>
            <p:nvSpPr>
              <p:cNvPr id="201" name="Rectángulo: esquinas redondeadas 200">
                <a:extLst>
                  <a:ext uri="{FF2B5EF4-FFF2-40B4-BE49-F238E27FC236}">
                    <a16:creationId xmlns:a16="http://schemas.microsoft.com/office/drawing/2014/main" id="{25FCED56-D68C-42A1-AF94-AF52C9A3D36B}"/>
                  </a:ext>
                </a:extLst>
              </p:cNvPr>
              <p:cNvSpPr/>
              <p:nvPr/>
            </p:nvSpPr>
            <p:spPr>
              <a:xfrm>
                <a:off x="5088022" y="2288544"/>
                <a:ext cx="4831076" cy="21506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00" name="Content">
                <a:extLst>
                  <a:ext uri="{FF2B5EF4-FFF2-40B4-BE49-F238E27FC236}">
                    <a16:creationId xmlns:a16="http://schemas.microsoft.com/office/drawing/2014/main" id="{BF8EAF03-F027-49F2-8E16-FB5800ED8271}"/>
                  </a:ext>
                </a:extLst>
              </p:cNvPr>
              <p:cNvSpPr txBox="1"/>
              <p:nvPr>
                <p:custDataLst>
                  <p:custData r:id="rId34"/>
                </p:custDataLst>
              </p:nvPr>
            </p:nvSpPr>
            <p:spPr>
              <a:xfrm>
                <a:off x="8903778" y="2228273"/>
                <a:ext cx="105108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50</a:t>
                </a:r>
              </a:p>
            </p:txBody>
          </p:sp>
        </p:grpSp>
        <p:sp>
          <p:nvSpPr>
            <p:cNvPr id="197" name="Content">
              <a:extLst>
                <a:ext uri="{FF2B5EF4-FFF2-40B4-BE49-F238E27FC236}">
                  <a16:creationId xmlns:a16="http://schemas.microsoft.com/office/drawing/2014/main" id="{D68F77FF-C095-4EE7-9217-30A50C579688}"/>
                </a:ext>
              </a:extLst>
            </p:cNvPr>
            <p:cNvSpPr txBox="1"/>
            <p:nvPr>
              <p:custDataLst>
                <p:custData r:id="rId33"/>
              </p:custDataLst>
            </p:nvPr>
          </p:nvSpPr>
          <p:spPr>
            <a:xfrm>
              <a:off x="419331" y="2925369"/>
              <a:ext cx="41961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0</a:t>
              </a:r>
            </a:p>
          </p:txBody>
        </p:sp>
      </p:grpSp>
      <p:grpSp>
        <p:nvGrpSpPr>
          <p:cNvPr id="203" name="Grupo 202">
            <a:extLst>
              <a:ext uri="{FF2B5EF4-FFF2-40B4-BE49-F238E27FC236}">
                <a16:creationId xmlns:a16="http://schemas.microsoft.com/office/drawing/2014/main" id="{A7CE7724-7B0E-4B9E-97D3-13D6E222C1D6}"/>
              </a:ext>
            </a:extLst>
          </p:cNvPr>
          <p:cNvGrpSpPr/>
          <p:nvPr/>
        </p:nvGrpSpPr>
        <p:grpSpPr>
          <a:xfrm>
            <a:off x="4668136" y="3293485"/>
            <a:ext cx="1405754" cy="292388"/>
            <a:chOff x="4994282" y="5290814"/>
            <a:chExt cx="1405754" cy="292388"/>
          </a:xfrm>
        </p:grpSpPr>
        <p:sp>
          <p:nvSpPr>
            <p:cNvPr id="204" name="Rectángulo: esquinas redondeadas 203">
              <a:extLst>
                <a:ext uri="{FF2B5EF4-FFF2-40B4-BE49-F238E27FC236}">
                  <a16:creationId xmlns:a16="http://schemas.microsoft.com/office/drawing/2014/main" id="{B9421D81-4607-4BE6-902D-973E93240014}"/>
                </a:ext>
              </a:extLst>
            </p:cNvPr>
            <p:cNvSpPr/>
            <p:nvPr/>
          </p:nvSpPr>
          <p:spPr>
            <a:xfrm>
              <a:off x="4994282" y="5290814"/>
              <a:ext cx="1405754"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05" name="Content">
              <a:extLst>
                <a:ext uri="{FF2B5EF4-FFF2-40B4-BE49-F238E27FC236}">
                  <a16:creationId xmlns:a16="http://schemas.microsoft.com/office/drawing/2014/main" id="{68B44685-5034-43A7-9106-D82E45BF882F}"/>
                </a:ext>
              </a:extLst>
            </p:cNvPr>
            <p:cNvSpPr txBox="1"/>
            <p:nvPr>
              <p:custDataLst>
                <p:custData r:id="rId32"/>
              </p:custDataLst>
            </p:nvPr>
          </p:nvSpPr>
          <p:spPr>
            <a:xfrm>
              <a:off x="4994282" y="5290814"/>
              <a:ext cx="1106127"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Agregar</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206" name="Gráfico 205">
              <a:extLst>
                <a:ext uri="{FF2B5EF4-FFF2-40B4-BE49-F238E27FC236}">
                  <a16:creationId xmlns:a16="http://schemas.microsoft.com/office/drawing/2014/main" id="{1ECEAB49-55D8-483E-B070-EB93C7949B1B}"/>
                </a:ext>
              </a:extLst>
            </p:cNvPr>
            <p:cNvPicPr>
              <a:picLocks noChangeAspect="1"/>
            </p:cNvPicPr>
            <p:nvPr/>
          </p:nvPicPr>
          <p:blipFill>
            <a:blip r:embed="rId97">
              <a:extLst>
                <a:ext uri="{28A0092B-C50C-407E-A947-70E740481C1C}">
                  <a14:useLocalDpi xmlns:a14="http://schemas.microsoft.com/office/drawing/2010/main" val="0"/>
                </a:ext>
                <a:ext uri="{96DAC541-7B7A-43D3-8B79-37D633B846F1}">
                  <asvg:svgBlip xmlns:asvg="http://schemas.microsoft.com/office/drawing/2016/SVG/main" r:embed="rId98"/>
                </a:ext>
              </a:extLst>
            </a:blip>
            <a:stretch>
              <a:fillRect/>
            </a:stretch>
          </p:blipFill>
          <p:spPr>
            <a:xfrm>
              <a:off x="6124223" y="5311008"/>
              <a:ext cx="252000" cy="252000"/>
            </a:xfrm>
            <a:prstGeom prst="rect">
              <a:avLst/>
            </a:prstGeom>
          </p:spPr>
        </p:pic>
      </p:grpSp>
      <p:grpSp>
        <p:nvGrpSpPr>
          <p:cNvPr id="207" name="Grupo 206">
            <a:extLst>
              <a:ext uri="{FF2B5EF4-FFF2-40B4-BE49-F238E27FC236}">
                <a16:creationId xmlns:a16="http://schemas.microsoft.com/office/drawing/2014/main" id="{4E86F1FA-2413-4D1A-BE8C-F569AAA6354C}"/>
              </a:ext>
            </a:extLst>
          </p:cNvPr>
          <p:cNvGrpSpPr/>
          <p:nvPr/>
        </p:nvGrpSpPr>
        <p:grpSpPr>
          <a:xfrm>
            <a:off x="6718230" y="2918262"/>
            <a:ext cx="1992348" cy="292388"/>
            <a:chOff x="419331" y="2925369"/>
            <a:chExt cx="1992348" cy="292388"/>
          </a:xfrm>
        </p:grpSpPr>
        <p:grpSp>
          <p:nvGrpSpPr>
            <p:cNvPr id="208" name="Grupo 207">
              <a:extLst>
                <a:ext uri="{FF2B5EF4-FFF2-40B4-BE49-F238E27FC236}">
                  <a16:creationId xmlns:a16="http://schemas.microsoft.com/office/drawing/2014/main" id="{51216C2A-2827-4DB4-B9A5-A499688BAE37}"/>
                </a:ext>
              </a:extLst>
            </p:cNvPr>
            <p:cNvGrpSpPr/>
            <p:nvPr/>
          </p:nvGrpSpPr>
          <p:grpSpPr>
            <a:xfrm>
              <a:off x="468735" y="2925369"/>
              <a:ext cx="1942944" cy="292388"/>
              <a:chOff x="5088022" y="2228273"/>
              <a:chExt cx="4866841" cy="292388"/>
            </a:xfrm>
          </p:grpSpPr>
          <p:sp>
            <p:nvSpPr>
              <p:cNvPr id="213" name="Rectángulo: esquinas redondeadas 212">
                <a:extLst>
                  <a:ext uri="{FF2B5EF4-FFF2-40B4-BE49-F238E27FC236}">
                    <a16:creationId xmlns:a16="http://schemas.microsoft.com/office/drawing/2014/main" id="{D64E8313-6A50-400B-AEE9-32457023CB48}"/>
                  </a:ext>
                </a:extLst>
              </p:cNvPr>
              <p:cNvSpPr/>
              <p:nvPr/>
            </p:nvSpPr>
            <p:spPr>
              <a:xfrm>
                <a:off x="5088022" y="2288544"/>
                <a:ext cx="4831076" cy="21506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12" name="Content">
                <a:extLst>
                  <a:ext uri="{FF2B5EF4-FFF2-40B4-BE49-F238E27FC236}">
                    <a16:creationId xmlns:a16="http://schemas.microsoft.com/office/drawing/2014/main" id="{24B5BCB5-9A69-4FFC-97D7-527316870AD1}"/>
                  </a:ext>
                </a:extLst>
              </p:cNvPr>
              <p:cNvSpPr txBox="1"/>
              <p:nvPr>
                <p:custDataLst>
                  <p:custData r:id="rId31"/>
                </p:custDataLst>
              </p:nvPr>
            </p:nvSpPr>
            <p:spPr>
              <a:xfrm>
                <a:off x="8903778" y="2228273"/>
                <a:ext cx="105108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50</a:t>
                </a:r>
              </a:p>
            </p:txBody>
          </p:sp>
        </p:grpSp>
        <p:sp>
          <p:nvSpPr>
            <p:cNvPr id="209" name="Content">
              <a:extLst>
                <a:ext uri="{FF2B5EF4-FFF2-40B4-BE49-F238E27FC236}">
                  <a16:creationId xmlns:a16="http://schemas.microsoft.com/office/drawing/2014/main" id="{CF4B29F7-9C33-46FC-89A9-2B45E79A9A36}"/>
                </a:ext>
              </a:extLst>
            </p:cNvPr>
            <p:cNvSpPr txBox="1"/>
            <p:nvPr>
              <p:custDataLst>
                <p:custData r:id="rId30"/>
              </p:custDataLst>
            </p:nvPr>
          </p:nvSpPr>
          <p:spPr>
            <a:xfrm>
              <a:off x="419331" y="2925369"/>
              <a:ext cx="41961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0</a:t>
              </a:r>
            </a:p>
          </p:txBody>
        </p:sp>
      </p:grpSp>
      <p:grpSp>
        <p:nvGrpSpPr>
          <p:cNvPr id="215" name="Grupo 214">
            <a:extLst>
              <a:ext uri="{FF2B5EF4-FFF2-40B4-BE49-F238E27FC236}">
                <a16:creationId xmlns:a16="http://schemas.microsoft.com/office/drawing/2014/main" id="{26FDD159-3B71-411E-8298-5F5A981830B2}"/>
              </a:ext>
            </a:extLst>
          </p:cNvPr>
          <p:cNvGrpSpPr/>
          <p:nvPr/>
        </p:nvGrpSpPr>
        <p:grpSpPr>
          <a:xfrm>
            <a:off x="6767634" y="3293485"/>
            <a:ext cx="1405754" cy="292388"/>
            <a:chOff x="4994282" y="5290814"/>
            <a:chExt cx="1405754" cy="292388"/>
          </a:xfrm>
        </p:grpSpPr>
        <p:sp>
          <p:nvSpPr>
            <p:cNvPr id="216" name="Rectángulo: esquinas redondeadas 215">
              <a:extLst>
                <a:ext uri="{FF2B5EF4-FFF2-40B4-BE49-F238E27FC236}">
                  <a16:creationId xmlns:a16="http://schemas.microsoft.com/office/drawing/2014/main" id="{C5901965-A8F2-41BF-B85F-CE69367F319D}"/>
                </a:ext>
              </a:extLst>
            </p:cNvPr>
            <p:cNvSpPr/>
            <p:nvPr/>
          </p:nvSpPr>
          <p:spPr>
            <a:xfrm>
              <a:off x="4994282" y="5290814"/>
              <a:ext cx="1405754"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17" name="Content">
              <a:extLst>
                <a:ext uri="{FF2B5EF4-FFF2-40B4-BE49-F238E27FC236}">
                  <a16:creationId xmlns:a16="http://schemas.microsoft.com/office/drawing/2014/main" id="{9051ABE0-3DA5-40A7-A54F-BCA6394745EB}"/>
                </a:ext>
              </a:extLst>
            </p:cNvPr>
            <p:cNvSpPr txBox="1"/>
            <p:nvPr>
              <p:custDataLst>
                <p:custData r:id="rId29"/>
              </p:custDataLst>
            </p:nvPr>
          </p:nvSpPr>
          <p:spPr>
            <a:xfrm>
              <a:off x="4994282" y="5290814"/>
              <a:ext cx="1106127"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Agregar</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218" name="Gráfico 217">
              <a:extLst>
                <a:ext uri="{FF2B5EF4-FFF2-40B4-BE49-F238E27FC236}">
                  <a16:creationId xmlns:a16="http://schemas.microsoft.com/office/drawing/2014/main" id="{F52E3F1B-068F-492F-8AD3-6F6965ABDEBF}"/>
                </a:ext>
              </a:extLst>
            </p:cNvPr>
            <p:cNvPicPr>
              <a:picLocks noChangeAspect="1"/>
            </p:cNvPicPr>
            <p:nvPr/>
          </p:nvPicPr>
          <p:blipFill>
            <a:blip r:embed="rId97">
              <a:extLst>
                <a:ext uri="{28A0092B-C50C-407E-A947-70E740481C1C}">
                  <a14:useLocalDpi xmlns:a14="http://schemas.microsoft.com/office/drawing/2010/main" val="0"/>
                </a:ext>
                <a:ext uri="{96DAC541-7B7A-43D3-8B79-37D633B846F1}">
                  <asvg:svgBlip xmlns:asvg="http://schemas.microsoft.com/office/drawing/2016/SVG/main" r:embed="rId98"/>
                </a:ext>
              </a:extLst>
            </a:blip>
            <a:stretch>
              <a:fillRect/>
            </a:stretch>
          </p:blipFill>
          <p:spPr>
            <a:xfrm>
              <a:off x="6124223" y="5311008"/>
              <a:ext cx="252000" cy="252000"/>
            </a:xfrm>
            <a:prstGeom prst="rect">
              <a:avLst/>
            </a:prstGeom>
          </p:spPr>
        </p:pic>
      </p:grpSp>
      <p:grpSp>
        <p:nvGrpSpPr>
          <p:cNvPr id="219" name="Grupo 218">
            <a:extLst>
              <a:ext uri="{FF2B5EF4-FFF2-40B4-BE49-F238E27FC236}">
                <a16:creationId xmlns:a16="http://schemas.microsoft.com/office/drawing/2014/main" id="{2BA76473-1B09-4ED2-809C-E2DAED3FA419}"/>
              </a:ext>
            </a:extLst>
          </p:cNvPr>
          <p:cNvGrpSpPr/>
          <p:nvPr/>
        </p:nvGrpSpPr>
        <p:grpSpPr>
          <a:xfrm>
            <a:off x="8846148" y="2918262"/>
            <a:ext cx="1992348" cy="292388"/>
            <a:chOff x="419331" y="2925369"/>
            <a:chExt cx="1992348" cy="292388"/>
          </a:xfrm>
        </p:grpSpPr>
        <p:grpSp>
          <p:nvGrpSpPr>
            <p:cNvPr id="220" name="Grupo 219">
              <a:extLst>
                <a:ext uri="{FF2B5EF4-FFF2-40B4-BE49-F238E27FC236}">
                  <a16:creationId xmlns:a16="http://schemas.microsoft.com/office/drawing/2014/main" id="{B60EF7DE-D568-4B10-9233-B32B3635DFC7}"/>
                </a:ext>
              </a:extLst>
            </p:cNvPr>
            <p:cNvGrpSpPr/>
            <p:nvPr/>
          </p:nvGrpSpPr>
          <p:grpSpPr>
            <a:xfrm>
              <a:off x="468735" y="2925369"/>
              <a:ext cx="1942944" cy="292388"/>
              <a:chOff x="5088022" y="2228273"/>
              <a:chExt cx="4866841" cy="292388"/>
            </a:xfrm>
          </p:grpSpPr>
          <p:sp>
            <p:nvSpPr>
              <p:cNvPr id="225" name="Rectángulo: esquinas redondeadas 224">
                <a:extLst>
                  <a:ext uri="{FF2B5EF4-FFF2-40B4-BE49-F238E27FC236}">
                    <a16:creationId xmlns:a16="http://schemas.microsoft.com/office/drawing/2014/main" id="{DF67077C-5F20-4CC1-A3AF-FB9DFB7A9541}"/>
                  </a:ext>
                </a:extLst>
              </p:cNvPr>
              <p:cNvSpPr/>
              <p:nvPr/>
            </p:nvSpPr>
            <p:spPr>
              <a:xfrm>
                <a:off x="5088022" y="2288544"/>
                <a:ext cx="4831076" cy="21506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24" name="Content">
                <a:extLst>
                  <a:ext uri="{FF2B5EF4-FFF2-40B4-BE49-F238E27FC236}">
                    <a16:creationId xmlns:a16="http://schemas.microsoft.com/office/drawing/2014/main" id="{52FBD434-F28F-431E-BE55-62D92696DEF4}"/>
                  </a:ext>
                </a:extLst>
              </p:cNvPr>
              <p:cNvSpPr txBox="1"/>
              <p:nvPr>
                <p:custDataLst>
                  <p:custData r:id="rId28"/>
                </p:custDataLst>
              </p:nvPr>
            </p:nvSpPr>
            <p:spPr>
              <a:xfrm>
                <a:off x="8903778" y="2228273"/>
                <a:ext cx="105108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50</a:t>
                </a:r>
              </a:p>
            </p:txBody>
          </p:sp>
        </p:grpSp>
        <p:sp>
          <p:nvSpPr>
            <p:cNvPr id="221" name="Content">
              <a:extLst>
                <a:ext uri="{FF2B5EF4-FFF2-40B4-BE49-F238E27FC236}">
                  <a16:creationId xmlns:a16="http://schemas.microsoft.com/office/drawing/2014/main" id="{56AC444F-2960-4C0E-91CB-77A854DD03E9}"/>
                </a:ext>
              </a:extLst>
            </p:cNvPr>
            <p:cNvSpPr txBox="1"/>
            <p:nvPr>
              <p:custDataLst>
                <p:custData r:id="rId27"/>
              </p:custDataLst>
            </p:nvPr>
          </p:nvSpPr>
          <p:spPr>
            <a:xfrm>
              <a:off x="419331" y="2925369"/>
              <a:ext cx="41961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0</a:t>
              </a:r>
            </a:p>
          </p:txBody>
        </p:sp>
      </p:grpSp>
      <p:grpSp>
        <p:nvGrpSpPr>
          <p:cNvPr id="227" name="Grupo 226">
            <a:extLst>
              <a:ext uri="{FF2B5EF4-FFF2-40B4-BE49-F238E27FC236}">
                <a16:creationId xmlns:a16="http://schemas.microsoft.com/office/drawing/2014/main" id="{C4F439D5-0F9D-4D1E-A834-EC862599F560}"/>
              </a:ext>
            </a:extLst>
          </p:cNvPr>
          <p:cNvGrpSpPr/>
          <p:nvPr/>
        </p:nvGrpSpPr>
        <p:grpSpPr>
          <a:xfrm>
            <a:off x="8895552" y="3293485"/>
            <a:ext cx="1405754" cy="292388"/>
            <a:chOff x="4994282" y="5290814"/>
            <a:chExt cx="1405754" cy="292388"/>
          </a:xfrm>
        </p:grpSpPr>
        <p:sp>
          <p:nvSpPr>
            <p:cNvPr id="228" name="Rectángulo: esquinas redondeadas 227">
              <a:extLst>
                <a:ext uri="{FF2B5EF4-FFF2-40B4-BE49-F238E27FC236}">
                  <a16:creationId xmlns:a16="http://schemas.microsoft.com/office/drawing/2014/main" id="{6FC65DB2-6517-4F73-8342-02F241125E6C}"/>
                </a:ext>
              </a:extLst>
            </p:cNvPr>
            <p:cNvSpPr/>
            <p:nvPr/>
          </p:nvSpPr>
          <p:spPr>
            <a:xfrm>
              <a:off x="4994282" y="5290814"/>
              <a:ext cx="1405754"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29" name="Content">
              <a:extLst>
                <a:ext uri="{FF2B5EF4-FFF2-40B4-BE49-F238E27FC236}">
                  <a16:creationId xmlns:a16="http://schemas.microsoft.com/office/drawing/2014/main" id="{DFD25B13-2976-4BBC-B455-54A4F78E16AF}"/>
                </a:ext>
              </a:extLst>
            </p:cNvPr>
            <p:cNvSpPr txBox="1"/>
            <p:nvPr>
              <p:custDataLst>
                <p:custData r:id="rId26"/>
              </p:custDataLst>
            </p:nvPr>
          </p:nvSpPr>
          <p:spPr>
            <a:xfrm>
              <a:off x="4994282" y="5290814"/>
              <a:ext cx="1106127"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Agregar</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230" name="Gráfico 229">
              <a:extLst>
                <a:ext uri="{FF2B5EF4-FFF2-40B4-BE49-F238E27FC236}">
                  <a16:creationId xmlns:a16="http://schemas.microsoft.com/office/drawing/2014/main" id="{25EAE825-164E-495C-A33D-ED0AF4F2571E}"/>
                </a:ext>
              </a:extLst>
            </p:cNvPr>
            <p:cNvPicPr>
              <a:picLocks noChangeAspect="1"/>
            </p:cNvPicPr>
            <p:nvPr/>
          </p:nvPicPr>
          <p:blipFill>
            <a:blip r:embed="rId97">
              <a:extLst>
                <a:ext uri="{28A0092B-C50C-407E-A947-70E740481C1C}">
                  <a14:useLocalDpi xmlns:a14="http://schemas.microsoft.com/office/drawing/2010/main" val="0"/>
                </a:ext>
                <a:ext uri="{96DAC541-7B7A-43D3-8B79-37D633B846F1}">
                  <asvg:svgBlip xmlns:asvg="http://schemas.microsoft.com/office/drawing/2016/SVG/main" r:embed="rId98"/>
                </a:ext>
              </a:extLst>
            </a:blip>
            <a:stretch>
              <a:fillRect/>
            </a:stretch>
          </p:blipFill>
          <p:spPr>
            <a:xfrm>
              <a:off x="6124223" y="5311008"/>
              <a:ext cx="252000" cy="252000"/>
            </a:xfrm>
            <a:prstGeom prst="rect">
              <a:avLst/>
            </a:prstGeom>
          </p:spPr>
        </p:pic>
      </p:grpSp>
      <p:pic>
        <p:nvPicPr>
          <p:cNvPr id="35" name="Gráfico 34">
            <a:extLst>
              <a:ext uri="{FF2B5EF4-FFF2-40B4-BE49-F238E27FC236}">
                <a16:creationId xmlns:a16="http://schemas.microsoft.com/office/drawing/2014/main" id="{74DED519-5237-4094-B8FB-AEF0E4E51A65}"/>
              </a:ext>
            </a:extLst>
          </p:cNvPr>
          <p:cNvPicPr>
            <a:picLocks noChangeAspect="1"/>
          </p:cNvPicPr>
          <p:nvPr/>
        </p:nvPicPr>
        <p:blipFill>
          <a:blip r:embed="rId100">
            <a:extLst>
              <a:ext uri="{28A0092B-C50C-407E-A947-70E740481C1C}">
                <a14:useLocalDpi xmlns:a14="http://schemas.microsoft.com/office/drawing/2010/main" val="0"/>
              </a:ext>
              <a:ext uri="{96DAC541-7B7A-43D3-8B79-37D633B846F1}">
                <asvg:svgBlip xmlns:asvg="http://schemas.microsoft.com/office/drawing/2016/SVG/main" r:embed="rId101"/>
              </a:ext>
            </a:extLst>
          </a:blip>
          <a:stretch>
            <a:fillRect/>
          </a:stretch>
        </p:blipFill>
        <p:spPr>
          <a:xfrm>
            <a:off x="5001616" y="1746520"/>
            <a:ext cx="252000" cy="252000"/>
          </a:xfrm>
          <a:prstGeom prst="rect">
            <a:avLst/>
          </a:prstGeom>
        </p:spPr>
      </p:pic>
      <p:grpSp>
        <p:nvGrpSpPr>
          <p:cNvPr id="36" name="Grupo 35">
            <a:extLst>
              <a:ext uri="{FF2B5EF4-FFF2-40B4-BE49-F238E27FC236}">
                <a16:creationId xmlns:a16="http://schemas.microsoft.com/office/drawing/2014/main" id="{EBE4DCE1-0081-4704-AC67-A4173ABB0A8F}"/>
              </a:ext>
            </a:extLst>
          </p:cNvPr>
          <p:cNvGrpSpPr/>
          <p:nvPr/>
        </p:nvGrpSpPr>
        <p:grpSpPr>
          <a:xfrm>
            <a:off x="2782859" y="1299492"/>
            <a:ext cx="6626281" cy="4812595"/>
            <a:chOff x="2782859" y="1299492"/>
            <a:chExt cx="6626281" cy="4812595"/>
          </a:xfrm>
        </p:grpSpPr>
        <p:grpSp>
          <p:nvGrpSpPr>
            <p:cNvPr id="150" name="Grupo 149">
              <a:extLst>
                <a:ext uri="{FF2B5EF4-FFF2-40B4-BE49-F238E27FC236}">
                  <a16:creationId xmlns:a16="http://schemas.microsoft.com/office/drawing/2014/main" id="{774C8A41-1367-45A8-8C82-DAEF4BDEB7B5}"/>
                </a:ext>
              </a:extLst>
            </p:cNvPr>
            <p:cNvGrpSpPr/>
            <p:nvPr/>
          </p:nvGrpSpPr>
          <p:grpSpPr>
            <a:xfrm>
              <a:off x="2782859" y="1299492"/>
              <a:ext cx="6626281" cy="4812595"/>
              <a:chOff x="2782859" y="1299492"/>
              <a:chExt cx="6626281" cy="4812595"/>
            </a:xfrm>
          </p:grpSpPr>
          <p:sp>
            <p:nvSpPr>
              <p:cNvPr id="151" name="Rectángulo: esquinas redondeadas 150">
                <a:extLst>
                  <a:ext uri="{FF2B5EF4-FFF2-40B4-BE49-F238E27FC236}">
                    <a16:creationId xmlns:a16="http://schemas.microsoft.com/office/drawing/2014/main" id="{B40D49A9-50C3-4F87-B547-45DC6B892777}"/>
                  </a:ext>
                </a:extLst>
              </p:cNvPr>
              <p:cNvSpPr/>
              <p:nvPr/>
            </p:nvSpPr>
            <p:spPr>
              <a:xfrm>
                <a:off x="2782859" y="1299492"/>
                <a:ext cx="6626281" cy="4812595"/>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152" name="Grupo 151">
                <a:extLst>
                  <a:ext uri="{FF2B5EF4-FFF2-40B4-BE49-F238E27FC236}">
                    <a16:creationId xmlns:a16="http://schemas.microsoft.com/office/drawing/2014/main" id="{9715A18C-DC67-483F-9150-FE15CCF8A85A}"/>
                  </a:ext>
                </a:extLst>
              </p:cNvPr>
              <p:cNvGrpSpPr/>
              <p:nvPr>
                <p:custDataLst>
                  <p:custData r:id="rId24"/>
                </p:custDataLst>
              </p:nvPr>
            </p:nvGrpSpPr>
            <p:grpSpPr>
              <a:xfrm>
                <a:off x="7791579" y="5624971"/>
                <a:ext cx="1457546" cy="292388"/>
                <a:chOff x="4760668" y="4237301"/>
                <a:chExt cx="2616422" cy="292388"/>
              </a:xfrm>
            </p:grpSpPr>
            <p:sp>
              <p:nvSpPr>
                <p:cNvPr id="164" name="Rectángulo: esquinas redondeadas 163">
                  <a:extLst>
                    <a:ext uri="{FF2B5EF4-FFF2-40B4-BE49-F238E27FC236}">
                      <a16:creationId xmlns:a16="http://schemas.microsoft.com/office/drawing/2014/main" id="{D573DD83-DFF6-4D57-9A17-EE8F23757183}"/>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98" name="Content">
                  <a:hlinkClick r:id="rId102" action="ppaction://hlinksldjump"/>
                  <a:extLst>
                    <a:ext uri="{FF2B5EF4-FFF2-40B4-BE49-F238E27FC236}">
                      <a16:creationId xmlns:a16="http://schemas.microsoft.com/office/drawing/2014/main" id="{651739E2-20D8-4F87-8163-E05859DAFA35}"/>
                    </a:ext>
                  </a:extLst>
                </p:cNvPr>
                <p:cNvSpPr txBox="1"/>
                <p:nvPr>
                  <p:custDataLst>
                    <p:custData r:id="rId25"/>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sp>
          <p:nvSpPr>
            <p:cNvPr id="199" name="Content">
              <a:extLst>
                <a:ext uri="{FF2B5EF4-FFF2-40B4-BE49-F238E27FC236}">
                  <a16:creationId xmlns:a16="http://schemas.microsoft.com/office/drawing/2014/main" id="{CDEF9DBD-35A7-4F9F-B060-70DB660346D1}"/>
                </a:ext>
              </a:extLst>
            </p:cNvPr>
            <p:cNvSpPr txBox="1"/>
            <p:nvPr>
              <p:custDataLst>
                <p:custData r:id="rId15"/>
              </p:custDataLst>
            </p:nvPr>
          </p:nvSpPr>
          <p:spPr>
            <a:xfrm>
              <a:off x="3049217" y="1526803"/>
              <a:ext cx="1587294" cy="384721"/>
            </a:xfrm>
            <a:prstGeom prst="rect">
              <a:avLst/>
            </a:prstGeom>
            <a:noFill/>
          </p:spPr>
          <p:txBody>
            <a:bodyPr wrap="none" lIns="91440" tIns="18288" rIns="91440" bIns="27432" rtlCol="0" anchor="ctr" anchorCtr="0">
              <a:spAutoFit/>
            </a:bodyPr>
            <a:lstStyle/>
            <a:p>
              <a:r>
                <a:rPr lang="en-US" sz="2200" dirty="0">
                  <a:solidFill>
                    <a:schemeClr val="bg1"/>
                  </a:solidFill>
                  <a:latin typeface="Raleway" panose="020B0503030101060003" pitchFamily="34" charset="0"/>
                  <a:ea typeface="Segoe UI" pitchFamily="34" charset="0"/>
                  <a:cs typeface="Segoe UI" pitchFamily="34" charset="0"/>
                </a:rPr>
                <a:t>Aval – 65%</a:t>
              </a:r>
            </a:p>
          </p:txBody>
        </p:sp>
        <p:grpSp>
          <p:nvGrpSpPr>
            <p:cNvPr id="4" name="Grupo 3">
              <a:extLst>
                <a:ext uri="{FF2B5EF4-FFF2-40B4-BE49-F238E27FC236}">
                  <a16:creationId xmlns:a16="http://schemas.microsoft.com/office/drawing/2014/main" id="{83BDA870-BB33-4221-8D96-988205220CCB}"/>
                </a:ext>
              </a:extLst>
            </p:cNvPr>
            <p:cNvGrpSpPr/>
            <p:nvPr/>
          </p:nvGrpSpPr>
          <p:grpSpPr>
            <a:xfrm>
              <a:off x="3124247" y="2046952"/>
              <a:ext cx="5580000" cy="108000"/>
              <a:chOff x="5206723" y="3162921"/>
              <a:chExt cx="2735953" cy="108000"/>
            </a:xfrm>
          </p:grpSpPr>
          <p:sp>
            <p:nvSpPr>
              <p:cNvPr id="210" name="Rectángulo: esquinas redondeadas 209">
                <a:extLst>
                  <a:ext uri="{FF2B5EF4-FFF2-40B4-BE49-F238E27FC236}">
                    <a16:creationId xmlns:a16="http://schemas.microsoft.com/office/drawing/2014/main" id="{FA9F008E-33CC-4DEB-A0CA-92AEC5E482EF}"/>
                  </a:ext>
                </a:extLst>
              </p:cNvPr>
              <p:cNvSpPr/>
              <p:nvPr/>
            </p:nvSpPr>
            <p:spPr>
              <a:xfrm>
                <a:off x="5206723" y="3162921"/>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11" name="Rectángulo: esquinas redondeadas 210">
                <a:extLst>
                  <a:ext uri="{FF2B5EF4-FFF2-40B4-BE49-F238E27FC236}">
                    <a16:creationId xmlns:a16="http://schemas.microsoft.com/office/drawing/2014/main" id="{00077AC5-3A2A-4F0C-955D-A4D9AD7317C9}"/>
                  </a:ext>
                </a:extLst>
              </p:cNvPr>
              <p:cNvSpPr/>
              <p:nvPr/>
            </p:nvSpPr>
            <p:spPr>
              <a:xfrm>
                <a:off x="5206723" y="3162921"/>
                <a:ext cx="1800000"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nvGrpSpPr>
            <p:cNvPr id="214" name="Grupo 213">
              <a:extLst>
                <a:ext uri="{FF2B5EF4-FFF2-40B4-BE49-F238E27FC236}">
                  <a16:creationId xmlns:a16="http://schemas.microsoft.com/office/drawing/2014/main" id="{65285D05-3BCB-451E-86AE-34AADE5C5A84}"/>
                </a:ext>
              </a:extLst>
            </p:cNvPr>
            <p:cNvGrpSpPr/>
            <p:nvPr/>
          </p:nvGrpSpPr>
          <p:grpSpPr>
            <a:xfrm>
              <a:off x="3119411" y="2717946"/>
              <a:ext cx="5040000" cy="698443"/>
              <a:chOff x="6650368" y="2601017"/>
              <a:chExt cx="4163952" cy="698443"/>
            </a:xfrm>
          </p:grpSpPr>
          <p:sp>
            <p:nvSpPr>
              <p:cNvPr id="222" name="Rectángulo: esquinas redondeadas 221">
                <a:extLst>
                  <a:ext uri="{FF2B5EF4-FFF2-40B4-BE49-F238E27FC236}">
                    <a16:creationId xmlns:a16="http://schemas.microsoft.com/office/drawing/2014/main" id="{8697A90E-2725-4CA7-ADC7-928A63286740}"/>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23" name="Content">
                <a:extLst>
                  <a:ext uri="{FF2B5EF4-FFF2-40B4-BE49-F238E27FC236}">
                    <a16:creationId xmlns:a16="http://schemas.microsoft.com/office/drawing/2014/main" id="{8ADD95C3-A3C5-47C7-BADB-74E664C1B1D4}"/>
                  </a:ext>
                </a:extLst>
              </p:cNvPr>
              <p:cNvSpPr txBox="1"/>
              <p:nvPr>
                <p:custDataLst>
                  <p:custData r:id="rId22"/>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26" name="Content">
                <a:extLst>
                  <a:ext uri="{FF2B5EF4-FFF2-40B4-BE49-F238E27FC236}">
                    <a16:creationId xmlns:a16="http://schemas.microsoft.com/office/drawing/2014/main" id="{80FED223-E3F5-4C1D-B992-3903B8F21F98}"/>
                  </a:ext>
                </a:extLst>
              </p:cNvPr>
              <p:cNvSpPr txBox="1"/>
              <p:nvPr>
                <p:custDataLst>
                  <p:custData r:id="rId23"/>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sp>
          <p:nvSpPr>
            <p:cNvPr id="231" name="Content">
              <a:extLst>
                <a:ext uri="{FF2B5EF4-FFF2-40B4-BE49-F238E27FC236}">
                  <a16:creationId xmlns:a16="http://schemas.microsoft.com/office/drawing/2014/main" id="{1ADAA938-B6B3-4BA6-9882-D25F26AD04AE}"/>
                </a:ext>
              </a:extLst>
            </p:cNvPr>
            <p:cNvSpPr txBox="1"/>
            <p:nvPr>
              <p:custDataLst>
                <p:custData r:id="rId16"/>
              </p:custDataLst>
            </p:nvPr>
          </p:nvSpPr>
          <p:spPr>
            <a:xfrm>
              <a:off x="3048313" y="2319457"/>
              <a:ext cx="1435008" cy="323165"/>
            </a:xfrm>
            <a:prstGeom prst="rect">
              <a:avLst/>
            </a:prstGeom>
            <a:noFill/>
          </p:spPr>
          <p:txBody>
            <a:bodyPr wrap="none" lIns="91440" tIns="18288" rIns="91440" bIns="27432" rtlCol="0" anchor="ctr" anchorCtr="0">
              <a:spAutoFit/>
            </a:bodyPr>
            <a:lstStyle/>
            <a:p>
              <a:r>
                <a:rPr lang="en-US" dirty="0" err="1">
                  <a:solidFill>
                    <a:schemeClr val="bg1"/>
                  </a:solidFill>
                  <a:latin typeface="Raleway" panose="020B0503030101060003" pitchFamily="34" charset="0"/>
                  <a:ea typeface="Segoe UI" pitchFamily="34" charset="0"/>
                  <a:cs typeface="Segoe UI" pitchFamily="34" charset="0"/>
                </a:rPr>
                <a:t>Ya</a:t>
              </a:r>
              <a:r>
                <a:rPr lang="en-US" dirty="0">
                  <a:solidFill>
                    <a:schemeClr val="bg1"/>
                  </a:solidFill>
                  <a:latin typeface="Raleway" panose="020B0503030101060003" pitchFamily="34" charset="0"/>
                  <a:ea typeface="Segoe UI" pitchFamily="34" charset="0"/>
                  <a:cs typeface="Segoe UI" pitchFamily="34" charset="0"/>
                </a:rPr>
                <a:t> </a:t>
              </a:r>
              <a:r>
                <a:rPr lang="en-US" dirty="0" err="1">
                  <a:solidFill>
                    <a:schemeClr val="bg1"/>
                  </a:solidFill>
                  <a:latin typeface="Raleway" panose="020B0503030101060003" pitchFamily="34" charset="0"/>
                  <a:ea typeface="Segoe UI" pitchFamily="34" charset="0"/>
                  <a:cs typeface="Segoe UI" pitchFamily="34" charset="0"/>
                </a:rPr>
                <a:t>avalaron</a:t>
              </a:r>
              <a:endParaRPr lang="en-US" dirty="0">
                <a:solidFill>
                  <a:schemeClr val="bg1"/>
                </a:solidFill>
                <a:latin typeface="Raleway" panose="020B0503030101060003" pitchFamily="34" charset="0"/>
                <a:ea typeface="Segoe UI" pitchFamily="34" charset="0"/>
                <a:cs typeface="Segoe UI" pitchFamily="34" charset="0"/>
              </a:endParaRPr>
            </a:p>
          </p:txBody>
        </p:sp>
        <p:grpSp>
          <p:nvGrpSpPr>
            <p:cNvPr id="232" name="Grupo 231">
              <a:extLst>
                <a:ext uri="{FF2B5EF4-FFF2-40B4-BE49-F238E27FC236}">
                  <a16:creationId xmlns:a16="http://schemas.microsoft.com/office/drawing/2014/main" id="{136C7448-7598-492A-B3AC-70CA5E4EADB3}"/>
                </a:ext>
              </a:extLst>
            </p:cNvPr>
            <p:cNvGrpSpPr/>
            <p:nvPr/>
          </p:nvGrpSpPr>
          <p:grpSpPr>
            <a:xfrm>
              <a:off x="3128769" y="3522182"/>
              <a:ext cx="5040000" cy="698443"/>
              <a:chOff x="6650368" y="2601017"/>
              <a:chExt cx="4163952" cy="698443"/>
            </a:xfrm>
          </p:grpSpPr>
          <p:sp>
            <p:nvSpPr>
              <p:cNvPr id="233" name="Rectángulo: esquinas redondeadas 232">
                <a:extLst>
                  <a:ext uri="{FF2B5EF4-FFF2-40B4-BE49-F238E27FC236}">
                    <a16:creationId xmlns:a16="http://schemas.microsoft.com/office/drawing/2014/main" id="{636C7348-5EC7-41A8-A0F3-87FC5217CE4F}"/>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34" name="Content">
                <a:extLst>
                  <a:ext uri="{FF2B5EF4-FFF2-40B4-BE49-F238E27FC236}">
                    <a16:creationId xmlns:a16="http://schemas.microsoft.com/office/drawing/2014/main" id="{109F98F9-FFDA-4027-A38F-558B659954D0}"/>
                  </a:ext>
                </a:extLst>
              </p:cNvPr>
              <p:cNvSpPr txBox="1"/>
              <p:nvPr>
                <p:custDataLst>
                  <p:custData r:id="rId20"/>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Diana </a:t>
                </a:r>
                <a:r>
                  <a:rPr lang="en-US" dirty="0" err="1">
                    <a:solidFill>
                      <a:srgbClr val="000000"/>
                    </a:solidFill>
                    <a:latin typeface="Raleway" panose="020B0503030101060003" pitchFamily="34" charset="0"/>
                    <a:ea typeface="Segoe UI" pitchFamily="34" charset="0"/>
                    <a:cs typeface="Segoe UI" pitchFamily="34" charset="0"/>
                  </a:rPr>
                  <a:t>Alcántara</a:t>
                </a:r>
                <a:r>
                  <a:rPr lang="en-US" dirty="0">
                    <a:solidFill>
                      <a:srgbClr val="000000"/>
                    </a:solidFill>
                    <a:latin typeface="Raleway" panose="020B0503030101060003" pitchFamily="34" charset="0"/>
                    <a:ea typeface="Segoe UI" pitchFamily="34" charset="0"/>
                    <a:cs typeface="Segoe UI" pitchFamily="34" charset="0"/>
                  </a:rPr>
                  <a:t> Morales</a:t>
                </a:r>
              </a:p>
            </p:txBody>
          </p:sp>
          <p:sp>
            <p:nvSpPr>
              <p:cNvPr id="235" name="Content">
                <a:extLst>
                  <a:ext uri="{FF2B5EF4-FFF2-40B4-BE49-F238E27FC236}">
                    <a16:creationId xmlns:a16="http://schemas.microsoft.com/office/drawing/2014/main" id="{581B19D2-4D81-4005-9FCF-AC7D90137221}"/>
                  </a:ext>
                </a:extLst>
              </p:cNvPr>
              <p:cNvSpPr txBox="1"/>
              <p:nvPr>
                <p:custDataLst>
                  <p:custData r:id="rId21"/>
                </p:custDataLst>
              </p:nvPr>
            </p:nvSpPr>
            <p:spPr>
              <a:xfrm>
                <a:off x="6650368" y="2933941"/>
                <a:ext cx="1298148"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dialmo@uv.mx</a:t>
                </a:r>
              </a:p>
            </p:txBody>
          </p:sp>
        </p:grpSp>
        <p:sp>
          <p:nvSpPr>
            <p:cNvPr id="236" name="Content">
              <a:extLst>
                <a:ext uri="{FF2B5EF4-FFF2-40B4-BE49-F238E27FC236}">
                  <a16:creationId xmlns:a16="http://schemas.microsoft.com/office/drawing/2014/main" id="{7C24DBDC-ACD1-45D7-8E5B-8AEFF28ACD0E}"/>
                </a:ext>
              </a:extLst>
            </p:cNvPr>
            <p:cNvSpPr txBox="1"/>
            <p:nvPr>
              <p:custDataLst>
                <p:custData r:id="rId17"/>
              </p:custDataLst>
            </p:nvPr>
          </p:nvSpPr>
          <p:spPr>
            <a:xfrm>
              <a:off x="3043997" y="4304730"/>
              <a:ext cx="1250663" cy="323165"/>
            </a:xfrm>
            <a:prstGeom prst="rect">
              <a:avLst/>
            </a:prstGeom>
            <a:noFill/>
          </p:spPr>
          <p:txBody>
            <a:bodyPr wrap="none" lIns="91440" tIns="18288" rIns="91440" bIns="27432" rtlCol="0" anchor="ctr" anchorCtr="0">
              <a:spAutoFit/>
            </a:bodyPr>
            <a:lstStyle/>
            <a:p>
              <a:r>
                <a:rPr lang="en-US" dirty="0">
                  <a:solidFill>
                    <a:schemeClr val="bg1"/>
                  </a:solidFill>
                  <a:latin typeface="Raleway" panose="020B0503030101060003" pitchFamily="34" charset="0"/>
                  <a:ea typeface="Segoe UI" pitchFamily="34" charset="0"/>
                  <a:cs typeface="Segoe UI" pitchFamily="34" charset="0"/>
                </a:rPr>
                <a:t>Por </a:t>
              </a:r>
              <a:r>
                <a:rPr lang="en-US" dirty="0" err="1">
                  <a:solidFill>
                    <a:schemeClr val="bg1"/>
                  </a:solidFill>
                  <a:latin typeface="Raleway" panose="020B0503030101060003" pitchFamily="34" charset="0"/>
                  <a:ea typeface="Segoe UI" pitchFamily="34" charset="0"/>
                  <a:cs typeface="Segoe UI" pitchFamily="34" charset="0"/>
                </a:rPr>
                <a:t>avalar</a:t>
              </a:r>
              <a:endParaRPr lang="en-US" dirty="0">
                <a:solidFill>
                  <a:schemeClr val="bg1"/>
                </a:solidFill>
                <a:latin typeface="Raleway" panose="020B0503030101060003" pitchFamily="34" charset="0"/>
                <a:ea typeface="Segoe UI" pitchFamily="34" charset="0"/>
                <a:cs typeface="Segoe UI" pitchFamily="34" charset="0"/>
              </a:endParaRPr>
            </a:p>
          </p:txBody>
        </p:sp>
        <p:grpSp>
          <p:nvGrpSpPr>
            <p:cNvPr id="237" name="Grupo 236">
              <a:extLst>
                <a:ext uri="{FF2B5EF4-FFF2-40B4-BE49-F238E27FC236}">
                  <a16:creationId xmlns:a16="http://schemas.microsoft.com/office/drawing/2014/main" id="{A844E60C-8D1A-4939-8955-40D3B977749A}"/>
                </a:ext>
              </a:extLst>
            </p:cNvPr>
            <p:cNvGrpSpPr/>
            <p:nvPr/>
          </p:nvGrpSpPr>
          <p:grpSpPr>
            <a:xfrm>
              <a:off x="3128769" y="4703848"/>
              <a:ext cx="5040000" cy="698443"/>
              <a:chOff x="6650368" y="2601017"/>
              <a:chExt cx="4163952" cy="698443"/>
            </a:xfrm>
          </p:grpSpPr>
          <p:sp>
            <p:nvSpPr>
              <p:cNvPr id="238" name="Rectángulo: esquinas redondeadas 237">
                <a:extLst>
                  <a:ext uri="{FF2B5EF4-FFF2-40B4-BE49-F238E27FC236}">
                    <a16:creationId xmlns:a16="http://schemas.microsoft.com/office/drawing/2014/main" id="{4C8D4D63-1557-4F5D-BE0D-0CEF0FFAFF51}"/>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39" name="Content">
                <a:extLst>
                  <a:ext uri="{FF2B5EF4-FFF2-40B4-BE49-F238E27FC236}">
                    <a16:creationId xmlns:a16="http://schemas.microsoft.com/office/drawing/2014/main" id="{54CB380A-2A00-4714-88EA-35330C0AE911}"/>
                  </a:ext>
                </a:extLst>
              </p:cNvPr>
              <p:cNvSpPr txBox="1"/>
              <p:nvPr>
                <p:custDataLst>
                  <p:custData r:id="rId18"/>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Manuel Munguia Santos</a:t>
                </a:r>
              </a:p>
            </p:txBody>
          </p:sp>
          <p:sp>
            <p:nvSpPr>
              <p:cNvPr id="240" name="Content">
                <a:extLst>
                  <a:ext uri="{FF2B5EF4-FFF2-40B4-BE49-F238E27FC236}">
                    <a16:creationId xmlns:a16="http://schemas.microsoft.com/office/drawing/2014/main" id="{EB4FE242-724F-438D-AE8E-7104C956A894}"/>
                  </a:ext>
                </a:extLst>
              </p:cNvPr>
              <p:cNvSpPr txBox="1"/>
              <p:nvPr>
                <p:custDataLst>
                  <p:custData r:id="rId19"/>
                </p:custDataLst>
              </p:nvPr>
            </p:nvSpPr>
            <p:spPr>
              <a:xfrm>
                <a:off x="6650368" y="2933941"/>
                <a:ext cx="1439856"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mamusa@uv.mx</a:t>
                </a:r>
              </a:p>
            </p:txBody>
          </p:sp>
        </p:grpSp>
        <p:grpSp>
          <p:nvGrpSpPr>
            <p:cNvPr id="241" name="Grupo 240">
              <a:extLst>
                <a:ext uri="{FF2B5EF4-FFF2-40B4-BE49-F238E27FC236}">
                  <a16:creationId xmlns:a16="http://schemas.microsoft.com/office/drawing/2014/main" id="{CCF32DEF-0ECE-4C3E-A93B-DA933035540D}"/>
                </a:ext>
              </a:extLst>
            </p:cNvPr>
            <p:cNvGrpSpPr/>
            <p:nvPr/>
          </p:nvGrpSpPr>
          <p:grpSpPr>
            <a:xfrm>
              <a:off x="9069125" y="2006162"/>
              <a:ext cx="180000" cy="3499290"/>
              <a:chOff x="10045700" y="1993900"/>
              <a:chExt cx="180000" cy="4533900"/>
            </a:xfrm>
          </p:grpSpPr>
          <p:sp>
            <p:nvSpPr>
              <p:cNvPr id="242" name="Rectángulo: esquinas redondeadas 241">
                <a:extLst>
                  <a:ext uri="{FF2B5EF4-FFF2-40B4-BE49-F238E27FC236}">
                    <a16:creationId xmlns:a16="http://schemas.microsoft.com/office/drawing/2014/main" id="{9E596AEB-49E4-4D2F-B28B-019EA90C3A5C}"/>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43" name="Rectángulo: esquinas redondeadas 242">
                <a:extLst>
                  <a:ext uri="{FF2B5EF4-FFF2-40B4-BE49-F238E27FC236}">
                    <a16:creationId xmlns:a16="http://schemas.microsoft.com/office/drawing/2014/main" id="{565F1534-8B19-4A91-8E0A-CD8670DAB59C}"/>
                  </a:ext>
                </a:extLst>
              </p:cNvPr>
              <p:cNvSpPr/>
              <p:nvPr/>
            </p:nvSpPr>
            <p:spPr>
              <a:xfrm>
                <a:off x="10045700" y="1993900"/>
                <a:ext cx="180000" cy="2091532"/>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pic>
          <p:nvPicPr>
            <p:cNvPr id="244" name="Gráfico 243">
              <a:extLst>
                <a:ext uri="{FF2B5EF4-FFF2-40B4-BE49-F238E27FC236}">
                  <a16:creationId xmlns:a16="http://schemas.microsoft.com/office/drawing/2014/main" id="{A53172C6-A47F-443A-BFD5-2E262AF05C45}"/>
                </a:ext>
              </a:extLst>
            </p:cNvPr>
            <p:cNvPicPr>
              <a:picLocks noChangeAspect="1"/>
            </p:cNvPicPr>
            <p:nvPr/>
          </p:nvPicPr>
          <p:blipFill>
            <a:blip r:embed="rId103">
              <a:extLst>
                <a:ext uri="{28A0092B-C50C-407E-A947-70E740481C1C}">
                  <a14:useLocalDpi xmlns:a14="http://schemas.microsoft.com/office/drawing/2010/main" val="0"/>
                </a:ext>
                <a:ext uri="{96DAC541-7B7A-43D3-8B79-37D633B846F1}">
                  <asvg:svgBlip xmlns:asvg="http://schemas.microsoft.com/office/drawing/2016/SVG/main" r:embed="rId104"/>
                </a:ext>
              </a:extLst>
            </a:blip>
            <a:srcRect/>
            <a:stretch/>
          </p:blipFill>
          <p:spPr>
            <a:xfrm>
              <a:off x="7846656" y="4772360"/>
              <a:ext cx="252000" cy="252000"/>
            </a:xfrm>
            <a:prstGeom prst="rect">
              <a:avLst/>
            </a:prstGeom>
          </p:spPr>
        </p:pic>
      </p:grpSp>
    </p:spTree>
    <p:extLst>
      <p:ext uri="{BB962C8B-B14F-4D97-AF65-F5344CB8AC3E}">
        <p14:creationId xmlns:p14="http://schemas.microsoft.com/office/powerpoint/2010/main" val="39321941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47"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48"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49"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50"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51"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52"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4442242"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Proyectos</a:t>
            </a:r>
            <a:r>
              <a:rPr lang="en-US" sz="3200" dirty="0">
                <a:solidFill>
                  <a:srgbClr val="000000"/>
                </a:solidFill>
                <a:latin typeface="Raleway" panose="020B0503030101060003" pitchFamily="34" charset="0"/>
                <a:ea typeface="Segoe UI" pitchFamily="34" charset="0"/>
                <a:cs typeface="Segoe UI" pitchFamily="34" charset="0"/>
              </a:rPr>
              <a:t> </a:t>
            </a:r>
            <a:r>
              <a:rPr lang="en-US" sz="3200" dirty="0" err="1">
                <a:solidFill>
                  <a:srgbClr val="000000"/>
                </a:solidFill>
                <a:latin typeface="Raleway" panose="020B0503030101060003" pitchFamily="34" charset="0"/>
                <a:ea typeface="Segoe UI" pitchFamily="34" charset="0"/>
                <a:cs typeface="Segoe UI" pitchFamily="34" charset="0"/>
              </a:rPr>
              <a:t>curriculares</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rId53" action="ppaction://hlinksldjump"/>
            <a:extLst>
              <a:ext uri="{FF2B5EF4-FFF2-40B4-BE49-F238E27FC236}">
                <a16:creationId xmlns:a16="http://schemas.microsoft.com/office/drawing/2014/main" id="{C69C7198-A609-4654-9417-32E3C5077AD3}"/>
              </a:ext>
            </a:extLst>
          </p:cNvPr>
          <p:cNvPicPr>
            <a:picLocks noChangeAspect="1"/>
          </p:cNvPicPr>
          <p:nvPr/>
        </p:nvPicPr>
        <p:blipFill>
          <a:blip r:embed="rId54">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grpSp>
        <p:nvGrpSpPr>
          <p:cNvPr id="88" name="Grupo 87">
            <a:extLst>
              <a:ext uri="{FF2B5EF4-FFF2-40B4-BE49-F238E27FC236}">
                <a16:creationId xmlns:a16="http://schemas.microsoft.com/office/drawing/2014/main" id="{A09E1EA0-7C0F-482C-8077-E61874EBBB2F}"/>
              </a:ext>
            </a:extLst>
          </p:cNvPr>
          <p:cNvGrpSpPr/>
          <p:nvPr>
            <p:custDataLst>
              <p:custData r:id="rId3"/>
            </p:custDataLst>
          </p:nvPr>
        </p:nvGrpSpPr>
        <p:grpSpPr>
          <a:xfrm>
            <a:off x="474338" y="1597230"/>
            <a:ext cx="2616422" cy="292388"/>
            <a:chOff x="3090190" y="2778012"/>
            <a:chExt cx="2616422" cy="292388"/>
          </a:xfrm>
        </p:grpSpPr>
        <p:sp>
          <p:nvSpPr>
            <p:cNvPr id="83" name="Rectángulo: esquinas redondeadas 82">
              <a:extLst>
                <a:ext uri="{FF2B5EF4-FFF2-40B4-BE49-F238E27FC236}">
                  <a16:creationId xmlns:a16="http://schemas.microsoft.com/office/drawing/2014/main" id="{D5803CCB-F0B6-4ED3-B69F-660853E2BCE0}"/>
                </a:ext>
              </a:extLst>
            </p:cNvPr>
            <p:cNvSpPr/>
            <p:nvPr/>
          </p:nvSpPr>
          <p:spPr>
            <a:xfrm>
              <a:off x="3090190" y="2778012"/>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4" name="Content">
              <a:extLst>
                <a:ext uri="{FF2B5EF4-FFF2-40B4-BE49-F238E27FC236}">
                  <a16:creationId xmlns:a16="http://schemas.microsoft.com/office/drawing/2014/main" id="{F6E8F041-6233-4BEC-9F28-FAF5FC9956FD}"/>
                </a:ext>
              </a:extLst>
            </p:cNvPr>
            <p:cNvSpPr txBox="1"/>
            <p:nvPr>
              <p:custDataLst>
                <p:custData r:id="rId44"/>
              </p:custDataLst>
            </p:nvPr>
          </p:nvSpPr>
          <p:spPr>
            <a:xfrm>
              <a:off x="3090190" y="2778012"/>
              <a:ext cx="2316796" cy="292388"/>
            </a:xfrm>
            <a:prstGeom prst="rect">
              <a:avLst/>
            </a:prstGeom>
            <a:noFill/>
          </p:spPr>
          <p:txBody>
            <a:bodyPr wrap="square" lIns="91440" tIns="18288" rIns="91440" bIns="27432" rtlCol="0" anchor="ctr" anchorCtr="0">
              <a:spAutoFit/>
            </a:bodyPr>
            <a:lstStyle/>
            <a:p>
              <a:pPr algn="ctr"/>
              <a:r>
                <a:rPr lang="en-US" sz="1600" dirty="0">
                  <a:solidFill>
                    <a:schemeClr val="bg1"/>
                  </a:solidFill>
                  <a:latin typeface="Raleway" panose="020B0503030101060003" pitchFamily="34" charset="0"/>
                  <a:ea typeface="Segoe UI" pitchFamily="34" charset="0"/>
                  <a:cs typeface="Segoe UI" pitchFamily="34" charset="0"/>
                </a:rPr>
                <a:t>Nuevo </a:t>
              </a:r>
              <a:r>
                <a:rPr lang="en-US" sz="1600" dirty="0" err="1">
                  <a:solidFill>
                    <a:schemeClr val="bg1"/>
                  </a:solidFill>
                  <a:latin typeface="Raleway" panose="020B0503030101060003" pitchFamily="34" charset="0"/>
                  <a:ea typeface="Segoe UI" pitchFamily="34" charset="0"/>
                  <a:cs typeface="Segoe UI" pitchFamily="34" charset="0"/>
                </a:rPr>
                <a:t>programa</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87" name="Gráfico 86">
              <a:extLst>
                <a:ext uri="{FF2B5EF4-FFF2-40B4-BE49-F238E27FC236}">
                  <a16:creationId xmlns:a16="http://schemas.microsoft.com/office/drawing/2014/main" id="{C8DCEC03-9756-450D-BD05-AA942F31623F}"/>
                </a:ext>
              </a:extLst>
            </p:cNvPr>
            <p:cNvPicPr>
              <a:picLocks noChangeAspect="1"/>
            </p:cNvPicPr>
            <p:nvPr/>
          </p:nvPicPr>
          <p:blipFill>
            <a:blip r:embed="rId55">
              <a:extLst>
                <a:ext uri="{28A0092B-C50C-407E-A947-70E740481C1C}">
                  <a14:useLocalDpi xmlns:a14="http://schemas.microsoft.com/office/drawing/2010/main" val="0"/>
                </a:ext>
                <a:ext uri="{96DAC541-7B7A-43D3-8B79-37D633B846F1}">
                  <asvg:svgBlip xmlns:asvg="http://schemas.microsoft.com/office/drawing/2016/SVG/main" r:embed="rId56"/>
                </a:ext>
              </a:extLst>
            </a:blip>
            <a:stretch>
              <a:fillRect/>
            </a:stretch>
          </p:blipFill>
          <p:spPr>
            <a:xfrm>
              <a:off x="5430799" y="2798206"/>
              <a:ext cx="252000" cy="252000"/>
            </a:xfrm>
            <a:prstGeom prst="rect">
              <a:avLst/>
            </a:prstGeom>
          </p:spPr>
        </p:pic>
      </p:grpSp>
      <p:grpSp>
        <p:nvGrpSpPr>
          <p:cNvPr id="148" name="Grupo 147">
            <a:extLst>
              <a:ext uri="{FF2B5EF4-FFF2-40B4-BE49-F238E27FC236}">
                <a16:creationId xmlns:a16="http://schemas.microsoft.com/office/drawing/2014/main" id="{C66F566F-916D-4E8B-86B2-19FE456F7A40}"/>
              </a:ext>
            </a:extLst>
          </p:cNvPr>
          <p:cNvGrpSpPr/>
          <p:nvPr/>
        </p:nvGrpSpPr>
        <p:grpSpPr>
          <a:xfrm>
            <a:off x="11541248" y="2601017"/>
            <a:ext cx="180000" cy="3926783"/>
            <a:chOff x="10045700" y="1993900"/>
            <a:chExt cx="180000" cy="4533900"/>
          </a:xfrm>
        </p:grpSpPr>
        <p:sp>
          <p:nvSpPr>
            <p:cNvPr id="146" name="Rectángulo: esquinas redondeadas 145">
              <a:extLst>
                <a:ext uri="{FF2B5EF4-FFF2-40B4-BE49-F238E27FC236}">
                  <a16:creationId xmlns:a16="http://schemas.microsoft.com/office/drawing/2014/main" id="{4DCFC398-7CD6-423D-90AE-CE51B6ACD180}"/>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Rectángulo: esquinas redondeadas 146">
              <a:extLst>
                <a:ext uri="{FF2B5EF4-FFF2-40B4-BE49-F238E27FC236}">
                  <a16:creationId xmlns:a16="http://schemas.microsoft.com/office/drawing/2014/main" id="{9EE888F8-D342-4552-9526-04E99A1C21CB}"/>
                </a:ext>
              </a:extLst>
            </p:cNvPr>
            <p:cNvSpPr/>
            <p:nvPr/>
          </p:nvSpPr>
          <p:spPr>
            <a:xfrm>
              <a:off x="10045700" y="1993900"/>
              <a:ext cx="180000" cy="3632200"/>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nvGrpSpPr>
          <p:cNvPr id="151" name="Grupo 150">
            <a:extLst>
              <a:ext uri="{FF2B5EF4-FFF2-40B4-BE49-F238E27FC236}">
                <a16:creationId xmlns:a16="http://schemas.microsoft.com/office/drawing/2014/main" id="{B87D5D4A-4D7E-461F-B2CB-5BF2B7A4D679}"/>
              </a:ext>
            </a:extLst>
          </p:cNvPr>
          <p:cNvGrpSpPr/>
          <p:nvPr>
            <p:custDataLst>
              <p:custData r:id="rId4"/>
            </p:custDataLst>
          </p:nvPr>
        </p:nvGrpSpPr>
        <p:grpSpPr>
          <a:xfrm>
            <a:off x="474338" y="2185251"/>
            <a:ext cx="4610491" cy="292388"/>
            <a:chOff x="474338" y="2185251"/>
            <a:chExt cx="4610491" cy="292388"/>
          </a:xfrm>
        </p:grpSpPr>
        <p:sp>
          <p:nvSpPr>
            <p:cNvPr id="89" name="Content">
              <a:extLst>
                <a:ext uri="{FF2B5EF4-FFF2-40B4-BE49-F238E27FC236}">
                  <a16:creationId xmlns:a16="http://schemas.microsoft.com/office/drawing/2014/main" id="{69615B4E-98A5-4D27-BA4C-A77A2D829612}"/>
                </a:ext>
              </a:extLst>
            </p:cNvPr>
            <p:cNvSpPr txBox="1"/>
            <p:nvPr>
              <p:custDataLst>
                <p:custData r:id="rId43"/>
              </p:custDataLst>
            </p:nvPr>
          </p:nvSpPr>
          <p:spPr>
            <a:xfrm>
              <a:off x="474338" y="2185251"/>
              <a:ext cx="2773516"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Económico</a:t>
              </a:r>
              <a:r>
                <a:rPr lang="en-US" sz="1600" dirty="0">
                  <a:solidFill>
                    <a:srgbClr val="000000"/>
                  </a:solidFill>
                  <a:latin typeface="Raleway" panose="020B0503030101060003" pitchFamily="34" charset="0"/>
                  <a:ea typeface="Segoe UI" pitchFamily="34" charset="0"/>
                  <a:cs typeface="Segoe UI" pitchFamily="34" charset="0"/>
                </a:rPr>
                <a:t> - </a:t>
              </a:r>
              <a:r>
                <a:rPr lang="en-US" sz="1600" dirty="0" err="1">
                  <a:solidFill>
                    <a:srgbClr val="000000"/>
                  </a:solidFill>
                  <a:latin typeface="Raleway" panose="020B0503030101060003" pitchFamily="34" charset="0"/>
                  <a:ea typeface="Segoe UI" pitchFamily="34" charset="0"/>
                  <a:cs typeface="Segoe UI" pitchFamily="34" charset="0"/>
                </a:rPr>
                <a:t>administrativa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50" name="Gráfico 149">
              <a:extLst>
                <a:ext uri="{FF2B5EF4-FFF2-40B4-BE49-F238E27FC236}">
                  <a16:creationId xmlns:a16="http://schemas.microsoft.com/office/drawing/2014/main" id="{AFE0ACB9-F33F-4D90-BD06-A00AAD371304}"/>
                </a:ext>
              </a:extLst>
            </p:cNvPr>
            <p:cNvPicPr>
              <a:picLocks noChangeAspect="1"/>
            </p:cNvPicPr>
            <p:nvPr/>
          </p:nvPicPr>
          <p:blipFill>
            <a:blip r:embed="rId57">
              <a:extLst>
                <a:ext uri="{28A0092B-C50C-407E-A947-70E740481C1C}">
                  <a14:useLocalDpi xmlns:a14="http://schemas.microsoft.com/office/drawing/2010/main" val="0"/>
                </a:ext>
                <a:ext uri="{96DAC541-7B7A-43D3-8B79-37D633B846F1}">
                  <asvg:svgBlip xmlns:asvg="http://schemas.microsoft.com/office/drawing/2016/SVG/main" r:embed="rId58"/>
                </a:ext>
              </a:extLst>
            </a:blip>
            <a:stretch>
              <a:fillRect/>
            </a:stretch>
          </p:blipFill>
          <p:spPr>
            <a:xfrm>
              <a:off x="4832829" y="2199130"/>
              <a:ext cx="252000" cy="252000"/>
            </a:xfrm>
            <a:prstGeom prst="rect">
              <a:avLst/>
            </a:prstGeom>
          </p:spPr>
        </p:pic>
      </p:grpSp>
      <p:grpSp>
        <p:nvGrpSpPr>
          <p:cNvPr id="4" name="Grupo 3">
            <a:extLst>
              <a:ext uri="{FF2B5EF4-FFF2-40B4-BE49-F238E27FC236}">
                <a16:creationId xmlns:a16="http://schemas.microsoft.com/office/drawing/2014/main" id="{36F26C0A-A951-41BB-8A2B-4F95A0B006FD}"/>
              </a:ext>
            </a:extLst>
          </p:cNvPr>
          <p:cNvGrpSpPr/>
          <p:nvPr/>
        </p:nvGrpSpPr>
        <p:grpSpPr>
          <a:xfrm>
            <a:off x="474338" y="2601017"/>
            <a:ext cx="2970899" cy="1140074"/>
            <a:chOff x="474338" y="2601017"/>
            <a:chExt cx="2970899" cy="1140074"/>
          </a:xfrm>
        </p:grpSpPr>
        <p:sp>
          <p:nvSpPr>
            <p:cNvPr id="90" name="Rectángulo: esquinas redondeadas 89">
              <a:extLst>
                <a:ext uri="{FF2B5EF4-FFF2-40B4-BE49-F238E27FC236}">
                  <a16:creationId xmlns:a16="http://schemas.microsoft.com/office/drawing/2014/main" id="{26826BEE-EA3F-4B49-829F-4B90BD668C09}"/>
                </a:ext>
              </a:extLst>
            </p:cNvPr>
            <p:cNvSpPr/>
            <p:nvPr/>
          </p:nvSpPr>
          <p:spPr>
            <a:xfrm>
              <a:off x="474338" y="2601017"/>
              <a:ext cx="2970899" cy="1140074"/>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1" name="Content">
              <a:extLst>
                <a:ext uri="{FF2B5EF4-FFF2-40B4-BE49-F238E27FC236}">
                  <a16:creationId xmlns:a16="http://schemas.microsoft.com/office/drawing/2014/main" id="{F457952A-0344-4020-B03C-45B41A17BE88}"/>
                </a:ext>
              </a:extLst>
            </p:cNvPr>
            <p:cNvSpPr txBox="1"/>
            <p:nvPr>
              <p:custDataLst>
                <p:custData r:id="rId40"/>
              </p:custDataLst>
            </p:nvPr>
          </p:nvSpPr>
          <p:spPr>
            <a:xfrm>
              <a:off x="474338" y="2634166"/>
              <a:ext cx="1774845"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92" name="Content">
              <a:extLst>
                <a:ext uri="{FF2B5EF4-FFF2-40B4-BE49-F238E27FC236}">
                  <a16:creationId xmlns:a16="http://schemas.microsoft.com/office/drawing/2014/main" id="{DFCBF4D9-11D9-437C-A883-8817522BA0AE}"/>
                </a:ext>
              </a:extLst>
            </p:cNvPr>
            <p:cNvSpPr txBox="1"/>
            <p:nvPr>
              <p:custDataLst>
                <p:custData r:id="rId41"/>
              </p:custDataLst>
            </p:nvPr>
          </p:nvSpPr>
          <p:spPr>
            <a:xfrm>
              <a:off x="474338" y="2933941"/>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95" name="Grupo 94">
              <a:extLst>
                <a:ext uri="{FF2B5EF4-FFF2-40B4-BE49-F238E27FC236}">
                  <a16:creationId xmlns:a16="http://schemas.microsoft.com/office/drawing/2014/main" id="{EDEFF011-DE7E-46D2-B190-22CFA1DF8AFE}"/>
                </a:ext>
              </a:extLst>
            </p:cNvPr>
            <p:cNvGrpSpPr/>
            <p:nvPr>
              <p:custDataLst>
                <p:custData r:id="rId42"/>
              </p:custDataLst>
            </p:nvPr>
          </p:nvGrpSpPr>
          <p:grpSpPr>
            <a:xfrm>
              <a:off x="591454" y="3526104"/>
              <a:ext cx="2735953" cy="108000"/>
              <a:chOff x="2129059" y="3759350"/>
              <a:chExt cx="2735953" cy="108000"/>
            </a:xfrm>
          </p:grpSpPr>
          <p:sp>
            <p:nvSpPr>
              <p:cNvPr id="93" name="Rectángulo: esquinas redondeadas 92">
                <a:extLst>
                  <a:ext uri="{FF2B5EF4-FFF2-40B4-BE49-F238E27FC236}">
                    <a16:creationId xmlns:a16="http://schemas.microsoft.com/office/drawing/2014/main" id="{B8CD277B-CF0F-4038-9C57-3575CDA0445F}"/>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4" name="Rectángulo: esquinas redondeadas 93">
                <a:extLst>
                  <a:ext uri="{FF2B5EF4-FFF2-40B4-BE49-F238E27FC236}">
                    <a16:creationId xmlns:a16="http://schemas.microsoft.com/office/drawing/2014/main" id="{8E967AA4-4CC9-4E7B-9156-362D68D2B05F}"/>
                  </a:ext>
                </a:extLst>
              </p:cNvPr>
              <p:cNvSpPr/>
              <p:nvPr/>
            </p:nvSpPr>
            <p:spPr>
              <a:xfrm>
                <a:off x="2129059" y="3759350"/>
                <a:ext cx="1800000"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3" name="Gráfico 2">
              <a:extLst>
                <a:ext uri="{FF2B5EF4-FFF2-40B4-BE49-F238E27FC236}">
                  <a16:creationId xmlns:a16="http://schemas.microsoft.com/office/drawing/2014/main" id="{10B9B178-306A-4690-A632-764D68EF69C3}"/>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3146921" y="2669748"/>
              <a:ext cx="252000" cy="252000"/>
            </a:xfrm>
            <a:prstGeom prst="rect">
              <a:avLst/>
            </a:prstGeom>
          </p:spPr>
        </p:pic>
      </p:grpSp>
      <p:grpSp>
        <p:nvGrpSpPr>
          <p:cNvPr id="38" name="Grupo 37">
            <a:extLst>
              <a:ext uri="{FF2B5EF4-FFF2-40B4-BE49-F238E27FC236}">
                <a16:creationId xmlns:a16="http://schemas.microsoft.com/office/drawing/2014/main" id="{A82E2989-E6A0-47BA-917B-6BC40CA9800B}"/>
              </a:ext>
            </a:extLst>
          </p:cNvPr>
          <p:cNvGrpSpPr/>
          <p:nvPr/>
        </p:nvGrpSpPr>
        <p:grpSpPr>
          <a:xfrm>
            <a:off x="3562353" y="2601017"/>
            <a:ext cx="2970899" cy="1140074"/>
            <a:chOff x="3562353" y="2601017"/>
            <a:chExt cx="2970899" cy="1140074"/>
          </a:xfrm>
        </p:grpSpPr>
        <p:sp>
          <p:nvSpPr>
            <p:cNvPr id="98" name="Rectángulo: esquinas redondeadas 97">
              <a:extLst>
                <a:ext uri="{FF2B5EF4-FFF2-40B4-BE49-F238E27FC236}">
                  <a16:creationId xmlns:a16="http://schemas.microsoft.com/office/drawing/2014/main" id="{D26363AE-544A-4717-8E9C-0A5A6ACE0E2D}"/>
                </a:ext>
              </a:extLst>
            </p:cNvPr>
            <p:cNvSpPr/>
            <p:nvPr/>
          </p:nvSpPr>
          <p:spPr>
            <a:xfrm>
              <a:off x="3562353" y="2601017"/>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99" name="Content">
              <a:extLst>
                <a:ext uri="{FF2B5EF4-FFF2-40B4-BE49-F238E27FC236}">
                  <a16:creationId xmlns:a16="http://schemas.microsoft.com/office/drawing/2014/main" id="{3B79D3CA-97AC-4C16-9149-2D7F554BBD55}"/>
                </a:ext>
              </a:extLst>
            </p:cNvPr>
            <p:cNvSpPr txBox="1"/>
            <p:nvPr>
              <p:custDataLst>
                <p:custData r:id="rId37"/>
              </p:custDataLst>
            </p:nvPr>
          </p:nvSpPr>
          <p:spPr>
            <a:xfrm>
              <a:off x="3562353" y="2634166"/>
              <a:ext cx="2717411"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de neg…</a:t>
              </a:r>
            </a:p>
          </p:txBody>
        </p:sp>
        <p:sp>
          <p:nvSpPr>
            <p:cNvPr id="100" name="Content">
              <a:extLst>
                <a:ext uri="{FF2B5EF4-FFF2-40B4-BE49-F238E27FC236}">
                  <a16:creationId xmlns:a16="http://schemas.microsoft.com/office/drawing/2014/main" id="{0B22BE32-EE93-4004-8811-23E0D775718A}"/>
                </a:ext>
              </a:extLst>
            </p:cNvPr>
            <p:cNvSpPr txBox="1"/>
            <p:nvPr>
              <p:custDataLst>
                <p:custData r:id="rId38"/>
              </p:custDataLst>
            </p:nvPr>
          </p:nvSpPr>
          <p:spPr>
            <a:xfrm>
              <a:off x="3562353" y="2933941"/>
              <a:ext cx="130837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14/03/2018</a:t>
              </a:r>
            </a:p>
          </p:txBody>
        </p:sp>
        <p:grpSp>
          <p:nvGrpSpPr>
            <p:cNvPr id="101" name="Grupo 100">
              <a:extLst>
                <a:ext uri="{FF2B5EF4-FFF2-40B4-BE49-F238E27FC236}">
                  <a16:creationId xmlns:a16="http://schemas.microsoft.com/office/drawing/2014/main" id="{EB3D470B-98E0-4EC1-BBE6-21502DA9289E}"/>
                </a:ext>
              </a:extLst>
            </p:cNvPr>
            <p:cNvGrpSpPr/>
            <p:nvPr>
              <p:custDataLst>
                <p:custData r:id="rId39"/>
              </p:custDataLst>
            </p:nvPr>
          </p:nvGrpSpPr>
          <p:grpSpPr>
            <a:xfrm>
              <a:off x="3679469" y="3526104"/>
              <a:ext cx="2735953" cy="108000"/>
              <a:chOff x="2129059" y="3759350"/>
              <a:chExt cx="2735953" cy="108000"/>
            </a:xfrm>
          </p:grpSpPr>
          <p:sp>
            <p:nvSpPr>
              <p:cNvPr id="102" name="Rectángulo: esquinas redondeadas 101">
                <a:extLst>
                  <a:ext uri="{FF2B5EF4-FFF2-40B4-BE49-F238E27FC236}">
                    <a16:creationId xmlns:a16="http://schemas.microsoft.com/office/drawing/2014/main" id="{1817E404-E210-4D16-975A-E8A1CCA843F9}"/>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3" name="Rectángulo: esquinas redondeadas 102">
                <a:extLst>
                  <a:ext uri="{FF2B5EF4-FFF2-40B4-BE49-F238E27FC236}">
                    <a16:creationId xmlns:a16="http://schemas.microsoft.com/office/drawing/2014/main" id="{596F2D3A-8430-4289-85D5-1FDA4A425C99}"/>
                  </a:ext>
                </a:extLst>
              </p:cNvPr>
              <p:cNvSpPr/>
              <p:nvPr/>
            </p:nvSpPr>
            <p:spPr>
              <a:xfrm>
                <a:off x="2129059" y="3759350"/>
                <a:ext cx="2735237" cy="108000"/>
              </a:xfrm>
              <a:prstGeom prst="roundRect">
                <a:avLst>
                  <a:gd name="adj" fmla="val 50000"/>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34" name="Gráfico 33">
              <a:extLst>
                <a:ext uri="{FF2B5EF4-FFF2-40B4-BE49-F238E27FC236}">
                  <a16:creationId xmlns:a16="http://schemas.microsoft.com/office/drawing/2014/main" id="{BE9A5019-9074-44A6-82AD-5714CFA63C14}"/>
                </a:ext>
              </a:extLst>
            </p:cNvPr>
            <p:cNvPicPr>
              <a:picLocks noChangeAspect="1"/>
            </p:cNvPicPr>
            <p:nvPr/>
          </p:nvPicPr>
          <p:blipFill>
            <a:blip r:embed="rId61">
              <a:extLst>
                <a:ext uri="{28A0092B-C50C-407E-A947-70E740481C1C}">
                  <a14:useLocalDpi xmlns:a14="http://schemas.microsoft.com/office/drawing/2010/main" val="0"/>
                </a:ext>
                <a:ext uri="{96DAC541-7B7A-43D3-8B79-37D633B846F1}">
                  <asvg:svgBlip xmlns:asvg="http://schemas.microsoft.com/office/drawing/2016/SVG/main" r:embed="rId62"/>
                </a:ext>
              </a:extLst>
            </a:blip>
            <a:stretch>
              <a:fillRect/>
            </a:stretch>
          </p:blipFill>
          <p:spPr>
            <a:xfrm>
              <a:off x="6228999" y="2669748"/>
              <a:ext cx="252000" cy="252000"/>
            </a:xfrm>
            <a:prstGeom prst="rect">
              <a:avLst/>
            </a:prstGeom>
          </p:spPr>
        </p:pic>
      </p:grpSp>
      <p:grpSp>
        <p:nvGrpSpPr>
          <p:cNvPr id="37" name="Grupo 36">
            <a:extLst>
              <a:ext uri="{FF2B5EF4-FFF2-40B4-BE49-F238E27FC236}">
                <a16:creationId xmlns:a16="http://schemas.microsoft.com/office/drawing/2014/main" id="{36785179-129F-4E17-A1B5-975A6F7B27C6}"/>
              </a:ext>
            </a:extLst>
          </p:cNvPr>
          <p:cNvGrpSpPr/>
          <p:nvPr/>
        </p:nvGrpSpPr>
        <p:grpSpPr>
          <a:xfrm>
            <a:off x="6650368" y="2601017"/>
            <a:ext cx="2970899" cy="1140074"/>
            <a:chOff x="6650368" y="2601017"/>
            <a:chExt cx="2970899" cy="1140074"/>
          </a:xfrm>
        </p:grpSpPr>
        <p:sp>
          <p:nvSpPr>
            <p:cNvPr id="105" name="Rectángulo: esquinas redondeadas 104">
              <a:extLst>
                <a:ext uri="{FF2B5EF4-FFF2-40B4-BE49-F238E27FC236}">
                  <a16:creationId xmlns:a16="http://schemas.microsoft.com/office/drawing/2014/main" id="{C4035530-242C-4E88-8B0D-8E753CB8A4B1}"/>
                </a:ext>
              </a:extLst>
            </p:cNvPr>
            <p:cNvSpPr/>
            <p:nvPr/>
          </p:nvSpPr>
          <p:spPr>
            <a:xfrm>
              <a:off x="6650368" y="2601017"/>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6" name="Content">
              <a:extLst>
                <a:ext uri="{FF2B5EF4-FFF2-40B4-BE49-F238E27FC236}">
                  <a16:creationId xmlns:a16="http://schemas.microsoft.com/office/drawing/2014/main" id="{ED36816B-FB17-4B87-B370-AE3D4F637359}"/>
                </a:ext>
              </a:extLst>
            </p:cNvPr>
            <p:cNvSpPr txBox="1"/>
            <p:nvPr>
              <p:custDataLst>
                <p:custData r:id="rId34"/>
              </p:custDataLst>
            </p:nvPr>
          </p:nvSpPr>
          <p:spPr>
            <a:xfrm>
              <a:off x="6650368" y="2634166"/>
              <a:ext cx="2603869" cy="323165"/>
            </a:xfrm>
            <a:prstGeom prst="rect">
              <a:avLst/>
            </a:prstGeom>
            <a:noFill/>
          </p:spPr>
          <p:txBody>
            <a:bodyPr wrap="squar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del co…</a:t>
              </a:r>
            </a:p>
          </p:txBody>
        </p:sp>
        <p:sp>
          <p:nvSpPr>
            <p:cNvPr id="107" name="Content">
              <a:extLst>
                <a:ext uri="{FF2B5EF4-FFF2-40B4-BE49-F238E27FC236}">
                  <a16:creationId xmlns:a16="http://schemas.microsoft.com/office/drawing/2014/main" id="{A084D335-FCB2-498D-86C6-520D73BF4F05}"/>
                </a:ext>
              </a:extLst>
            </p:cNvPr>
            <p:cNvSpPr txBox="1"/>
            <p:nvPr>
              <p:custDataLst>
                <p:custData r:id="rId35"/>
              </p:custDataLst>
            </p:nvPr>
          </p:nvSpPr>
          <p:spPr>
            <a:xfrm>
              <a:off x="6650368" y="2933941"/>
              <a:ext cx="1297150"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29/12/2018</a:t>
              </a:r>
            </a:p>
          </p:txBody>
        </p:sp>
        <p:grpSp>
          <p:nvGrpSpPr>
            <p:cNvPr id="108" name="Grupo 107">
              <a:extLst>
                <a:ext uri="{FF2B5EF4-FFF2-40B4-BE49-F238E27FC236}">
                  <a16:creationId xmlns:a16="http://schemas.microsoft.com/office/drawing/2014/main" id="{CF3C3A15-6B04-4D25-8326-39BAB8D1A7BD}"/>
                </a:ext>
              </a:extLst>
            </p:cNvPr>
            <p:cNvGrpSpPr/>
            <p:nvPr>
              <p:custDataLst>
                <p:custData r:id="rId36"/>
              </p:custDataLst>
            </p:nvPr>
          </p:nvGrpSpPr>
          <p:grpSpPr>
            <a:xfrm>
              <a:off x="6767484" y="3526104"/>
              <a:ext cx="2735953" cy="108000"/>
              <a:chOff x="2129059" y="3759350"/>
              <a:chExt cx="2735953" cy="108000"/>
            </a:xfrm>
          </p:grpSpPr>
          <p:sp>
            <p:nvSpPr>
              <p:cNvPr id="109" name="Rectángulo: esquinas redondeadas 108">
                <a:extLst>
                  <a:ext uri="{FF2B5EF4-FFF2-40B4-BE49-F238E27FC236}">
                    <a16:creationId xmlns:a16="http://schemas.microsoft.com/office/drawing/2014/main" id="{3EB15267-E853-4CF5-8793-76DA818B6E4B}"/>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0" name="Rectángulo: esquinas redondeadas 109">
                <a:extLst>
                  <a:ext uri="{FF2B5EF4-FFF2-40B4-BE49-F238E27FC236}">
                    <a16:creationId xmlns:a16="http://schemas.microsoft.com/office/drawing/2014/main" id="{CF6C03F0-2635-469A-97B4-E823E1294B79}"/>
                  </a:ext>
                </a:extLst>
              </p:cNvPr>
              <p:cNvSpPr/>
              <p:nvPr/>
            </p:nvSpPr>
            <p:spPr>
              <a:xfrm>
                <a:off x="2129059" y="3759350"/>
                <a:ext cx="2376516"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36" name="Gráfico 35">
              <a:extLst>
                <a:ext uri="{FF2B5EF4-FFF2-40B4-BE49-F238E27FC236}">
                  <a16:creationId xmlns:a16="http://schemas.microsoft.com/office/drawing/2014/main" id="{89EAB99D-9B4C-453E-87DE-3DF1668B5C0D}"/>
                </a:ext>
              </a:extLst>
            </p:cNvPr>
            <p:cNvPicPr>
              <a:picLocks noChangeAspect="1"/>
            </p:cNvPicPr>
            <p:nvPr/>
          </p:nvPicPr>
          <p:blipFill>
            <a:blip r:embed="rId63">
              <a:extLst>
                <a:ext uri="{28A0092B-C50C-407E-A947-70E740481C1C}">
                  <a14:useLocalDpi xmlns:a14="http://schemas.microsoft.com/office/drawing/2010/main" val="0"/>
                </a:ext>
                <a:ext uri="{96DAC541-7B7A-43D3-8B79-37D633B846F1}">
                  <asvg:svgBlip xmlns:asvg="http://schemas.microsoft.com/office/drawing/2016/SVG/main" r:embed="rId64"/>
                </a:ext>
              </a:extLst>
            </a:blip>
            <a:stretch>
              <a:fillRect/>
            </a:stretch>
          </p:blipFill>
          <p:spPr>
            <a:xfrm>
              <a:off x="9311752" y="2669748"/>
              <a:ext cx="252000" cy="252000"/>
            </a:xfrm>
            <a:prstGeom prst="rect">
              <a:avLst/>
            </a:prstGeom>
          </p:spPr>
        </p:pic>
      </p:grpSp>
      <p:grpSp>
        <p:nvGrpSpPr>
          <p:cNvPr id="155" name="Grupo 154">
            <a:extLst>
              <a:ext uri="{FF2B5EF4-FFF2-40B4-BE49-F238E27FC236}">
                <a16:creationId xmlns:a16="http://schemas.microsoft.com/office/drawing/2014/main" id="{2360CA87-478E-4B7E-8C9C-BDFBFC053C4E}"/>
              </a:ext>
            </a:extLst>
          </p:cNvPr>
          <p:cNvGrpSpPr/>
          <p:nvPr/>
        </p:nvGrpSpPr>
        <p:grpSpPr>
          <a:xfrm>
            <a:off x="6650368" y="3844323"/>
            <a:ext cx="2970899" cy="1140074"/>
            <a:chOff x="3562353" y="2601017"/>
            <a:chExt cx="2970899" cy="1140074"/>
          </a:xfrm>
        </p:grpSpPr>
        <p:sp>
          <p:nvSpPr>
            <p:cNvPr id="157" name="Rectángulo: esquinas redondeadas 156">
              <a:extLst>
                <a:ext uri="{FF2B5EF4-FFF2-40B4-BE49-F238E27FC236}">
                  <a16:creationId xmlns:a16="http://schemas.microsoft.com/office/drawing/2014/main" id="{6D73B07F-7800-4639-82D6-7257C1CF11A3}"/>
                </a:ext>
              </a:extLst>
            </p:cNvPr>
            <p:cNvSpPr/>
            <p:nvPr/>
          </p:nvSpPr>
          <p:spPr>
            <a:xfrm>
              <a:off x="3562353" y="2601017"/>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9" name="Content">
              <a:extLst>
                <a:ext uri="{FF2B5EF4-FFF2-40B4-BE49-F238E27FC236}">
                  <a16:creationId xmlns:a16="http://schemas.microsoft.com/office/drawing/2014/main" id="{4F5C8C7D-3152-4A47-B457-B1B62FA8DD6B}"/>
                </a:ext>
              </a:extLst>
            </p:cNvPr>
            <p:cNvSpPr txBox="1"/>
            <p:nvPr>
              <p:custDataLst>
                <p:custData r:id="rId31"/>
              </p:custDataLst>
            </p:nvPr>
          </p:nvSpPr>
          <p:spPr>
            <a:xfrm>
              <a:off x="3562353" y="2634166"/>
              <a:ext cx="1143262"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Auditoría</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160" name="Content">
              <a:extLst>
                <a:ext uri="{FF2B5EF4-FFF2-40B4-BE49-F238E27FC236}">
                  <a16:creationId xmlns:a16="http://schemas.microsoft.com/office/drawing/2014/main" id="{2D7F4705-2D5C-4F86-953E-E4CEB7AC6D08}"/>
                </a:ext>
              </a:extLst>
            </p:cNvPr>
            <p:cNvSpPr txBox="1"/>
            <p:nvPr>
              <p:custDataLst>
                <p:custData r:id="rId32"/>
              </p:custDataLst>
            </p:nvPr>
          </p:nvSpPr>
          <p:spPr>
            <a:xfrm>
              <a:off x="3562353" y="2933941"/>
              <a:ext cx="130837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14/03/2018</a:t>
              </a:r>
            </a:p>
          </p:txBody>
        </p:sp>
        <p:grpSp>
          <p:nvGrpSpPr>
            <p:cNvPr id="161" name="Grupo 160">
              <a:extLst>
                <a:ext uri="{FF2B5EF4-FFF2-40B4-BE49-F238E27FC236}">
                  <a16:creationId xmlns:a16="http://schemas.microsoft.com/office/drawing/2014/main" id="{BD81BEF1-A3A5-4D33-A7A4-3966F6FBCD7F}"/>
                </a:ext>
              </a:extLst>
            </p:cNvPr>
            <p:cNvGrpSpPr/>
            <p:nvPr>
              <p:custDataLst>
                <p:custData r:id="rId33"/>
              </p:custDataLst>
            </p:nvPr>
          </p:nvGrpSpPr>
          <p:grpSpPr>
            <a:xfrm>
              <a:off x="3679469" y="3526104"/>
              <a:ext cx="2735953" cy="108000"/>
              <a:chOff x="2129059" y="3759350"/>
              <a:chExt cx="2735953" cy="108000"/>
            </a:xfrm>
          </p:grpSpPr>
          <p:sp>
            <p:nvSpPr>
              <p:cNvPr id="163" name="Rectángulo: esquinas redondeadas 162">
                <a:extLst>
                  <a:ext uri="{FF2B5EF4-FFF2-40B4-BE49-F238E27FC236}">
                    <a16:creationId xmlns:a16="http://schemas.microsoft.com/office/drawing/2014/main" id="{60E63D42-FEEC-4E32-BA20-7386B1E95A50}"/>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4" name="Rectángulo: esquinas redondeadas 163">
                <a:extLst>
                  <a:ext uri="{FF2B5EF4-FFF2-40B4-BE49-F238E27FC236}">
                    <a16:creationId xmlns:a16="http://schemas.microsoft.com/office/drawing/2014/main" id="{C44E5D0D-E426-4AA4-984D-653267ECEE13}"/>
                  </a:ext>
                </a:extLst>
              </p:cNvPr>
              <p:cNvSpPr/>
              <p:nvPr/>
            </p:nvSpPr>
            <p:spPr>
              <a:xfrm>
                <a:off x="2129059" y="3759350"/>
                <a:ext cx="2735237" cy="108000"/>
              </a:xfrm>
              <a:prstGeom prst="roundRect">
                <a:avLst>
                  <a:gd name="adj" fmla="val 50000"/>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2" name="Gráfico 161">
              <a:extLst>
                <a:ext uri="{FF2B5EF4-FFF2-40B4-BE49-F238E27FC236}">
                  <a16:creationId xmlns:a16="http://schemas.microsoft.com/office/drawing/2014/main" id="{363C2C35-4313-416B-A202-20367F055499}"/>
                </a:ext>
              </a:extLst>
            </p:cNvPr>
            <p:cNvPicPr>
              <a:picLocks noChangeAspect="1"/>
            </p:cNvPicPr>
            <p:nvPr/>
          </p:nvPicPr>
          <p:blipFill>
            <a:blip r:embed="rId61">
              <a:extLst>
                <a:ext uri="{28A0092B-C50C-407E-A947-70E740481C1C}">
                  <a14:useLocalDpi xmlns:a14="http://schemas.microsoft.com/office/drawing/2010/main" val="0"/>
                </a:ext>
                <a:ext uri="{96DAC541-7B7A-43D3-8B79-37D633B846F1}">
                  <asvg:svgBlip xmlns:asvg="http://schemas.microsoft.com/office/drawing/2016/SVG/main" r:embed="rId62"/>
                </a:ext>
              </a:extLst>
            </a:blip>
            <a:stretch>
              <a:fillRect/>
            </a:stretch>
          </p:blipFill>
          <p:spPr>
            <a:xfrm>
              <a:off x="6228999" y="2669748"/>
              <a:ext cx="252000" cy="252000"/>
            </a:xfrm>
            <a:prstGeom prst="rect">
              <a:avLst/>
            </a:prstGeom>
          </p:spPr>
        </p:pic>
      </p:grpSp>
      <p:grpSp>
        <p:nvGrpSpPr>
          <p:cNvPr id="39" name="Grupo 38">
            <a:extLst>
              <a:ext uri="{FF2B5EF4-FFF2-40B4-BE49-F238E27FC236}">
                <a16:creationId xmlns:a16="http://schemas.microsoft.com/office/drawing/2014/main" id="{6D1D88AB-45A4-4731-BF7D-9F7930533635}"/>
              </a:ext>
            </a:extLst>
          </p:cNvPr>
          <p:cNvGrpSpPr/>
          <p:nvPr/>
        </p:nvGrpSpPr>
        <p:grpSpPr>
          <a:xfrm>
            <a:off x="473622" y="5087348"/>
            <a:ext cx="2970899" cy="1140074"/>
            <a:chOff x="473622" y="5087348"/>
            <a:chExt cx="2970899" cy="1140074"/>
          </a:xfrm>
        </p:grpSpPr>
        <p:sp>
          <p:nvSpPr>
            <p:cNvPr id="133" name="Rectángulo: esquinas redondeadas 132">
              <a:extLst>
                <a:ext uri="{FF2B5EF4-FFF2-40B4-BE49-F238E27FC236}">
                  <a16:creationId xmlns:a16="http://schemas.microsoft.com/office/drawing/2014/main" id="{FBD65C7C-4B3B-43FD-B47C-19C0E0146B0F}"/>
                </a:ext>
              </a:extLst>
            </p:cNvPr>
            <p:cNvSpPr/>
            <p:nvPr/>
          </p:nvSpPr>
          <p:spPr>
            <a:xfrm>
              <a:off x="473622" y="5087348"/>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4" name="Content">
              <a:extLst>
                <a:ext uri="{FF2B5EF4-FFF2-40B4-BE49-F238E27FC236}">
                  <a16:creationId xmlns:a16="http://schemas.microsoft.com/office/drawing/2014/main" id="{49C7E2DA-01ED-4FD1-B9F3-BDFF59AEABD7}"/>
                </a:ext>
              </a:extLst>
            </p:cNvPr>
            <p:cNvSpPr txBox="1"/>
            <p:nvPr>
              <p:custDataLst>
                <p:custData r:id="rId28"/>
              </p:custDataLst>
            </p:nvPr>
          </p:nvSpPr>
          <p:spPr>
            <a:xfrm>
              <a:off x="473622" y="5120497"/>
              <a:ext cx="2627642"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Ciencias</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administrativ</a:t>
              </a:r>
              <a:r>
                <a:rPr lang="en-US" dirty="0">
                  <a:solidFill>
                    <a:srgbClr val="000000"/>
                  </a:solidFill>
                  <a:latin typeface="Raleway" panose="020B0503030101060003" pitchFamily="34" charset="0"/>
                  <a:ea typeface="Segoe UI" pitchFamily="34" charset="0"/>
                  <a:cs typeface="Segoe UI" pitchFamily="34" charset="0"/>
                </a:rPr>
                <a:t>…</a:t>
              </a:r>
            </a:p>
          </p:txBody>
        </p:sp>
        <p:sp>
          <p:nvSpPr>
            <p:cNvPr id="135" name="Content">
              <a:extLst>
                <a:ext uri="{FF2B5EF4-FFF2-40B4-BE49-F238E27FC236}">
                  <a16:creationId xmlns:a16="http://schemas.microsoft.com/office/drawing/2014/main" id="{D852E2C1-F26C-40FE-95AF-5AFD552A9578}"/>
                </a:ext>
              </a:extLst>
            </p:cNvPr>
            <p:cNvSpPr txBox="1"/>
            <p:nvPr>
              <p:custDataLst>
                <p:custData r:id="rId29"/>
              </p:custDataLst>
            </p:nvPr>
          </p:nvSpPr>
          <p:spPr>
            <a:xfrm>
              <a:off x="473622" y="5420272"/>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36" name="Grupo 135">
              <a:extLst>
                <a:ext uri="{FF2B5EF4-FFF2-40B4-BE49-F238E27FC236}">
                  <a16:creationId xmlns:a16="http://schemas.microsoft.com/office/drawing/2014/main" id="{B0F55661-FA35-4DB8-A020-5EC02B61081E}"/>
                </a:ext>
              </a:extLst>
            </p:cNvPr>
            <p:cNvGrpSpPr/>
            <p:nvPr>
              <p:custDataLst>
                <p:custData r:id="rId30"/>
              </p:custDataLst>
            </p:nvPr>
          </p:nvGrpSpPr>
          <p:grpSpPr>
            <a:xfrm>
              <a:off x="590738" y="6012435"/>
              <a:ext cx="2735953" cy="108000"/>
              <a:chOff x="2129059" y="3759350"/>
              <a:chExt cx="2735953" cy="108000"/>
            </a:xfrm>
          </p:grpSpPr>
          <p:sp>
            <p:nvSpPr>
              <p:cNvPr id="137" name="Rectángulo: esquinas redondeadas 136">
                <a:extLst>
                  <a:ext uri="{FF2B5EF4-FFF2-40B4-BE49-F238E27FC236}">
                    <a16:creationId xmlns:a16="http://schemas.microsoft.com/office/drawing/2014/main" id="{D2D27907-2895-495F-8C9C-E2CBDAC7778F}"/>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8" name="Rectángulo: esquinas redondeadas 137">
                <a:extLst>
                  <a:ext uri="{FF2B5EF4-FFF2-40B4-BE49-F238E27FC236}">
                    <a16:creationId xmlns:a16="http://schemas.microsoft.com/office/drawing/2014/main" id="{9B4BB439-87ED-4D1A-BF39-420B38C658DB}"/>
                  </a:ext>
                </a:extLst>
              </p:cNvPr>
              <p:cNvSpPr/>
              <p:nvPr/>
            </p:nvSpPr>
            <p:spPr>
              <a:xfrm>
                <a:off x="2129059" y="3759350"/>
                <a:ext cx="2735044" cy="108000"/>
              </a:xfrm>
              <a:prstGeom prst="roundRect">
                <a:avLst>
                  <a:gd name="adj" fmla="val 50000"/>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5" name="Gráfico 164">
              <a:extLst>
                <a:ext uri="{FF2B5EF4-FFF2-40B4-BE49-F238E27FC236}">
                  <a16:creationId xmlns:a16="http://schemas.microsoft.com/office/drawing/2014/main" id="{44A0023E-9CD4-4B7D-94CA-86062C431775}"/>
                </a:ext>
              </a:extLst>
            </p:cNvPr>
            <p:cNvPicPr>
              <a:picLocks noChangeAspect="1"/>
            </p:cNvPicPr>
            <p:nvPr/>
          </p:nvPicPr>
          <p:blipFill>
            <a:blip r:embed="rId61">
              <a:extLst>
                <a:ext uri="{28A0092B-C50C-407E-A947-70E740481C1C}">
                  <a14:useLocalDpi xmlns:a14="http://schemas.microsoft.com/office/drawing/2010/main" val="0"/>
                </a:ext>
                <a:ext uri="{96DAC541-7B7A-43D3-8B79-37D633B846F1}">
                  <asvg:svgBlip xmlns:asvg="http://schemas.microsoft.com/office/drawing/2016/SVG/main" r:embed="rId62"/>
                </a:ext>
              </a:extLst>
            </a:blip>
            <a:stretch>
              <a:fillRect/>
            </a:stretch>
          </p:blipFill>
          <p:spPr>
            <a:xfrm>
              <a:off x="3141515" y="5156079"/>
              <a:ext cx="252000" cy="252000"/>
            </a:xfrm>
            <a:prstGeom prst="rect">
              <a:avLst/>
            </a:prstGeom>
          </p:spPr>
        </p:pic>
      </p:grpSp>
      <p:grpSp>
        <p:nvGrpSpPr>
          <p:cNvPr id="40" name="Grupo 39">
            <a:extLst>
              <a:ext uri="{FF2B5EF4-FFF2-40B4-BE49-F238E27FC236}">
                <a16:creationId xmlns:a16="http://schemas.microsoft.com/office/drawing/2014/main" id="{E9A8F413-95B8-4363-AE54-F3C35FC77B2C}"/>
              </a:ext>
            </a:extLst>
          </p:cNvPr>
          <p:cNvGrpSpPr/>
          <p:nvPr/>
        </p:nvGrpSpPr>
        <p:grpSpPr>
          <a:xfrm>
            <a:off x="473980" y="3844323"/>
            <a:ext cx="2970899" cy="1140074"/>
            <a:chOff x="473980" y="3844323"/>
            <a:chExt cx="2970899" cy="1140074"/>
          </a:xfrm>
        </p:grpSpPr>
        <p:sp>
          <p:nvSpPr>
            <p:cNvPr id="112" name="Rectángulo: esquinas redondeadas 111">
              <a:extLst>
                <a:ext uri="{FF2B5EF4-FFF2-40B4-BE49-F238E27FC236}">
                  <a16:creationId xmlns:a16="http://schemas.microsoft.com/office/drawing/2014/main" id="{DC9A3BEE-719E-4D0B-8E48-89F333E48F0D}"/>
                </a:ext>
              </a:extLst>
            </p:cNvPr>
            <p:cNvSpPr/>
            <p:nvPr/>
          </p:nvSpPr>
          <p:spPr>
            <a:xfrm>
              <a:off x="473980" y="3844323"/>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3" name="Content">
              <a:extLst>
                <a:ext uri="{FF2B5EF4-FFF2-40B4-BE49-F238E27FC236}">
                  <a16:creationId xmlns:a16="http://schemas.microsoft.com/office/drawing/2014/main" id="{B120AA78-3155-493C-9044-D4220852EDEA}"/>
                </a:ext>
              </a:extLst>
            </p:cNvPr>
            <p:cNvSpPr txBox="1"/>
            <p:nvPr>
              <p:custDataLst>
                <p:custData r:id="rId25"/>
              </p:custDataLst>
            </p:nvPr>
          </p:nvSpPr>
          <p:spPr>
            <a:xfrm>
              <a:off x="473980" y="3877472"/>
              <a:ext cx="2387192"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fiscál</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114" name="Content">
              <a:extLst>
                <a:ext uri="{FF2B5EF4-FFF2-40B4-BE49-F238E27FC236}">
                  <a16:creationId xmlns:a16="http://schemas.microsoft.com/office/drawing/2014/main" id="{567495E2-066D-489E-898E-C484E2305C4E}"/>
                </a:ext>
              </a:extLst>
            </p:cNvPr>
            <p:cNvSpPr txBox="1"/>
            <p:nvPr>
              <p:custDataLst>
                <p:custData r:id="rId26"/>
              </p:custDataLst>
            </p:nvPr>
          </p:nvSpPr>
          <p:spPr>
            <a:xfrm>
              <a:off x="473980" y="4177247"/>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15" name="Grupo 114">
              <a:extLst>
                <a:ext uri="{FF2B5EF4-FFF2-40B4-BE49-F238E27FC236}">
                  <a16:creationId xmlns:a16="http://schemas.microsoft.com/office/drawing/2014/main" id="{0E0FBEEF-B4AA-41F4-BB30-366B2EC8DD51}"/>
                </a:ext>
              </a:extLst>
            </p:cNvPr>
            <p:cNvGrpSpPr/>
            <p:nvPr>
              <p:custDataLst>
                <p:custData r:id="rId27"/>
              </p:custDataLst>
            </p:nvPr>
          </p:nvGrpSpPr>
          <p:grpSpPr>
            <a:xfrm>
              <a:off x="591096" y="4769410"/>
              <a:ext cx="2735953" cy="108000"/>
              <a:chOff x="2129059" y="3759350"/>
              <a:chExt cx="2735953" cy="108000"/>
            </a:xfrm>
          </p:grpSpPr>
          <p:sp>
            <p:nvSpPr>
              <p:cNvPr id="116" name="Rectángulo: esquinas redondeadas 115">
                <a:extLst>
                  <a:ext uri="{FF2B5EF4-FFF2-40B4-BE49-F238E27FC236}">
                    <a16:creationId xmlns:a16="http://schemas.microsoft.com/office/drawing/2014/main" id="{EAFF672C-D14C-4569-A2F1-58108341AFAC}"/>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7" name="Rectángulo: esquinas redondeadas 116">
                <a:extLst>
                  <a:ext uri="{FF2B5EF4-FFF2-40B4-BE49-F238E27FC236}">
                    <a16:creationId xmlns:a16="http://schemas.microsoft.com/office/drawing/2014/main" id="{9D1CB531-88C9-4FAF-AD8F-45845E524E1B}"/>
                  </a:ext>
                </a:extLst>
              </p:cNvPr>
              <p:cNvSpPr/>
              <p:nvPr/>
            </p:nvSpPr>
            <p:spPr>
              <a:xfrm>
                <a:off x="2129059" y="3759350"/>
                <a:ext cx="266154"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6" name="Gráfico 165">
              <a:extLst>
                <a:ext uri="{FF2B5EF4-FFF2-40B4-BE49-F238E27FC236}">
                  <a16:creationId xmlns:a16="http://schemas.microsoft.com/office/drawing/2014/main" id="{E10BD396-E457-4AF9-B468-4A708D2C6449}"/>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3146921" y="3913054"/>
              <a:ext cx="252000" cy="252000"/>
            </a:xfrm>
            <a:prstGeom prst="rect">
              <a:avLst/>
            </a:prstGeom>
          </p:spPr>
        </p:pic>
      </p:grpSp>
      <p:grpSp>
        <p:nvGrpSpPr>
          <p:cNvPr id="41" name="Grupo 40">
            <a:extLst>
              <a:ext uri="{FF2B5EF4-FFF2-40B4-BE49-F238E27FC236}">
                <a16:creationId xmlns:a16="http://schemas.microsoft.com/office/drawing/2014/main" id="{87B8FBE6-86E8-41F2-BBB7-76A21C9819E5}"/>
              </a:ext>
            </a:extLst>
          </p:cNvPr>
          <p:cNvGrpSpPr/>
          <p:nvPr/>
        </p:nvGrpSpPr>
        <p:grpSpPr>
          <a:xfrm>
            <a:off x="3561995" y="3844323"/>
            <a:ext cx="2970899" cy="1140074"/>
            <a:chOff x="3561995" y="3844323"/>
            <a:chExt cx="2970899" cy="1140074"/>
          </a:xfrm>
        </p:grpSpPr>
        <p:sp>
          <p:nvSpPr>
            <p:cNvPr id="119" name="Rectángulo: esquinas redondeadas 118">
              <a:extLst>
                <a:ext uri="{FF2B5EF4-FFF2-40B4-BE49-F238E27FC236}">
                  <a16:creationId xmlns:a16="http://schemas.microsoft.com/office/drawing/2014/main" id="{99F3EF3B-B919-4EDF-A04E-7A1395EA832B}"/>
                </a:ext>
              </a:extLst>
            </p:cNvPr>
            <p:cNvSpPr/>
            <p:nvPr/>
          </p:nvSpPr>
          <p:spPr>
            <a:xfrm>
              <a:off x="3561995" y="3844323"/>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0" name="Content">
              <a:extLst>
                <a:ext uri="{FF2B5EF4-FFF2-40B4-BE49-F238E27FC236}">
                  <a16:creationId xmlns:a16="http://schemas.microsoft.com/office/drawing/2014/main" id="{C953C019-FC43-43A4-896D-08E923973A01}"/>
                </a:ext>
              </a:extLst>
            </p:cNvPr>
            <p:cNvSpPr txBox="1"/>
            <p:nvPr>
              <p:custDataLst>
                <p:custData r:id="rId22"/>
              </p:custDataLst>
            </p:nvPr>
          </p:nvSpPr>
          <p:spPr>
            <a:xfrm>
              <a:off x="3561995" y="3877472"/>
              <a:ext cx="2670924"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turística</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121" name="Content">
              <a:extLst>
                <a:ext uri="{FF2B5EF4-FFF2-40B4-BE49-F238E27FC236}">
                  <a16:creationId xmlns:a16="http://schemas.microsoft.com/office/drawing/2014/main" id="{C647788B-7778-4D59-9F6E-5CF2E7BA58C9}"/>
                </a:ext>
              </a:extLst>
            </p:cNvPr>
            <p:cNvSpPr txBox="1"/>
            <p:nvPr>
              <p:custDataLst>
                <p:custData r:id="rId23"/>
              </p:custDataLst>
            </p:nvPr>
          </p:nvSpPr>
          <p:spPr>
            <a:xfrm>
              <a:off x="3561995" y="4177247"/>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22" name="Grupo 121">
              <a:extLst>
                <a:ext uri="{FF2B5EF4-FFF2-40B4-BE49-F238E27FC236}">
                  <a16:creationId xmlns:a16="http://schemas.microsoft.com/office/drawing/2014/main" id="{40660EDA-34DE-4DDE-A828-D82B2363C6AB}"/>
                </a:ext>
              </a:extLst>
            </p:cNvPr>
            <p:cNvGrpSpPr/>
            <p:nvPr>
              <p:custDataLst>
                <p:custData r:id="rId24"/>
              </p:custDataLst>
            </p:nvPr>
          </p:nvGrpSpPr>
          <p:grpSpPr>
            <a:xfrm>
              <a:off x="3679111" y="4769410"/>
              <a:ext cx="2735953" cy="108000"/>
              <a:chOff x="2129059" y="3759350"/>
              <a:chExt cx="2735953" cy="108000"/>
            </a:xfrm>
          </p:grpSpPr>
          <p:sp>
            <p:nvSpPr>
              <p:cNvPr id="123" name="Rectángulo: esquinas redondeadas 122">
                <a:extLst>
                  <a:ext uri="{FF2B5EF4-FFF2-40B4-BE49-F238E27FC236}">
                    <a16:creationId xmlns:a16="http://schemas.microsoft.com/office/drawing/2014/main" id="{A2306F05-3A19-4823-B14D-72B43D1C5052}"/>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4" name="Rectángulo: esquinas redondeadas 123">
                <a:extLst>
                  <a:ext uri="{FF2B5EF4-FFF2-40B4-BE49-F238E27FC236}">
                    <a16:creationId xmlns:a16="http://schemas.microsoft.com/office/drawing/2014/main" id="{D9D9230F-9DAF-4383-9D52-80F0C11BE5A8}"/>
                  </a:ext>
                </a:extLst>
              </p:cNvPr>
              <p:cNvSpPr/>
              <p:nvPr/>
            </p:nvSpPr>
            <p:spPr>
              <a:xfrm>
                <a:off x="2129059" y="3759350"/>
                <a:ext cx="1800000"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7" name="Gráfico 166">
              <a:extLst>
                <a:ext uri="{FF2B5EF4-FFF2-40B4-BE49-F238E27FC236}">
                  <a16:creationId xmlns:a16="http://schemas.microsoft.com/office/drawing/2014/main" id="{945941E9-D324-4525-9509-B5743A9CA741}"/>
                </a:ext>
              </a:extLst>
            </p:cNvPr>
            <p:cNvPicPr>
              <a:picLocks noChangeAspect="1"/>
            </p:cNvPicPr>
            <p:nvPr/>
          </p:nvPicPr>
          <p:blipFill>
            <a:blip r:embed="rId63">
              <a:extLst>
                <a:ext uri="{28A0092B-C50C-407E-A947-70E740481C1C}">
                  <a14:useLocalDpi xmlns:a14="http://schemas.microsoft.com/office/drawing/2010/main" val="0"/>
                </a:ext>
                <a:ext uri="{96DAC541-7B7A-43D3-8B79-37D633B846F1}">
                  <asvg:svgBlip xmlns:asvg="http://schemas.microsoft.com/office/drawing/2016/SVG/main" r:embed="rId64"/>
                </a:ext>
              </a:extLst>
            </a:blip>
            <a:stretch>
              <a:fillRect/>
            </a:stretch>
          </p:blipFill>
          <p:spPr>
            <a:xfrm>
              <a:off x="6228999" y="3914457"/>
              <a:ext cx="252000" cy="252000"/>
            </a:xfrm>
            <a:prstGeom prst="rect">
              <a:avLst/>
            </a:prstGeom>
          </p:spPr>
        </p:pic>
      </p:grpSp>
      <p:grpSp>
        <p:nvGrpSpPr>
          <p:cNvPr id="42" name="Grupo 41">
            <a:extLst>
              <a:ext uri="{FF2B5EF4-FFF2-40B4-BE49-F238E27FC236}">
                <a16:creationId xmlns:a16="http://schemas.microsoft.com/office/drawing/2014/main" id="{8FEA0375-2CD8-4FBA-A650-7DEE16175E59}"/>
              </a:ext>
            </a:extLst>
          </p:cNvPr>
          <p:cNvGrpSpPr/>
          <p:nvPr/>
        </p:nvGrpSpPr>
        <p:grpSpPr>
          <a:xfrm>
            <a:off x="3561637" y="5093465"/>
            <a:ext cx="2970899" cy="1140074"/>
            <a:chOff x="3561637" y="5093465"/>
            <a:chExt cx="2970899" cy="1140074"/>
          </a:xfrm>
        </p:grpSpPr>
        <p:sp>
          <p:nvSpPr>
            <p:cNvPr id="140" name="Rectángulo: esquinas redondeadas 139">
              <a:extLst>
                <a:ext uri="{FF2B5EF4-FFF2-40B4-BE49-F238E27FC236}">
                  <a16:creationId xmlns:a16="http://schemas.microsoft.com/office/drawing/2014/main" id="{9A1F5464-264F-4F8D-A67D-CD032C52365A}"/>
                </a:ext>
              </a:extLst>
            </p:cNvPr>
            <p:cNvSpPr/>
            <p:nvPr/>
          </p:nvSpPr>
          <p:spPr>
            <a:xfrm>
              <a:off x="3561637" y="5093465"/>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1" name="Content">
              <a:extLst>
                <a:ext uri="{FF2B5EF4-FFF2-40B4-BE49-F238E27FC236}">
                  <a16:creationId xmlns:a16="http://schemas.microsoft.com/office/drawing/2014/main" id="{97610B05-5594-4563-845D-C9612B3C8874}"/>
                </a:ext>
              </a:extLst>
            </p:cNvPr>
            <p:cNvSpPr txBox="1"/>
            <p:nvPr>
              <p:custDataLst>
                <p:custData r:id="rId19"/>
              </p:custDataLst>
            </p:nvPr>
          </p:nvSpPr>
          <p:spPr>
            <a:xfrm>
              <a:off x="3561637" y="5126614"/>
              <a:ext cx="2686954"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Ciencias</a:t>
              </a:r>
              <a:r>
                <a:rPr lang="en-US" dirty="0">
                  <a:solidFill>
                    <a:srgbClr val="000000"/>
                  </a:solidFill>
                  <a:latin typeface="Raleway" panose="020B0503030101060003" pitchFamily="34" charset="0"/>
                  <a:ea typeface="Segoe UI" pitchFamily="34" charset="0"/>
                  <a:cs typeface="Segoe UI" pitchFamily="34" charset="0"/>
                </a:rPr>
                <a:t> de la </a:t>
              </a:r>
              <a:r>
                <a:rPr lang="en-US" dirty="0" err="1">
                  <a:solidFill>
                    <a:srgbClr val="000000"/>
                  </a:solidFill>
                  <a:latin typeface="Raleway" panose="020B0503030101060003" pitchFamily="34" charset="0"/>
                  <a:ea typeface="Segoe UI" pitchFamily="34" charset="0"/>
                  <a:cs typeface="Segoe UI" pitchFamily="34" charset="0"/>
                </a:rPr>
                <a:t>comput</a:t>
              </a:r>
              <a:r>
                <a:rPr lang="en-US" dirty="0">
                  <a:solidFill>
                    <a:srgbClr val="000000"/>
                  </a:solidFill>
                  <a:latin typeface="Raleway" panose="020B0503030101060003" pitchFamily="34" charset="0"/>
                  <a:ea typeface="Segoe UI" pitchFamily="34" charset="0"/>
                  <a:cs typeface="Segoe UI" pitchFamily="34" charset="0"/>
                </a:rPr>
                <a:t>…</a:t>
              </a:r>
            </a:p>
          </p:txBody>
        </p:sp>
        <p:sp>
          <p:nvSpPr>
            <p:cNvPr id="142" name="Content">
              <a:extLst>
                <a:ext uri="{FF2B5EF4-FFF2-40B4-BE49-F238E27FC236}">
                  <a16:creationId xmlns:a16="http://schemas.microsoft.com/office/drawing/2014/main" id="{EBD96BC1-D763-4824-9E12-E9377FA33A62}"/>
                </a:ext>
              </a:extLst>
            </p:cNvPr>
            <p:cNvSpPr txBox="1"/>
            <p:nvPr>
              <p:custDataLst>
                <p:custData r:id="rId20"/>
              </p:custDataLst>
            </p:nvPr>
          </p:nvSpPr>
          <p:spPr>
            <a:xfrm>
              <a:off x="3561637" y="5426389"/>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43" name="Grupo 142">
              <a:extLst>
                <a:ext uri="{FF2B5EF4-FFF2-40B4-BE49-F238E27FC236}">
                  <a16:creationId xmlns:a16="http://schemas.microsoft.com/office/drawing/2014/main" id="{8A1C7401-1B65-4BD3-B2E5-86FAEF34D159}"/>
                </a:ext>
              </a:extLst>
            </p:cNvPr>
            <p:cNvGrpSpPr/>
            <p:nvPr>
              <p:custDataLst>
                <p:custData r:id="rId21"/>
              </p:custDataLst>
            </p:nvPr>
          </p:nvGrpSpPr>
          <p:grpSpPr>
            <a:xfrm>
              <a:off x="3678753" y="6018552"/>
              <a:ext cx="2735953" cy="108000"/>
              <a:chOff x="2129059" y="3759350"/>
              <a:chExt cx="2735953" cy="108000"/>
            </a:xfrm>
          </p:grpSpPr>
          <p:sp>
            <p:nvSpPr>
              <p:cNvPr id="144" name="Rectángulo: esquinas redondeadas 143">
                <a:extLst>
                  <a:ext uri="{FF2B5EF4-FFF2-40B4-BE49-F238E27FC236}">
                    <a16:creationId xmlns:a16="http://schemas.microsoft.com/office/drawing/2014/main" id="{C4CCB207-3EF9-4ADE-B049-666EA246B27F}"/>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5" name="Rectángulo: esquinas redondeadas 144">
                <a:extLst>
                  <a:ext uri="{FF2B5EF4-FFF2-40B4-BE49-F238E27FC236}">
                    <a16:creationId xmlns:a16="http://schemas.microsoft.com/office/drawing/2014/main" id="{6EE9B4B0-5999-4859-8645-A08265C12321}"/>
                  </a:ext>
                </a:extLst>
              </p:cNvPr>
              <p:cNvSpPr/>
              <p:nvPr/>
            </p:nvSpPr>
            <p:spPr>
              <a:xfrm>
                <a:off x="2129059" y="3759350"/>
                <a:ext cx="2281516"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8" name="Gráfico 167">
              <a:extLst>
                <a:ext uri="{FF2B5EF4-FFF2-40B4-BE49-F238E27FC236}">
                  <a16:creationId xmlns:a16="http://schemas.microsoft.com/office/drawing/2014/main" id="{7F0B9AFE-2974-46A8-852E-6DCD159EDAA0}"/>
                </a:ext>
              </a:extLst>
            </p:cNvPr>
            <p:cNvPicPr>
              <a:picLocks noChangeAspect="1"/>
            </p:cNvPicPr>
            <p:nvPr/>
          </p:nvPicPr>
          <p:blipFill>
            <a:blip r:embed="rId63">
              <a:extLst>
                <a:ext uri="{28A0092B-C50C-407E-A947-70E740481C1C}">
                  <a14:useLocalDpi xmlns:a14="http://schemas.microsoft.com/office/drawing/2010/main" val="0"/>
                </a:ext>
                <a:ext uri="{96DAC541-7B7A-43D3-8B79-37D633B846F1}">
                  <asvg:svgBlip xmlns:asvg="http://schemas.microsoft.com/office/drawing/2016/SVG/main" r:embed="rId64"/>
                </a:ext>
              </a:extLst>
            </a:blip>
            <a:stretch>
              <a:fillRect/>
            </a:stretch>
          </p:blipFill>
          <p:spPr>
            <a:xfrm>
              <a:off x="6224191" y="5156079"/>
              <a:ext cx="252000" cy="252000"/>
            </a:xfrm>
            <a:prstGeom prst="rect">
              <a:avLst/>
            </a:prstGeom>
          </p:spPr>
        </p:pic>
      </p:grpSp>
      <p:pic>
        <p:nvPicPr>
          <p:cNvPr id="35" name="Gráfico 34">
            <a:extLst>
              <a:ext uri="{FF2B5EF4-FFF2-40B4-BE49-F238E27FC236}">
                <a16:creationId xmlns:a16="http://schemas.microsoft.com/office/drawing/2014/main" id="{B9C85CA1-C9E8-4077-AA07-28F34B7647AE}"/>
              </a:ext>
            </a:extLst>
          </p:cNvPr>
          <p:cNvPicPr>
            <a:picLocks noChangeAspect="1"/>
          </p:cNvPicPr>
          <p:nvPr/>
        </p:nvPicPr>
        <p:blipFill>
          <a:blip r:embed="rId65">
            <a:extLst>
              <a:ext uri="{28A0092B-C50C-407E-A947-70E740481C1C}">
                <a14:useLocalDpi xmlns:a14="http://schemas.microsoft.com/office/drawing/2010/main" val="0"/>
              </a:ext>
              <a:ext uri="{96DAC541-7B7A-43D3-8B79-37D633B846F1}">
                <asvg:svgBlip xmlns:asvg="http://schemas.microsoft.com/office/drawing/2016/SVG/main" r:embed="rId66"/>
              </a:ext>
            </a:extLst>
          </a:blip>
          <a:stretch>
            <a:fillRect/>
          </a:stretch>
        </p:blipFill>
        <p:spPr>
          <a:xfrm>
            <a:off x="3211498" y="1615791"/>
            <a:ext cx="252000" cy="252000"/>
          </a:xfrm>
          <a:prstGeom prst="rect">
            <a:avLst/>
          </a:prstGeom>
        </p:spPr>
      </p:pic>
      <p:grpSp>
        <p:nvGrpSpPr>
          <p:cNvPr id="118" name="Grupo 117">
            <a:extLst>
              <a:ext uri="{FF2B5EF4-FFF2-40B4-BE49-F238E27FC236}">
                <a16:creationId xmlns:a16="http://schemas.microsoft.com/office/drawing/2014/main" id="{20F4949F-3969-4798-ABCE-6AD10AD96C9B}"/>
              </a:ext>
            </a:extLst>
          </p:cNvPr>
          <p:cNvGrpSpPr/>
          <p:nvPr/>
        </p:nvGrpSpPr>
        <p:grpSpPr>
          <a:xfrm>
            <a:off x="2782859" y="1299492"/>
            <a:ext cx="6626281" cy="4812595"/>
            <a:chOff x="2782859" y="1299492"/>
            <a:chExt cx="6626281" cy="4812595"/>
          </a:xfrm>
        </p:grpSpPr>
        <p:sp>
          <p:nvSpPr>
            <p:cNvPr id="178" name="Rectángulo: esquinas redondeadas 177">
              <a:extLst>
                <a:ext uri="{FF2B5EF4-FFF2-40B4-BE49-F238E27FC236}">
                  <a16:creationId xmlns:a16="http://schemas.microsoft.com/office/drawing/2014/main" id="{AAF101E6-2390-4A42-8079-0CFC5DD48032}"/>
                </a:ext>
              </a:extLst>
            </p:cNvPr>
            <p:cNvSpPr/>
            <p:nvPr/>
          </p:nvSpPr>
          <p:spPr>
            <a:xfrm>
              <a:off x="2782859" y="1299492"/>
              <a:ext cx="6626281" cy="4812595"/>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179" name="Grupo 178">
              <a:extLst>
                <a:ext uri="{FF2B5EF4-FFF2-40B4-BE49-F238E27FC236}">
                  <a16:creationId xmlns:a16="http://schemas.microsoft.com/office/drawing/2014/main" id="{21CDF4A7-CD7E-41F9-8183-749E0D0FA67B}"/>
                </a:ext>
              </a:extLst>
            </p:cNvPr>
            <p:cNvGrpSpPr/>
            <p:nvPr>
              <p:custDataLst>
                <p:custData r:id="rId17"/>
              </p:custDataLst>
            </p:nvPr>
          </p:nvGrpSpPr>
          <p:grpSpPr>
            <a:xfrm>
              <a:off x="7791579" y="5624971"/>
              <a:ext cx="1457546" cy="292388"/>
              <a:chOff x="4760668" y="4237301"/>
              <a:chExt cx="2616422" cy="292388"/>
            </a:xfrm>
          </p:grpSpPr>
          <p:sp>
            <p:nvSpPr>
              <p:cNvPr id="180" name="Rectángulo: esquinas redondeadas 179">
                <a:extLst>
                  <a:ext uri="{FF2B5EF4-FFF2-40B4-BE49-F238E27FC236}">
                    <a16:creationId xmlns:a16="http://schemas.microsoft.com/office/drawing/2014/main" id="{B8D4953D-A273-483B-ABE8-44DA73C870DF}"/>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1" name="Content">
                <a:hlinkClick r:id="rId67" action="ppaction://hlinksldjump"/>
                <a:extLst>
                  <a:ext uri="{FF2B5EF4-FFF2-40B4-BE49-F238E27FC236}">
                    <a16:creationId xmlns:a16="http://schemas.microsoft.com/office/drawing/2014/main" id="{8FACC38F-9DE7-44B5-9AC8-D6980ADD1DCB}"/>
                  </a:ext>
                </a:extLst>
              </p:cNvPr>
              <p:cNvSpPr txBox="1"/>
              <p:nvPr>
                <p:custDataLst>
                  <p:custData r:id="rId18"/>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sp>
        <p:nvSpPr>
          <p:cNvPr id="126" name="Content">
            <a:extLst>
              <a:ext uri="{FF2B5EF4-FFF2-40B4-BE49-F238E27FC236}">
                <a16:creationId xmlns:a16="http://schemas.microsoft.com/office/drawing/2014/main" id="{50EFC63B-3192-4629-AFE4-4DB5D760B417}"/>
              </a:ext>
            </a:extLst>
          </p:cNvPr>
          <p:cNvSpPr txBox="1"/>
          <p:nvPr>
            <p:custDataLst>
              <p:custData r:id="rId5"/>
            </p:custDataLst>
          </p:nvPr>
        </p:nvSpPr>
        <p:spPr>
          <a:xfrm>
            <a:off x="3049217" y="1526803"/>
            <a:ext cx="3180679" cy="384721"/>
          </a:xfrm>
          <a:prstGeom prst="rect">
            <a:avLst/>
          </a:prstGeom>
          <a:noFill/>
        </p:spPr>
        <p:txBody>
          <a:bodyPr wrap="none" lIns="91440" tIns="18288" rIns="91440" bIns="27432" rtlCol="0" anchor="ctr" anchorCtr="0">
            <a:spAutoFit/>
          </a:bodyPr>
          <a:lstStyle/>
          <a:p>
            <a:r>
              <a:rPr lang="en-US" sz="2200" dirty="0">
                <a:solidFill>
                  <a:schemeClr val="bg1"/>
                </a:solidFill>
                <a:latin typeface="Raleway" panose="020B0503030101060003" pitchFamily="34" charset="0"/>
                <a:ea typeface="Segoe UI" pitchFamily="34" charset="0"/>
                <a:cs typeface="Segoe UI" pitchFamily="34" charset="0"/>
              </a:rPr>
              <a:t>Solicitudes de </a:t>
            </a:r>
            <a:r>
              <a:rPr lang="en-US" sz="2200" dirty="0" err="1">
                <a:solidFill>
                  <a:schemeClr val="bg1"/>
                </a:solidFill>
                <a:latin typeface="Raleway" panose="020B0503030101060003" pitchFamily="34" charset="0"/>
                <a:ea typeface="Segoe UI" pitchFamily="34" charset="0"/>
                <a:cs typeface="Segoe UI" pitchFamily="34" charset="0"/>
              </a:rPr>
              <a:t>asesoría</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149" name="Grupo 148">
            <a:extLst>
              <a:ext uri="{FF2B5EF4-FFF2-40B4-BE49-F238E27FC236}">
                <a16:creationId xmlns:a16="http://schemas.microsoft.com/office/drawing/2014/main" id="{C0814A3F-B839-438A-91DF-3433F2A26AB0}"/>
              </a:ext>
            </a:extLst>
          </p:cNvPr>
          <p:cNvGrpSpPr/>
          <p:nvPr/>
        </p:nvGrpSpPr>
        <p:grpSpPr>
          <a:xfrm>
            <a:off x="9069125" y="2006162"/>
            <a:ext cx="180000" cy="3499290"/>
            <a:chOff x="10045700" y="1993900"/>
            <a:chExt cx="180000" cy="4533900"/>
          </a:xfrm>
        </p:grpSpPr>
        <p:sp>
          <p:nvSpPr>
            <p:cNvPr id="152" name="Rectángulo: esquinas redondeadas 151">
              <a:extLst>
                <a:ext uri="{FF2B5EF4-FFF2-40B4-BE49-F238E27FC236}">
                  <a16:creationId xmlns:a16="http://schemas.microsoft.com/office/drawing/2014/main" id="{56EB7265-9AB1-4ED4-8918-EB48E2E647BA}"/>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3" name="Rectángulo: esquinas redondeadas 152">
              <a:extLst>
                <a:ext uri="{FF2B5EF4-FFF2-40B4-BE49-F238E27FC236}">
                  <a16:creationId xmlns:a16="http://schemas.microsoft.com/office/drawing/2014/main" id="{A1EB42E2-22AD-4856-B83E-82A16EEBA41A}"/>
                </a:ext>
              </a:extLst>
            </p:cNvPr>
            <p:cNvSpPr/>
            <p:nvPr/>
          </p:nvSpPr>
          <p:spPr>
            <a:xfrm>
              <a:off x="10045700" y="1993900"/>
              <a:ext cx="180000" cy="2091532"/>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grpSp>
        <p:nvGrpSpPr>
          <p:cNvPr id="12" name="Grupo 11">
            <a:extLst>
              <a:ext uri="{FF2B5EF4-FFF2-40B4-BE49-F238E27FC236}">
                <a16:creationId xmlns:a16="http://schemas.microsoft.com/office/drawing/2014/main" id="{F31F76A3-34D3-4F7D-8D0C-16163E059E0B}"/>
              </a:ext>
            </a:extLst>
          </p:cNvPr>
          <p:cNvGrpSpPr/>
          <p:nvPr/>
        </p:nvGrpSpPr>
        <p:grpSpPr>
          <a:xfrm>
            <a:off x="3054137" y="2006161"/>
            <a:ext cx="5044606" cy="951170"/>
            <a:chOff x="3054137" y="2006161"/>
            <a:chExt cx="5044606" cy="951170"/>
          </a:xfrm>
        </p:grpSpPr>
        <p:grpSp>
          <p:nvGrpSpPr>
            <p:cNvPr id="2" name="Grupo 1">
              <a:extLst>
                <a:ext uri="{FF2B5EF4-FFF2-40B4-BE49-F238E27FC236}">
                  <a16:creationId xmlns:a16="http://schemas.microsoft.com/office/drawing/2014/main" id="{25B889F8-795B-4CA7-9E3D-F35478BE823A}"/>
                </a:ext>
              </a:extLst>
            </p:cNvPr>
            <p:cNvGrpSpPr/>
            <p:nvPr/>
          </p:nvGrpSpPr>
          <p:grpSpPr>
            <a:xfrm>
              <a:off x="3054137" y="2006161"/>
              <a:ext cx="5044606" cy="951170"/>
              <a:chOff x="3054137" y="2006161"/>
              <a:chExt cx="5044606" cy="951170"/>
            </a:xfrm>
          </p:grpSpPr>
          <p:grpSp>
            <p:nvGrpSpPr>
              <p:cNvPr id="127" name="Grupo 126">
                <a:extLst>
                  <a:ext uri="{FF2B5EF4-FFF2-40B4-BE49-F238E27FC236}">
                    <a16:creationId xmlns:a16="http://schemas.microsoft.com/office/drawing/2014/main" id="{993077CC-6499-4CBE-9D18-1A41719DBEB7}"/>
                  </a:ext>
                </a:extLst>
              </p:cNvPr>
              <p:cNvGrpSpPr/>
              <p:nvPr/>
            </p:nvGrpSpPr>
            <p:grpSpPr>
              <a:xfrm>
                <a:off x="3058743" y="2006161"/>
                <a:ext cx="5040000" cy="951170"/>
                <a:chOff x="6650368" y="2601017"/>
                <a:chExt cx="4163952" cy="951170"/>
              </a:xfrm>
            </p:grpSpPr>
            <p:sp>
              <p:nvSpPr>
                <p:cNvPr id="175" name="Rectángulo: esquinas redondeadas 174">
                  <a:extLst>
                    <a:ext uri="{FF2B5EF4-FFF2-40B4-BE49-F238E27FC236}">
                      <a16:creationId xmlns:a16="http://schemas.microsoft.com/office/drawing/2014/main" id="{D663EFA1-B8E1-49CC-B151-AE0D1C919395}"/>
                    </a:ext>
                  </a:extLst>
                </p:cNvPr>
                <p:cNvSpPr/>
                <p:nvPr/>
              </p:nvSpPr>
              <p:spPr>
                <a:xfrm>
                  <a:off x="6650368" y="2601017"/>
                  <a:ext cx="4163952" cy="951170"/>
                </a:xfrm>
                <a:prstGeom prst="roundRect">
                  <a:avLst>
                    <a:gd name="adj" fmla="val 7729"/>
                  </a:avLst>
                </a:prstGeom>
                <a:solidFill>
                  <a:schemeClr val="bg2"/>
                </a:solidFill>
                <a:ln w="28575">
                  <a:solidFill>
                    <a:srgbClr val="33B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76" name="Content">
                  <a:extLst>
                    <a:ext uri="{FF2B5EF4-FFF2-40B4-BE49-F238E27FC236}">
                      <a16:creationId xmlns:a16="http://schemas.microsoft.com/office/drawing/2014/main" id="{CD20CED8-19AF-4249-8815-B5DF46073604}"/>
                    </a:ext>
                  </a:extLst>
                </p:cNvPr>
                <p:cNvSpPr txBox="1"/>
                <p:nvPr>
                  <p:custDataLst>
                    <p:custData r:id="rId15"/>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 </a:t>
                  </a:r>
                  <a:r>
                    <a:rPr lang="en-US" dirty="0" err="1">
                      <a:solidFill>
                        <a:srgbClr val="000000"/>
                      </a:solidFill>
                      <a:latin typeface="Raleway" panose="020B0503030101060003" pitchFamily="34" charset="0"/>
                      <a:ea typeface="Segoe UI" pitchFamily="34" charset="0"/>
                      <a:cs typeface="Segoe UI" pitchFamily="34" charset="0"/>
                    </a:rPr>
                    <a:t>actualización</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177" name="Content">
                  <a:extLst>
                    <a:ext uri="{FF2B5EF4-FFF2-40B4-BE49-F238E27FC236}">
                      <a16:creationId xmlns:a16="http://schemas.microsoft.com/office/drawing/2014/main" id="{E203F66B-01BB-441E-9FCC-0B33F0A80961}"/>
                    </a:ext>
                  </a:extLst>
                </p:cNvPr>
                <p:cNvSpPr txBox="1"/>
                <p:nvPr>
                  <p:custDataLst>
                    <p:custData r:id="rId16"/>
                  </p:custDataLst>
                </p:nvPr>
              </p:nvSpPr>
              <p:spPr>
                <a:xfrm>
                  <a:off x="6650368" y="2933941"/>
                  <a:ext cx="2128528"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Juan José </a:t>
                  </a:r>
                  <a:r>
                    <a:rPr lang="en-US" sz="1600" dirty="0" err="1">
                      <a:solidFill>
                        <a:srgbClr val="000000"/>
                      </a:solidFill>
                      <a:latin typeface="Raleway" panose="020B0503030101060003" pitchFamily="34" charset="0"/>
                      <a:ea typeface="Segoe UI" pitchFamily="34" charset="0"/>
                      <a:cs typeface="Segoe UI" pitchFamily="34" charset="0"/>
                    </a:rPr>
                    <a:t>Aldama</a:t>
                  </a:r>
                  <a:r>
                    <a:rPr lang="en-US" sz="1600" dirty="0">
                      <a:solidFill>
                        <a:srgbClr val="000000"/>
                      </a:solidFill>
                      <a:latin typeface="Raleway" panose="020B0503030101060003" pitchFamily="34" charset="0"/>
                      <a:ea typeface="Segoe UI" pitchFamily="34" charset="0"/>
                      <a:cs typeface="Segoe UI" pitchFamily="34" charset="0"/>
                    </a:rPr>
                    <a:t> García</a:t>
                  </a:r>
                </a:p>
              </p:txBody>
            </p:sp>
          </p:grpSp>
          <p:sp>
            <p:nvSpPr>
              <p:cNvPr id="183" name="Content">
                <a:extLst>
                  <a:ext uri="{FF2B5EF4-FFF2-40B4-BE49-F238E27FC236}">
                    <a16:creationId xmlns:a16="http://schemas.microsoft.com/office/drawing/2014/main" id="{886CB677-F50B-4062-B54C-C33D8BBFCD3E}"/>
                  </a:ext>
                </a:extLst>
              </p:cNvPr>
              <p:cNvSpPr txBox="1"/>
              <p:nvPr>
                <p:custDataLst>
                  <p:custData r:id="rId14"/>
                </p:custDataLst>
              </p:nvPr>
            </p:nvSpPr>
            <p:spPr>
              <a:xfrm>
                <a:off x="3054137" y="2590667"/>
                <a:ext cx="236362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pic>
          <p:nvPicPr>
            <p:cNvPr id="184" name="Gráfico 183">
              <a:extLst>
                <a:ext uri="{FF2B5EF4-FFF2-40B4-BE49-F238E27FC236}">
                  <a16:creationId xmlns:a16="http://schemas.microsoft.com/office/drawing/2014/main" id="{8FD08BDC-357D-4CA7-BB37-88F5DCA3C5A7}"/>
                </a:ext>
              </a:extLst>
            </p:cNvPr>
            <p:cNvPicPr>
              <a:picLocks noChangeAspect="1"/>
            </p:cNvPicPr>
            <p:nvPr/>
          </p:nvPicPr>
          <p:blipFill>
            <a:blip r:embed="rId68">
              <a:extLst>
                <a:ext uri="{28A0092B-C50C-407E-A947-70E740481C1C}">
                  <a14:useLocalDpi xmlns:a14="http://schemas.microsoft.com/office/drawing/2010/main" val="0"/>
                </a:ext>
                <a:ext uri="{96DAC541-7B7A-43D3-8B79-37D633B846F1}">
                  <asvg:svgBlip xmlns:asvg="http://schemas.microsoft.com/office/drawing/2016/SVG/main" r:embed="rId69"/>
                </a:ext>
              </a:extLst>
            </a:blip>
            <a:stretch>
              <a:fillRect/>
            </a:stretch>
          </p:blipFill>
          <p:spPr>
            <a:xfrm>
              <a:off x="7253586" y="2125554"/>
              <a:ext cx="720000" cy="720000"/>
            </a:xfrm>
            <a:prstGeom prst="rect">
              <a:avLst/>
            </a:prstGeom>
            <a:effectLst>
              <a:outerShdw blurRad="50800" dist="38100" dir="2700000" algn="tl" rotWithShape="0">
                <a:prstClr val="black">
                  <a:alpha val="40000"/>
                </a:prstClr>
              </a:outerShdw>
            </a:effectLst>
          </p:spPr>
        </p:pic>
      </p:grpSp>
      <p:grpSp>
        <p:nvGrpSpPr>
          <p:cNvPr id="201" name="Grupo 200">
            <a:extLst>
              <a:ext uri="{FF2B5EF4-FFF2-40B4-BE49-F238E27FC236}">
                <a16:creationId xmlns:a16="http://schemas.microsoft.com/office/drawing/2014/main" id="{244E9644-A72A-403C-832A-8DB6D0304DDB}"/>
              </a:ext>
            </a:extLst>
          </p:cNvPr>
          <p:cNvGrpSpPr/>
          <p:nvPr>
            <p:custDataLst>
              <p:custData r:id="rId6"/>
            </p:custDataLst>
          </p:nvPr>
        </p:nvGrpSpPr>
        <p:grpSpPr>
          <a:xfrm>
            <a:off x="3049217" y="3083657"/>
            <a:ext cx="5044606" cy="951170"/>
            <a:chOff x="3054137" y="2006161"/>
            <a:chExt cx="5044606" cy="951170"/>
          </a:xfrm>
        </p:grpSpPr>
        <p:grpSp>
          <p:nvGrpSpPr>
            <p:cNvPr id="202" name="Grupo 201">
              <a:extLst>
                <a:ext uri="{FF2B5EF4-FFF2-40B4-BE49-F238E27FC236}">
                  <a16:creationId xmlns:a16="http://schemas.microsoft.com/office/drawing/2014/main" id="{C784BAE2-775F-4AE6-8AEE-F126E9C23DC0}"/>
                </a:ext>
              </a:extLst>
            </p:cNvPr>
            <p:cNvGrpSpPr/>
            <p:nvPr/>
          </p:nvGrpSpPr>
          <p:grpSpPr>
            <a:xfrm>
              <a:off x="3054137" y="2006161"/>
              <a:ext cx="5044606" cy="951170"/>
              <a:chOff x="3054137" y="2006161"/>
              <a:chExt cx="5044606" cy="951170"/>
            </a:xfrm>
          </p:grpSpPr>
          <p:grpSp>
            <p:nvGrpSpPr>
              <p:cNvPr id="204" name="Grupo 203">
                <a:extLst>
                  <a:ext uri="{FF2B5EF4-FFF2-40B4-BE49-F238E27FC236}">
                    <a16:creationId xmlns:a16="http://schemas.microsoft.com/office/drawing/2014/main" id="{4E5AA241-FB92-4D87-B392-0E915324CD2F}"/>
                  </a:ext>
                </a:extLst>
              </p:cNvPr>
              <p:cNvGrpSpPr/>
              <p:nvPr/>
            </p:nvGrpSpPr>
            <p:grpSpPr>
              <a:xfrm>
                <a:off x="3058743" y="2006161"/>
                <a:ext cx="5040000" cy="951170"/>
                <a:chOff x="6650368" y="2601017"/>
                <a:chExt cx="4163952" cy="951170"/>
              </a:xfrm>
            </p:grpSpPr>
            <p:sp>
              <p:nvSpPr>
                <p:cNvPr id="206" name="Rectángulo: esquinas redondeadas 205">
                  <a:extLst>
                    <a:ext uri="{FF2B5EF4-FFF2-40B4-BE49-F238E27FC236}">
                      <a16:creationId xmlns:a16="http://schemas.microsoft.com/office/drawing/2014/main" id="{8F1393C1-C964-43A6-A56C-0605F6D499FD}"/>
                    </a:ext>
                  </a:extLst>
                </p:cNvPr>
                <p:cNvSpPr/>
                <p:nvPr/>
              </p:nvSpPr>
              <p:spPr>
                <a:xfrm>
                  <a:off x="6650368" y="2601017"/>
                  <a:ext cx="4163952" cy="951170"/>
                </a:xfrm>
                <a:prstGeom prst="roundRect">
                  <a:avLst>
                    <a:gd name="adj" fmla="val 7729"/>
                  </a:avLst>
                </a:prstGeom>
                <a:solidFill>
                  <a:schemeClr val="bg2"/>
                </a:solid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207" name="Content">
                  <a:extLst>
                    <a:ext uri="{FF2B5EF4-FFF2-40B4-BE49-F238E27FC236}">
                      <a16:creationId xmlns:a16="http://schemas.microsoft.com/office/drawing/2014/main" id="{2B8D83AA-A66A-4B6C-B26D-E567CE509E49}"/>
                    </a:ext>
                  </a:extLst>
                </p:cNvPr>
                <p:cNvSpPr txBox="1"/>
                <p:nvPr>
                  <p:custDataLst>
                    <p:custData r:id="rId12"/>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Ciencias</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administrativas</a:t>
                  </a:r>
                  <a:r>
                    <a:rPr lang="en-US" dirty="0">
                      <a:solidFill>
                        <a:srgbClr val="000000"/>
                      </a:solidFill>
                      <a:latin typeface="Raleway" panose="020B0503030101060003" pitchFamily="34" charset="0"/>
                      <a:ea typeface="Segoe UI" pitchFamily="34" charset="0"/>
                      <a:cs typeface="Segoe UI" pitchFamily="34" charset="0"/>
                    </a:rPr>
                    <a:t> - </a:t>
                  </a:r>
                  <a:r>
                    <a:rPr lang="en-US" dirty="0" err="1">
                      <a:solidFill>
                        <a:srgbClr val="000000"/>
                      </a:solidFill>
                      <a:latin typeface="Raleway" panose="020B0503030101060003" pitchFamily="34" charset="0"/>
                      <a:ea typeface="Segoe UI" pitchFamily="34" charset="0"/>
                      <a:cs typeface="Segoe UI" pitchFamily="34" charset="0"/>
                    </a:rPr>
                    <a:t>rediseño</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208" name="Content">
                  <a:extLst>
                    <a:ext uri="{FF2B5EF4-FFF2-40B4-BE49-F238E27FC236}">
                      <a16:creationId xmlns:a16="http://schemas.microsoft.com/office/drawing/2014/main" id="{1DE8ED7E-B519-4D9B-A087-5DBD690A8333}"/>
                    </a:ext>
                  </a:extLst>
                </p:cNvPr>
                <p:cNvSpPr txBox="1"/>
                <p:nvPr>
                  <p:custDataLst>
                    <p:custData r:id="rId13"/>
                  </p:custDataLst>
                </p:nvPr>
              </p:nvSpPr>
              <p:spPr>
                <a:xfrm>
                  <a:off x="6650368" y="2933941"/>
                  <a:ext cx="2128528"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Juan José </a:t>
                  </a:r>
                  <a:r>
                    <a:rPr lang="en-US" sz="1600" dirty="0" err="1">
                      <a:solidFill>
                        <a:srgbClr val="000000"/>
                      </a:solidFill>
                      <a:latin typeface="Raleway" panose="020B0503030101060003" pitchFamily="34" charset="0"/>
                      <a:ea typeface="Segoe UI" pitchFamily="34" charset="0"/>
                      <a:cs typeface="Segoe UI" pitchFamily="34" charset="0"/>
                    </a:rPr>
                    <a:t>Aldama</a:t>
                  </a:r>
                  <a:r>
                    <a:rPr lang="en-US" sz="1600" dirty="0">
                      <a:solidFill>
                        <a:srgbClr val="000000"/>
                      </a:solidFill>
                      <a:latin typeface="Raleway" panose="020B0503030101060003" pitchFamily="34" charset="0"/>
                      <a:ea typeface="Segoe UI" pitchFamily="34" charset="0"/>
                      <a:cs typeface="Segoe UI" pitchFamily="34" charset="0"/>
                    </a:rPr>
                    <a:t> García</a:t>
                  </a:r>
                </a:p>
              </p:txBody>
            </p:sp>
          </p:grpSp>
          <p:sp>
            <p:nvSpPr>
              <p:cNvPr id="205" name="Content">
                <a:extLst>
                  <a:ext uri="{FF2B5EF4-FFF2-40B4-BE49-F238E27FC236}">
                    <a16:creationId xmlns:a16="http://schemas.microsoft.com/office/drawing/2014/main" id="{3338E9B8-C762-43A9-850B-ACAED0A1C455}"/>
                  </a:ext>
                </a:extLst>
              </p:cNvPr>
              <p:cNvSpPr txBox="1"/>
              <p:nvPr>
                <p:custDataLst>
                  <p:custData r:id="rId11"/>
                </p:custDataLst>
              </p:nvPr>
            </p:nvSpPr>
            <p:spPr>
              <a:xfrm>
                <a:off x="3054137" y="2590667"/>
                <a:ext cx="236362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pic>
          <p:nvPicPr>
            <p:cNvPr id="203" name="Gráfico 202">
              <a:extLst>
                <a:ext uri="{FF2B5EF4-FFF2-40B4-BE49-F238E27FC236}">
                  <a16:creationId xmlns:a16="http://schemas.microsoft.com/office/drawing/2014/main" id="{102F165F-EC21-45E0-9B42-514B42A29B02}"/>
                </a:ext>
              </a:extLst>
            </p:cNvPr>
            <p:cNvPicPr>
              <a:picLocks noChangeAspect="1"/>
            </p:cNvPicPr>
            <p:nvPr/>
          </p:nvPicPr>
          <p:blipFill>
            <a:blip r:embed="rId68">
              <a:extLst>
                <a:ext uri="{28A0092B-C50C-407E-A947-70E740481C1C}">
                  <a14:useLocalDpi xmlns:a14="http://schemas.microsoft.com/office/drawing/2010/main" val="0"/>
                </a:ext>
                <a:ext uri="{96DAC541-7B7A-43D3-8B79-37D633B846F1}">
                  <asvg:svgBlip xmlns:asvg="http://schemas.microsoft.com/office/drawing/2016/SVG/main" r:embed="rId69"/>
                </a:ext>
              </a:extLst>
            </a:blip>
            <a:stretch>
              <a:fillRect/>
            </a:stretch>
          </p:blipFill>
          <p:spPr>
            <a:xfrm>
              <a:off x="7253586" y="2125554"/>
              <a:ext cx="720000" cy="720000"/>
            </a:xfrm>
            <a:prstGeom prst="rect">
              <a:avLst/>
            </a:prstGeom>
            <a:effectLst>
              <a:outerShdw blurRad="50800" dist="38100" dir="2700000" algn="tl" rotWithShape="0">
                <a:prstClr val="black">
                  <a:alpha val="40000"/>
                </a:prstClr>
              </a:outerShdw>
            </a:effectLst>
          </p:spPr>
        </p:pic>
      </p:grpSp>
      <p:grpSp>
        <p:nvGrpSpPr>
          <p:cNvPr id="209" name="Grupo 208">
            <a:extLst>
              <a:ext uri="{FF2B5EF4-FFF2-40B4-BE49-F238E27FC236}">
                <a16:creationId xmlns:a16="http://schemas.microsoft.com/office/drawing/2014/main" id="{1F095A77-447B-4DB0-AADB-881DA9FE7B8D}"/>
              </a:ext>
            </a:extLst>
          </p:cNvPr>
          <p:cNvGrpSpPr/>
          <p:nvPr>
            <p:custDataLst>
              <p:custData r:id="rId7"/>
            </p:custDataLst>
          </p:nvPr>
        </p:nvGrpSpPr>
        <p:grpSpPr>
          <a:xfrm>
            <a:off x="3049217" y="4164506"/>
            <a:ext cx="5044606" cy="951170"/>
            <a:chOff x="3054137" y="2006161"/>
            <a:chExt cx="5044606" cy="951170"/>
          </a:xfrm>
        </p:grpSpPr>
        <p:grpSp>
          <p:nvGrpSpPr>
            <p:cNvPr id="210" name="Grupo 209">
              <a:extLst>
                <a:ext uri="{FF2B5EF4-FFF2-40B4-BE49-F238E27FC236}">
                  <a16:creationId xmlns:a16="http://schemas.microsoft.com/office/drawing/2014/main" id="{442A4FCB-30EE-49C2-AB70-E0D7515C7638}"/>
                </a:ext>
              </a:extLst>
            </p:cNvPr>
            <p:cNvGrpSpPr/>
            <p:nvPr/>
          </p:nvGrpSpPr>
          <p:grpSpPr>
            <a:xfrm>
              <a:off x="3054137" y="2006161"/>
              <a:ext cx="5044606" cy="951170"/>
              <a:chOff x="3054137" y="2006161"/>
              <a:chExt cx="5044606" cy="951170"/>
            </a:xfrm>
          </p:grpSpPr>
          <p:grpSp>
            <p:nvGrpSpPr>
              <p:cNvPr id="212" name="Grupo 211">
                <a:extLst>
                  <a:ext uri="{FF2B5EF4-FFF2-40B4-BE49-F238E27FC236}">
                    <a16:creationId xmlns:a16="http://schemas.microsoft.com/office/drawing/2014/main" id="{AAB0E810-A6C1-4535-9BCC-A82FF3AC14A9}"/>
                  </a:ext>
                </a:extLst>
              </p:cNvPr>
              <p:cNvGrpSpPr/>
              <p:nvPr/>
            </p:nvGrpSpPr>
            <p:grpSpPr>
              <a:xfrm>
                <a:off x="3058743" y="2006161"/>
                <a:ext cx="5040000" cy="951170"/>
                <a:chOff x="6650368" y="2601017"/>
                <a:chExt cx="4163952" cy="951170"/>
              </a:xfrm>
            </p:grpSpPr>
            <p:sp>
              <p:nvSpPr>
                <p:cNvPr id="214" name="Rectángulo: esquinas redondeadas 213">
                  <a:extLst>
                    <a:ext uri="{FF2B5EF4-FFF2-40B4-BE49-F238E27FC236}">
                      <a16:creationId xmlns:a16="http://schemas.microsoft.com/office/drawing/2014/main" id="{CE6291DE-0397-46C9-A101-91AA7AC5A990}"/>
                    </a:ext>
                  </a:extLst>
                </p:cNvPr>
                <p:cNvSpPr/>
                <p:nvPr/>
              </p:nvSpPr>
              <p:spPr>
                <a:xfrm>
                  <a:off x="6650368" y="2601017"/>
                  <a:ext cx="4163952" cy="951170"/>
                </a:xfrm>
                <a:prstGeom prst="roundRect">
                  <a:avLst>
                    <a:gd name="adj" fmla="val 7729"/>
                  </a:avLst>
                </a:prstGeom>
                <a:solidFill>
                  <a:schemeClr val="bg2"/>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215" name="Content">
                  <a:extLst>
                    <a:ext uri="{FF2B5EF4-FFF2-40B4-BE49-F238E27FC236}">
                      <a16:creationId xmlns:a16="http://schemas.microsoft.com/office/drawing/2014/main" id="{2FB14DB8-1424-4F33-9B98-30930077DDC0}"/>
                    </a:ext>
                  </a:extLst>
                </p:cNvPr>
                <p:cNvSpPr txBox="1"/>
                <p:nvPr>
                  <p:custDataLst>
                    <p:custData r:id="rId9"/>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Ciencias</a:t>
                  </a:r>
                  <a:r>
                    <a:rPr lang="en-US" dirty="0">
                      <a:solidFill>
                        <a:srgbClr val="000000"/>
                      </a:solidFill>
                      <a:latin typeface="Raleway" panose="020B0503030101060003" pitchFamily="34" charset="0"/>
                      <a:ea typeface="Segoe UI" pitchFamily="34" charset="0"/>
                      <a:cs typeface="Segoe UI" pitchFamily="34" charset="0"/>
                    </a:rPr>
                    <a:t> de la </a:t>
                  </a:r>
                  <a:r>
                    <a:rPr lang="en-US" dirty="0" err="1">
                      <a:solidFill>
                        <a:srgbClr val="000000"/>
                      </a:solidFill>
                      <a:latin typeface="Raleway" panose="020B0503030101060003" pitchFamily="34" charset="0"/>
                      <a:ea typeface="Segoe UI" pitchFamily="34" charset="0"/>
                      <a:cs typeface="Segoe UI" pitchFamily="34" charset="0"/>
                    </a:rPr>
                    <a:t>computación</a:t>
                  </a:r>
                  <a:r>
                    <a:rPr lang="en-US" dirty="0">
                      <a:solidFill>
                        <a:srgbClr val="000000"/>
                      </a:solidFill>
                      <a:latin typeface="Raleway" panose="020B0503030101060003" pitchFamily="34" charset="0"/>
                      <a:ea typeface="Segoe UI" pitchFamily="34" charset="0"/>
                      <a:cs typeface="Segoe UI" pitchFamily="34" charset="0"/>
                    </a:rPr>
                    <a:t> - </a:t>
                  </a:r>
                  <a:r>
                    <a:rPr lang="en-US" dirty="0" err="1">
                      <a:solidFill>
                        <a:srgbClr val="000000"/>
                      </a:solidFill>
                      <a:latin typeface="Raleway" panose="020B0503030101060003" pitchFamily="34" charset="0"/>
                      <a:ea typeface="Segoe UI" pitchFamily="34" charset="0"/>
                      <a:cs typeface="Segoe UI" pitchFamily="34" charset="0"/>
                    </a:rPr>
                    <a:t>rediseño</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216" name="Content">
                  <a:extLst>
                    <a:ext uri="{FF2B5EF4-FFF2-40B4-BE49-F238E27FC236}">
                      <a16:creationId xmlns:a16="http://schemas.microsoft.com/office/drawing/2014/main" id="{3256EF6D-732D-4EAC-A18C-13A9BE69D9EE}"/>
                    </a:ext>
                  </a:extLst>
                </p:cNvPr>
                <p:cNvSpPr txBox="1"/>
                <p:nvPr>
                  <p:custDataLst>
                    <p:custData r:id="rId10"/>
                  </p:custDataLst>
                </p:nvPr>
              </p:nvSpPr>
              <p:spPr>
                <a:xfrm>
                  <a:off x="6650368" y="2933941"/>
                  <a:ext cx="2128528"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Juan José </a:t>
                  </a:r>
                  <a:r>
                    <a:rPr lang="en-US" sz="1600" dirty="0" err="1">
                      <a:solidFill>
                        <a:srgbClr val="000000"/>
                      </a:solidFill>
                      <a:latin typeface="Raleway" panose="020B0503030101060003" pitchFamily="34" charset="0"/>
                      <a:ea typeface="Segoe UI" pitchFamily="34" charset="0"/>
                      <a:cs typeface="Segoe UI" pitchFamily="34" charset="0"/>
                    </a:rPr>
                    <a:t>Aldama</a:t>
                  </a:r>
                  <a:r>
                    <a:rPr lang="en-US" sz="1600" dirty="0">
                      <a:solidFill>
                        <a:srgbClr val="000000"/>
                      </a:solidFill>
                      <a:latin typeface="Raleway" panose="020B0503030101060003" pitchFamily="34" charset="0"/>
                      <a:ea typeface="Segoe UI" pitchFamily="34" charset="0"/>
                      <a:cs typeface="Segoe UI" pitchFamily="34" charset="0"/>
                    </a:rPr>
                    <a:t> García</a:t>
                  </a:r>
                </a:p>
              </p:txBody>
            </p:sp>
          </p:grpSp>
          <p:sp>
            <p:nvSpPr>
              <p:cNvPr id="213" name="Content">
                <a:extLst>
                  <a:ext uri="{FF2B5EF4-FFF2-40B4-BE49-F238E27FC236}">
                    <a16:creationId xmlns:a16="http://schemas.microsoft.com/office/drawing/2014/main" id="{A2D992DD-03D5-474C-AC29-C58CA9C8B653}"/>
                  </a:ext>
                </a:extLst>
              </p:cNvPr>
              <p:cNvSpPr txBox="1"/>
              <p:nvPr>
                <p:custDataLst>
                  <p:custData r:id="rId8"/>
                </p:custDataLst>
              </p:nvPr>
            </p:nvSpPr>
            <p:spPr>
              <a:xfrm>
                <a:off x="3054137" y="2590667"/>
                <a:ext cx="236362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pic>
          <p:nvPicPr>
            <p:cNvPr id="211" name="Gráfico 210">
              <a:extLst>
                <a:ext uri="{FF2B5EF4-FFF2-40B4-BE49-F238E27FC236}">
                  <a16:creationId xmlns:a16="http://schemas.microsoft.com/office/drawing/2014/main" id="{9F8788F9-D528-419E-8E13-1757170AD347}"/>
                </a:ext>
              </a:extLst>
            </p:cNvPr>
            <p:cNvPicPr>
              <a:picLocks noChangeAspect="1"/>
            </p:cNvPicPr>
            <p:nvPr/>
          </p:nvPicPr>
          <p:blipFill>
            <a:blip r:embed="rId68">
              <a:extLst>
                <a:ext uri="{28A0092B-C50C-407E-A947-70E740481C1C}">
                  <a14:useLocalDpi xmlns:a14="http://schemas.microsoft.com/office/drawing/2010/main" val="0"/>
                </a:ext>
                <a:ext uri="{96DAC541-7B7A-43D3-8B79-37D633B846F1}">
                  <asvg:svgBlip xmlns:asvg="http://schemas.microsoft.com/office/drawing/2016/SVG/main" r:embed="rId69"/>
                </a:ext>
              </a:extLst>
            </a:blip>
            <a:stretch>
              <a:fillRect/>
            </a:stretch>
          </p:blipFill>
          <p:spPr>
            <a:xfrm>
              <a:off x="7253586" y="2125554"/>
              <a:ext cx="720000" cy="720000"/>
            </a:xfrm>
            <a:prstGeom prst="rect">
              <a:avLst/>
            </a:prstGeom>
            <a:effectLst>
              <a:outerShdw blurRad="50800" dist="38100" dir="2700000" algn="tl" rotWithShape="0">
                <a:prstClr val="black">
                  <a:alpha val="40000"/>
                </a:prstClr>
              </a:outerShdw>
            </a:effectLst>
          </p:spPr>
        </p:pic>
      </p:grpSp>
      <p:pic>
        <p:nvPicPr>
          <p:cNvPr id="217" name="Gráfico 216">
            <a:extLst>
              <a:ext uri="{FF2B5EF4-FFF2-40B4-BE49-F238E27FC236}">
                <a16:creationId xmlns:a16="http://schemas.microsoft.com/office/drawing/2014/main" id="{675FFDAC-4647-4E49-9A20-4DF974655DA6}"/>
              </a:ext>
            </a:extLst>
          </p:cNvPr>
          <p:cNvPicPr>
            <a:picLocks noChangeAspect="1"/>
          </p:cNvPicPr>
          <p:nvPr/>
        </p:nvPicPr>
        <p:blipFill>
          <a:blip r:embed="rId70">
            <a:extLst>
              <a:ext uri="{28A0092B-C50C-407E-A947-70E740481C1C}">
                <a14:useLocalDpi xmlns:a14="http://schemas.microsoft.com/office/drawing/2010/main" val="0"/>
              </a:ext>
              <a:ext uri="{96DAC541-7B7A-43D3-8B79-37D633B846F1}">
                <asvg:svgBlip xmlns:asvg="http://schemas.microsoft.com/office/drawing/2016/SVG/main" r:embed="rId71"/>
              </a:ext>
            </a:extLst>
          </a:blip>
          <a:srcRect/>
          <a:stretch/>
        </p:blipFill>
        <p:spPr>
          <a:xfrm>
            <a:off x="8434558" y="2206229"/>
            <a:ext cx="252000" cy="252000"/>
          </a:xfrm>
          <a:prstGeom prst="rect">
            <a:avLst/>
          </a:prstGeom>
        </p:spPr>
      </p:pic>
      <p:pic>
        <p:nvPicPr>
          <p:cNvPr id="169" name="Gráfico 168">
            <a:extLst>
              <a:ext uri="{FF2B5EF4-FFF2-40B4-BE49-F238E27FC236}">
                <a16:creationId xmlns:a16="http://schemas.microsoft.com/office/drawing/2014/main" id="{A6E99339-22DD-4288-8D13-C17396D9A647}"/>
              </a:ext>
            </a:extLst>
          </p:cNvPr>
          <p:cNvPicPr>
            <a:picLocks noChangeAspect="1"/>
          </p:cNvPicPr>
          <p:nvPr/>
        </p:nvPicPr>
        <p:blipFill>
          <a:blip r:embed="rId72">
            <a:extLst>
              <a:ext uri="{28A0092B-C50C-407E-A947-70E740481C1C}">
                <a14:useLocalDpi xmlns:a14="http://schemas.microsoft.com/office/drawing/2010/main" val="0"/>
              </a:ext>
              <a:ext uri="{96DAC541-7B7A-43D3-8B79-37D633B846F1}">
                <asvg:svgBlip xmlns:asvg="http://schemas.microsoft.com/office/drawing/2016/SVG/main" r:embed="rId73"/>
              </a:ext>
            </a:extLst>
          </a:blip>
          <a:stretch>
            <a:fillRect/>
          </a:stretch>
        </p:blipFill>
        <p:spPr>
          <a:xfrm>
            <a:off x="8433410" y="2512714"/>
            <a:ext cx="252000" cy="252000"/>
          </a:xfrm>
          <a:prstGeom prst="rect">
            <a:avLst/>
          </a:prstGeom>
        </p:spPr>
      </p:pic>
      <p:pic>
        <p:nvPicPr>
          <p:cNvPr id="170" name="Gráfico 169">
            <a:extLst>
              <a:ext uri="{FF2B5EF4-FFF2-40B4-BE49-F238E27FC236}">
                <a16:creationId xmlns:a16="http://schemas.microsoft.com/office/drawing/2014/main" id="{5EADFD52-E164-43F3-9DBA-E6823A998546}"/>
              </a:ext>
            </a:extLst>
          </p:cNvPr>
          <p:cNvPicPr>
            <a:picLocks noChangeAspect="1"/>
          </p:cNvPicPr>
          <p:nvPr/>
        </p:nvPicPr>
        <p:blipFill>
          <a:blip r:embed="rId70">
            <a:extLst>
              <a:ext uri="{28A0092B-C50C-407E-A947-70E740481C1C}">
                <a14:useLocalDpi xmlns:a14="http://schemas.microsoft.com/office/drawing/2010/main" val="0"/>
              </a:ext>
              <a:ext uri="{96DAC541-7B7A-43D3-8B79-37D633B846F1}">
                <asvg:svgBlip xmlns:asvg="http://schemas.microsoft.com/office/drawing/2016/SVG/main" r:embed="rId71"/>
              </a:ext>
            </a:extLst>
          </a:blip>
          <a:srcRect/>
          <a:stretch/>
        </p:blipFill>
        <p:spPr>
          <a:xfrm>
            <a:off x="8434558" y="3291420"/>
            <a:ext cx="252000" cy="252000"/>
          </a:xfrm>
          <a:prstGeom prst="rect">
            <a:avLst/>
          </a:prstGeom>
        </p:spPr>
      </p:pic>
      <p:pic>
        <p:nvPicPr>
          <p:cNvPr id="171" name="Gráfico 170">
            <a:extLst>
              <a:ext uri="{FF2B5EF4-FFF2-40B4-BE49-F238E27FC236}">
                <a16:creationId xmlns:a16="http://schemas.microsoft.com/office/drawing/2014/main" id="{0903D70A-0A6A-4749-8A19-9AC5AAA23A4B}"/>
              </a:ext>
            </a:extLst>
          </p:cNvPr>
          <p:cNvPicPr>
            <a:picLocks noChangeAspect="1"/>
          </p:cNvPicPr>
          <p:nvPr/>
        </p:nvPicPr>
        <p:blipFill>
          <a:blip r:embed="rId72">
            <a:extLst>
              <a:ext uri="{28A0092B-C50C-407E-A947-70E740481C1C}">
                <a14:useLocalDpi xmlns:a14="http://schemas.microsoft.com/office/drawing/2010/main" val="0"/>
              </a:ext>
              <a:ext uri="{96DAC541-7B7A-43D3-8B79-37D633B846F1}">
                <asvg:svgBlip xmlns:asvg="http://schemas.microsoft.com/office/drawing/2016/SVG/main" r:embed="rId73"/>
              </a:ext>
            </a:extLst>
          </a:blip>
          <a:stretch>
            <a:fillRect/>
          </a:stretch>
        </p:blipFill>
        <p:spPr>
          <a:xfrm>
            <a:off x="8433410" y="3597905"/>
            <a:ext cx="252000" cy="252000"/>
          </a:xfrm>
          <a:prstGeom prst="rect">
            <a:avLst/>
          </a:prstGeom>
        </p:spPr>
      </p:pic>
      <p:pic>
        <p:nvPicPr>
          <p:cNvPr id="172" name="Gráfico 171">
            <a:extLst>
              <a:ext uri="{FF2B5EF4-FFF2-40B4-BE49-F238E27FC236}">
                <a16:creationId xmlns:a16="http://schemas.microsoft.com/office/drawing/2014/main" id="{D4032087-4BBF-436D-B573-13B5C435122F}"/>
              </a:ext>
            </a:extLst>
          </p:cNvPr>
          <p:cNvPicPr>
            <a:picLocks noChangeAspect="1"/>
          </p:cNvPicPr>
          <p:nvPr/>
        </p:nvPicPr>
        <p:blipFill>
          <a:blip r:embed="rId70">
            <a:extLst>
              <a:ext uri="{28A0092B-C50C-407E-A947-70E740481C1C}">
                <a14:useLocalDpi xmlns:a14="http://schemas.microsoft.com/office/drawing/2010/main" val="0"/>
              </a:ext>
              <a:ext uri="{96DAC541-7B7A-43D3-8B79-37D633B846F1}">
                <asvg:svgBlip xmlns:asvg="http://schemas.microsoft.com/office/drawing/2016/SVG/main" r:embed="rId71"/>
              </a:ext>
            </a:extLst>
          </a:blip>
          <a:srcRect/>
          <a:stretch/>
        </p:blipFill>
        <p:spPr>
          <a:xfrm>
            <a:off x="8434558" y="4357333"/>
            <a:ext cx="252000" cy="252000"/>
          </a:xfrm>
          <a:prstGeom prst="rect">
            <a:avLst/>
          </a:prstGeom>
        </p:spPr>
      </p:pic>
      <p:pic>
        <p:nvPicPr>
          <p:cNvPr id="173" name="Gráfico 172">
            <a:extLst>
              <a:ext uri="{FF2B5EF4-FFF2-40B4-BE49-F238E27FC236}">
                <a16:creationId xmlns:a16="http://schemas.microsoft.com/office/drawing/2014/main" id="{C8FB554C-DE0B-49B8-8E30-33958CCF618C}"/>
              </a:ext>
            </a:extLst>
          </p:cNvPr>
          <p:cNvPicPr>
            <a:picLocks noChangeAspect="1"/>
          </p:cNvPicPr>
          <p:nvPr/>
        </p:nvPicPr>
        <p:blipFill>
          <a:blip r:embed="rId72">
            <a:extLst>
              <a:ext uri="{28A0092B-C50C-407E-A947-70E740481C1C}">
                <a14:useLocalDpi xmlns:a14="http://schemas.microsoft.com/office/drawing/2010/main" val="0"/>
              </a:ext>
              <a:ext uri="{96DAC541-7B7A-43D3-8B79-37D633B846F1}">
                <asvg:svgBlip xmlns:asvg="http://schemas.microsoft.com/office/drawing/2016/SVG/main" r:embed="rId73"/>
              </a:ext>
            </a:extLst>
          </a:blip>
          <a:stretch>
            <a:fillRect/>
          </a:stretch>
        </p:blipFill>
        <p:spPr>
          <a:xfrm>
            <a:off x="8433410" y="4663818"/>
            <a:ext cx="252000" cy="252000"/>
          </a:xfrm>
          <a:prstGeom prst="rect">
            <a:avLst/>
          </a:prstGeom>
        </p:spPr>
      </p:pic>
      <p:pic>
        <p:nvPicPr>
          <p:cNvPr id="154" name="Gráfico 153">
            <a:hlinkClick r:id="rId74" action="ppaction://hlinksldjump"/>
            <a:extLst>
              <a:ext uri="{FF2B5EF4-FFF2-40B4-BE49-F238E27FC236}">
                <a16:creationId xmlns:a16="http://schemas.microsoft.com/office/drawing/2014/main" id="{FD20706D-1B43-4FC7-B9B2-06EA8A29102D}"/>
              </a:ext>
            </a:extLst>
          </p:cNvPr>
          <p:cNvPicPr>
            <a:picLocks noChangeAspect="1"/>
          </p:cNvPicPr>
          <p:nvPr/>
        </p:nvPicPr>
        <p:blipFill>
          <a:blip r:embed="rId75">
            <a:extLst>
              <a:ext uri="{28A0092B-C50C-407E-A947-70E740481C1C}">
                <a14:useLocalDpi xmlns:a14="http://schemas.microsoft.com/office/drawing/2010/main" val="0"/>
              </a:ext>
              <a:ext uri="{96DAC541-7B7A-43D3-8B79-37D633B846F1}">
                <asvg:svgBlip xmlns:asvg="http://schemas.microsoft.com/office/drawing/2016/SVG/main" r:embed="rId76"/>
              </a:ext>
            </a:extLst>
          </a:blip>
          <a:stretch>
            <a:fillRect/>
          </a:stretch>
        </p:blipFill>
        <p:spPr>
          <a:xfrm>
            <a:off x="5630169" y="2367164"/>
            <a:ext cx="252000" cy="252000"/>
          </a:xfrm>
          <a:prstGeom prst="rect">
            <a:avLst/>
          </a:prstGeom>
        </p:spPr>
      </p:pic>
      <p:pic>
        <p:nvPicPr>
          <p:cNvPr id="156" name="Gráfico 155">
            <a:extLst>
              <a:ext uri="{FF2B5EF4-FFF2-40B4-BE49-F238E27FC236}">
                <a16:creationId xmlns:a16="http://schemas.microsoft.com/office/drawing/2014/main" id="{AE9D9DA2-706F-42C2-90C9-EDBAFCE075F3}"/>
              </a:ext>
            </a:extLst>
          </p:cNvPr>
          <p:cNvPicPr>
            <a:picLocks noChangeAspect="1"/>
          </p:cNvPicPr>
          <p:nvPr/>
        </p:nvPicPr>
        <p:blipFill>
          <a:blip r:embed="rId75">
            <a:extLst>
              <a:ext uri="{28A0092B-C50C-407E-A947-70E740481C1C}">
                <a14:useLocalDpi xmlns:a14="http://schemas.microsoft.com/office/drawing/2010/main" val="0"/>
              </a:ext>
              <a:ext uri="{96DAC541-7B7A-43D3-8B79-37D633B846F1}">
                <asvg:svgBlip xmlns:asvg="http://schemas.microsoft.com/office/drawing/2016/SVG/main" r:embed="rId76"/>
              </a:ext>
            </a:extLst>
          </a:blip>
          <a:stretch>
            <a:fillRect/>
          </a:stretch>
        </p:blipFill>
        <p:spPr>
          <a:xfrm>
            <a:off x="5630169" y="3441616"/>
            <a:ext cx="252000" cy="252000"/>
          </a:xfrm>
          <a:prstGeom prst="rect">
            <a:avLst/>
          </a:prstGeom>
        </p:spPr>
      </p:pic>
      <p:pic>
        <p:nvPicPr>
          <p:cNvPr id="158" name="Gráfico 157">
            <a:extLst>
              <a:ext uri="{FF2B5EF4-FFF2-40B4-BE49-F238E27FC236}">
                <a16:creationId xmlns:a16="http://schemas.microsoft.com/office/drawing/2014/main" id="{D3321CFC-EC61-4625-B3F2-07AB6D5C476F}"/>
              </a:ext>
            </a:extLst>
          </p:cNvPr>
          <p:cNvPicPr>
            <a:picLocks noChangeAspect="1"/>
          </p:cNvPicPr>
          <p:nvPr/>
        </p:nvPicPr>
        <p:blipFill>
          <a:blip r:embed="rId75">
            <a:extLst>
              <a:ext uri="{28A0092B-C50C-407E-A947-70E740481C1C}">
                <a14:useLocalDpi xmlns:a14="http://schemas.microsoft.com/office/drawing/2010/main" val="0"/>
              </a:ext>
              <a:ext uri="{96DAC541-7B7A-43D3-8B79-37D633B846F1}">
                <asvg:svgBlip xmlns:asvg="http://schemas.microsoft.com/office/drawing/2016/SVG/main" r:embed="rId76"/>
              </a:ext>
            </a:extLst>
          </a:blip>
          <a:stretch>
            <a:fillRect/>
          </a:stretch>
        </p:blipFill>
        <p:spPr>
          <a:xfrm>
            <a:off x="5636642" y="4517467"/>
            <a:ext cx="252000" cy="252000"/>
          </a:xfrm>
          <a:prstGeom prst="rect">
            <a:avLst/>
          </a:prstGeom>
        </p:spPr>
      </p:pic>
    </p:spTree>
    <p:extLst>
      <p:ext uri="{BB962C8B-B14F-4D97-AF65-F5344CB8AC3E}">
        <p14:creationId xmlns:p14="http://schemas.microsoft.com/office/powerpoint/2010/main" val="302487105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10048"/>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custDataLst>
                  <p:custData r:id="rId82"/>
                </p:custDataLst>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custDataLst>
                  <p:custData r:id="rId83"/>
                </p:custDataLst>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custDataLst>
                <p:custData r:id="rId69"/>
              </p:custDataLst>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custDataLst>
                  <p:custData r:id="rId81"/>
                </p:custDataLst>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custDataLst>
                  <p:custData r:id="rId77"/>
                </p:custDataLst>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custDataLst>
                  <p:custData r:id="rId78"/>
                  <p:custData r:id="rId79"/>
                </p:custDataLst>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custDataLst>
                  <p:custData r:id="rId80"/>
                </p:custDataLst>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custDataLst>
                <p:custData r:id="rId70"/>
              </p:custDataLst>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custDataLst>
                <p:custData r:id="rId71"/>
              </p:custDataLst>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86"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87"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88"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custDataLst>
                <p:custData r:id="rId72"/>
                <p:custData r:id="rId73"/>
              </p:custDataLst>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custDataLst>
                  <p:custData r:id="rId74"/>
                </p:custDataLst>
              </p:nvPr>
            </p:nvPicPr>
            <p:blipFill>
              <a:blip r:embed="rId89"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90"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91"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custDataLst>
                    <p:custData r:id="rId75"/>
                  </p:custDataLst>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custDataLst>
                    <p:custData r:id="rId76"/>
                  </p:custDataLst>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92">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3106941"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Mapas</a:t>
            </a:r>
            <a:r>
              <a:rPr lang="en-US" sz="2600" dirty="0">
                <a:solidFill>
                  <a:srgbClr val="000000"/>
                </a:solidFill>
                <a:latin typeface="Raleway" panose="020B0503030101060003" pitchFamily="34" charset="0"/>
                <a:ea typeface="Segoe UI" pitchFamily="34" charset="0"/>
                <a:cs typeface="Segoe UI" pitchFamily="34" charset="0"/>
              </a:rPr>
              <a:t> </a:t>
            </a:r>
            <a:r>
              <a:rPr lang="en-US" sz="2600" dirty="0" err="1">
                <a:solidFill>
                  <a:srgbClr val="000000"/>
                </a:solidFill>
                <a:latin typeface="Raleway" panose="020B0503030101060003" pitchFamily="34" charset="0"/>
                <a:ea typeface="Segoe UI" pitchFamily="34" charset="0"/>
                <a:cs typeface="Segoe UI" pitchFamily="34" charset="0"/>
              </a:rPr>
              <a:t>curriculares</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 r:id="rId5"/>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93" action="ppaction://hlinksldjump"/>
              <a:extLst>
                <a:ext uri="{FF2B5EF4-FFF2-40B4-BE49-F238E27FC236}">
                  <a16:creationId xmlns:a16="http://schemas.microsoft.com/office/drawing/2014/main" id="{E63BC99B-E73F-4F66-868B-2E3094EB5B9C}"/>
                </a:ext>
              </a:extLst>
            </p:cNvPr>
            <p:cNvSpPr txBox="1"/>
            <p:nvPr>
              <p:custDataLst>
                <p:custData r:id="rId68"/>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pic>
        <p:nvPicPr>
          <p:cNvPr id="57" name="Gráfico 56">
            <a:extLst>
              <a:ext uri="{FF2B5EF4-FFF2-40B4-BE49-F238E27FC236}">
                <a16:creationId xmlns:a16="http://schemas.microsoft.com/office/drawing/2014/main" id="{DE1AA41E-BDEC-4863-816E-0831754431BF}"/>
              </a:ext>
            </a:extLst>
          </p:cNvPr>
          <p:cNvPicPr>
            <a:picLocks noChangeAspect="1"/>
          </p:cNvPicPr>
          <p:nvPr/>
        </p:nvPicPr>
        <p:blipFill>
          <a:blip r:embed="rId94">
            <a:extLst>
              <a:ext uri="{28A0092B-C50C-407E-A947-70E740481C1C}">
                <a14:useLocalDpi xmlns:a14="http://schemas.microsoft.com/office/drawing/2010/main" val="0"/>
              </a:ext>
              <a:ext uri="{96DAC541-7B7A-43D3-8B79-37D633B846F1}">
                <asvg:svgBlip xmlns:asvg="http://schemas.microsoft.com/office/drawing/2016/SVG/main" r:embed="rId95"/>
              </a:ext>
            </a:extLst>
          </a:blip>
          <a:stretch>
            <a:fillRect/>
          </a:stretch>
        </p:blipFill>
        <p:spPr>
          <a:xfrm>
            <a:off x="4216738" y="1746520"/>
            <a:ext cx="252000" cy="252000"/>
          </a:xfrm>
          <a:prstGeom prst="rect">
            <a:avLst/>
          </a:prstGeom>
        </p:spPr>
      </p:pic>
      <p:pic>
        <p:nvPicPr>
          <p:cNvPr id="58" name="Gráfico 57">
            <a:extLst>
              <a:ext uri="{FF2B5EF4-FFF2-40B4-BE49-F238E27FC236}">
                <a16:creationId xmlns:a16="http://schemas.microsoft.com/office/drawing/2014/main" id="{4718B069-794A-4AB6-8599-6C33CD9F43F6}"/>
              </a:ext>
            </a:extLst>
          </p:cNvPr>
          <p:cNvPicPr>
            <a:picLocks noChangeAspect="1"/>
          </p:cNvPicPr>
          <p:nvPr/>
        </p:nvPicPr>
        <p:blipFill>
          <a:blip r:embed="rId96">
            <a:extLst>
              <a:ext uri="{28A0092B-C50C-407E-A947-70E740481C1C}">
                <a14:useLocalDpi xmlns:a14="http://schemas.microsoft.com/office/drawing/2010/main" val="0"/>
              </a:ext>
              <a:ext uri="{96DAC541-7B7A-43D3-8B79-37D633B846F1}">
                <asvg:svgBlip xmlns:asvg="http://schemas.microsoft.com/office/drawing/2016/SVG/main" r:embed="rId97"/>
              </a:ext>
            </a:extLst>
          </a:blip>
          <a:stretch>
            <a:fillRect/>
          </a:stretch>
        </p:blipFill>
        <p:spPr>
          <a:xfrm>
            <a:off x="3855191" y="1746520"/>
            <a:ext cx="252000" cy="252000"/>
          </a:xfrm>
          <a:prstGeom prst="rect">
            <a:avLst/>
          </a:prstGeom>
        </p:spPr>
      </p:pic>
      <p:pic>
        <p:nvPicPr>
          <p:cNvPr id="61" name="Gráfico 60">
            <a:extLst>
              <a:ext uri="{FF2B5EF4-FFF2-40B4-BE49-F238E27FC236}">
                <a16:creationId xmlns:a16="http://schemas.microsoft.com/office/drawing/2014/main" id="{1236ABCA-5C36-458F-85A5-005C7AF5D3AD}"/>
              </a:ext>
            </a:extLst>
          </p:cNvPr>
          <p:cNvPicPr>
            <a:picLocks noChangeAspect="1"/>
          </p:cNvPicPr>
          <p:nvPr/>
        </p:nvPicPr>
        <p:blipFill>
          <a:blip r:embed="rId98">
            <a:extLst>
              <a:ext uri="{28A0092B-C50C-407E-A947-70E740481C1C}">
                <a14:useLocalDpi xmlns:a14="http://schemas.microsoft.com/office/drawing/2010/main" val="0"/>
              </a:ext>
              <a:ext uri="{96DAC541-7B7A-43D3-8B79-37D633B846F1}">
                <asvg:svgBlip xmlns:asvg="http://schemas.microsoft.com/office/drawing/2016/SVG/main" r:embed="rId99"/>
              </a:ext>
            </a:extLst>
          </a:blip>
          <a:stretch>
            <a:fillRect/>
          </a:stretch>
        </p:blipFill>
        <p:spPr>
          <a:xfrm>
            <a:off x="4609177" y="1746520"/>
            <a:ext cx="252000" cy="252000"/>
          </a:xfrm>
          <a:prstGeom prst="rect">
            <a:avLst/>
          </a:prstGeom>
        </p:spPr>
      </p:pic>
      <p:grpSp>
        <p:nvGrpSpPr>
          <p:cNvPr id="62" name="Grupo 61">
            <a:extLst>
              <a:ext uri="{FF2B5EF4-FFF2-40B4-BE49-F238E27FC236}">
                <a16:creationId xmlns:a16="http://schemas.microsoft.com/office/drawing/2014/main" id="{C674EF9C-A7D3-4F2B-B384-9F6FA2C2DA4C}"/>
              </a:ext>
            </a:extLst>
          </p:cNvPr>
          <p:cNvGrpSpPr/>
          <p:nvPr/>
        </p:nvGrpSpPr>
        <p:grpSpPr>
          <a:xfrm>
            <a:off x="457886" y="1475469"/>
            <a:ext cx="4457299" cy="119148"/>
            <a:chOff x="4456771" y="1094344"/>
            <a:chExt cx="4457299" cy="119148"/>
          </a:xfrm>
        </p:grpSpPr>
        <p:sp>
          <p:nvSpPr>
            <p:cNvPr id="63" name="Elipse 62">
              <a:extLst>
                <a:ext uri="{FF2B5EF4-FFF2-40B4-BE49-F238E27FC236}">
                  <a16:creationId xmlns:a16="http://schemas.microsoft.com/office/drawing/2014/main" id="{41653536-D02B-41DF-8A62-F44E2CC59125}"/>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4" name="Elipse 63">
              <a:extLst>
                <a:ext uri="{FF2B5EF4-FFF2-40B4-BE49-F238E27FC236}">
                  <a16:creationId xmlns:a16="http://schemas.microsoft.com/office/drawing/2014/main" id="{9FDF8CBE-2CC7-41E2-8774-2832EC5EB6A6}"/>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5" name="Elipse 64">
              <a:extLst>
                <a:ext uri="{FF2B5EF4-FFF2-40B4-BE49-F238E27FC236}">
                  <a16:creationId xmlns:a16="http://schemas.microsoft.com/office/drawing/2014/main" id="{887E9604-75BB-4647-B3EA-6E79A11762DE}"/>
                </a:ext>
              </a:extLst>
            </p:cNvPr>
            <p:cNvSpPr/>
            <p:nvPr>
              <p:custDataLst>
                <p:custData r:id="rId64"/>
              </p:custDataLst>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6" name="Elipse 65">
              <a:extLst>
                <a:ext uri="{FF2B5EF4-FFF2-40B4-BE49-F238E27FC236}">
                  <a16:creationId xmlns:a16="http://schemas.microsoft.com/office/drawing/2014/main" id="{7CA563D4-2882-446A-88B7-3204A789D084}"/>
                </a:ext>
              </a:extLst>
            </p:cNvPr>
            <p:cNvSpPr/>
            <p:nvPr>
              <p:custDataLst>
                <p:custData r:id="rId65"/>
              </p:custDataLst>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7" name="Elipse 66">
              <a:extLst>
                <a:ext uri="{FF2B5EF4-FFF2-40B4-BE49-F238E27FC236}">
                  <a16:creationId xmlns:a16="http://schemas.microsoft.com/office/drawing/2014/main" id="{E600EDF8-263D-4490-86DC-0E01BDB0F751}"/>
                </a:ext>
              </a:extLst>
            </p:cNvPr>
            <p:cNvSpPr/>
            <p:nvPr>
              <p:custDataLst>
                <p:custData r:id="rId66"/>
              </p:custDataLst>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68" name="Conector recto 67">
              <a:extLst>
                <a:ext uri="{FF2B5EF4-FFF2-40B4-BE49-F238E27FC236}">
                  <a16:creationId xmlns:a16="http://schemas.microsoft.com/office/drawing/2014/main" id="{14EDECD3-C422-4B30-969F-B6F3877DBC34}"/>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69" name="Conector recto 68">
              <a:extLst>
                <a:ext uri="{FF2B5EF4-FFF2-40B4-BE49-F238E27FC236}">
                  <a16:creationId xmlns:a16="http://schemas.microsoft.com/office/drawing/2014/main" id="{586958E1-A821-4FCF-A300-3BBE9C9083B3}"/>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0" name="Conector recto 69">
              <a:extLst>
                <a:ext uri="{FF2B5EF4-FFF2-40B4-BE49-F238E27FC236}">
                  <a16:creationId xmlns:a16="http://schemas.microsoft.com/office/drawing/2014/main" id="{30063195-0F34-4250-B101-09D240E94556}"/>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1" name="Conector recto 70">
              <a:extLst>
                <a:ext uri="{FF2B5EF4-FFF2-40B4-BE49-F238E27FC236}">
                  <a16:creationId xmlns:a16="http://schemas.microsoft.com/office/drawing/2014/main" id="{ADDB576F-76BC-4349-A409-F68F4DC262B4}"/>
                </a:ext>
              </a:extLst>
            </p:cNvPr>
            <p:cNvCxnSpPr>
              <a:cxnSpLocks/>
            </p:cNvCxnSpPr>
            <p:nvPr>
              <p:custDataLst>
                <p:custData r:id="rId67"/>
              </p:custDataLst>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sp>
        <p:nvSpPr>
          <p:cNvPr id="185" name="Content">
            <a:extLst>
              <a:ext uri="{FF2B5EF4-FFF2-40B4-BE49-F238E27FC236}">
                <a16:creationId xmlns:a16="http://schemas.microsoft.com/office/drawing/2014/main" id="{23A4BB70-F6E6-4A90-B5FF-AD060F7ACC1C}"/>
              </a:ext>
            </a:extLst>
          </p:cNvPr>
          <p:cNvSpPr txBox="1"/>
          <p:nvPr>
            <p:custDataLst>
              <p:custData r:id="rId6"/>
            </p:custDataLst>
          </p:nvPr>
        </p:nvSpPr>
        <p:spPr>
          <a:xfrm>
            <a:off x="9678296" y="2233905"/>
            <a:ext cx="825428"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30</a:t>
            </a:r>
          </a:p>
        </p:txBody>
      </p:sp>
      <p:sp>
        <p:nvSpPr>
          <p:cNvPr id="186" name="Content">
            <a:extLst>
              <a:ext uri="{FF2B5EF4-FFF2-40B4-BE49-F238E27FC236}">
                <a16:creationId xmlns:a16="http://schemas.microsoft.com/office/drawing/2014/main" id="{4C01E7EF-9D60-41E8-A7D0-F4EC260B1534}"/>
              </a:ext>
            </a:extLst>
          </p:cNvPr>
          <p:cNvSpPr txBox="1"/>
          <p:nvPr>
            <p:custDataLst>
              <p:custData r:id="rId7"/>
            </p:custDataLst>
          </p:nvPr>
        </p:nvSpPr>
        <p:spPr>
          <a:xfrm>
            <a:off x="10518714" y="2233905"/>
            <a:ext cx="825428"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45</a:t>
            </a:r>
          </a:p>
        </p:txBody>
      </p:sp>
      <p:grpSp>
        <p:nvGrpSpPr>
          <p:cNvPr id="187" name="Grupo 186">
            <a:extLst>
              <a:ext uri="{FF2B5EF4-FFF2-40B4-BE49-F238E27FC236}">
                <a16:creationId xmlns:a16="http://schemas.microsoft.com/office/drawing/2014/main" id="{EED8FA25-001F-4B07-AB00-98260BFC1374}"/>
              </a:ext>
            </a:extLst>
          </p:cNvPr>
          <p:cNvGrpSpPr/>
          <p:nvPr/>
        </p:nvGrpSpPr>
        <p:grpSpPr>
          <a:xfrm rot="10800000">
            <a:off x="11517817" y="2149685"/>
            <a:ext cx="180000" cy="4432199"/>
            <a:chOff x="10045700" y="1993900"/>
            <a:chExt cx="180000" cy="4544434"/>
          </a:xfrm>
        </p:grpSpPr>
        <p:sp>
          <p:nvSpPr>
            <p:cNvPr id="188" name="Rectángulo: esquinas redondeadas 187">
              <a:extLst>
                <a:ext uri="{FF2B5EF4-FFF2-40B4-BE49-F238E27FC236}">
                  <a16:creationId xmlns:a16="http://schemas.microsoft.com/office/drawing/2014/main" id="{1591C8F6-6F44-464A-AF46-A58BDFA4EFC3}"/>
                </a:ext>
              </a:extLst>
            </p:cNvPr>
            <p:cNvSpPr/>
            <p:nvPr>
              <p:custDataLst>
                <p:custData r:id="rId63"/>
              </p:custDataLst>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9" name="Rectángulo: esquinas redondeadas 188">
              <a:extLst>
                <a:ext uri="{FF2B5EF4-FFF2-40B4-BE49-F238E27FC236}">
                  <a16:creationId xmlns:a16="http://schemas.microsoft.com/office/drawing/2014/main" id="{17CB0E45-34EB-4616-AD71-9A77FAB37CA7}"/>
                </a:ext>
              </a:extLst>
            </p:cNvPr>
            <p:cNvSpPr/>
            <p:nvPr/>
          </p:nvSpPr>
          <p:spPr>
            <a:xfrm>
              <a:off x="10045700" y="5405147"/>
              <a:ext cx="180000" cy="1133187"/>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grpSp>
        <p:nvGrpSpPr>
          <p:cNvPr id="2" name="Grupo 1">
            <a:extLst>
              <a:ext uri="{FF2B5EF4-FFF2-40B4-BE49-F238E27FC236}">
                <a16:creationId xmlns:a16="http://schemas.microsoft.com/office/drawing/2014/main" id="{2AA23E88-6AD0-4A03-A44A-768FD7747723}"/>
              </a:ext>
            </a:extLst>
          </p:cNvPr>
          <p:cNvGrpSpPr/>
          <p:nvPr>
            <p:custDataLst>
              <p:custData r:id="rId8"/>
              <p:custData r:id="rId9"/>
            </p:custDataLst>
          </p:nvPr>
        </p:nvGrpSpPr>
        <p:grpSpPr>
          <a:xfrm>
            <a:off x="457886" y="2253139"/>
            <a:ext cx="1394836" cy="292388"/>
            <a:chOff x="457886" y="2253139"/>
            <a:chExt cx="1394836" cy="292388"/>
          </a:xfrm>
        </p:grpSpPr>
        <p:sp>
          <p:nvSpPr>
            <p:cNvPr id="280" name="Content">
              <a:extLst>
                <a:ext uri="{FF2B5EF4-FFF2-40B4-BE49-F238E27FC236}">
                  <a16:creationId xmlns:a16="http://schemas.microsoft.com/office/drawing/2014/main" id="{E95821D4-CC29-4812-A230-6AD4F4C62455}"/>
                </a:ext>
              </a:extLst>
            </p:cNvPr>
            <p:cNvSpPr txBox="1"/>
            <p:nvPr>
              <p:custDataLst>
                <p:custData r:id="rId62"/>
              </p:custDataLst>
            </p:nvPr>
          </p:nvSpPr>
          <p:spPr>
            <a:xfrm>
              <a:off x="457886" y="2253139"/>
              <a:ext cx="1023037"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Estándar</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281" name="Gráfico 280">
              <a:extLst>
                <a:ext uri="{FF2B5EF4-FFF2-40B4-BE49-F238E27FC236}">
                  <a16:creationId xmlns:a16="http://schemas.microsoft.com/office/drawing/2014/main" id="{E58102BC-9601-4860-A8F8-2252F7B9F670}"/>
                </a:ext>
              </a:extLst>
            </p:cNvPr>
            <p:cNvPicPr>
              <a:picLocks noChangeAspect="1"/>
            </p:cNvPicPr>
            <p:nvPr/>
          </p:nvPicPr>
          <p:blipFill>
            <a:blip r:embed="rId100">
              <a:extLst>
                <a:ext uri="{28A0092B-C50C-407E-A947-70E740481C1C}">
                  <a14:useLocalDpi xmlns:a14="http://schemas.microsoft.com/office/drawing/2010/main" val="0"/>
                </a:ext>
                <a:ext uri="{96DAC541-7B7A-43D3-8B79-37D633B846F1}">
                  <asvg:svgBlip xmlns:asvg="http://schemas.microsoft.com/office/drawing/2016/SVG/main" r:embed="rId101"/>
                </a:ext>
              </a:extLst>
            </a:blip>
            <a:stretch>
              <a:fillRect/>
            </a:stretch>
          </p:blipFill>
          <p:spPr>
            <a:xfrm>
              <a:off x="1653221" y="2267018"/>
              <a:ext cx="199501" cy="252000"/>
            </a:xfrm>
            <a:prstGeom prst="rect">
              <a:avLst/>
            </a:prstGeom>
          </p:spPr>
        </p:pic>
      </p:grpSp>
      <p:grpSp>
        <p:nvGrpSpPr>
          <p:cNvPr id="3" name="Grupo 2">
            <a:extLst>
              <a:ext uri="{FF2B5EF4-FFF2-40B4-BE49-F238E27FC236}">
                <a16:creationId xmlns:a16="http://schemas.microsoft.com/office/drawing/2014/main" id="{00A058E3-B27D-41B6-99F2-1680BFCF23E3}"/>
              </a:ext>
            </a:extLst>
          </p:cNvPr>
          <p:cNvGrpSpPr/>
          <p:nvPr/>
        </p:nvGrpSpPr>
        <p:grpSpPr>
          <a:xfrm>
            <a:off x="511440" y="6401885"/>
            <a:ext cx="10832705" cy="180000"/>
            <a:chOff x="511440" y="6401885"/>
            <a:chExt cx="10832705" cy="180000"/>
          </a:xfrm>
        </p:grpSpPr>
        <p:sp>
          <p:nvSpPr>
            <p:cNvPr id="76" name="Rectángulo: esquinas redondeadas 75">
              <a:extLst>
                <a:ext uri="{FF2B5EF4-FFF2-40B4-BE49-F238E27FC236}">
                  <a16:creationId xmlns:a16="http://schemas.microsoft.com/office/drawing/2014/main" id="{85B48055-7E39-417F-9B38-435EE1931C84}"/>
                </a:ext>
              </a:extLst>
            </p:cNvPr>
            <p:cNvSpPr/>
            <p:nvPr>
              <p:custDataLst>
                <p:custData r:id="rId61"/>
              </p:custDataLst>
            </p:nvPr>
          </p:nvSpPr>
          <p:spPr>
            <a:xfrm rot="5400000">
              <a:off x="5837793" y="1075532"/>
              <a:ext cx="180000" cy="10832705"/>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9" name="Rectángulo: esquinas redondeadas 78">
              <a:extLst>
                <a:ext uri="{FF2B5EF4-FFF2-40B4-BE49-F238E27FC236}">
                  <a16:creationId xmlns:a16="http://schemas.microsoft.com/office/drawing/2014/main" id="{B44E41CD-1A84-4605-82D1-8A222DB5A272}"/>
                </a:ext>
              </a:extLst>
            </p:cNvPr>
            <p:cNvSpPr/>
            <p:nvPr/>
          </p:nvSpPr>
          <p:spPr>
            <a:xfrm rot="5400000">
              <a:off x="3799193" y="3115085"/>
              <a:ext cx="180000" cy="6753600"/>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grpSp>
        <p:nvGrpSpPr>
          <p:cNvPr id="80" name="Grupo 79">
            <a:extLst>
              <a:ext uri="{FF2B5EF4-FFF2-40B4-BE49-F238E27FC236}">
                <a16:creationId xmlns:a16="http://schemas.microsoft.com/office/drawing/2014/main" id="{958ECEA4-71C4-4274-91ED-C07187391592}"/>
              </a:ext>
            </a:extLst>
          </p:cNvPr>
          <p:cNvGrpSpPr/>
          <p:nvPr>
            <p:custDataLst>
              <p:custData r:id="rId10"/>
            </p:custDataLst>
          </p:nvPr>
        </p:nvGrpSpPr>
        <p:grpSpPr>
          <a:xfrm>
            <a:off x="468735" y="2594783"/>
            <a:ext cx="1931565" cy="292388"/>
            <a:chOff x="4760668" y="4237301"/>
            <a:chExt cx="2616422" cy="292388"/>
          </a:xfrm>
        </p:grpSpPr>
        <p:sp>
          <p:nvSpPr>
            <p:cNvPr id="81" name="Rectángulo: esquinas redondeadas 80">
              <a:extLst>
                <a:ext uri="{FF2B5EF4-FFF2-40B4-BE49-F238E27FC236}">
                  <a16:creationId xmlns:a16="http://schemas.microsoft.com/office/drawing/2014/main" id="{71E28024-16C2-4A99-AB1A-E7F9F503EAD6}"/>
                </a:ext>
              </a:extLst>
            </p:cNvPr>
            <p:cNvSpPr/>
            <p:nvPr/>
          </p:nvSpPr>
          <p:spPr>
            <a:xfrm>
              <a:off x="4760668" y="4237301"/>
              <a:ext cx="2616422" cy="292388"/>
            </a:xfrm>
            <a:prstGeom prst="roundRect">
              <a:avLst>
                <a:gd name="adj" fmla="val 17795"/>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2" name="Content">
              <a:extLst>
                <a:ext uri="{FF2B5EF4-FFF2-40B4-BE49-F238E27FC236}">
                  <a16:creationId xmlns:a16="http://schemas.microsoft.com/office/drawing/2014/main" id="{75B3A67B-6504-40E2-9EF5-00BD270D1175}"/>
                </a:ext>
              </a:extLst>
            </p:cNvPr>
            <p:cNvSpPr txBox="1"/>
            <p:nvPr>
              <p:custDataLst>
                <p:custData r:id="rId60"/>
              </p:custDataLst>
            </p:nvPr>
          </p:nvSpPr>
          <p:spPr>
            <a:xfrm>
              <a:off x="4760668" y="4237301"/>
              <a:ext cx="2616422" cy="292388"/>
            </a:xfrm>
            <a:prstGeom prst="rect">
              <a:avLst/>
            </a:prstGeom>
            <a:noFill/>
            <a:ln>
              <a:noFill/>
            </a:ln>
          </p:spPr>
          <p:txBody>
            <a:bodyPr wrap="square" lIns="91440" tIns="18288" rIns="91440" bIns="27432" rtlCol="0" anchor="ctr" anchorCtr="0">
              <a:spAutoFit/>
            </a:bodyPr>
            <a:lstStyle/>
            <a:p>
              <a:pPr algn="ctr"/>
              <a:r>
                <a:rPr lang="en-US" sz="1600" dirty="0">
                  <a:solidFill>
                    <a:schemeClr val="bg1"/>
                  </a:solidFill>
                  <a:latin typeface="Raleway" panose="020B0503030101060003" pitchFamily="34" charset="0"/>
                  <a:ea typeface="Segoe UI" pitchFamily="34" charset="0"/>
                  <a:cs typeface="Segoe UI" pitchFamily="34" charset="0"/>
                </a:rPr>
                <a:t>1°</a:t>
              </a:r>
            </a:p>
          </p:txBody>
        </p:sp>
      </p:grpSp>
      <p:grpSp>
        <p:nvGrpSpPr>
          <p:cNvPr id="137" name="Grupo 136">
            <a:extLst>
              <a:ext uri="{FF2B5EF4-FFF2-40B4-BE49-F238E27FC236}">
                <a16:creationId xmlns:a16="http://schemas.microsoft.com/office/drawing/2014/main" id="{40470A96-81E2-4BD7-88EC-336EAAF791D9}"/>
              </a:ext>
            </a:extLst>
          </p:cNvPr>
          <p:cNvGrpSpPr/>
          <p:nvPr>
            <p:custDataLst>
              <p:custData r:id="rId11"/>
            </p:custDataLst>
          </p:nvPr>
        </p:nvGrpSpPr>
        <p:grpSpPr>
          <a:xfrm>
            <a:off x="2573971" y="2593376"/>
            <a:ext cx="1931565" cy="292388"/>
            <a:chOff x="4760668" y="4237301"/>
            <a:chExt cx="2616422" cy="292388"/>
          </a:xfrm>
        </p:grpSpPr>
        <p:sp>
          <p:nvSpPr>
            <p:cNvPr id="138" name="Rectángulo: esquinas redondeadas 137">
              <a:extLst>
                <a:ext uri="{FF2B5EF4-FFF2-40B4-BE49-F238E27FC236}">
                  <a16:creationId xmlns:a16="http://schemas.microsoft.com/office/drawing/2014/main" id="{D78D94CD-8975-44B0-983C-B8D285D51A13}"/>
                </a:ext>
              </a:extLst>
            </p:cNvPr>
            <p:cNvSpPr/>
            <p:nvPr/>
          </p:nvSpPr>
          <p:spPr>
            <a:xfrm>
              <a:off x="4760668" y="4237301"/>
              <a:ext cx="2616422" cy="292388"/>
            </a:xfrm>
            <a:prstGeom prst="roundRect">
              <a:avLst>
                <a:gd name="adj" fmla="val 17795"/>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9" name="Content">
              <a:extLst>
                <a:ext uri="{FF2B5EF4-FFF2-40B4-BE49-F238E27FC236}">
                  <a16:creationId xmlns:a16="http://schemas.microsoft.com/office/drawing/2014/main" id="{A1DA4846-FA5E-429A-A303-DD830E212368}"/>
                </a:ext>
              </a:extLst>
            </p:cNvPr>
            <p:cNvSpPr txBox="1"/>
            <p:nvPr>
              <p:custDataLst>
                <p:custData r:id="rId59"/>
              </p:custDataLst>
            </p:nvPr>
          </p:nvSpPr>
          <p:spPr>
            <a:xfrm>
              <a:off x="4760668" y="4237301"/>
              <a:ext cx="2616422" cy="292388"/>
            </a:xfrm>
            <a:prstGeom prst="rect">
              <a:avLst/>
            </a:prstGeom>
            <a:noFill/>
            <a:ln>
              <a:noFill/>
            </a:ln>
          </p:spPr>
          <p:txBody>
            <a:bodyPr wrap="square" lIns="91440" tIns="18288" rIns="91440" bIns="27432" rtlCol="0" anchor="ctr" anchorCtr="0">
              <a:spAutoFit/>
            </a:bodyPr>
            <a:lstStyle/>
            <a:p>
              <a:pPr algn="ctr"/>
              <a:r>
                <a:rPr lang="en-US" sz="1600" dirty="0">
                  <a:solidFill>
                    <a:schemeClr val="bg1"/>
                  </a:solidFill>
                  <a:latin typeface="Raleway" panose="020B0503030101060003" pitchFamily="34" charset="0"/>
                  <a:ea typeface="Segoe UI" pitchFamily="34" charset="0"/>
                  <a:cs typeface="Segoe UI" pitchFamily="34" charset="0"/>
                </a:rPr>
                <a:t>2°</a:t>
              </a:r>
            </a:p>
          </p:txBody>
        </p:sp>
      </p:grpSp>
      <p:grpSp>
        <p:nvGrpSpPr>
          <p:cNvPr id="140" name="Grupo 139">
            <a:extLst>
              <a:ext uri="{FF2B5EF4-FFF2-40B4-BE49-F238E27FC236}">
                <a16:creationId xmlns:a16="http://schemas.microsoft.com/office/drawing/2014/main" id="{CF401B90-934B-4D73-9444-A1F718542C38}"/>
              </a:ext>
            </a:extLst>
          </p:cNvPr>
          <p:cNvGrpSpPr/>
          <p:nvPr>
            <p:custDataLst>
              <p:custData r:id="rId12"/>
            </p:custDataLst>
          </p:nvPr>
        </p:nvGrpSpPr>
        <p:grpSpPr>
          <a:xfrm>
            <a:off x="4679207" y="2593376"/>
            <a:ext cx="1931565" cy="292388"/>
            <a:chOff x="4760668" y="4237301"/>
            <a:chExt cx="2616422" cy="292388"/>
          </a:xfrm>
        </p:grpSpPr>
        <p:sp>
          <p:nvSpPr>
            <p:cNvPr id="141" name="Rectángulo: esquinas redondeadas 140">
              <a:extLst>
                <a:ext uri="{FF2B5EF4-FFF2-40B4-BE49-F238E27FC236}">
                  <a16:creationId xmlns:a16="http://schemas.microsoft.com/office/drawing/2014/main" id="{8694F421-1E11-49CC-8418-47E2468C04D7}"/>
                </a:ext>
              </a:extLst>
            </p:cNvPr>
            <p:cNvSpPr/>
            <p:nvPr/>
          </p:nvSpPr>
          <p:spPr>
            <a:xfrm>
              <a:off x="4760668" y="4237301"/>
              <a:ext cx="2616422" cy="292388"/>
            </a:xfrm>
            <a:prstGeom prst="roundRect">
              <a:avLst>
                <a:gd name="adj" fmla="val 17795"/>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2" name="Content">
              <a:extLst>
                <a:ext uri="{FF2B5EF4-FFF2-40B4-BE49-F238E27FC236}">
                  <a16:creationId xmlns:a16="http://schemas.microsoft.com/office/drawing/2014/main" id="{B0E00B4D-1280-41FE-801B-8D7CFA410703}"/>
                </a:ext>
              </a:extLst>
            </p:cNvPr>
            <p:cNvSpPr txBox="1"/>
            <p:nvPr>
              <p:custDataLst>
                <p:custData r:id="rId58"/>
              </p:custDataLst>
            </p:nvPr>
          </p:nvSpPr>
          <p:spPr>
            <a:xfrm>
              <a:off x="4760668" y="4237301"/>
              <a:ext cx="2616422" cy="292388"/>
            </a:xfrm>
            <a:prstGeom prst="rect">
              <a:avLst/>
            </a:prstGeom>
            <a:noFill/>
            <a:ln>
              <a:noFill/>
            </a:ln>
          </p:spPr>
          <p:txBody>
            <a:bodyPr wrap="square" lIns="91440" tIns="18288" rIns="91440" bIns="27432" rtlCol="0" anchor="ctr" anchorCtr="0">
              <a:spAutoFit/>
            </a:bodyPr>
            <a:lstStyle/>
            <a:p>
              <a:pPr algn="ctr"/>
              <a:r>
                <a:rPr lang="en-US" sz="1600" dirty="0">
                  <a:solidFill>
                    <a:schemeClr val="bg1"/>
                  </a:solidFill>
                  <a:latin typeface="Raleway" panose="020B0503030101060003" pitchFamily="34" charset="0"/>
                  <a:ea typeface="Segoe UI" pitchFamily="34" charset="0"/>
                  <a:cs typeface="Segoe UI" pitchFamily="34" charset="0"/>
                </a:rPr>
                <a:t>3°</a:t>
              </a:r>
            </a:p>
          </p:txBody>
        </p:sp>
      </p:grpSp>
      <p:grpSp>
        <p:nvGrpSpPr>
          <p:cNvPr id="143" name="Grupo 142">
            <a:extLst>
              <a:ext uri="{FF2B5EF4-FFF2-40B4-BE49-F238E27FC236}">
                <a16:creationId xmlns:a16="http://schemas.microsoft.com/office/drawing/2014/main" id="{5E407B3E-F75E-436B-86D1-F3F875E3B8C0}"/>
              </a:ext>
            </a:extLst>
          </p:cNvPr>
          <p:cNvGrpSpPr/>
          <p:nvPr>
            <p:custDataLst>
              <p:custData r:id="rId13"/>
            </p:custDataLst>
          </p:nvPr>
        </p:nvGrpSpPr>
        <p:grpSpPr>
          <a:xfrm>
            <a:off x="6784443" y="2593376"/>
            <a:ext cx="1931565" cy="292388"/>
            <a:chOff x="4760668" y="4237301"/>
            <a:chExt cx="2616422" cy="292388"/>
          </a:xfrm>
        </p:grpSpPr>
        <p:sp>
          <p:nvSpPr>
            <p:cNvPr id="144" name="Rectángulo: esquinas redondeadas 143">
              <a:extLst>
                <a:ext uri="{FF2B5EF4-FFF2-40B4-BE49-F238E27FC236}">
                  <a16:creationId xmlns:a16="http://schemas.microsoft.com/office/drawing/2014/main" id="{5F18CF5D-A1AD-48D5-8243-C6DEC2A4E530}"/>
                </a:ext>
              </a:extLst>
            </p:cNvPr>
            <p:cNvSpPr/>
            <p:nvPr/>
          </p:nvSpPr>
          <p:spPr>
            <a:xfrm>
              <a:off x="4760668" y="4237301"/>
              <a:ext cx="2616422" cy="292388"/>
            </a:xfrm>
            <a:prstGeom prst="roundRect">
              <a:avLst>
                <a:gd name="adj" fmla="val 17795"/>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5" name="Content">
              <a:extLst>
                <a:ext uri="{FF2B5EF4-FFF2-40B4-BE49-F238E27FC236}">
                  <a16:creationId xmlns:a16="http://schemas.microsoft.com/office/drawing/2014/main" id="{58522047-A506-4AA8-A150-C77647A3EF54}"/>
                </a:ext>
              </a:extLst>
            </p:cNvPr>
            <p:cNvSpPr txBox="1"/>
            <p:nvPr>
              <p:custDataLst>
                <p:custData r:id="rId57"/>
              </p:custDataLst>
            </p:nvPr>
          </p:nvSpPr>
          <p:spPr>
            <a:xfrm>
              <a:off x="4760668" y="4237301"/>
              <a:ext cx="2616422" cy="292388"/>
            </a:xfrm>
            <a:prstGeom prst="rect">
              <a:avLst/>
            </a:prstGeom>
            <a:noFill/>
            <a:ln>
              <a:noFill/>
            </a:ln>
          </p:spPr>
          <p:txBody>
            <a:bodyPr wrap="square" lIns="91440" tIns="18288" rIns="91440" bIns="27432" rtlCol="0" anchor="ctr" anchorCtr="0">
              <a:spAutoFit/>
            </a:bodyPr>
            <a:lstStyle/>
            <a:p>
              <a:pPr algn="ctr"/>
              <a:r>
                <a:rPr lang="en-US" sz="1600" dirty="0">
                  <a:solidFill>
                    <a:schemeClr val="bg1"/>
                  </a:solidFill>
                  <a:latin typeface="Raleway" panose="020B0503030101060003" pitchFamily="34" charset="0"/>
                  <a:ea typeface="Segoe UI" pitchFamily="34" charset="0"/>
                  <a:cs typeface="Segoe UI" pitchFamily="34" charset="0"/>
                </a:rPr>
                <a:t>4°</a:t>
              </a:r>
            </a:p>
          </p:txBody>
        </p:sp>
      </p:grpSp>
      <p:grpSp>
        <p:nvGrpSpPr>
          <p:cNvPr id="146" name="Grupo 145">
            <a:extLst>
              <a:ext uri="{FF2B5EF4-FFF2-40B4-BE49-F238E27FC236}">
                <a16:creationId xmlns:a16="http://schemas.microsoft.com/office/drawing/2014/main" id="{D19CF073-9F2C-4EFD-9B3B-B5F1923166FE}"/>
              </a:ext>
            </a:extLst>
          </p:cNvPr>
          <p:cNvGrpSpPr/>
          <p:nvPr>
            <p:custDataLst>
              <p:custData r:id="rId14"/>
            </p:custDataLst>
          </p:nvPr>
        </p:nvGrpSpPr>
        <p:grpSpPr>
          <a:xfrm>
            <a:off x="8889679" y="2593376"/>
            <a:ext cx="1931565" cy="292388"/>
            <a:chOff x="4760668" y="4237301"/>
            <a:chExt cx="2616422" cy="292388"/>
          </a:xfrm>
        </p:grpSpPr>
        <p:sp>
          <p:nvSpPr>
            <p:cNvPr id="147" name="Rectángulo: esquinas redondeadas 146">
              <a:extLst>
                <a:ext uri="{FF2B5EF4-FFF2-40B4-BE49-F238E27FC236}">
                  <a16:creationId xmlns:a16="http://schemas.microsoft.com/office/drawing/2014/main" id="{700F613D-5601-4232-AF6B-2ED582C7A0D2}"/>
                </a:ext>
              </a:extLst>
            </p:cNvPr>
            <p:cNvSpPr/>
            <p:nvPr/>
          </p:nvSpPr>
          <p:spPr>
            <a:xfrm>
              <a:off x="4760668" y="4237301"/>
              <a:ext cx="2616422" cy="292388"/>
            </a:xfrm>
            <a:prstGeom prst="roundRect">
              <a:avLst>
                <a:gd name="adj" fmla="val 17795"/>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8" name="Content">
              <a:extLst>
                <a:ext uri="{FF2B5EF4-FFF2-40B4-BE49-F238E27FC236}">
                  <a16:creationId xmlns:a16="http://schemas.microsoft.com/office/drawing/2014/main" id="{A7589769-927B-4786-8B85-9CC8C2BDB85F}"/>
                </a:ext>
              </a:extLst>
            </p:cNvPr>
            <p:cNvSpPr txBox="1"/>
            <p:nvPr>
              <p:custDataLst>
                <p:custData r:id="rId56"/>
              </p:custDataLst>
            </p:nvPr>
          </p:nvSpPr>
          <p:spPr>
            <a:xfrm>
              <a:off x="4760668" y="4237301"/>
              <a:ext cx="2616422" cy="292388"/>
            </a:xfrm>
            <a:prstGeom prst="rect">
              <a:avLst/>
            </a:prstGeom>
            <a:noFill/>
            <a:ln>
              <a:noFill/>
            </a:ln>
          </p:spPr>
          <p:txBody>
            <a:bodyPr wrap="square" lIns="91440" tIns="18288" rIns="91440" bIns="27432" rtlCol="0" anchor="ctr" anchorCtr="0">
              <a:spAutoFit/>
            </a:bodyPr>
            <a:lstStyle/>
            <a:p>
              <a:pPr algn="ctr"/>
              <a:r>
                <a:rPr lang="en-US" sz="1600" dirty="0">
                  <a:solidFill>
                    <a:schemeClr val="bg1"/>
                  </a:solidFill>
                  <a:latin typeface="Raleway" panose="020B0503030101060003" pitchFamily="34" charset="0"/>
                  <a:ea typeface="Segoe UI" pitchFamily="34" charset="0"/>
                  <a:cs typeface="Segoe UI" pitchFamily="34" charset="0"/>
                </a:rPr>
                <a:t>5°</a:t>
              </a:r>
            </a:p>
          </p:txBody>
        </p:sp>
      </p:grpSp>
      <p:grpSp>
        <p:nvGrpSpPr>
          <p:cNvPr id="12" name="Grupo 11">
            <a:extLst>
              <a:ext uri="{FF2B5EF4-FFF2-40B4-BE49-F238E27FC236}">
                <a16:creationId xmlns:a16="http://schemas.microsoft.com/office/drawing/2014/main" id="{D153B3DF-7426-4376-9C7A-C095A63F6052}"/>
              </a:ext>
            </a:extLst>
          </p:cNvPr>
          <p:cNvGrpSpPr/>
          <p:nvPr/>
        </p:nvGrpSpPr>
        <p:grpSpPr>
          <a:xfrm>
            <a:off x="422305" y="2918262"/>
            <a:ext cx="1992348" cy="292388"/>
            <a:chOff x="419331" y="2925369"/>
            <a:chExt cx="1992348" cy="292388"/>
          </a:xfrm>
        </p:grpSpPr>
        <p:grpSp>
          <p:nvGrpSpPr>
            <p:cNvPr id="153" name="Grupo 152">
              <a:extLst>
                <a:ext uri="{FF2B5EF4-FFF2-40B4-BE49-F238E27FC236}">
                  <a16:creationId xmlns:a16="http://schemas.microsoft.com/office/drawing/2014/main" id="{1638CC39-7427-429A-B374-4B1B48298994}"/>
                </a:ext>
              </a:extLst>
            </p:cNvPr>
            <p:cNvGrpSpPr/>
            <p:nvPr/>
          </p:nvGrpSpPr>
          <p:grpSpPr>
            <a:xfrm>
              <a:off x="468735" y="2925369"/>
              <a:ext cx="1942944" cy="292388"/>
              <a:chOff x="5088022" y="2228273"/>
              <a:chExt cx="4866841" cy="292388"/>
            </a:xfrm>
          </p:grpSpPr>
          <p:grpSp>
            <p:nvGrpSpPr>
              <p:cNvPr id="154" name="Grupo 153">
                <a:extLst>
                  <a:ext uri="{FF2B5EF4-FFF2-40B4-BE49-F238E27FC236}">
                    <a16:creationId xmlns:a16="http://schemas.microsoft.com/office/drawing/2014/main" id="{95C50954-BC0C-4B2E-99A4-F1E3FC40F5C7}"/>
                  </a:ext>
                </a:extLst>
              </p:cNvPr>
              <p:cNvGrpSpPr/>
              <p:nvPr/>
            </p:nvGrpSpPr>
            <p:grpSpPr>
              <a:xfrm>
                <a:off x="5088022" y="2288544"/>
                <a:ext cx="4831076" cy="215060"/>
                <a:chOff x="5088957" y="2331023"/>
                <a:chExt cx="6307277" cy="108000"/>
              </a:xfrm>
            </p:grpSpPr>
            <p:sp>
              <p:nvSpPr>
                <p:cNvPr id="157" name="Rectángulo: esquinas redondeadas 156">
                  <a:extLst>
                    <a:ext uri="{FF2B5EF4-FFF2-40B4-BE49-F238E27FC236}">
                      <a16:creationId xmlns:a16="http://schemas.microsoft.com/office/drawing/2014/main" id="{D7762B3F-DD78-4F96-B444-BD4EE94576ED}"/>
                    </a:ext>
                  </a:extLst>
                </p:cNvPr>
                <p:cNvSpPr/>
                <p:nvPr/>
              </p:nvSpPr>
              <p:spPr>
                <a:xfrm>
                  <a:off x="5088958" y="2331023"/>
                  <a:ext cx="6307276"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8" name="Rectángulo: esquinas redondeadas 157">
                  <a:extLst>
                    <a:ext uri="{FF2B5EF4-FFF2-40B4-BE49-F238E27FC236}">
                      <a16:creationId xmlns:a16="http://schemas.microsoft.com/office/drawing/2014/main" id="{6201C945-12A9-48DD-B350-D914EE06E2F5}"/>
                    </a:ext>
                  </a:extLst>
                </p:cNvPr>
                <p:cNvSpPr/>
                <p:nvPr/>
              </p:nvSpPr>
              <p:spPr>
                <a:xfrm>
                  <a:off x="5088957" y="2331023"/>
                  <a:ext cx="3310138" cy="108000"/>
                </a:xfrm>
                <a:prstGeom prst="roundRect">
                  <a:avLst>
                    <a:gd name="adj" fmla="val 50000"/>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sp>
            <p:nvSpPr>
              <p:cNvPr id="155" name="Content">
                <a:extLst>
                  <a:ext uri="{FF2B5EF4-FFF2-40B4-BE49-F238E27FC236}">
                    <a16:creationId xmlns:a16="http://schemas.microsoft.com/office/drawing/2014/main" id="{D0A2F91D-2E37-48BA-8E44-1CEBB1B04618}"/>
                  </a:ext>
                </a:extLst>
              </p:cNvPr>
              <p:cNvSpPr txBox="1"/>
              <p:nvPr>
                <p:custDataLst>
                  <p:custData r:id="rId54"/>
                </p:custDataLst>
              </p:nvPr>
            </p:nvSpPr>
            <p:spPr>
              <a:xfrm>
                <a:off x="6696097" y="2228273"/>
                <a:ext cx="105108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40</a:t>
                </a:r>
              </a:p>
            </p:txBody>
          </p:sp>
          <p:sp>
            <p:nvSpPr>
              <p:cNvPr id="156" name="Content">
                <a:extLst>
                  <a:ext uri="{FF2B5EF4-FFF2-40B4-BE49-F238E27FC236}">
                    <a16:creationId xmlns:a16="http://schemas.microsoft.com/office/drawing/2014/main" id="{237AB9FF-F2E2-4F3A-AAA6-A298393D4AD1}"/>
                  </a:ext>
                </a:extLst>
              </p:cNvPr>
              <p:cNvSpPr txBox="1"/>
              <p:nvPr>
                <p:custDataLst>
                  <p:custData r:id="rId55"/>
                </p:custDataLst>
              </p:nvPr>
            </p:nvSpPr>
            <p:spPr>
              <a:xfrm>
                <a:off x="8903778" y="2228273"/>
                <a:ext cx="105108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50</a:t>
                </a:r>
              </a:p>
            </p:txBody>
          </p:sp>
        </p:grpSp>
        <p:sp>
          <p:nvSpPr>
            <p:cNvPr id="159" name="Content">
              <a:extLst>
                <a:ext uri="{FF2B5EF4-FFF2-40B4-BE49-F238E27FC236}">
                  <a16:creationId xmlns:a16="http://schemas.microsoft.com/office/drawing/2014/main" id="{30193755-F48D-4F80-8A7B-F2AFF84225FD}"/>
                </a:ext>
              </a:extLst>
            </p:cNvPr>
            <p:cNvSpPr txBox="1"/>
            <p:nvPr>
              <p:custDataLst>
                <p:custData r:id="rId53"/>
              </p:custDataLst>
            </p:nvPr>
          </p:nvSpPr>
          <p:spPr>
            <a:xfrm>
              <a:off x="419331" y="2925369"/>
              <a:ext cx="41961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30</a:t>
              </a:r>
            </a:p>
          </p:txBody>
        </p:sp>
      </p:grpSp>
      <p:grpSp>
        <p:nvGrpSpPr>
          <p:cNvPr id="160" name="Grupo 159">
            <a:extLst>
              <a:ext uri="{FF2B5EF4-FFF2-40B4-BE49-F238E27FC236}">
                <a16:creationId xmlns:a16="http://schemas.microsoft.com/office/drawing/2014/main" id="{5184467F-7710-479D-A85B-AD7DED6CA15E}"/>
              </a:ext>
            </a:extLst>
          </p:cNvPr>
          <p:cNvGrpSpPr/>
          <p:nvPr/>
        </p:nvGrpSpPr>
        <p:grpSpPr>
          <a:xfrm>
            <a:off x="466159" y="3293485"/>
            <a:ext cx="1405754" cy="292388"/>
            <a:chOff x="4994282" y="5290814"/>
            <a:chExt cx="1405754" cy="292388"/>
          </a:xfrm>
        </p:grpSpPr>
        <p:sp>
          <p:nvSpPr>
            <p:cNvPr id="161" name="Rectángulo: esquinas redondeadas 160">
              <a:extLst>
                <a:ext uri="{FF2B5EF4-FFF2-40B4-BE49-F238E27FC236}">
                  <a16:creationId xmlns:a16="http://schemas.microsoft.com/office/drawing/2014/main" id="{A645B045-B720-44EB-86EF-E32ECB9C4DA5}"/>
                </a:ext>
              </a:extLst>
            </p:cNvPr>
            <p:cNvSpPr/>
            <p:nvPr/>
          </p:nvSpPr>
          <p:spPr>
            <a:xfrm>
              <a:off x="4994282" y="5290814"/>
              <a:ext cx="1405754"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2" name="Content">
              <a:extLst>
                <a:ext uri="{FF2B5EF4-FFF2-40B4-BE49-F238E27FC236}">
                  <a16:creationId xmlns:a16="http://schemas.microsoft.com/office/drawing/2014/main" id="{CD08E408-CE39-493A-BD30-84CB00831514}"/>
                </a:ext>
              </a:extLst>
            </p:cNvPr>
            <p:cNvSpPr txBox="1"/>
            <p:nvPr>
              <p:custDataLst>
                <p:custData r:id="rId52"/>
              </p:custDataLst>
            </p:nvPr>
          </p:nvSpPr>
          <p:spPr>
            <a:xfrm>
              <a:off x="4994282" y="5290814"/>
              <a:ext cx="1106127"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Agregar</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163" name="Gráfico 162">
              <a:extLst>
                <a:ext uri="{FF2B5EF4-FFF2-40B4-BE49-F238E27FC236}">
                  <a16:creationId xmlns:a16="http://schemas.microsoft.com/office/drawing/2014/main" id="{776DD9CD-0FFB-4AA6-B44F-0EF214AB2842}"/>
                </a:ext>
              </a:extLst>
            </p:cNvPr>
            <p:cNvPicPr>
              <a:picLocks noChangeAspect="1"/>
            </p:cNvPicPr>
            <p:nvPr/>
          </p:nvPicPr>
          <p:blipFill>
            <a:blip r:embed="rId102">
              <a:extLst>
                <a:ext uri="{28A0092B-C50C-407E-A947-70E740481C1C}">
                  <a14:useLocalDpi xmlns:a14="http://schemas.microsoft.com/office/drawing/2010/main" val="0"/>
                </a:ext>
                <a:ext uri="{96DAC541-7B7A-43D3-8B79-37D633B846F1}">
                  <asvg:svgBlip xmlns:asvg="http://schemas.microsoft.com/office/drawing/2016/SVG/main" r:embed="rId103"/>
                </a:ext>
              </a:extLst>
            </a:blip>
            <a:stretch>
              <a:fillRect/>
            </a:stretch>
          </p:blipFill>
          <p:spPr>
            <a:xfrm>
              <a:off x="6124223" y="5311008"/>
              <a:ext cx="252000" cy="252000"/>
            </a:xfrm>
            <a:prstGeom prst="rect">
              <a:avLst/>
            </a:prstGeom>
          </p:spPr>
        </p:pic>
      </p:grpSp>
      <p:grpSp>
        <p:nvGrpSpPr>
          <p:cNvPr id="34" name="Grupo 33">
            <a:extLst>
              <a:ext uri="{FF2B5EF4-FFF2-40B4-BE49-F238E27FC236}">
                <a16:creationId xmlns:a16="http://schemas.microsoft.com/office/drawing/2014/main" id="{EA5D64EB-2800-4FE8-A8C3-1C6B3C656459}"/>
              </a:ext>
            </a:extLst>
          </p:cNvPr>
          <p:cNvGrpSpPr/>
          <p:nvPr/>
        </p:nvGrpSpPr>
        <p:grpSpPr>
          <a:xfrm>
            <a:off x="457886" y="3678658"/>
            <a:ext cx="1944030" cy="1140074"/>
            <a:chOff x="457886" y="3678658"/>
            <a:chExt cx="1944030" cy="1140074"/>
          </a:xfrm>
        </p:grpSpPr>
        <p:sp>
          <p:nvSpPr>
            <p:cNvPr id="149" name="Rectángulo: esquinas redondeadas 148">
              <a:hlinkClick r:id="rId104" action="ppaction://hlinksldjump"/>
              <a:extLst>
                <a:ext uri="{FF2B5EF4-FFF2-40B4-BE49-F238E27FC236}">
                  <a16:creationId xmlns:a16="http://schemas.microsoft.com/office/drawing/2014/main" id="{0B3C27FD-817F-4AE7-BD60-52DFCDF38BEA}"/>
                </a:ext>
              </a:extLst>
            </p:cNvPr>
            <p:cNvSpPr/>
            <p:nvPr/>
          </p:nvSpPr>
          <p:spPr>
            <a:xfrm>
              <a:off x="457886" y="3678658"/>
              <a:ext cx="1933200" cy="1140074"/>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5" name="Content">
              <a:extLst>
                <a:ext uri="{FF2B5EF4-FFF2-40B4-BE49-F238E27FC236}">
                  <a16:creationId xmlns:a16="http://schemas.microsoft.com/office/drawing/2014/main" id="{9D114E4A-F397-4974-AD26-B2DDBD75E34B}"/>
                </a:ext>
              </a:extLst>
            </p:cNvPr>
            <p:cNvSpPr txBox="1"/>
            <p:nvPr>
              <p:custDataLst>
                <p:custData r:id="rId49"/>
              </p:custDataLst>
            </p:nvPr>
          </p:nvSpPr>
          <p:spPr>
            <a:xfrm>
              <a:off x="466159" y="3707440"/>
              <a:ext cx="1732864" cy="600164"/>
            </a:xfrm>
            <a:prstGeom prst="rect">
              <a:avLst/>
            </a:prstGeom>
            <a:noFill/>
          </p:spPr>
          <p:txBody>
            <a:bodyPr wrap="square" lIns="91440" tIns="18288" rIns="91440" bIns="27432" rtlCol="0" anchor="ctr" anchorCtr="0">
              <a:spAutoFit/>
            </a:bodyPr>
            <a:lstStyle/>
            <a:p>
              <a:r>
                <a:rPr lang="en-US" dirty="0" err="1">
                  <a:latin typeface="Raleway" panose="020B0503030101060003" pitchFamily="34" charset="0"/>
                  <a:ea typeface="Segoe UI" pitchFamily="34" charset="0"/>
                  <a:cs typeface="Segoe UI" pitchFamily="34" charset="0"/>
                </a:rPr>
                <a:t>Computación</a:t>
              </a:r>
              <a:r>
                <a:rPr lang="en-US" dirty="0">
                  <a:latin typeface="Raleway" panose="020B0503030101060003" pitchFamily="34" charset="0"/>
                  <a:ea typeface="Segoe UI" pitchFamily="34" charset="0"/>
                  <a:cs typeface="Segoe UI" pitchFamily="34" charset="0"/>
                </a:rPr>
                <a:t> </a:t>
              </a:r>
              <a:r>
                <a:rPr lang="en-US" dirty="0" err="1">
                  <a:latin typeface="Raleway" panose="020B0503030101060003" pitchFamily="34" charset="0"/>
                  <a:ea typeface="Segoe UI" pitchFamily="34" charset="0"/>
                  <a:cs typeface="Segoe UI" pitchFamily="34" charset="0"/>
                </a:rPr>
                <a:t>básica</a:t>
              </a:r>
              <a:endParaRPr lang="en-US" dirty="0">
                <a:latin typeface="Raleway" panose="020B0503030101060003" pitchFamily="34" charset="0"/>
                <a:ea typeface="Segoe UI" pitchFamily="34" charset="0"/>
                <a:cs typeface="Segoe UI" pitchFamily="34" charset="0"/>
              </a:endParaRPr>
            </a:p>
          </p:txBody>
        </p:sp>
        <p:sp>
          <p:nvSpPr>
            <p:cNvPr id="166" name="Content">
              <a:extLst>
                <a:ext uri="{FF2B5EF4-FFF2-40B4-BE49-F238E27FC236}">
                  <a16:creationId xmlns:a16="http://schemas.microsoft.com/office/drawing/2014/main" id="{6C63FD5E-21EB-4ABC-B46A-2B717E826AF1}"/>
                </a:ext>
              </a:extLst>
            </p:cNvPr>
            <p:cNvSpPr txBox="1"/>
            <p:nvPr>
              <p:custDataLst>
                <p:custData r:id="rId50"/>
              </p:custDataLst>
            </p:nvPr>
          </p:nvSpPr>
          <p:spPr>
            <a:xfrm>
              <a:off x="466868" y="4509805"/>
              <a:ext cx="552049"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T</a:t>
              </a:r>
            </a:p>
          </p:txBody>
        </p:sp>
        <p:sp>
          <p:nvSpPr>
            <p:cNvPr id="167" name="Content">
              <a:extLst>
                <a:ext uri="{FF2B5EF4-FFF2-40B4-BE49-F238E27FC236}">
                  <a16:creationId xmlns:a16="http://schemas.microsoft.com/office/drawing/2014/main" id="{971F7969-1CCD-47E3-B0ED-5AB7D7A13650}"/>
                </a:ext>
              </a:extLst>
            </p:cNvPr>
            <p:cNvSpPr txBox="1"/>
            <p:nvPr>
              <p:custDataLst>
                <p:custData r:id="rId51"/>
              </p:custDataLst>
            </p:nvPr>
          </p:nvSpPr>
          <p:spPr>
            <a:xfrm>
              <a:off x="1479704" y="4509805"/>
              <a:ext cx="922212" cy="292388"/>
            </a:xfrm>
            <a:prstGeom prst="rect">
              <a:avLst/>
            </a:prstGeom>
            <a:noFill/>
          </p:spPr>
          <p:txBody>
            <a:bodyPr wrap="square" lIns="91440" tIns="18288" rIns="91440" bIns="27432" rtlCol="0" anchor="ctr" anchorCtr="0">
              <a:spAutoFit/>
            </a:bodyPr>
            <a:lstStyle/>
            <a:p>
              <a:pPr algn="r"/>
              <a:r>
                <a:rPr lang="en-US" sz="1600" dirty="0">
                  <a:latin typeface="Raleway" panose="020B0503030101060003" pitchFamily="34" charset="0"/>
                  <a:ea typeface="Segoe UI" pitchFamily="34" charset="0"/>
                  <a:cs typeface="Segoe UI" pitchFamily="34" charset="0"/>
                </a:rPr>
                <a:t>0-6-6</a:t>
              </a:r>
            </a:p>
          </p:txBody>
        </p:sp>
      </p:grpSp>
      <p:grpSp>
        <p:nvGrpSpPr>
          <p:cNvPr id="168" name="Grupo 167">
            <a:extLst>
              <a:ext uri="{FF2B5EF4-FFF2-40B4-BE49-F238E27FC236}">
                <a16:creationId xmlns:a16="http://schemas.microsoft.com/office/drawing/2014/main" id="{90A91ED6-B517-4FD9-9E02-737C377D0E2F}"/>
              </a:ext>
            </a:extLst>
          </p:cNvPr>
          <p:cNvGrpSpPr/>
          <p:nvPr/>
        </p:nvGrpSpPr>
        <p:grpSpPr>
          <a:xfrm>
            <a:off x="457886" y="4917315"/>
            <a:ext cx="1944030" cy="1140074"/>
            <a:chOff x="457886" y="3678658"/>
            <a:chExt cx="1944030" cy="1140074"/>
          </a:xfrm>
        </p:grpSpPr>
        <p:sp>
          <p:nvSpPr>
            <p:cNvPr id="169" name="Rectángulo: esquinas redondeadas 168">
              <a:hlinkClick r:id="rId104" action="ppaction://hlinksldjump"/>
              <a:extLst>
                <a:ext uri="{FF2B5EF4-FFF2-40B4-BE49-F238E27FC236}">
                  <a16:creationId xmlns:a16="http://schemas.microsoft.com/office/drawing/2014/main" id="{1FE558AE-9555-45B2-BCCF-DC1D0AA11DCF}"/>
                </a:ext>
              </a:extLst>
            </p:cNvPr>
            <p:cNvSpPr/>
            <p:nvPr/>
          </p:nvSpPr>
          <p:spPr>
            <a:xfrm>
              <a:off x="457886" y="3678658"/>
              <a:ext cx="1933200" cy="1140074"/>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70" name="Content">
              <a:extLst>
                <a:ext uri="{FF2B5EF4-FFF2-40B4-BE49-F238E27FC236}">
                  <a16:creationId xmlns:a16="http://schemas.microsoft.com/office/drawing/2014/main" id="{CFA66DF3-AF90-427B-BE58-24138B2036B8}"/>
                </a:ext>
              </a:extLst>
            </p:cNvPr>
            <p:cNvSpPr txBox="1"/>
            <p:nvPr>
              <p:custDataLst>
                <p:custData r:id="rId46"/>
              </p:custDataLst>
            </p:nvPr>
          </p:nvSpPr>
          <p:spPr>
            <a:xfrm>
              <a:off x="466159" y="3706239"/>
              <a:ext cx="1732864" cy="323165"/>
            </a:xfrm>
            <a:prstGeom prst="rect">
              <a:avLst/>
            </a:prstGeom>
            <a:noFill/>
          </p:spPr>
          <p:txBody>
            <a:bodyPr wrap="square" lIns="91440" tIns="18288" rIns="91440" bIns="27432" rtlCol="0" anchor="ctr" anchorCtr="0">
              <a:spAutoFit/>
            </a:bodyPr>
            <a:lstStyle/>
            <a:p>
              <a:r>
                <a:rPr lang="en-US" dirty="0" err="1">
                  <a:latin typeface="Raleway" panose="020B0503030101060003" pitchFamily="34" charset="0"/>
                  <a:ea typeface="Segoe UI" pitchFamily="34" charset="0"/>
                  <a:cs typeface="Segoe UI" pitchFamily="34" charset="0"/>
                </a:rPr>
                <a:t>Inglés</a:t>
              </a:r>
              <a:r>
                <a:rPr lang="en-US" dirty="0">
                  <a:latin typeface="Raleway" panose="020B0503030101060003" pitchFamily="34" charset="0"/>
                  <a:ea typeface="Segoe UI" pitchFamily="34" charset="0"/>
                  <a:cs typeface="Segoe UI" pitchFamily="34" charset="0"/>
                </a:rPr>
                <a:t> I</a:t>
              </a:r>
            </a:p>
          </p:txBody>
        </p:sp>
        <p:sp>
          <p:nvSpPr>
            <p:cNvPr id="171" name="Content">
              <a:extLst>
                <a:ext uri="{FF2B5EF4-FFF2-40B4-BE49-F238E27FC236}">
                  <a16:creationId xmlns:a16="http://schemas.microsoft.com/office/drawing/2014/main" id="{1DC45CF7-D4AA-4304-A54C-EF5F8898A350}"/>
                </a:ext>
              </a:extLst>
            </p:cNvPr>
            <p:cNvSpPr txBox="1"/>
            <p:nvPr>
              <p:custDataLst>
                <p:custData r:id="rId47"/>
              </p:custDataLst>
            </p:nvPr>
          </p:nvSpPr>
          <p:spPr>
            <a:xfrm>
              <a:off x="466868" y="4509805"/>
              <a:ext cx="552049"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T</a:t>
              </a:r>
            </a:p>
          </p:txBody>
        </p:sp>
        <p:sp>
          <p:nvSpPr>
            <p:cNvPr id="172" name="Content">
              <a:extLst>
                <a:ext uri="{FF2B5EF4-FFF2-40B4-BE49-F238E27FC236}">
                  <a16:creationId xmlns:a16="http://schemas.microsoft.com/office/drawing/2014/main" id="{7A06A5E5-35F6-49A2-AD90-6D8E61166DE5}"/>
                </a:ext>
              </a:extLst>
            </p:cNvPr>
            <p:cNvSpPr txBox="1"/>
            <p:nvPr>
              <p:custDataLst>
                <p:custData r:id="rId48"/>
              </p:custDataLst>
            </p:nvPr>
          </p:nvSpPr>
          <p:spPr>
            <a:xfrm>
              <a:off x="1479704" y="4509805"/>
              <a:ext cx="922212" cy="292388"/>
            </a:xfrm>
            <a:prstGeom prst="rect">
              <a:avLst/>
            </a:prstGeom>
            <a:noFill/>
          </p:spPr>
          <p:txBody>
            <a:bodyPr wrap="square" lIns="91440" tIns="18288" rIns="91440" bIns="27432" rtlCol="0" anchor="ctr" anchorCtr="0">
              <a:spAutoFit/>
            </a:bodyPr>
            <a:lstStyle/>
            <a:p>
              <a:pPr algn="r"/>
              <a:r>
                <a:rPr lang="en-US" sz="1600" dirty="0">
                  <a:latin typeface="Raleway" panose="020B0503030101060003" pitchFamily="34" charset="0"/>
                  <a:ea typeface="Segoe UI" pitchFamily="34" charset="0"/>
                  <a:cs typeface="Segoe UI" pitchFamily="34" charset="0"/>
                </a:rPr>
                <a:t>0-6-6</a:t>
              </a:r>
            </a:p>
          </p:txBody>
        </p:sp>
      </p:grpSp>
      <p:grpSp>
        <p:nvGrpSpPr>
          <p:cNvPr id="173" name="Grupo 172">
            <a:extLst>
              <a:ext uri="{FF2B5EF4-FFF2-40B4-BE49-F238E27FC236}">
                <a16:creationId xmlns:a16="http://schemas.microsoft.com/office/drawing/2014/main" id="{B5FBF1DF-158A-4AA1-A930-AF88ED0BE6BC}"/>
              </a:ext>
            </a:extLst>
          </p:cNvPr>
          <p:cNvGrpSpPr/>
          <p:nvPr/>
        </p:nvGrpSpPr>
        <p:grpSpPr>
          <a:xfrm>
            <a:off x="2567738" y="3678658"/>
            <a:ext cx="1944030" cy="1140074"/>
            <a:chOff x="457886" y="3678658"/>
            <a:chExt cx="1944030" cy="1140074"/>
          </a:xfrm>
        </p:grpSpPr>
        <p:sp>
          <p:nvSpPr>
            <p:cNvPr id="174" name="Rectángulo: esquinas redondeadas 173">
              <a:hlinkClick r:id="rId104" action="ppaction://hlinksldjump"/>
              <a:extLst>
                <a:ext uri="{FF2B5EF4-FFF2-40B4-BE49-F238E27FC236}">
                  <a16:creationId xmlns:a16="http://schemas.microsoft.com/office/drawing/2014/main" id="{A405B607-1F16-477B-A4E8-6E6D5AEFC7C6}"/>
                </a:ext>
              </a:extLst>
            </p:cNvPr>
            <p:cNvSpPr/>
            <p:nvPr/>
          </p:nvSpPr>
          <p:spPr>
            <a:xfrm>
              <a:off x="457886" y="3678658"/>
              <a:ext cx="1933200" cy="1140074"/>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75" name="Content">
              <a:extLst>
                <a:ext uri="{FF2B5EF4-FFF2-40B4-BE49-F238E27FC236}">
                  <a16:creationId xmlns:a16="http://schemas.microsoft.com/office/drawing/2014/main" id="{E7F88753-E1F2-4B4A-9A5E-05D54FBDD82F}"/>
                </a:ext>
              </a:extLst>
            </p:cNvPr>
            <p:cNvSpPr txBox="1"/>
            <p:nvPr>
              <p:custDataLst>
                <p:custData r:id="rId43"/>
              </p:custDataLst>
            </p:nvPr>
          </p:nvSpPr>
          <p:spPr>
            <a:xfrm>
              <a:off x="466159" y="3706239"/>
              <a:ext cx="1732864" cy="323165"/>
            </a:xfrm>
            <a:prstGeom prst="rect">
              <a:avLst/>
            </a:prstGeom>
            <a:noFill/>
          </p:spPr>
          <p:txBody>
            <a:bodyPr wrap="square" lIns="91440" tIns="18288" rIns="91440" bIns="27432" rtlCol="0" anchor="ctr" anchorCtr="0">
              <a:spAutoFit/>
            </a:bodyPr>
            <a:lstStyle/>
            <a:p>
              <a:r>
                <a:rPr lang="en-US" dirty="0" err="1">
                  <a:latin typeface="Raleway" panose="020B0503030101060003" pitchFamily="34" charset="0"/>
                  <a:ea typeface="Segoe UI" pitchFamily="34" charset="0"/>
                  <a:cs typeface="Segoe UI" pitchFamily="34" charset="0"/>
                </a:rPr>
                <a:t>Inglés</a:t>
              </a:r>
              <a:r>
                <a:rPr lang="en-US" dirty="0">
                  <a:latin typeface="Raleway" panose="020B0503030101060003" pitchFamily="34" charset="0"/>
                  <a:ea typeface="Segoe UI" pitchFamily="34" charset="0"/>
                  <a:cs typeface="Segoe UI" pitchFamily="34" charset="0"/>
                </a:rPr>
                <a:t> II</a:t>
              </a:r>
            </a:p>
          </p:txBody>
        </p:sp>
        <p:sp>
          <p:nvSpPr>
            <p:cNvPr id="176" name="Content">
              <a:extLst>
                <a:ext uri="{FF2B5EF4-FFF2-40B4-BE49-F238E27FC236}">
                  <a16:creationId xmlns:a16="http://schemas.microsoft.com/office/drawing/2014/main" id="{6669B2D1-463E-45D3-811F-698AFB04F51F}"/>
                </a:ext>
              </a:extLst>
            </p:cNvPr>
            <p:cNvSpPr txBox="1"/>
            <p:nvPr>
              <p:custDataLst>
                <p:custData r:id="rId44"/>
              </p:custDataLst>
            </p:nvPr>
          </p:nvSpPr>
          <p:spPr>
            <a:xfrm>
              <a:off x="466868" y="4509805"/>
              <a:ext cx="552049"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T</a:t>
              </a:r>
            </a:p>
          </p:txBody>
        </p:sp>
        <p:sp>
          <p:nvSpPr>
            <p:cNvPr id="177" name="Content">
              <a:extLst>
                <a:ext uri="{FF2B5EF4-FFF2-40B4-BE49-F238E27FC236}">
                  <a16:creationId xmlns:a16="http://schemas.microsoft.com/office/drawing/2014/main" id="{1378BE9D-0281-41B2-B157-4DB98889F4A6}"/>
                </a:ext>
              </a:extLst>
            </p:cNvPr>
            <p:cNvSpPr txBox="1"/>
            <p:nvPr>
              <p:custDataLst>
                <p:custData r:id="rId45"/>
              </p:custDataLst>
            </p:nvPr>
          </p:nvSpPr>
          <p:spPr>
            <a:xfrm>
              <a:off x="1479704" y="4509805"/>
              <a:ext cx="922212" cy="292388"/>
            </a:xfrm>
            <a:prstGeom prst="rect">
              <a:avLst/>
            </a:prstGeom>
            <a:noFill/>
          </p:spPr>
          <p:txBody>
            <a:bodyPr wrap="square" lIns="91440" tIns="18288" rIns="91440" bIns="27432" rtlCol="0" anchor="ctr" anchorCtr="0">
              <a:spAutoFit/>
            </a:bodyPr>
            <a:lstStyle/>
            <a:p>
              <a:pPr algn="r"/>
              <a:r>
                <a:rPr lang="en-US" sz="1600" dirty="0">
                  <a:latin typeface="Raleway" panose="020B0503030101060003" pitchFamily="34" charset="0"/>
                  <a:ea typeface="Segoe UI" pitchFamily="34" charset="0"/>
                  <a:cs typeface="Segoe UI" pitchFamily="34" charset="0"/>
                </a:rPr>
                <a:t>0-6-6</a:t>
              </a:r>
            </a:p>
          </p:txBody>
        </p:sp>
      </p:grpSp>
      <p:grpSp>
        <p:nvGrpSpPr>
          <p:cNvPr id="178" name="Grupo 177">
            <a:extLst>
              <a:ext uri="{FF2B5EF4-FFF2-40B4-BE49-F238E27FC236}">
                <a16:creationId xmlns:a16="http://schemas.microsoft.com/office/drawing/2014/main" id="{2BC4BC1E-B698-4642-ADDA-85FCDB2E7747}"/>
              </a:ext>
            </a:extLst>
          </p:cNvPr>
          <p:cNvGrpSpPr/>
          <p:nvPr/>
        </p:nvGrpSpPr>
        <p:grpSpPr>
          <a:xfrm>
            <a:off x="2516253" y="2918262"/>
            <a:ext cx="1992348" cy="292388"/>
            <a:chOff x="419331" y="2925369"/>
            <a:chExt cx="1992348" cy="292388"/>
          </a:xfrm>
        </p:grpSpPr>
        <p:grpSp>
          <p:nvGrpSpPr>
            <p:cNvPr id="179" name="Grupo 178">
              <a:extLst>
                <a:ext uri="{FF2B5EF4-FFF2-40B4-BE49-F238E27FC236}">
                  <a16:creationId xmlns:a16="http://schemas.microsoft.com/office/drawing/2014/main" id="{2E0036A1-89BA-4448-BA2C-FD3BEDFB4699}"/>
                </a:ext>
              </a:extLst>
            </p:cNvPr>
            <p:cNvGrpSpPr/>
            <p:nvPr/>
          </p:nvGrpSpPr>
          <p:grpSpPr>
            <a:xfrm>
              <a:off x="468735" y="2925369"/>
              <a:ext cx="1942944" cy="292388"/>
              <a:chOff x="5088022" y="2228273"/>
              <a:chExt cx="4866841" cy="292388"/>
            </a:xfrm>
          </p:grpSpPr>
          <p:grpSp>
            <p:nvGrpSpPr>
              <p:cNvPr id="181" name="Grupo 180">
                <a:extLst>
                  <a:ext uri="{FF2B5EF4-FFF2-40B4-BE49-F238E27FC236}">
                    <a16:creationId xmlns:a16="http://schemas.microsoft.com/office/drawing/2014/main" id="{284CC9E0-7C05-466C-BC81-7B4792162B1A}"/>
                  </a:ext>
                </a:extLst>
              </p:cNvPr>
              <p:cNvGrpSpPr/>
              <p:nvPr/>
            </p:nvGrpSpPr>
            <p:grpSpPr>
              <a:xfrm>
                <a:off x="5088022" y="2288544"/>
                <a:ext cx="4831076" cy="215060"/>
                <a:chOff x="5088957" y="2331023"/>
                <a:chExt cx="6307277" cy="108000"/>
              </a:xfrm>
            </p:grpSpPr>
            <p:sp>
              <p:nvSpPr>
                <p:cNvPr id="184" name="Rectángulo: esquinas redondeadas 183">
                  <a:extLst>
                    <a:ext uri="{FF2B5EF4-FFF2-40B4-BE49-F238E27FC236}">
                      <a16:creationId xmlns:a16="http://schemas.microsoft.com/office/drawing/2014/main" id="{2AAC074E-B8AE-4DDC-818E-85A8F487F08E}"/>
                    </a:ext>
                  </a:extLst>
                </p:cNvPr>
                <p:cNvSpPr/>
                <p:nvPr/>
              </p:nvSpPr>
              <p:spPr>
                <a:xfrm>
                  <a:off x="5088958" y="2331023"/>
                  <a:ext cx="6307276"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90" name="Rectángulo: esquinas redondeadas 189">
                  <a:extLst>
                    <a:ext uri="{FF2B5EF4-FFF2-40B4-BE49-F238E27FC236}">
                      <a16:creationId xmlns:a16="http://schemas.microsoft.com/office/drawing/2014/main" id="{57CB6F07-740C-4EE9-91A1-974BED8BC1B2}"/>
                    </a:ext>
                  </a:extLst>
                </p:cNvPr>
                <p:cNvSpPr/>
                <p:nvPr/>
              </p:nvSpPr>
              <p:spPr>
                <a:xfrm>
                  <a:off x="5088957" y="2331023"/>
                  <a:ext cx="1648221" cy="108000"/>
                </a:xfrm>
                <a:prstGeom prst="roundRect">
                  <a:avLst>
                    <a:gd name="adj" fmla="val 50000"/>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sp>
            <p:nvSpPr>
              <p:cNvPr id="182" name="Content">
                <a:extLst>
                  <a:ext uri="{FF2B5EF4-FFF2-40B4-BE49-F238E27FC236}">
                    <a16:creationId xmlns:a16="http://schemas.microsoft.com/office/drawing/2014/main" id="{9BA40D09-7682-42C5-B521-139CF76A4B37}"/>
                  </a:ext>
                </a:extLst>
              </p:cNvPr>
              <p:cNvSpPr txBox="1"/>
              <p:nvPr>
                <p:custDataLst>
                  <p:custData r:id="rId41"/>
                </p:custDataLst>
              </p:nvPr>
            </p:nvSpPr>
            <p:spPr>
              <a:xfrm>
                <a:off x="5849085" y="2228273"/>
                <a:ext cx="105108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36</a:t>
                </a:r>
              </a:p>
            </p:txBody>
          </p:sp>
          <p:sp>
            <p:nvSpPr>
              <p:cNvPr id="183" name="Content">
                <a:extLst>
                  <a:ext uri="{FF2B5EF4-FFF2-40B4-BE49-F238E27FC236}">
                    <a16:creationId xmlns:a16="http://schemas.microsoft.com/office/drawing/2014/main" id="{83ED7ACB-10E9-48B2-B548-E17E10DAA277}"/>
                  </a:ext>
                </a:extLst>
              </p:cNvPr>
              <p:cNvSpPr txBox="1"/>
              <p:nvPr>
                <p:custDataLst>
                  <p:custData r:id="rId42"/>
                </p:custDataLst>
              </p:nvPr>
            </p:nvSpPr>
            <p:spPr>
              <a:xfrm>
                <a:off x="8903778" y="2228273"/>
                <a:ext cx="105108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50</a:t>
                </a:r>
              </a:p>
            </p:txBody>
          </p:sp>
        </p:grpSp>
        <p:sp>
          <p:nvSpPr>
            <p:cNvPr id="180" name="Content">
              <a:extLst>
                <a:ext uri="{FF2B5EF4-FFF2-40B4-BE49-F238E27FC236}">
                  <a16:creationId xmlns:a16="http://schemas.microsoft.com/office/drawing/2014/main" id="{A5937CA8-E1BA-4738-BE0D-91497D38C2BC}"/>
                </a:ext>
              </a:extLst>
            </p:cNvPr>
            <p:cNvSpPr txBox="1"/>
            <p:nvPr>
              <p:custDataLst>
                <p:custData r:id="rId40"/>
              </p:custDataLst>
            </p:nvPr>
          </p:nvSpPr>
          <p:spPr>
            <a:xfrm>
              <a:off x="419331" y="2925369"/>
              <a:ext cx="41961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30</a:t>
              </a:r>
            </a:p>
          </p:txBody>
        </p:sp>
      </p:grpSp>
      <p:grpSp>
        <p:nvGrpSpPr>
          <p:cNvPr id="191" name="Grupo 190">
            <a:extLst>
              <a:ext uri="{FF2B5EF4-FFF2-40B4-BE49-F238E27FC236}">
                <a16:creationId xmlns:a16="http://schemas.microsoft.com/office/drawing/2014/main" id="{8F11BAF7-881F-4A57-8FB2-8ABF6181689A}"/>
              </a:ext>
            </a:extLst>
          </p:cNvPr>
          <p:cNvGrpSpPr/>
          <p:nvPr/>
        </p:nvGrpSpPr>
        <p:grpSpPr>
          <a:xfrm>
            <a:off x="2565657" y="3293485"/>
            <a:ext cx="1405754" cy="292388"/>
            <a:chOff x="4994282" y="5290814"/>
            <a:chExt cx="1405754" cy="292388"/>
          </a:xfrm>
        </p:grpSpPr>
        <p:sp>
          <p:nvSpPr>
            <p:cNvPr id="192" name="Rectángulo: esquinas redondeadas 191">
              <a:extLst>
                <a:ext uri="{FF2B5EF4-FFF2-40B4-BE49-F238E27FC236}">
                  <a16:creationId xmlns:a16="http://schemas.microsoft.com/office/drawing/2014/main" id="{E5E2ECA9-89DE-43FA-9451-318AEDF42886}"/>
                </a:ext>
              </a:extLst>
            </p:cNvPr>
            <p:cNvSpPr/>
            <p:nvPr/>
          </p:nvSpPr>
          <p:spPr>
            <a:xfrm>
              <a:off x="4994282" y="5290814"/>
              <a:ext cx="1405754"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93" name="Content">
              <a:extLst>
                <a:ext uri="{FF2B5EF4-FFF2-40B4-BE49-F238E27FC236}">
                  <a16:creationId xmlns:a16="http://schemas.microsoft.com/office/drawing/2014/main" id="{9016B022-CC01-4559-8CCD-8675B9473D2A}"/>
                </a:ext>
              </a:extLst>
            </p:cNvPr>
            <p:cNvSpPr txBox="1"/>
            <p:nvPr>
              <p:custDataLst>
                <p:custData r:id="rId39"/>
              </p:custDataLst>
            </p:nvPr>
          </p:nvSpPr>
          <p:spPr>
            <a:xfrm>
              <a:off x="4994282" y="5290814"/>
              <a:ext cx="1106127"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Agregar</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194" name="Gráfico 193">
              <a:extLst>
                <a:ext uri="{FF2B5EF4-FFF2-40B4-BE49-F238E27FC236}">
                  <a16:creationId xmlns:a16="http://schemas.microsoft.com/office/drawing/2014/main" id="{1B340B8E-994D-42C6-A28B-817CB8EE2D04}"/>
                </a:ext>
              </a:extLst>
            </p:cNvPr>
            <p:cNvPicPr>
              <a:picLocks noChangeAspect="1"/>
            </p:cNvPicPr>
            <p:nvPr/>
          </p:nvPicPr>
          <p:blipFill>
            <a:blip r:embed="rId102">
              <a:extLst>
                <a:ext uri="{28A0092B-C50C-407E-A947-70E740481C1C}">
                  <a14:useLocalDpi xmlns:a14="http://schemas.microsoft.com/office/drawing/2010/main" val="0"/>
                </a:ext>
                <a:ext uri="{96DAC541-7B7A-43D3-8B79-37D633B846F1}">
                  <asvg:svgBlip xmlns:asvg="http://schemas.microsoft.com/office/drawing/2016/SVG/main" r:embed="rId103"/>
                </a:ext>
              </a:extLst>
            </a:blip>
            <a:stretch>
              <a:fillRect/>
            </a:stretch>
          </p:blipFill>
          <p:spPr>
            <a:xfrm>
              <a:off x="6124223" y="5311008"/>
              <a:ext cx="252000" cy="252000"/>
            </a:xfrm>
            <a:prstGeom prst="rect">
              <a:avLst/>
            </a:prstGeom>
          </p:spPr>
        </p:pic>
      </p:grpSp>
      <p:grpSp>
        <p:nvGrpSpPr>
          <p:cNvPr id="195" name="Grupo 194">
            <a:extLst>
              <a:ext uri="{FF2B5EF4-FFF2-40B4-BE49-F238E27FC236}">
                <a16:creationId xmlns:a16="http://schemas.microsoft.com/office/drawing/2014/main" id="{FCDC6ABC-29B7-4E6F-9EDF-2AD25F9607AF}"/>
              </a:ext>
            </a:extLst>
          </p:cNvPr>
          <p:cNvGrpSpPr/>
          <p:nvPr/>
        </p:nvGrpSpPr>
        <p:grpSpPr>
          <a:xfrm>
            <a:off x="4624282" y="2918262"/>
            <a:ext cx="1992348" cy="292388"/>
            <a:chOff x="419331" y="2925369"/>
            <a:chExt cx="1992348" cy="292388"/>
          </a:xfrm>
        </p:grpSpPr>
        <p:grpSp>
          <p:nvGrpSpPr>
            <p:cNvPr id="196" name="Grupo 195">
              <a:extLst>
                <a:ext uri="{FF2B5EF4-FFF2-40B4-BE49-F238E27FC236}">
                  <a16:creationId xmlns:a16="http://schemas.microsoft.com/office/drawing/2014/main" id="{0F8CA0EA-43F5-4859-9225-BF6F9B7CAC74}"/>
                </a:ext>
              </a:extLst>
            </p:cNvPr>
            <p:cNvGrpSpPr/>
            <p:nvPr/>
          </p:nvGrpSpPr>
          <p:grpSpPr>
            <a:xfrm>
              <a:off x="468735" y="2925369"/>
              <a:ext cx="1942944" cy="292388"/>
              <a:chOff x="5088022" y="2228273"/>
              <a:chExt cx="4866841" cy="292388"/>
            </a:xfrm>
          </p:grpSpPr>
          <p:sp>
            <p:nvSpPr>
              <p:cNvPr id="201" name="Rectángulo: esquinas redondeadas 200">
                <a:extLst>
                  <a:ext uri="{FF2B5EF4-FFF2-40B4-BE49-F238E27FC236}">
                    <a16:creationId xmlns:a16="http://schemas.microsoft.com/office/drawing/2014/main" id="{25FCED56-D68C-42A1-AF94-AF52C9A3D36B}"/>
                  </a:ext>
                </a:extLst>
              </p:cNvPr>
              <p:cNvSpPr/>
              <p:nvPr/>
            </p:nvSpPr>
            <p:spPr>
              <a:xfrm>
                <a:off x="5088022" y="2288544"/>
                <a:ext cx="4831076" cy="21506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00" name="Content">
                <a:extLst>
                  <a:ext uri="{FF2B5EF4-FFF2-40B4-BE49-F238E27FC236}">
                    <a16:creationId xmlns:a16="http://schemas.microsoft.com/office/drawing/2014/main" id="{BF8EAF03-F027-49F2-8E16-FB5800ED8271}"/>
                  </a:ext>
                </a:extLst>
              </p:cNvPr>
              <p:cNvSpPr txBox="1"/>
              <p:nvPr>
                <p:custDataLst>
                  <p:custData r:id="rId38"/>
                </p:custDataLst>
              </p:nvPr>
            </p:nvSpPr>
            <p:spPr>
              <a:xfrm>
                <a:off x="8903778" y="2228273"/>
                <a:ext cx="105108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50</a:t>
                </a:r>
              </a:p>
            </p:txBody>
          </p:sp>
        </p:grpSp>
        <p:sp>
          <p:nvSpPr>
            <p:cNvPr id="197" name="Content">
              <a:extLst>
                <a:ext uri="{FF2B5EF4-FFF2-40B4-BE49-F238E27FC236}">
                  <a16:creationId xmlns:a16="http://schemas.microsoft.com/office/drawing/2014/main" id="{D68F77FF-C095-4EE7-9217-30A50C579688}"/>
                </a:ext>
              </a:extLst>
            </p:cNvPr>
            <p:cNvSpPr txBox="1"/>
            <p:nvPr>
              <p:custDataLst>
                <p:custData r:id="rId37"/>
              </p:custDataLst>
            </p:nvPr>
          </p:nvSpPr>
          <p:spPr>
            <a:xfrm>
              <a:off x="419331" y="2925369"/>
              <a:ext cx="41961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0</a:t>
              </a:r>
            </a:p>
          </p:txBody>
        </p:sp>
      </p:grpSp>
      <p:grpSp>
        <p:nvGrpSpPr>
          <p:cNvPr id="203" name="Grupo 202">
            <a:extLst>
              <a:ext uri="{FF2B5EF4-FFF2-40B4-BE49-F238E27FC236}">
                <a16:creationId xmlns:a16="http://schemas.microsoft.com/office/drawing/2014/main" id="{A7CE7724-7B0E-4B9E-97D3-13D6E222C1D6}"/>
              </a:ext>
            </a:extLst>
          </p:cNvPr>
          <p:cNvGrpSpPr/>
          <p:nvPr/>
        </p:nvGrpSpPr>
        <p:grpSpPr>
          <a:xfrm>
            <a:off x="4668136" y="3293485"/>
            <a:ext cx="1405754" cy="292388"/>
            <a:chOff x="4994282" y="5290814"/>
            <a:chExt cx="1405754" cy="292388"/>
          </a:xfrm>
        </p:grpSpPr>
        <p:sp>
          <p:nvSpPr>
            <p:cNvPr id="204" name="Rectángulo: esquinas redondeadas 203">
              <a:extLst>
                <a:ext uri="{FF2B5EF4-FFF2-40B4-BE49-F238E27FC236}">
                  <a16:creationId xmlns:a16="http://schemas.microsoft.com/office/drawing/2014/main" id="{B9421D81-4607-4BE6-902D-973E93240014}"/>
                </a:ext>
              </a:extLst>
            </p:cNvPr>
            <p:cNvSpPr/>
            <p:nvPr/>
          </p:nvSpPr>
          <p:spPr>
            <a:xfrm>
              <a:off x="4994282" y="5290814"/>
              <a:ext cx="1405754"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05" name="Content">
              <a:extLst>
                <a:ext uri="{FF2B5EF4-FFF2-40B4-BE49-F238E27FC236}">
                  <a16:creationId xmlns:a16="http://schemas.microsoft.com/office/drawing/2014/main" id="{68B44685-5034-43A7-9106-D82E45BF882F}"/>
                </a:ext>
              </a:extLst>
            </p:cNvPr>
            <p:cNvSpPr txBox="1"/>
            <p:nvPr>
              <p:custDataLst>
                <p:custData r:id="rId36"/>
              </p:custDataLst>
            </p:nvPr>
          </p:nvSpPr>
          <p:spPr>
            <a:xfrm>
              <a:off x="4994282" y="5290814"/>
              <a:ext cx="1106127"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Agregar</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206" name="Gráfico 205">
              <a:extLst>
                <a:ext uri="{FF2B5EF4-FFF2-40B4-BE49-F238E27FC236}">
                  <a16:creationId xmlns:a16="http://schemas.microsoft.com/office/drawing/2014/main" id="{1ECEAB49-55D8-483E-B070-EB93C7949B1B}"/>
                </a:ext>
              </a:extLst>
            </p:cNvPr>
            <p:cNvPicPr>
              <a:picLocks noChangeAspect="1"/>
            </p:cNvPicPr>
            <p:nvPr/>
          </p:nvPicPr>
          <p:blipFill>
            <a:blip r:embed="rId102">
              <a:extLst>
                <a:ext uri="{28A0092B-C50C-407E-A947-70E740481C1C}">
                  <a14:useLocalDpi xmlns:a14="http://schemas.microsoft.com/office/drawing/2010/main" val="0"/>
                </a:ext>
                <a:ext uri="{96DAC541-7B7A-43D3-8B79-37D633B846F1}">
                  <asvg:svgBlip xmlns:asvg="http://schemas.microsoft.com/office/drawing/2016/SVG/main" r:embed="rId103"/>
                </a:ext>
              </a:extLst>
            </a:blip>
            <a:stretch>
              <a:fillRect/>
            </a:stretch>
          </p:blipFill>
          <p:spPr>
            <a:xfrm>
              <a:off x="6124223" y="5311008"/>
              <a:ext cx="252000" cy="252000"/>
            </a:xfrm>
            <a:prstGeom prst="rect">
              <a:avLst/>
            </a:prstGeom>
          </p:spPr>
        </p:pic>
      </p:grpSp>
      <p:grpSp>
        <p:nvGrpSpPr>
          <p:cNvPr id="207" name="Grupo 206">
            <a:extLst>
              <a:ext uri="{FF2B5EF4-FFF2-40B4-BE49-F238E27FC236}">
                <a16:creationId xmlns:a16="http://schemas.microsoft.com/office/drawing/2014/main" id="{4E86F1FA-2413-4D1A-BE8C-F569AAA6354C}"/>
              </a:ext>
            </a:extLst>
          </p:cNvPr>
          <p:cNvGrpSpPr/>
          <p:nvPr/>
        </p:nvGrpSpPr>
        <p:grpSpPr>
          <a:xfrm>
            <a:off x="6718230" y="2918262"/>
            <a:ext cx="1992348" cy="292388"/>
            <a:chOff x="419331" y="2925369"/>
            <a:chExt cx="1992348" cy="292388"/>
          </a:xfrm>
        </p:grpSpPr>
        <p:grpSp>
          <p:nvGrpSpPr>
            <p:cNvPr id="208" name="Grupo 207">
              <a:extLst>
                <a:ext uri="{FF2B5EF4-FFF2-40B4-BE49-F238E27FC236}">
                  <a16:creationId xmlns:a16="http://schemas.microsoft.com/office/drawing/2014/main" id="{51216C2A-2827-4DB4-B9A5-A499688BAE37}"/>
                </a:ext>
              </a:extLst>
            </p:cNvPr>
            <p:cNvGrpSpPr/>
            <p:nvPr/>
          </p:nvGrpSpPr>
          <p:grpSpPr>
            <a:xfrm>
              <a:off x="468735" y="2925369"/>
              <a:ext cx="1942944" cy="292388"/>
              <a:chOff x="5088022" y="2228273"/>
              <a:chExt cx="4866841" cy="292388"/>
            </a:xfrm>
          </p:grpSpPr>
          <p:sp>
            <p:nvSpPr>
              <p:cNvPr id="213" name="Rectángulo: esquinas redondeadas 212">
                <a:extLst>
                  <a:ext uri="{FF2B5EF4-FFF2-40B4-BE49-F238E27FC236}">
                    <a16:creationId xmlns:a16="http://schemas.microsoft.com/office/drawing/2014/main" id="{D64E8313-6A50-400B-AEE9-32457023CB48}"/>
                  </a:ext>
                </a:extLst>
              </p:cNvPr>
              <p:cNvSpPr/>
              <p:nvPr/>
            </p:nvSpPr>
            <p:spPr>
              <a:xfrm>
                <a:off x="5088022" y="2288544"/>
                <a:ext cx="4831076" cy="21506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12" name="Content">
                <a:extLst>
                  <a:ext uri="{FF2B5EF4-FFF2-40B4-BE49-F238E27FC236}">
                    <a16:creationId xmlns:a16="http://schemas.microsoft.com/office/drawing/2014/main" id="{24B5BCB5-9A69-4FFC-97D7-527316870AD1}"/>
                  </a:ext>
                </a:extLst>
              </p:cNvPr>
              <p:cNvSpPr txBox="1"/>
              <p:nvPr>
                <p:custDataLst>
                  <p:custData r:id="rId35"/>
                </p:custDataLst>
              </p:nvPr>
            </p:nvSpPr>
            <p:spPr>
              <a:xfrm>
                <a:off x="8903778" y="2228273"/>
                <a:ext cx="105108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50</a:t>
                </a:r>
              </a:p>
            </p:txBody>
          </p:sp>
        </p:grpSp>
        <p:sp>
          <p:nvSpPr>
            <p:cNvPr id="209" name="Content">
              <a:extLst>
                <a:ext uri="{FF2B5EF4-FFF2-40B4-BE49-F238E27FC236}">
                  <a16:creationId xmlns:a16="http://schemas.microsoft.com/office/drawing/2014/main" id="{CF4B29F7-9C33-46FC-89A9-2B45E79A9A36}"/>
                </a:ext>
              </a:extLst>
            </p:cNvPr>
            <p:cNvSpPr txBox="1"/>
            <p:nvPr>
              <p:custDataLst>
                <p:custData r:id="rId34"/>
              </p:custDataLst>
            </p:nvPr>
          </p:nvSpPr>
          <p:spPr>
            <a:xfrm>
              <a:off x="419331" y="2925369"/>
              <a:ext cx="41961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0</a:t>
              </a:r>
            </a:p>
          </p:txBody>
        </p:sp>
      </p:grpSp>
      <p:grpSp>
        <p:nvGrpSpPr>
          <p:cNvPr id="215" name="Grupo 214">
            <a:extLst>
              <a:ext uri="{FF2B5EF4-FFF2-40B4-BE49-F238E27FC236}">
                <a16:creationId xmlns:a16="http://schemas.microsoft.com/office/drawing/2014/main" id="{26FDD159-3B71-411E-8298-5F5A981830B2}"/>
              </a:ext>
            </a:extLst>
          </p:cNvPr>
          <p:cNvGrpSpPr/>
          <p:nvPr/>
        </p:nvGrpSpPr>
        <p:grpSpPr>
          <a:xfrm>
            <a:off x="6767634" y="3293485"/>
            <a:ext cx="1405754" cy="292388"/>
            <a:chOff x="4994282" y="5290814"/>
            <a:chExt cx="1405754" cy="292388"/>
          </a:xfrm>
        </p:grpSpPr>
        <p:sp>
          <p:nvSpPr>
            <p:cNvPr id="216" name="Rectángulo: esquinas redondeadas 215">
              <a:extLst>
                <a:ext uri="{FF2B5EF4-FFF2-40B4-BE49-F238E27FC236}">
                  <a16:creationId xmlns:a16="http://schemas.microsoft.com/office/drawing/2014/main" id="{C5901965-A8F2-41BF-B85F-CE69367F319D}"/>
                </a:ext>
              </a:extLst>
            </p:cNvPr>
            <p:cNvSpPr/>
            <p:nvPr/>
          </p:nvSpPr>
          <p:spPr>
            <a:xfrm>
              <a:off x="4994282" y="5290814"/>
              <a:ext cx="1405754"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17" name="Content">
              <a:extLst>
                <a:ext uri="{FF2B5EF4-FFF2-40B4-BE49-F238E27FC236}">
                  <a16:creationId xmlns:a16="http://schemas.microsoft.com/office/drawing/2014/main" id="{9051ABE0-3DA5-40A7-A54F-BCA6394745EB}"/>
                </a:ext>
              </a:extLst>
            </p:cNvPr>
            <p:cNvSpPr txBox="1"/>
            <p:nvPr>
              <p:custDataLst>
                <p:custData r:id="rId33"/>
              </p:custDataLst>
            </p:nvPr>
          </p:nvSpPr>
          <p:spPr>
            <a:xfrm>
              <a:off x="4994282" y="5290814"/>
              <a:ext cx="1106127"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Agregar</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218" name="Gráfico 217">
              <a:extLst>
                <a:ext uri="{FF2B5EF4-FFF2-40B4-BE49-F238E27FC236}">
                  <a16:creationId xmlns:a16="http://schemas.microsoft.com/office/drawing/2014/main" id="{F52E3F1B-068F-492F-8AD3-6F6965ABDEBF}"/>
                </a:ext>
              </a:extLst>
            </p:cNvPr>
            <p:cNvPicPr>
              <a:picLocks noChangeAspect="1"/>
            </p:cNvPicPr>
            <p:nvPr/>
          </p:nvPicPr>
          <p:blipFill>
            <a:blip r:embed="rId102">
              <a:extLst>
                <a:ext uri="{28A0092B-C50C-407E-A947-70E740481C1C}">
                  <a14:useLocalDpi xmlns:a14="http://schemas.microsoft.com/office/drawing/2010/main" val="0"/>
                </a:ext>
                <a:ext uri="{96DAC541-7B7A-43D3-8B79-37D633B846F1}">
                  <asvg:svgBlip xmlns:asvg="http://schemas.microsoft.com/office/drawing/2016/SVG/main" r:embed="rId103"/>
                </a:ext>
              </a:extLst>
            </a:blip>
            <a:stretch>
              <a:fillRect/>
            </a:stretch>
          </p:blipFill>
          <p:spPr>
            <a:xfrm>
              <a:off x="6124223" y="5311008"/>
              <a:ext cx="252000" cy="252000"/>
            </a:xfrm>
            <a:prstGeom prst="rect">
              <a:avLst/>
            </a:prstGeom>
          </p:spPr>
        </p:pic>
      </p:grpSp>
      <p:grpSp>
        <p:nvGrpSpPr>
          <p:cNvPr id="219" name="Grupo 218">
            <a:extLst>
              <a:ext uri="{FF2B5EF4-FFF2-40B4-BE49-F238E27FC236}">
                <a16:creationId xmlns:a16="http://schemas.microsoft.com/office/drawing/2014/main" id="{2BA76473-1B09-4ED2-809C-E2DAED3FA419}"/>
              </a:ext>
            </a:extLst>
          </p:cNvPr>
          <p:cNvGrpSpPr/>
          <p:nvPr/>
        </p:nvGrpSpPr>
        <p:grpSpPr>
          <a:xfrm>
            <a:off x="8846148" y="2918262"/>
            <a:ext cx="1992348" cy="292388"/>
            <a:chOff x="419331" y="2925369"/>
            <a:chExt cx="1992348" cy="292388"/>
          </a:xfrm>
        </p:grpSpPr>
        <p:grpSp>
          <p:nvGrpSpPr>
            <p:cNvPr id="220" name="Grupo 219">
              <a:extLst>
                <a:ext uri="{FF2B5EF4-FFF2-40B4-BE49-F238E27FC236}">
                  <a16:creationId xmlns:a16="http://schemas.microsoft.com/office/drawing/2014/main" id="{B60EF7DE-D568-4B10-9233-B32B3635DFC7}"/>
                </a:ext>
              </a:extLst>
            </p:cNvPr>
            <p:cNvGrpSpPr/>
            <p:nvPr/>
          </p:nvGrpSpPr>
          <p:grpSpPr>
            <a:xfrm>
              <a:off x="468735" y="2925369"/>
              <a:ext cx="1942944" cy="292388"/>
              <a:chOff x="5088022" y="2228273"/>
              <a:chExt cx="4866841" cy="292388"/>
            </a:xfrm>
          </p:grpSpPr>
          <p:sp>
            <p:nvSpPr>
              <p:cNvPr id="225" name="Rectángulo: esquinas redondeadas 224">
                <a:extLst>
                  <a:ext uri="{FF2B5EF4-FFF2-40B4-BE49-F238E27FC236}">
                    <a16:creationId xmlns:a16="http://schemas.microsoft.com/office/drawing/2014/main" id="{DF67077C-5F20-4CC1-A3AF-FB9DFB7A9541}"/>
                  </a:ext>
                </a:extLst>
              </p:cNvPr>
              <p:cNvSpPr/>
              <p:nvPr/>
            </p:nvSpPr>
            <p:spPr>
              <a:xfrm>
                <a:off x="5088022" y="2288544"/>
                <a:ext cx="4831076" cy="21506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24" name="Content">
                <a:extLst>
                  <a:ext uri="{FF2B5EF4-FFF2-40B4-BE49-F238E27FC236}">
                    <a16:creationId xmlns:a16="http://schemas.microsoft.com/office/drawing/2014/main" id="{52FBD434-F28F-431E-BE55-62D92696DEF4}"/>
                  </a:ext>
                </a:extLst>
              </p:cNvPr>
              <p:cNvSpPr txBox="1"/>
              <p:nvPr>
                <p:custDataLst>
                  <p:custData r:id="rId32"/>
                </p:custDataLst>
              </p:nvPr>
            </p:nvSpPr>
            <p:spPr>
              <a:xfrm>
                <a:off x="8903778" y="2228273"/>
                <a:ext cx="105108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50</a:t>
                </a:r>
              </a:p>
            </p:txBody>
          </p:sp>
        </p:grpSp>
        <p:sp>
          <p:nvSpPr>
            <p:cNvPr id="221" name="Content">
              <a:extLst>
                <a:ext uri="{FF2B5EF4-FFF2-40B4-BE49-F238E27FC236}">
                  <a16:creationId xmlns:a16="http://schemas.microsoft.com/office/drawing/2014/main" id="{56AC444F-2960-4C0E-91CB-77A854DD03E9}"/>
                </a:ext>
              </a:extLst>
            </p:cNvPr>
            <p:cNvSpPr txBox="1"/>
            <p:nvPr>
              <p:custDataLst>
                <p:custData r:id="rId31"/>
              </p:custDataLst>
            </p:nvPr>
          </p:nvSpPr>
          <p:spPr>
            <a:xfrm>
              <a:off x="419331" y="2925369"/>
              <a:ext cx="41961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0</a:t>
              </a:r>
            </a:p>
          </p:txBody>
        </p:sp>
      </p:grpSp>
      <p:grpSp>
        <p:nvGrpSpPr>
          <p:cNvPr id="227" name="Grupo 226">
            <a:extLst>
              <a:ext uri="{FF2B5EF4-FFF2-40B4-BE49-F238E27FC236}">
                <a16:creationId xmlns:a16="http://schemas.microsoft.com/office/drawing/2014/main" id="{C4F439D5-0F9D-4D1E-A834-EC862599F560}"/>
              </a:ext>
            </a:extLst>
          </p:cNvPr>
          <p:cNvGrpSpPr/>
          <p:nvPr/>
        </p:nvGrpSpPr>
        <p:grpSpPr>
          <a:xfrm>
            <a:off x="8895552" y="3293485"/>
            <a:ext cx="1405754" cy="292388"/>
            <a:chOff x="4994282" y="5290814"/>
            <a:chExt cx="1405754" cy="292388"/>
          </a:xfrm>
        </p:grpSpPr>
        <p:sp>
          <p:nvSpPr>
            <p:cNvPr id="228" name="Rectángulo: esquinas redondeadas 227">
              <a:extLst>
                <a:ext uri="{FF2B5EF4-FFF2-40B4-BE49-F238E27FC236}">
                  <a16:creationId xmlns:a16="http://schemas.microsoft.com/office/drawing/2014/main" id="{6FC65DB2-6517-4F73-8342-02F241125E6C}"/>
                </a:ext>
              </a:extLst>
            </p:cNvPr>
            <p:cNvSpPr/>
            <p:nvPr/>
          </p:nvSpPr>
          <p:spPr>
            <a:xfrm>
              <a:off x="4994282" y="5290814"/>
              <a:ext cx="1405754"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29" name="Content">
              <a:extLst>
                <a:ext uri="{FF2B5EF4-FFF2-40B4-BE49-F238E27FC236}">
                  <a16:creationId xmlns:a16="http://schemas.microsoft.com/office/drawing/2014/main" id="{DFD25B13-2976-4BBC-B455-54A4F78E16AF}"/>
                </a:ext>
              </a:extLst>
            </p:cNvPr>
            <p:cNvSpPr txBox="1"/>
            <p:nvPr>
              <p:custDataLst>
                <p:custData r:id="rId30"/>
              </p:custDataLst>
            </p:nvPr>
          </p:nvSpPr>
          <p:spPr>
            <a:xfrm>
              <a:off x="4994282" y="5290814"/>
              <a:ext cx="1106127"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Agregar</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230" name="Gráfico 229">
              <a:extLst>
                <a:ext uri="{FF2B5EF4-FFF2-40B4-BE49-F238E27FC236}">
                  <a16:creationId xmlns:a16="http://schemas.microsoft.com/office/drawing/2014/main" id="{25EAE825-164E-495C-A33D-ED0AF4F2571E}"/>
                </a:ext>
              </a:extLst>
            </p:cNvPr>
            <p:cNvPicPr>
              <a:picLocks noChangeAspect="1"/>
            </p:cNvPicPr>
            <p:nvPr/>
          </p:nvPicPr>
          <p:blipFill>
            <a:blip r:embed="rId102">
              <a:extLst>
                <a:ext uri="{28A0092B-C50C-407E-A947-70E740481C1C}">
                  <a14:useLocalDpi xmlns:a14="http://schemas.microsoft.com/office/drawing/2010/main" val="0"/>
                </a:ext>
                <a:ext uri="{96DAC541-7B7A-43D3-8B79-37D633B846F1}">
                  <asvg:svgBlip xmlns:asvg="http://schemas.microsoft.com/office/drawing/2016/SVG/main" r:embed="rId103"/>
                </a:ext>
              </a:extLst>
            </a:blip>
            <a:stretch>
              <a:fillRect/>
            </a:stretch>
          </p:blipFill>
          <p:spPr>
            <a:xfrm>
              <a:off x="6124223" y="5311008"/>
              <a:ext cx="252000" cy="252000"/>
            </a:xfrm>
            <a:prstGeom prst="rect">
              <a:avLst/>
            </a:prstGeom>
          </p:spPr>
        </p:pic>
      </p:grpSp>
      <p:grpSp>
        <p:nvGrpSpPr>
          <p:cNvPr id="150" name="Grupo 149">
            <a:extLst>
              <a:ext uri="{FF2B5EF4-FFF2-40B4-BE49-F238E27FC236}">
                <a16:creationId xmlns:a16="http://schemas.microsoft.com/office/drawing/2014/main" id="{CDC49E40-B158-4EAC-92E4-5C5CC3552D0F}"/>
              </a:ext>
            </a:extLst>
          </p:cNvPr>
          <p:cNvGrpSpPr/>
          <p:nvPr/>
        </p:nvGrpSpPr>
        <p:grpSpPr>
          <a:xfrm>
            <a:off x="2782859" y="1299492"/>
            <a:ext cx="6626281" cy="4812595"/>
            <a:chOff x="2782859" y="1299492"/>
            <a:chExt cx="6626281" cy="4812595"/>
          </a:xfrm>
        </p:grpSpPr>
        <p:sp>
          <p:nvSpPr>
            <p:cNvPr id="151" name="Rectángulo: esquinas redondeadas 150">
              <a:extLst>
                <a:ext uri="{FF2B5EF4-FFF2-40B4-BE49-F238E27FC236}">
                  <a16:creationId xmlns:a16="http://schemas.microsoft.com/office/drawing/2014/main" id="{61D05251-EC5C-4C16-9057-81F5919CD214}"/>
                </a:ext>
              </a:extLst>
            </p:cNvPr>
            <p:cNvSpPr/>
            <p:nvPr/>
          </p:nvSpPr>
          <p:spPr>
            <a:xfrm>
              <a:off x="2782859" y="1299492"/>
              <a:ext cx="6626281" cy="4812595"/>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152" name="Grupo 151">
              <a:extLst>
                <a:ext uri="{FF2B5EF4-FFF2-40B4-BE49-F238E27FC236}">
                  <a16:creationId xmlns:a16="http://schemas.microsoft.com/office/drawing/2014/main" id="{64E70C7C-F54B-4377-B859-B02B4F4085EE}"/>
                </a:ext>
              </a:extLst>
            </p:cNvPr>
            <p:cNvGrpSpPr/>
            <p:nvPr>
              <p:custDataLst>
                <p:custData r:id="rId28"/>
              </p:custDataLst>
            </p:nvPr>
          </p:nvGrpSpPr>
          <p:grpSpPr>
            <a:xfrm>
              <a:off x="7791579" y="5624971"/>
              <a:ext cx="1457546" cy="292388"/>
              <a:chOff x="4760668" y="4237301"/>
              <a:chExt cx="2616422" cy="292388"/>
            </a:xfrm>
          </p:grpSpPr>
          <p:sp>
            <p:nvSpPr>
              <p:cNvPr id="164" name="Rectángulo: esquinas redondeadas 163">
                <a:extLst>
                  <a:ext uri="{FF2B5EF4-FFF2-40B4-BE49-F238E27FC236}">
                    <a16:creationId xmlns:a16="http://schemas.microsoft.com/office/drawing/2014/main" id="{E1ED2AA8-F85D-4691-91CD-0AC57BC9AF5F}"/>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98" name="Content">
                <a:hlinkClick r:id="rId105" action="ppaction://hlinksldjump"/>
                <a:extLst>
                  <a:ext uri="{FF2B5EF4-FFF2-40B4-BE49-F238E27FC236}">
                    <a16:creationId xmlns:a16="http://schemas.microsoft.com/office/drawing/2014/main" id="{2BF796F1-6DE9-4020-8479-0F614DEFE084}"/>
                  </a:ext>
                </a:extLst>
              </p:cNvPr>
              <p:cNvSpPr txBox="1"/>
              <p:nvPr>
                <p:custDataLst>
                  <p:custData r:id="rId29"/>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sp>
        <p:nvSpPr>
          <p:cNvPr id="199" name="Content">
            <a:extLst>
              <a:ext uri="{FF2B5EF4-FFF2-40B4-BE49-F238E27FC236}">
                <a16:creationId xmlns:a16="http://schemas.microsoft.com/office/drawing/2014/main" id="{E088D96C-B8A2-4480-BC0E-88FE1462895A}"/>
              </a:ext>
            </a:extLst>
          </p:cNvPr>
          <p:cNvSpPr txBox="1"/>
          <p:nvPr>
            <p:custDataLst>
              <p:custData r:id="rId15"/>
            </p:custDataLst>
          </p:nvPr>
        </p:nvSpPr>
        <p:spPr>
          <a:xfrm>
            <a:off x="3049217" y="1526803"/>
            <a:ext cx="3324949"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Experiencias</a:t>
            </a:r>
            <a:r>
              <a:rPr lang="en-US" sz="2200" dirty="0">
                <a:solidFill>
                  <a:schemeClr val="bg1"/>
                </a:solidFill>
                <a:latin typeface="Raleway" panose="020B0503030101060003" pitchFamily="34" charset="0"/>
                <a:ea typeface="Segoe UI" pitchFamily="34" charset="0"/>
                <a:cs typeface="Segoe UI" pitchFamily="34" charset="0"/>
              </a:rPr>
              <a:t> </a:t>
            </a:r>
            <a:r>
              <a:rPr lang="en-US" sz="2200" dirty="0" err="1">
                <a:solidFill>
                  <a:schemeClr val="bg1"/>
                </a:solidFill>
                <a:latin typeface="Raleway" panose="020B0503030101060003" pitchFamily="34" charset="0"/>
                <a:ea typeface="Segoe UI" pitchFamily="34" charset="0"/>
                <a:cs typeface="Segoe UI" pitchFamily="34" charset="0"/>
              </a:rPr>
              <a:t>educativas</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202" name="Grupo 201">
            <a:extLst>
              <a:ext uri="{FF2B5EF4-FFF2-40B4-BE49-F238E27FC236}">
                <a16:creationId xmlns:a16="http://schemas.microsoft.com/office/drawing/2014/main" id="{C7AFF1FE-15D3-4E37-AF69-B4510B7E62C4}"/>
              </a:ext>
            </a:extLst>
          </p:cNvPr>
          <p:cNvGrpSpPr/>
          <p:nvPr/>
        </p:nvGrpSpPr>
        <p:grpSpPr>
          <a:xfrm>
            <a:off x="9069125" y="2006162"/>
            <a:ext cx="180000" cy="3499290"/>
            <a:chOff x="10045700" y="1993900"/>
            <a:chExt cx="180000" cy="4533900"/>
          </a:xfrm>
        </p:grpSpPr>
        <p:sp>
          <p:nvSpPr>
            <p:cNvPr id="210" name="Rectángulo: esquinas redondeadas 209">
              <a:extLst>
                <a:ext uri="{FF2B5EF4-FFF2-40B4-BE49-F238E27FC236}">
                  <a16:creationId xmlns:a16="http://schemas.microsoft.com/office/drawing/2014/main" id="{158D7A59-D6EB-4ED5-9553-E3EC83AE8E59}"/>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11" name="Rectángulo: esquinas redondeadas 210">
              <a:extLst>
                <a:ext uri="{FF2B5EF4-FFF2-40B4-BE49-F238E27FC236}">
                  <a16:creationId xmlns:a16="http://schemas.microsoft.com/office/drawing/2014/main" id="{66883783-49CE-40EC-B2C9-A8B88203A5F2}"/>
                </a:ext>
              </a:extLst>
            </p:cNvPr>
            <p:cNvSpPr/>
            <p:nvPr/>
          </p:nvSpPr>
          <p:spPr>
            <a:xfrm>
              <a:off x="10045700" y="1993900"/>
              <a:ext cx="180000" cy="2091532"/>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grpSp>
        <p:nvGrpSpPr>
          <p:cNvPr id="4" name="Grupo 3">
            <a:extLst>
              <a:ext uri="{FF2B5EF4-FFF2-40B4-BE49-F238E27FC236}">
                <a16:creationId xmlns:a16="http://schemas.microsoft.com/office/drawing/2014/main" id="{AB57F4DC-E12F-4449-A00B-F93A6A20AC4A}"/>
              </a:ext>
            </a:extLst>
          </p:cNvPr>
          <p:cNvGrpSpPr/>
          <p:nvPr/>
        </p:nvGrpSpPr>
        <p:grpSpPr>
          <a:xfrm>
            <a:off x="3058743" y="2006161"/>
            <a:ext cx="5040000" cy="625312"/>
            <a:chOff x="3058743" y="2006161"/>
            <a:chExt cx="5040000" cy="625312"/>
          </a:xfrm>
        </p:grpSpPr>
        <p:sp>
          <p:nvSpPr>
            <p:cNvPr id="232" name="Rectángulo: esquinas redondeadas 231">
              <a:extLst>
                <a:ext uri="{FF2B5EF4-FFF2-40B4-BE49-F238E27FC236}">
                  <a16:creationId xmlns:a16="http://schemas.microsoft.com/office/drawing/2014/main" id="{47D9D926-E3F3-41A2-A53D-9BD4C995D32D}"/>
                </a:ext>
              </a:extLst>
            </p:cNvPr>
            <p:cNvSpPr/>
            <p:nvPr/>
          </p:nvSpPr>
          <p:spPr>
            <a:xfrm>
              <a:off x="3058743" y="2006161"/>
              <a:ext cx="5040000" cy="625312"/>
            </a:xfrm>
            <a:prstGeom prst="roundRect">
              <a:avLst>
                <a:gd name="adj" fmla="val 7729"/>
              </a:avLst>
            </a:prstGeom>
            <a:solidFill>
              <a:schemeClr val="bg2"/>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233" name="Content">
              <a:extLst>
                <a:ext uri="{FF2B5EF4-FFF2-40B4-BE49-F238E27FC236}">
                  <a16:creationId xmlns:a16="http://schemas.microsoft.com/office/drawing/2014/main" id="{0EE0AAAE-E10B-4B94-8DA4-322317BC5A95}"/>
                </a:ext>
              </a:extLst>
            </p:cNvPr>
            <p:cNvSpPr txBox="1"/>
            <p:nvPr>
              <p:custDataLst>
                <p:custData r:id="rId25"/>
              </p:custDataLst>
            </p:nvPr>
          </p:nvSpPr>
          <p:spPr>
            <a:xfrm>
              <a:off x="3058743" y="2039310"/>
              <a:ext cx="4309506"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Taller de </a:t>
              </a:r>
              <a:r>
                <a:rPr lang="en-US" dirty="0" err="1">
                  <a:solidFill>
                    <a:srgbClr val="000000"/>
                  </a:solidFill>
                  <a:latin typeface="Raleway" panose="020B0503030101060003" pitchFamily="34" charset="0"/>
                  <a:ea typeface="Segoe UI" pitchFamily="34" charset="0"/>
                  <a:cs typeface="Segoe UI" pitchFamily="34" charset="0"/>
                </a:rPr>
                <a:t>lectura</a:t>
              </a:r>
              <a:r>
                <a:rPr lang="en-US" dirty="0">
                  <a:solidFill>
                    <a:srgbClr val="000000"/>
                  </a:solidFill>
                  <a:latin typeface="Raleway" panose="020B0503030101060003" pitchFamily="34" charset="0"/>
                  <a:ea typeface="Segoe UI" pitchFamily="34" charset="0"/>
                  <a:cs typeface="Segoe UI" pitchFamily="34" charset="0"/>
                </a:rPr>
                <a:t> y </a:t>
              </a:r>
              <a:r>
                <a:rPr lang="en-US" dirty="0" err="1">
                  <a:solidFill>
                    <a:srgbClr val="000000"/>
                  </a:solidFill>
                  <a:latin typeface="Raleway" panose="020B0503030101060003" pitchFamily="34" charset="0"/>
                  <a:ea typeface="Segoe UI" pitchFamily="34" charset="0"/>
                  <a:cs typeface="Segoe UI" pitchFamily="34" charset="0"/>
                </a:rPr>
                <a:t>redacción</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234" name="Content">
              <a:extLst>
                <a:ext uri="{FF2B5EF4-FFF2-40B4-BE49-F238E27FC236}">
                  <a16:creationId xmlns:a16="http://schemas.microsoft.com/office/drawing/2014/main" id="{0BD95658-0E47-4F6B-B1ED-89C7AF9A01D6}"/>
                </a:ext>
              </a:extLst>
            </p:cNvPr>
            <p:cNvSpPr txBox="1"/>
            <p:nvPr>
              <p:custDataLst>
                <p:custData r:id="rId26"/>
              </p:custDataLst>
            </p:nvPr>
          </p:nvSpPr>
          <p:spPr>
            <a:xfrm>
              <a:off x="3058743" y="2339085"/>
              <a:ext cx="309700"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T</a:t>
              </a:r>
            </a:p>
          </p:txBody>
        </p:sp>
        <p:sp>
          <p:nvSpPr>
            <p:cNvPr id="231" name="Content">
              <a:extLst>
                <a:ext uri="{FF2B5EF4-FFF2-40B4-BE49-F238E27FC236}">
                  <a16:creationId xmlns:a16="http://schemas.microsoft.com/office/drawing/2014/main" id="{F5522BF0-84EF-496C-9C92-958F18D4FDB1}"/>
                </a:ext>
              </a:extLst>
            </p:cNvPr>
            <p:cNvSpPr txBox="1"/>
            <p:nvPr>
              <p:custDataLst>
                <p:custData r:id="rId27"/>
              </p:custDataLst>
            </p:nvPr>
          </p:nvSpPr>
          <p:spPr>
            <a:xfrm>
              <a:off x="3366435" y="2335485"/>
              <a:ext cx="69602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2-2-6</a:t>
              </a:r>
            </a:p>
          </p:txBody>
        </p:sp>
      </p:grpSp>
      <p:grpSp>
        <p:nvGrpSpPr>
          <p:cNvPr id="235" name="Grupo 234">
            <a:extLst>
              <a:ext uri="{FF2B5EF4-FFF2-40B4-BE49-F238E27FC236}">
                <a16:creationId xmlns:a16="http://schemas.microsoft.com/office/drawing/2014/main" id="{739F664E-D9F3-4C0F-94CF-2E11A1A87BC2}"/>
              </a:ext>
            </a:extLst>
          </p:cNvPr>
          <p:cNvGrpSpPr/>
          <p:nvPr/>
        </p:nvGrpSpPr>
        <p:grpSpPr>
          <a:xfrm>
            <a:off x="3058672" y="2715517"/>
            <a:ext cx="5070941" cy="625312"/>
            <a:chOff x="3058742" y="2006161"/>
            <a:chExt cx="5070941" cy="625312"/>
          </a:xfrm>
        </p:grpSpPr>
        <p:sp>
          <p:nvSpPr>
            <p:cNvPr id="236" name="Rectángulo: esquinas redondeadas 235">
              <a:extLst>
                <a:ext uri="{FF2B5EF4-FFF2-40B4-BE49-F238E27FC236}">
                  <a16:creationId xmlns:a16="http://schemas.microsoft.com/office/drawing/2014/main" id="{E9384797-EB15-43BC-8BFF-5F080369F0E8}"/>
                </a:ext>
              </a:extLst>
            </p:cNvPr>
            <p:cNvSpPr/>
            <p:nvPr/>
          </p:nvSpPr>
          <p:spPr>
            <a:xfrm>
              <a:off x="3058743" y="2006161"/>
              <a:ext cx="5040000" cy="625312"/>
            </a:xfrm>
            <a:prstGeom prst="roundRect">
              <a:avLst>
                <a:gd name="adj" fmla="val 7729"/>
              </a:avLst>
            </a:prstGeom>
            <a:solidFill>
              <a:schemeClr val="bg2"/>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237" name="Content">
              <a:extLst>
                <a:ext uri="{FF2B5EF4-FFF2-40B4-BE49-F238E27FC236}">
                  <a16:creationId xmlns:a16="http://schemas.microsoft.com/office/drawing/2014/main" id="{C87BB6FC-2F2E-4CF5-99A0-6AC6FF4950C5}"/>
                </a:ext>
              </a:extLst>
            </p:cNvPr>
            <p:cNvSpPr txBox="1"/>
            <p:nvPr>
              <p:custDataLst>
                <p:custData r:id="rId22"/>
              </p:custDataLst>
            </p:nvPr>
          </p:nvSpPr>
          <p:spPr>
            <a:xfrm>
              <a:off x="3058742" y="2039310"/>
              <a:ext cx="5070941" cy="323165"/>
            </a:xfrm>
            <a:prstGeom prst="rect">
              <a:avLst/>
            </a:prstGeom>
            <a:noFill/>
          </p:spPr>
          <p:txBody>
            <a:bodyPr wrap="squar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Habilidades</a:t>
              </a:r>
              <a:r>
                <a:rPr lang="en-US" dirty="0">
                  <a:solidFill>
                    <a:srgbClr val="000000"/>
                  </a:solidFill>
                  <a:latin typeface="Raleway" panose="020B0503030101060003" pitchFamily="34" charset="0"/>
                  <a:ea typeface="Segoe UI" pitchFamily="34" charset="0"/>
                  <a:cs typeface="Segoe UI" pitchFamily="34" charset="0"/>
                </a:rPr>
                <a:t> del </a:t>
              </a:r>
              <a:r>
                <a:rPr lang="en-US" dirty="0" err="1">
                  <a:solidFill>
                    <a:srgbClr val="000000"/>
                  </a:solidFill>
                  <a:latin typeface="Raleway" panose="020B0503030101060003" pitchFamily="34" charset="0"/>
                  <a:ea typeface="Segoe UI" pitchFamily="34" charset="0"/>
                  <a:cs typeface="Segoe UI" pitchFamily="34" charset="0"/>
                </a:rPr>
                <a:t>pensamiento</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crítico</a:t>
              </a:r>
              <a:r>
                <a:rPr lang="en-US" dirty="0">
                  <a:solidFill>
                    <a:srgbClr val="000000"/>
                  </a:solidFill>
                  <a:latin typeface="Raleway" panose="020B0503030101060003" pitchFamily="34" charset="0"/>
                  <a:ea typeface="Segoe UI" pitchFamily="34" charset="0"/>
                  <a:cs typeface="Segoe UI" pitchFamily="34" charset="0"/>
                </a:rPr>
                <a:t> y </a:t>
              </a:r>
              <a:r>
                <a:rPr lang="en-US" dirty="0" err="1">
                  <a:solidFill>
                    <a:srgbClr val="000000"/>
                  </a:solidFill>
                  <a:latin typeface="Raleway" panose="020B0503030101060003" pitchFamily="34" charset="0"/>
                  <a:ea typeface="Segoe UI" pitchFamily="34" charset="0"/>
                  <a:cs typeface="Segoe UI" pitchFamily="34" charset="0"/>
                </a:rPr>
                <a:t>creativo</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238" name="Content">
              <a:extLst>
                <a:ext uri="{FF2B5EF4-FFF2-40B4-BE49-F238E27FC236}">
                  <a16:creationId xmlns:a16="http://schemas.microsoft.com/office/drawing/2014/main" id="{8A13ADBB-1597-4223-8988-42AEE888E034}"/>
                </a:ext>
              </a:extLst>
            </p:cNvPr>
            <p:cNvSpPr txBox="1"/>
            <p:nvPr>
              <p:custDataLst>
                <p:custData r:id="rId23"/>
              </p:custDataLst>
            </p:nvPr>
          </p:nvSpPr>
          <p:spPr>
            <a:xfrm>
              <a:off x="3058743" y="2339085"/>
              <a:ext cx="309700"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T</a:t>
              </a:r>
            </a:p>
          </p:txBody>
        </p:sp>
        <p:sp>
          <p:nvSpPr>
            <p:cNvPr id="239" name="Content">
              <a:extLst>
                <a:ext uri="{FF2B5EF4-FFF2-40B4-BE49-F238E27FC236}">
                  <a16:creationId xmlns:a16="http://schemas.microsoft.com/office/drawing/2014/main" id="{2065CD13-6181-42A9-B28F-3C522DA32C20}"/>
                </a:ext>
              </a:extLst>
            </p:cNvPr>
            <p:cNvSpPr txBox="1"/>
            <p:nvPr>
              <p:custDataLst>
                <p:custData r:id="rId24"/>
              </p:custDataLst>
            </p:nvPr>
          </p:nvSpPr>
          <p:spPr>
            <a:xfrm>
              <a:off x="3366435" y="2335485"/>
              <a:ext cx="69602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2-2-6</a:t>
              </a:r>
            </a:p>
          </p:txBody>
        </p:sp>
      </p:grpSp>
      <p:grpSp>
        <p:nvGrpSpPr>
          <p:cNvPr id="240" name="Grupo 239">
            <a:extLst>
              <a:ext uri="{FF2B5EF4-FFF2-40B4-BE49-F238E27FC236}">
                <a16:creationId xmlns:a16="http://schemas.microsoft.com/office/drawing/2014/main" id="{E1774093-E9C2-459A-8941-2CAF4FB4D63B}"/>
              </a:ext>
            </a:extLst>
          </p:cNvPr>
          <p:cNvGrpSpPr/>
          <p:nvPr/>
        </p:nvGrpSpPr>
        <p:grpSpPr>
          <a:xfrm>
            <a:off x="3065263" y="3424366"/>
            <a:ext cx="5070941" cy="625312"/>
            <a:chOff x="3058742" y="2006161"/>
            <a:chExt cx="5070941" cy="625312"/>
          </a:xfrm>
        </p:grpSpPr>
        <p:sp>
          <p:nvSpPr>
            <p:cNvPr id="241" name="Rectángulo: esquinas redondeadas 240">
              <a:extLst>
                <a:ext uri="{FF2B5EF4-FFF2-40B4-BE49-F238E27FC236}">
                  <a16:creationId xmlns:a16="http://schemas.microsoft.com/office/drawing/2014/main" id="{DA2F243F-476F-4826-B3A1-DDA42F464213}"/>
                </a:ext>
              </a:extLst>
            </p:cNvPr>
            <p:cNvSpPr/>
            <p:nvPr/>
          </p:nvSpPr>
          <p:spPr>
            <a:xfrm>
              <a:off x="3058743" y="2006161"/>
              <a:ext cx="5040000" cy="625312"/>
            </a:xfrm>
            <a:prstGeom prst="roundRect">
              <a:avLst>
                <a:gd name="adj" fmla="val 7729"/>
              </a:avLst>
            </a:prstGeom>
            <a:solidFill>
              <a:schemeClr val="bg2"/>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242" name="Content">
              <a:extLst>
                <a:ext uri="{FF2B5EF4-FFF2-40B4-BE49-F238E27FC236}">
                  <a16:creationId xmlns:a16="http://schemas.microsoft.com/office/drawing/2014/main" id="{69DCA9EB-DAC1-4993-8264-73805AA21630}"/>
                </a:ext>
              </a:extLst>
            </p:cNvPr>
            <p:cNvSpPr txBox="1"/>
            <p:nvPr>
              <p:custDataLst>
                <p:custData r:id="rId19"/>
              </p:custDataLst>
            </p:nvPr>
          </p:nvSpPr>
          <p:spPr>
            <a:xfrm>
              <a:off x="3058742" y="2039310"/>
              <a:ext cx="5070941" cy="323165"/>
            </a:xfrm>
            <a:prstGeom prst="rect">
              <a:avLst/>
            </a:prstGeom>
            <a:noFill/>
          </p:spPr>
          <p:txBody>
            <a:bodyPr wrap="squar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Servicio</a:t>
              </a:r>
              <a:r>
                <a:rPr lang="en-US" dirty="0">
                  <a:solidFill>
                    <a:srgbClr val="000000"/>
                  </a:solidFill>
                  <a:latin typeface="Raleway" panose="020B0503030101060003" pitchFamily="34" charset="0"/>
                  <a:ea typeface="Segoe UI" pitchFamily="34" charset="0"/>
                  <a:cs typeface="Segoe UI" pitchFamily="34" charset="0"/>
                </a:rPr>
                <a:t> social</a:t>
              </a:r>
            </a:p>
          </p:txBody>
        </p:sp>
        <p:sp>
          <p:nvSpPr>
            <p:cNvPr id="243" name="Content">
              <a:extLst>
                <a:ext uri="{FF2B5EF4-FFF2-40B4-BE49-F238E27FC236}">
                  <a16:creationId xmlns:a16="http://schemas.microsoft.com/office/drawing/2014/main" id="{EA1DFBC3-1B87-4F90-9AE4-1B2D8B50029A}"/>
                </a:ext>
              </a:extLst>
            </p:cNvPr>
            <p:cNvSpPr txBox="1"/>
            <p:nvPr>
              <p:custDataLst>
                <p:custData r:id="rId20"/>
              </p:custDataLst>
            </p:nvPr>
          </p:nvSpPr>
          <p:spPr>
            <a:xfrm>
              <a:off x="3058743" y="2339085"/>
              <a:ext cx="312906"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P</a:t>
              </a:r>
            </a:p>
          </p:txBody>
        </p:sp>
        <p:sp>
          <p:nvSpPr>
            <p:cNvPr id="244" name="Content">
              <a:extLst>
                <a:ext uri="{FF2B5EF4-FFF2-40B4-BE49-F238E27FC236}">
                  <a16:creationId xmlns:a16="http://schemas.microsoft.com/office/drawing/2014/main" id="{0DFE65E1-F363-4F4E-9F95-7ABF23DF8711}"/>
                </a:ext>
              </a:extLst>
            </p:cNvPr>
            <p:cNvSpPr txBox="1"/>
            <p:nvPr>
              <p:custDataLst>
                <p:custData r:id="rId21"/>
              </p:custDataLst>
            </p:nvPr>
          </p:nvSpPr>
          <p:spPr>
            <a:xfrm>
              <a:off x="3366435" y="2335485"/>
              <a:ext cx="777777"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4-4-12</a:t>
              </a:r>
            </a:p>
          </p:txBody>
        </p:sp>
      </p:grpSp>
      <p:grpSp>
        <p:nvGrpSpPr>
          <p:cNvPr id="245" name="Grupo 244">
            <a:extLst>
              <a:ext uri="{FF2B5EF4-FFF2-40B4-BE49-F238E27FC236}">
                <a16:creationId xmlns:a16="http://schemas.microsoft.com/office/drawing/2014/main" id="{5A5F6C4D-F0F0-453D-8EE7-6861B046AC2C}"/>
              </a:ext>
            </a:extLst>
          </p:cNvPr>
          <p:cNvGrpSpPr/>
          <p:nvPr/>
        </p:nvGrpSpPr>
        <p:grpSpPr>
          <a:xfrm>
            <a:off x="3065263" y="4148150"/>
            <a:ext cx="5070941" cy="625312"/>
            <a:chOff x="3058742" y="2006161"/>
            <a:chExt cx="5070941" cy="625312"/>
          </a:xfrm>
        </p:grpSpPr>
        <p:sp>
          <p:nvSpPr>
            <p:cNvPr id="246" name="Rectángulo: esquinas redondeadas 245">
              <a:extLst>
                <a:ext uri="{FF2B5EF4-FFF2-40B4-BE49-F238E27FC236}">
                  <a16:creationId xmlns:a16="http://schemas.microsoft.com/office/drawing/2014/main" id="{EFFFD450-AB08-4CE4-BB19-12908C3E581F}"/>
                </a:ext>
              </a:extLst>
            </p:cNvPr>
            <p:cNvSpPr/>
            <p:nvPr/>
          </p:nvSpPr>
          <p:spPr>
            <a:xfrm>
              <a:off x="3058743" y="2006161"/>
              <a:ext cx="5040000" cy="625312"/>
            </a:xfrm>
            <a:prstGeom prst="roundRect">
              <a:avLst>
                <a:gd name="adj" fmla="val 7729"/>
              </a:avLst>
            </a:prstGeom>
            <a:solidFill>
              <a:schemeClr val="bg2"/>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247" name="Content">
              <a:extLst>
                <a:ext uri="{FF2B5EF4-FFF2-40B4-BE49-F238E27FC236}">
                  <a16:creationId xmlns:a16="http://schemas.microsoft.com/office/drawing/2014/main" id="{FCF8228E-B562-49E1-BB68-B4C8DDE5BC25}"/>
                </a:ext>
              </a:extLst>
            </p:cNvPr>
            <p:cNvSpPr txBox="1"/>
            <p:nvPr>
              <p:custDataLst>
                <p:custData r:id="rId16"/>
              </p:custDataLst>
            </p:nvPr>
          </p:nvSpPr>
          <p:spPr>
            <a:xfrm>
              <a:off x="3058742" y="2039310"/>
              <a:ext cx="5070941" cy="323165"/>
            </a:xfrm>
            <a:prstGeom prst="rect">
              <a:avLst/>
            </a:prstGeom>
            <a:noFill/>
          </p:spPr>
          <p:txBody>
            <a:bodyPr wrap="squar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Experiencia</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recepcional</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248" name="Content">
              <a:extLst>
                <a:ext uri="{FF2B5EF4-FFF2-40B4-BE49-F238E27FC236}">
                  <a16:creationId xmlns:a16="http://schemas.microsoft.com/office/drawing/2014/main" id="{F121FC3B-023E-4E1D-B0FE-A2BD6E3BEBCB}"/>
                </a:ext>
              </a:extLst>
            </p:cNvPr>
            <p:cNvSpPr txBox="1"/>
            <p:nvPr>
              <p:custDataLst>
                <p:custData r:id="rId17"/>
              </p:custDataLst>
            </p:nvPr>
          </p:nvSpPr>
          <p:spPr>
            <a:xfrm>
              <a:off x="3058743" y="2339085"/>
              <a:ext cx="235962"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I</a:t>
              </a:r>
            </a:p>
          </p:txBody>
        </p:sp>
        <p:sp>
          <p:nvSpPr>
            <p:cNvPr id="249" name="Content">
              <a:extLst>
                <a:ext uri="{FF2B5EF4-FFF2-40B4-BE49-F238E27FC236}">
                  <a16:creationId xmlns:a16="http://schemas.microsoft.com/office/drawing/2014/main" id="{A9C71ABD-0DC5-4109-A9A1-8B34B942E4B2}"/>
                </a:ext>
              </a:extLst>
            </p:cNvPr>
            <p:cNvSpPr txBox="1"/>
            <p:nvPr>
              <p:custDataLst>
                <p:custData r:id="rId18"/>
              </p:custDataLst>
            </p:nvPr>
          </p:nvSpPr>
          <p:spPr>
            <a:xfrm>
              <a:off x="3366435" y="2335485"/>
              <a:ext cx="777777"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4-4-12</a:t>
              </a:r>
            </a:p>
          </p:txBody>
        </p:sp>
      </p:grpSp>
    </p:spTree>
    <p:extLst>
      <p:ext uri="{BB962C8B-B14F-4D97-AF65-F5344CB8AC3E}">
        <p14:creationId xmlns:p14="http://schemas.microsoft.com/office/powerpoint/2010/main" val="342600789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17"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2696572"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Perfil</a:t>
            </a:r>
            <a:r>
              <a:rPr lang="en-US" sz="2600" dirty="0">
                <a:solidFill>
                  <a:srgbClr val="000000"/>
                </a:solidFill>
                <a:latin typeface="Raleway" panose="020B0503030101060003" pitchFamily="34" charset="0"/>
                <a:ea typeface="Segoe UI" pitchFamily="34" charset="0"/>
                <a:cs typeface="Segoe UI" pitchFamily="34" charset="0"/>
              </a:rPr>
              <a:t> de </a:t>
            </a:r>
            <a:r>
              <a:rPr lang="en-US" sz="2600" dirty="0" err="1">
                <a:solidFill>
                  <a:srgbClr val="000000"/>
                </a:solidFill>
                <a:latin typeface="Raleway" panose="020B0503030101060003" pitchFamily="34" charset="0"/>
                <a:ea typeface="Segoe UI" pitchFamily="34" charset="0"/>
                <a:cs typeface="Segoe UI" pitchFamily="34" charset="0"/>
              </a:rPr>
              <a:t>ingreso</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23" action="ppaction://hlinksldjump"/>
              <a:extLst>
                <a:ext uri="{FF2B5EF4-FFF2-40B4-BE49-F238E27FC236}">
                  <a16:creationId xmlns:a16="http://schemas.microsoft.com/office/drawing/2014/main" id="{E63BC99B-E73F-4F66-868B-2E3094EB5B9C}"/>
                </a:ext>
              </a:extLst>
            </p:cNvPr>
            <p:cNvSpPr txBox="1"/>
            <p:nvPr>
              <p:custDataLst>
                <p:custData r:id="rId13"/>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pic>
        <p:nvPicPr>
          <p:cNvPr id="3" name="Gráfico 2">
            <a:extLst>
              <a:ext uri="{FF2B5EF4-FFF2-40B4-BE49-F238E27FC236}">
                <a16:creationId xmlns:a16="http://schemas.microsoft.com/office/drawing/2014/main" id="{37EE659A-CCC9-4A64-8DA2-62928EE96A88}"/>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3616888" y="1746520"/>
            <a:ext cx="252000" cy="252000"/>
          </a:xfrm>
          <a:prstGeom prst="rect">
            <a:avLst/>
          </a:prstGeom>
        </p:spPr>
      </p:pic>
      <p:pic>
        <p:nvPicPr>
          <p:cNvPr id="68" name="Gráfico 67">
            <a:extLst>
              <a:ext uri="{FF2B5EF4-FFF2-40B4-BE49-F238E27FC236}">
                <a16:creationId xmlns:a16="http://schemas.microsoft.com/office/drawing/2014/main" id="{F07502BB-4CDE-4547-90BC-AB5CD7091955}"/>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3255341" y="1746520"/>
            <a:ext cx="252000" cy="252000"/>
          </a:xfrm>
          <a:prstGeom prst="rect">
            <a:avLst/>
          </a:prstGeom>
        </p:spPr>
      </p:pic>
      <p:grpSp>
        <p:nvGrpSpPr>
          <p:cNvPr id="76" name="Grupo 75">
            <a:extLst>
              <a:ext uri="{FF2B5EF4-FFF2-40B4-BE49-F238E27FC236}">
                <a16:creationId xmlns:a16="http://schemas.microsoft.com/office/drawing/2014/main" id="{0205C42D-D53F-4CBB-8252-D21EED60AD1E}"/>
              </a:ext>
            </a:extLst>
          </p:cNvPr>
          <p:cNvGrpSpPr/>
          <p:nvPr>
            <p:custDataLst>
              <p:custData r:id="rId5"/>
            </p:custDataLst>
          </p:nvPr>
        </p:nvGrpSpPr>
        <p:grpSpPr>
          <a:xfrm>
            <a:off x="468734" y="2128773"/>
            <a:ext cx="4096866" cy="538609"/>
            <a:chOff x="4760668" y="4114191"/>
            <a:chExt cx="2616422" cy="538609"/>
          </a:xfrm>
        </p:grpSpPr>
        <p:sp>
          <p:nvSpPr>
            <p:cNvPr id="79" name="Rectángulo: esquinas redondeadas 78">
              <a:extLst>
                <a:ext uri="{FF2B5EF4-FFF2-40B4-BE49-F238E27FC236}">
                  <a16:creationId xmlns:a16="http://schemas.microsoft.com/office/drawing/2014/main" id="{F2678A59-AAA7-43BC-9D3D-233770917354}"/>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0" name="Content">
              <a:extLst>
                <a:ext uri="{FF2B5EF4-FFF2-40B4-BE49-F238E27FC236}">
                  <a16:creationId xmlns:a16="http://schemas.microsoft.com/office/drawing/2014/main" id="{9DEDDFEA-B7C8-4D19-BE08-9F46C7349FD0}"/>
                </a:ext>
              </a:extLst>
            </p:cNvPr>
            <p:cNvSpPr txBox="1"/>
            <p:nvPr>
              <p:custDataLst>
                <p:custData r:id="rId12"/>
              </p:custDataLst>
            </p:nvPr>
          </p:nvSpPr>
          <p:spPr>
            <a:xfrm>
              <a:off x="4760668" y="4114191"/>
              <a:ext cx="2616422" cy="538609"/>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Cuáles</a:t>
              </a:r>
              <a:r>
                <a:rPr lang="en-US" sz="1600" dirty="0">
                  <a:solidFill>
                    <a:schemeClr val="bg2">
                      <a:lumMod val="50000"/>
                    </a:schemeClr>
                  </a:solidFill>
                  <a:latin typeface="Raleway" panose="020B0503030101060003" pitchFamily="34" charset="0"/>
                  <a:ea typeface="Segoe UI" pitchFamily="34" charset="0"/>
                  <a:cs typeface="Segoe UI" pitchFamily="34" charset="0"/>
                </a:rPr>
                <a:t> son las </a:t>
              </a:r>
              <a:r>
                <a:rPr lang="en-US" sz="1600" dirty="0" err="1">
                  <a:solidFill>
                    <a:schemeClr val="bg2">
                      <a:lumMod val="50000"/>
                    </a:schemeClr>
                  </a:solidFill>
                  <a:latin typeface="Raleway" panose="020B0503030101060003" pitchFamily="34" charset="0"/>
                  <a:ea typeface="Segoe UI" pitchFamily="34" charset="0"/>
                  <a:cs typeface="Segoe UI" pitchFamily="34" charset="0"/>
                </a:rPr>
                <a:t>habilidades</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necesarias</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grpSp>
        <p:nvGrpSpPr>
          <p:cNvPr id="87" name="Grupo 86">
            <a:extLst>
              <a:ext uri="{FF2B5EF4-FFF2-40B4-BE49-F238E27FC236}">
                <a16:creationId xmlns:a16="http://schemas.microsoft.com/office/drawing/2014/main" id="{157B32FF-5F58-4CA2-9C6D-F0A4176728C0}"/>
              </a:ext>
            </a:extLst>
          </p:cNvPr>
          <p:cNvGrpSpPr/>
          <p:nvPr>
            <p:custDataLst>
              <p:custData r:id="rId6"/>
            </p:custDataLst>
          </p:nvPr>
        </p:nvGrpSpPr>
        <p:grpSpPr>
          <a:xfrm>
            <a:off x="4691302" y="2251890"/>
            <a:ext cx="4747973" cy="292388"/>
            <a:chOff x="4760668" y="4237301"/>
            <a:chExt cx="2616422" cy="292388"/>
          </a:xfrm>
        </p:grpSpPr>
        <p:sp>
          <p:nvSpPr>
            <p:cNvPr id="88" name="Rectángulo: esquinas redondeadas 87">
              <a:extLst>
                <a:ext uri="{FF2B5EF4-FFF2-40B4-BE49-F238E27FC236}">
                  <a16:creationId xmlns:a16="http://schemas.microsoft.com/office/drawing/2014/main" id="{61883640-E1EA-4194-A15D-114A39C0B53E}"/>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9" name="Content">
              <a:extLst>
                <a:ext uri="{FF2B5EF4-FFF2-40B4-BE49-F238E27FC236}">
                  <a16:creationId xmlns:a16="http://schemas.microsoft.com/office/drawing/2014/main" id="{D8A48B76-0EE7-46A8-86D3-6A0B063D2BEE}"/>
                </a:ext>
              </a:extLst>
            </p:cNvPr>
            <p:cNvSpPr txBox="1"/>
            <p:nvPr>
              <p:custDataLst>
                <p:custData r:id="rId11"/>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Cuáles</a:t>
              </a:r>
              <a:r>
                <a:rPr lang="en-US" sz="1600" dirty="0">
                  <a:solidFill>
                    <a:schemeClr val="bg2">
                      <a:lumMod val="50000"/>
                    </a:schemeClr>
                  </a:solidFill>
                  <a:latin typeface="Raleway" panose="020B0503030101060003" pitchFamily="34" charset="0"/>
                  <a:ea typeface="Segoe UI" pitchFamily="34" charset="0"/>
                  <a:cs typeface="Segoe UI" pitchFamily="34" charset="0"/>
                </a:rPr>
                <a:t> son las </a:t>
              </a:r>
              <a:r>
                <a:rPr lang="en-US" sz="1600" dirty="0" err="1">
                  <a:solidFill>
                    <a:schemeClr val="bg2">
                      <a:lumMod val="50000"/>
                    </a:schemeClr>
                  </a:solidFill>
                  <a:latin typeface="Raleway" panose="020B0503030101060003" pitchFamily="34" charset="0"/>
                  <a:ea typeface="Segoe UI" pitchFamily="34" charset="0"/>
                  <a:cs typeface="Segoe UI" pitchFamily="34" charset="0"/>
                </a:rPr>
                <a:t>actitudes</a:t>
              </a:r>
              <a:r>
                <a:rPr lang="en-US" sz="1600" dirty="0">
                  <a:solidFill>
                    <a:schemeClr val="bg2">
                      <a:lumMod val="50000"/>
                    </a:schemeClr>
                  </a:solidFill>
                  <a:latin typeface="Raleway" panose="020B0503030101060003" pitchFamily="34" charset="0"/>
                  <a:ea typeface="Segoe UI" pitchFamily="34" charset="0"/>
                  <a:cs typeface="Segoe UI" pitchFamily="34" charset="0"/>
                </a:rPr>
                <a:t> y </a:t>
              </a:r>
              <a:r>
                <a:rPr lang="en-US" sz="1600" dirty="0" err="1">
                  <a:solidFill>
                    <a:schemeClr val="bg2">
                      <a:lumMod val="50000"/>
                    </a:schemeClr>
                  </a:solidFill>
                  <a:latin typeface="Raleway" panose="020B0503030101060003" pitchFamily="34" charset="0"/>
                  <a:ea typeface="Segoe UI" pitchFamily="34" charset="0"/>
                  <a:cs typeface="Segoe UI" pitchFamily="34" charset="0"/>
                </a:rPr>
                <a:t>valores</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necesarios</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pic>
        <p:nvPicPr>
          <p:cNvPr id="62" name="Gráfico 61">
            <a:extLst>
              <a:ext uri="{FF2B5EF4-FFF2-40B4-BE49-F238E27FC236}">
                <a16:creationId xmlns:a16="http://schemas.microsoft.com/office/drawing/2014/main" id="{F43F72B8-8551-4355-9BDE-E9CDA2DCDAE9}"/>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4001386" y="1746520"/>
            <a:ext cx="252000" cy="252000"/>
          </a:xfrm>
          <a:prstGeom prst="rect">
            <a:avLst/>
          </a:prstGeom>
        </p:spPr>
      </p:pic>
      <p:grpSp>
        <p:nvGrpSpPr>
          <p:cNvPr id="63" name="Grupo 62">
            <a:extLst>
              <a:ext uri="{FF2B5EF4-FFF2-40B4-BE49-F238E27FC236}">
                <a16:creationId xmlns:a16="http://schemas.microsoft.com/office/drawing/2014/main" id="{23B823AF-2588-4F29-BAD2-9CE2FF3FB1CD}"/>
              </a:ext>
            </a:extLst>
          </p:cNvPr>
          <p:cNvGrpSpPr/>
          <p:nvPr/>
        </p:nvGrpSpPr>
        <p:grpSpPr>
          <a:xfrm>
            <a:off x="457886" y="1475469"/>
            <a:ext cx="4457299" cy="119148"/>
            <a:chOff x="4456771" y="1094344"/>
            <a:chExt cx="4457299" cy="119148"/>
          </a:xfrm>
        </p:grpSpPr>
        <p:sp>
          <p:nvSpPr>
            <p:cNvPr id="64" name="Elipse 63">
              <a:extLst>
                <a:ext uri="{FF2B5EF4-FFF2-40B4-BE49-F238E27FC236}">
                  <a16:creationId xmlns:a16="http://schemas.microsoft.com/office/drawing/2014/main" id="{C723188D-4680-422C-957C-A2C6A9F89E83}"/>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1" name="Elipse 80">
              <a:extLst>
                <a:ext uri="{FF2B5EF4-FFF2-40B4-BE49-F238E27FC236}">
                  <a16:creationId xmlns:a16="http://schemas.microsoft.com/office/drawing/2014/main" id="{82342B15-0EA8-4482-8F84-A0782CBE2127}"/>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2" name="Elipse 81">
              <a:extLst>
                <a:ext uri="{FF2B5EF4-FFF2-40B4-BE49-F238E27FC236}">
                  <a16:creationId xmlns:a16="http://schemas.microsoft.com/office/drawing/2014/main" id="{AD94C3F7-ACB0-44D7-A16B-4766F573FCBF}"/>
                </a:ext>
              </a:extLst>
            </p:cNvPr>
            <p:cNvSpPr/>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3" name="Elipse 82">
              <a:extLst>
                <a:ext uri="{FF2B5EF4-FFF2-40B4-BE49-F238E27FC236}">
                  <a16:creationId xmlns:a16="http://schemas.microsoft.com/office/drawing/2014/main" id="{56C1B7EE-9F15-487D-A86B-5F24BE752987}"/>
                </a:ext>
              </a:extLst>
            </p:cNvPr>
            <p:cNvSpPr/>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4" name="Elipse 83">
              <a:extLst>
                <a:ext uri="{FF2B5EF4-FFF2-40B4-BE49-F238E27FC236}">
                  <a16:creationId xmlns:a16="http://schemas.microsoft.com/office/drawing/2014/main" id="{B21C2611-BC4F-4088-A0B4-42AA5B09C369}"/>
                </a:ext>
              </a:extLst>
            </p:cNvPr>
            <p:cNvSpPr/>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85" name="Conector recto 84">
              <a:extLst>
                <a:ext uri="{FF2B5EF4-FFF2-40B4-BE49-F238E27FC236}">
                  <a16:creationId xmlns:a16="http://schemas.microsoft.com/office/drawing/2014/main" id="{D23AC11F-9753-4D7B-AA67-8B2DD82307F1}"/>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86" name="Conector recto 85">
              <a:extLst>
                <a:ext uri="{FF2B5EF4-FFF2-40B4-BE49-F238E27FC236}">
                  <a16:creationId xmlns:a16="http://schemas.microsoft.com/office/drawing/2014/main" id="{851AB355-5A75-4CB6-97FA-AF751937CC78}"/>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90" name="Conector recto 89">
              <a:extLst>
                <a:ext uri="{FF2B5EF4-FFF2-40B4-BE49-F238E27FC236}">
                  <a16:creationId xmlns:a16="http://schemas.microsoft.com/office/drawing/2014/main" id="{7614CD35-0905-4009-99DE-F7478C4DD467}"/>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91" name="Conector recto 90">
              <a:extLst>
                <a:ext uri="{FF2B5EF4-FFF2-40B4-BE49-F238E27FC236}">
                  <a16:creationId xmlns:a16="http://schemas.microsoft.com/office/drawing/2014/main" id="{BF284E59-4BAE-437B-9879-0AE179397639}"/>
                </a:ext>
              </a:extLst>
            </p:cNvPr>
            <p:cNvCxnSpPr>
              <a:cxnSpLocks/>
            </p:cNvCxnSpPr>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grpSp>
        <p:nvGrpSpPr>
          <p:cNvPr id="92" name="Grupo 91">
            <a:extLst>
              <a:ext uri="{FF2B5EF4-FFF2-40B4-BE49-F238E27FC236}">
                <a16:creationId xmlns:a16="http://schemas.microsoft.com/office/drawing/2014/main" id="{A0A41C26-D603-4CFA-A882-8837D767E166}"/>
              </a:ext>
            </a:extLst>
          </p:cNvPr>
          <p:cNvGrpSpPr/>
          <p:nvPr>
            <p:custDataLst>
              <p:custData r:id="rId7"/>
            </p:custDataLst>
          </p:nvPr>
        </p:nvGrpSpPr>
        <p:grpSpPr>
          <a:xfrm>
            <a:off x="467619" y="2502670"/>
            <a:ext cx="3959238" cy="538609"/>
            <a:chOff x="4760668" y="4114191"/>
            <a:chExt cx="2616422" cy="538609"/>
          </a:xfrm>
        </p:grpSpPr>
        <p:sp>
          <p:nvSpPr>
            <p:cNvPr id="93" name="Rectángulo: esquinas redondeadas 92">
              <a:extLst>
                <a:ext uri="{FF2B5EF4-FFF2-40B4-BE49-F238E27FC236}">
                  <a16:creationId xmlns:a16="http://schemas.microsoft.com/office/drawing/2014/main" id="{85F142A1-6FC4-436B-8537-56F9520BFE05}"/>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4" name="Content">
              <a:extLst>
                <a:ext uri="{FF2B5EF4-FFF2-40B4-BE49-F238E27FC236}">
                  <a16:creationId xmlns:a16="http://schemas.microsoft.com/office/drawing/2014/main" id="{4676344B-7E95-4961-9AD6-45F79CFB6BF3}"/>
                </a:ext>
              </a:extLst>
            </p:cNvPr>
            <p:cNvSpPr txBox="1"/>
            <p:nvPr>
              <p:custDataLst>
                <p:custData r:id="rId10"/>
              </p:custDataLst>
            </p:nvPr>
          </p:nvSpPr>
          <p:spPr>
            <a:xfrm>
              <a:off x="4760668" y="4114191"/>
              <a:ext cx="2616422" cy="538609"/>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Cuáles</a:t>
              </a:r>
              <a:r>
                <a:rPr lang="en-US" sz="1600" dirty="0">
                  <a:solidFill>
                    <a:schemeClr val="bg2">
                      <a:lumMod val="50000"/>
                    </a:schemeClr>
                  </a:solidFill>
                  <a:latin typeface="Raleway" panose="020B0503030101060003" pitchFamily="34" charset="0"/>
                  <a:ea typeface="Segoe UI" pitchFamily="34" charset="0"/>
                  <a:cs typeface="Segoe UI" pitchFamily="34" charset="0"/>
                </a:rPr>
                <a:t> son las </a:t>
              </a:r>
              <a:r>
                <a:rPr lang="en-US" sz="1600" dirty="0" err="1">
                  <a:solidFill>
                    <a:schemeClr val="bg2">
                      <a:lumMod val="50000"/>
                    </a:schemeClr>
                  </a:solidFill>
                  <a:latin typeface="Raleway" panose="020B0503030101060003" pitchFamily="34" charset="0"/>
                  <a:ea typeface="Segoe UI" pitchFamily="34" charset="0"/>
                  <a:cs typeface="Segoe UI" pitchFamily="34" charset="0"/>
                </a:rPr>
                <a:t>destrezas</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necesarias</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grpSp>
        <p:nvGrpSpPr>
          <p:cNvPr id="95" name="Grupo 94">
            <a:extLst>
              <a:ext uri="{FF2B5EF4-FFF2-40B4-BE49-F238E27FC236}">
                <a16:creationId xmlns:a16="http://schemas.microsoft.com/office/drawing/2014/main" id="{4E02E7BE-3151-4237-ADA8-D820F9BB3C33}"/>
              </a:ext>
            </a:extLst>
          </p:cNvPr>
          <p:cNvGrpSpPr/>
          <p:nvPr>
            <p:custDataLst>
              <p:custData r:id="rId8"/>
            </p:custDataLst>
          </p:nvPr>
        </p:nvGrpSpPr>
        <p:grpSpPr>
          <a:xfrm>
            <a:off x="470752" y="3025174"/>
            <a:ext cx="11246910" cy="3546437"/>
            <a:chOff x="3671888" y="3718560"/>
            <a:chExt cx="3557587" cy="292388"/>
          </a:xfrm>
        </p:grpSpPr>
        <p:sp>
          <p:nvSpPr>
            <p:cNvPr id="96" name="Rectángulo: esquinas redondeadas 95">
              <a:extLst>
                <a:ext uri="{FF2B5EF4-FFF2-40B4-BE49-F238E27FC236}">
                  <a16:creationId xmlns:a16="http://schemas.microsoft.com/office/drawing/2014/main" id="{AC1BDA84-ACE8-47B8-A8FC-AE47C4BA38E9}"/>
                </a:ext>
              </a:extLst>
            </p:cNvPr>
            <p:cNvSpPr/>
            <p:nvPr/>
          </p:nvSpPr>
          <p:spPr>
            <a:xfrm>
              <a:off x="3671888" y="3718560"/>
              <a:ext cx="3557587"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7" name="Content">
              <a:extLst>
                <a:ext uri="{FF2B5EF4-FFF2-40B4-BE49-F238E27FC236}">
                  <a16:creationId xmlns:a16="http://schemas.microsoft.com/office/drawing/2014/main" id="{C9B1E640-8F81-4E63-8479-5C8893EB4871}"/>
                </a:ext>
              </a:extLst>
            </p:cNvPr>
            <p:cNvSpPr txBox="1"/>
            <p:nvPr>
              <p:custDataLst>
                <p:custData r:id="rId9"/>
              </p:custDataLst>
            </p:nvPr>
          </p:nvSpPr>
          <p:spPr>
            <a:xfrm>
              <a:off x="3671888" y="3749804"/>
              <a:ext cx="3434541" cy="44406"/>
            </a:xfrm>
            <a:prstGeom prst="rect">
              <a:avLst/>
            </a:prstGeom>
            <a:noFill/>
          </p:spPr>
          <p:txBody>
            <a:bodyPr wrap="square" lIns="91440" tIns="18288" rIns="91440" bIns="27432" rtlCol="0" anchor="ctr" anchorCtr="0">
              <a:spAutoFit/>
            </a:bodyPr>
            <a:lstStyle/>
            <a:p>
              <a:r>
                <a:rPr lang="en-US" sz="1600" dirty="0" err="1">
                  <a:solidFill>
                    <a:schemeClr val="bg1">
                      <a:lumMod val="65000"/>
                    </a:schemeClr>
                  </a:solidFill>
                  <a:latin typeface="Raleway" panose="020B0503030101060003" pitchFamily="34" charset="0"/>
                  <a:ea typeface="Segoe UI" pitchFamily="34" charset="0"/>
                  <a:cs typeface="Segoe UI" pitchFamily="34" charset="0"/>
                </a:rPr>
                <a:t>Expresa</a:t>
              </a:r>
              <a:r>
                <a:rPr lang="en-US" sz="1600" dirty="0">
                  <a:solidFill>
                    <a:schemeClr val="bg1">
                      <a:lumMod val="65000"/>
                    </a:schemeClr>
                  </a:solidFill>
                  <a:latin typeface="Raleway" panose="020B0503030101060003" pitchFamily="34" charset="0"/>
                  <a:ea typeface="Segoe UI" pitchFamily="34" charset="0"/>
                  <a:cs typeface="Segoe UI" pitchFamily="34" charset="0"/>
                </a:rPr>
                <a:t> de forma </a:t>
              </a:r>
              <a:r>
                <a:rPr lang="en-US" sz="1600" dirty="0" err="1">
                  <a:solidFill>
                    <a:schemeClr val="bg1">
                      <a:lumMod val="65000"/>
                    </a:schemeClr>
                  </a:solidFill>
                  <a:latin typeface="Raleway" panose="020B0503030101060003" pitchFamily="34" charset="0"/>
                  <a:ea typeface="Segoe UI" pitchFamily="34" charset="0"/>
                  <a:cs typeface="Segoe UI" pitchFamily="34" charset="0"/>
                </a:rPr>
                <a:t>condensada</a:t>
              </a:r>
              <a:r>
                <a:rPr lang="en-US" sz="1600" dirty="0">
                  <a:solidFill>
                    <a:schemeClr val="bg1">
                      <a:lumMod val="65000"/>
                    </a:schemeClr>
                  </a:solidFill>
                  <a:latin typeface="Raleway" panose="020B0503030101060003" pitchFamily="34" charset="0"/>
                  <a:ea typeface="Segoe UI" pitchFamily="34" charset="0"/>
                  <a:cs typeface="Segoe UI" pitchFamily="34" charset="0"/>
                </a:rPr>
                <a:t> las </a:t>
              </a:r>
              <a:r>
                <a:rPr lang="en-US" sz="1600" dirty="0" err="1">
                  <a:solidFill>
                    <a:schemeClr val="bg1">
                      <a:lumMod val="65000"/>
                    </a:schemeClr>
                  </a:solidFill>
                  <a:latin typeface="Raleway" panose="020B0503030101060003" pitchFamily="34" charset="0"/>
                  <a:ea typeface="Segoe UI" pitchFamily="34" charset="0"/>
                  <a:cs typeface="Segoe UI" pitchFamily="34" charset="0"/>
                </a:rPr>
                <a:t>características</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deseables</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en</a:t>
              </a:r>
              <a:r>
                <a:rPr lang="en-US" sz="1600" dirty="0">
                  <a:solidFill>
                    <a:schemeClr val="bg1">
                      <a:lumMod val="65000"/>
                    </a:schemeClr>
                  </a:solidFill>
                  <a:latin typeface="Raleway" panose="020B0503030101060003" pitchFamily="34" charset="0"/>
                  <a:ea typeface="Segoe UI" pitchFamily="34" charset="0"/>
                  <a:cs typeface="Segoe UI" pitchFamily="34" charset="0"/>
                </a:rPr>
                <a:t> el </a:t>
              </a:r>
              <a:r>
                <a:rPr lang="en-US" sz="1600" dirty="0" err="1">
                  <a:solidFill>
                    <a:schemeClr val="bg1">
                      <a:lumMod val="65000"/>
                    </a:schemeClr>
                  </a:solidFill>
                  <a:latin typeface="Raleway" panose="020B0503030101060003" pitchFamily="34" charset="0"/>
                  <a:ea typeface="Segoe UI" pitchFamily="34" charset="0"/>
                  <a:cs typeface="Segoe UI" pitchFamily="34" charset="0"/>
                </a:rPr>
                <a:t>aspirante</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distinguiendo</a:t>
              </a:r>
              <a:r>
                <a:rPr lang="en-US" sz="1600" dirty="0">
                  <a:solidFill>
                    <a:schemeClr val="bg1">
                      <a:lumMod val="65000"/>
                    </a:schemeClr>
                  </a:solidFill>
                  <a:latin typeface="Raleway" panose="020B0503030101060003" pitchFamily="34" charset="0"/>
                  <a:ea typeface="Segoe UI" pitchFamily="34" charset="0"/>
                  <a:cs typeface="Segoe UI" pitchFamily="34" charset="0"/>
                </a:rPr>
                <a:t> los </a:t>
              </a:r>
              <a:r>
                <a:rPr lang="en-US" sz="1600" dirty="0" err="1">
                  <a:solidFill>
                    <a:schemeClr val="bg1">
                      <a:lumMod val="65000"/>
                    </a:schemeClr>
                  </a:solidFill>
                  <a:latin typeface="Raleway" panose="020B0503030101060003" pitchFamily="34" charset="0"/>
                  <a:ea typeface="Segoe UI" pitchFamily="34" charset="0"/>
                  <a:cs typeface="Segoe UI" pitchFamily="34" charset="0"/>
                </a:rPr>
                <a:t>conocimientos</a:t>
              </a:r>
              <a:r>
                <a:rPr lang="en-US" sz="1600" dirty="0">
                  <a:solidFill>
                    <a:schemeClr val="bg1">
                      <a:lumMod val="65000"/>
                    </a:schemeClr>
                  </a:solidFill>
                  <a:latin typeface="Raleway" panose="020B0503030101060003" pitchFamily="34" charset="0"/>
                  <a:ea typeface="Segoe UI" pitchFamily="34" charset="0"/>
                  <a:cs typeface="Segoe UI" pitchFamily="34" charset="0"/>
                </a:rPr>
                <a:t>, las </a:t>
              </a:r>
              <a:r>
                <a:rPr lang="en-US" sz="1600" dirty="0" err="1">
                  <a:solidFill>
                    <a:schemeClr val="bg1">
                      <a:lumMod val="65000"/>
                    </a:schemeClr>
                  </a:solidFill>
                  <a:latin typeface="Raleway" panose="020B0503030101060003" pitchFamily="34" charset="0"/>
                  <a:ea typeface="Segoe UI" pitchFamily="34" charset="0"/>
                  <a:cs typeface="Segoe UI" pitchFamily="34" charset="0"/>
                </a:rPr>
                <a:t>habilidades</a:t>
              </a:r>
              <a:r>
                <a:rPr lang="en-US" sz="1600" dirty="0">
                  <a:solidFill>
                    <a:schemeClr val="bg1">
                      <a:lumMod val="65000"/>
                    </a:schemeClr>
                  </a:solidFill>
                  <a:latin typeface="Raleway" panose="020B0503030101060003" pitchFamily="34" charset="0"/>
                  <a:ea typeface="Segoe UI" pitchFamily="34" charset="0"/>
                  <a:cs typeface="Segoe UI" pitchFamily="34" charset="0"/>
                </a:rPr>
                <a:t> y las </a:t>
              </a:r>
              <a:r>
                <a:rPr lang="en-US" sz="1600" dirty="0" err="1">
                  <a:solidFill>
                    <a:schemeClr val="bg1">
                      <a:lumMod val="65000"/>
                    </a:schemeClr>
                  </a:solidFill>
                  <a:latin typeface="Raleway" panose="020B0503030101060003" pitchFamily="34" charset="0"/>
                  <a:ea typeface="Segoe UI" pitchFamily="34" charset="0"/>
                  <a:cs typeface="Segoe UI" pitchFamily="34" charset="0"/>
                </a:rPr>
                <a:t>actitudes</a:t>
              </a:r>
              <a:r>
                <a:rPr lang="en-US" sz="1600" dirty="0">
                  <a:solidFill>
                    <a:schemeClr val="bg1">
                      <a:lumMod val="65000"/>
                    </a:schemeClr>
                  </a:solidFill>
                  <a:latin typeface="Raleway" panose="020B0503030101060003" pitchFamily="34" charset="0"/>
                  <a:ea typeface="Segoe UI" pitchFamily="34" charset="0"/>
                  <a:cs typeface="Segoe UI" pitchFamily="34" charset="0"/>
                </a:rPr>
                <a:t> que debe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poseer</a:t>
              </a:r>
              <a:r>
                <a:rPr lang="en-US" sz="1600" dirty="0">
                  <a:solidFill>
                    <a:schemeClr val="bg1">
                      <a:lumMod val="65000"/>
                    </a:schemeClr>
                  </a:solidFill>
                  <a:latin typeface="Raleway" panose="020B0503030101060003" pitchFamily="34" charset="0"/>
                  <a:ea typeface="Segoe UI" pitchFamily="34" charset="0"/>
                  <a:cs typeface="Segoe UI" pitchFamily="34" charset="0"/>
                </a:rPr>
                <a:t>…</a:t>
              </a:r>
            </a:p>
          </p:txBody>
        </p:sp>
      </p:grpSp>
      <p:cxnSp>
        <p:nvCxnSpPr>
          <p:cNvPr id="98" name="Conector recto 97">
            <a:extLst>
              <a:ext uri="{FF2B5EF4-FFF2-40B4-BE49-F238E27FC236}">
                <a16:creationId xmlns:a16="http://schemas.microsoft.com/office/drawing/2014/main" id="{FDB9B623-220B-4E82-A098-51446DCF3482}"/>
              </a:ext>
            </a:extLst>
          </p:cNvPr>
          <p:cNvCxnSpPr>
            <a:cxnSpLocks/>
          </p:cNvCxnSpPr>
          <p:nvPr/>
        </p:nvCxnSpPr>
        <p:spPr>
          <a:xfrm>
            <a:off x="467619" y="3368376"/>
            <a:ext cx="112464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99" name="Imagen 98">
            <a:extLst>
              <a:ext uri="{FF2B5EF4-FFF2-40B4-BE49-F238E27FC236}">
                <a16:creationId xmlns:a16="http://schemas.microsoft.com/office/drawing/2014/main" id="{10AA35F3-C3D5-4C9B-BA68-E49BE45E2AE0}"/>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558321" y="3088906"/>
            <a:ext cx="234905" cy="234905"/>
          </a:xfrm>
          <a:prstGeom prst="rect">
            <a:avLst/>
          </a:prstGeom>
        </p:spPr>
      </p:pic>
      <p:pic>
        <p:nvPicPr>
          <p:cNvPr id="100" name="Imagen 99">
            <a:extLst>
              <a:ext uri="{FF2B5EF4-FFF2-40B4-BE49-F238E27FC236}">
                <a16:creationId xmlns:a16="http://schemas.microsoft.com/office/drawing/2014/main" id="{F20AA1C1-FABD-4E06-B5D7-F20E3B666CB9}"/>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863335" y="3092343"/>
            <a:ext cx="234905" cy="234905"/>
          </a:xfrm>
          <a:prstGeom prst="rect">
            <a:avLst/>
          </a:prstGeom>
        </p:spPr>
      </p:pic>
      <p:pic>
        <p:nvPicPr>
          <p:cNvPr id="101" name="Imagen 100">
            <a:extLst>
              <a:ext uri="{FF2B5EF4-FFF2-40B4-BE49-F238E27FC236}">
                <a16:creationId xmlns:a16="http://schemas.microsoft.com/office/drawing/2014/main" id="{46C7393B-33D2-488D-B8BC-AD20DB9DA0D8}"/>
              </a:ext>
            </a:extLst>
          </p:cNvPr>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1154781" y="3088906"/>
            <a:ext cx="234905" cy="234905"/>
          </a:xfrm>
          <a:prstGeom prst="rect">
            <a:avLst/>
          </a:prstGeom>
        </p:spPr>
      </p:pic>
      <p:pic>
        <p:nvPicPr>
          <p:cNvPr id="102" name="Imagen 101">
            <a:extLst>
              <a:ext uri="{FF2B5EF4-FFF2-40B4-BE49-F238E27FC236}">
                <a16:creationId xmlns:a16="http://schemas.microsoft.com/office/drawing/2014/main" id="{C3207206-1C54-4712-AB33-922CEE2E801C}"/>
              </a:ext>
            </a:extLst>
          </p:cNvPr>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1994799" y="3088906"/>
            <a:ext cx="234905" cy="234905"/>
          </a:xfrm>
          <a:prstGeom prst="rect">
            <a:avLst/>
          </a:prstGeom>
        </p:spPr>
      </p:pic>
      <p:pic>
        <p:nvPicPr>
          <p:cNvPr id="103" name="Imagen 102">
            <a:extLst>
              <a:ext uri="{FF2B5EF4-FFF2-40B4-BE49-F238E27FC236}">
                <a16:creationId xmlns:a16="http://schemas.microsoft.com/office/drawing/2014/main" id="{B13EC47E-6D3D-465D-BC90-30E56FDF0E22}"/>
              </a:ext>
            </a:extLst>
          </p:cNvPr>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2274113" y="3088119"/>
            <a:ext cx="234906" cy="234906"/>
          </a:xfrm>
          <a:prstGeom prst="rect">
            <a:avLst/>
          </a:prstGeom>
        </p:spPr>
      </p:pic>
      <p:pic>
        <p:nvPicPr>
          <p:cNvPr id="104" name="Imagen 103">
            <a:extLst>
              <a:ext uri="{FF2B5EF4-FFF2-40B4-BE49-F238E27FC236}">
                <a16:creationId xmlns:a16="http://schemas.microsoft.com/office/drawing/2014/main" id="{6B39CB61-B808-4B5F-9F80-02DB99BEEDB9}"/>
              </a:ext>
            </a:extLst>
          </p:cNvPr>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a:off x="1719049" y="3088119"/>
            <a:ext cx="234906" cy="234906"/>
          </a:xfrm>
          <a:prstGeom prst="rect">
            <a:avLst/>
          </a:prstGeom>
        </p:spPr>
      </p:pic>
      <p:pic>
        <p:nvPicPr>
          <p:cNvPr id="114" name="Imagen 113">
            <a:extLst>
              <a:ext uri="{FF2B5EF4-FFF2-40B4-BE49-F238E27FC236}">
                <a16:creationId xmlns:a16="http://schemas.microsoft.com/office/drawing/2014/main" id="{7A6DF5FE-09D2-4CEE-A1FE-91DB5E5152D6}"/>
              </a:ext>
            </a:extLst>
          </p:cNvPr>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a:off x="2851658" y="3088120"/>
            <a:ext cx="234906" cy="234906"/>
          </a:xfrm>
          <a:prstGeom prst="rect">
            <a:avLst/>
          </a:prstGeom>
        </p:spPr>
      </p:pic>
      <p:pic>
        <p:nvPicPr>
          <p:cNvPr id="115" name="Imagen 114">
            <a:extLst>
              <a:ext uri="{FF2B5EF4-FFF2-40B4-BE49-F238E27FC236}">
                <a16:creationId xmlns:a16="http://schemas.microsoft.com/office/drawing/2014/main" id="{3050B0FE-EF13-472E-A29F-6BE86DEE3AEE}"/>
              </a:ext>
            </a:extLst>
          </p:cNvPr>
          <p:cNvPicPr>
            <a:picLocks noChangeAspect="1"/>
          </p:cNvPicPr>
          <p:nvPr/>
        </p:nvPicPr>
        <p:blipFill>
          <a:blip r:embed="rId37">
            <a:extLst>
              <a:ext uri="{28A0092B-C50C-407E-A947-70E740481C1C}">
                <a14:useLocalDpi xmlns:a14="http://schemas.microsoft.com/office/drawing/2010/main" val="0"/>
              </a:ext>
              <a:ext uri="{96DAC541-7B7A-43D3-8B79-37D633B846F1}">
                <asvg:svgBlip xmlns:asvg="http://schemas.microsoft.com/office/drawing/2016/SVG/main" r:embed="rId38"/>
              </a:ext>
            </a:extLst>
          </a:blip>
          <a:srcRect/>
          <a:stretch/>
        </p:blipFill>
        <p:spPr>
          <a:xfrm>
            <a:off x="3149007" y="3088119"/>
            <a:ext cx="234906" cy="234906"/>
          </a:xfrm>
          <a:prstGeom prst="rect">
            <a:avLst/>
          </a:prstGeom>
        </p:spPr>
      </p:pic>
      <p:grpSp>
        <p:nvGrpSpPr>
          <p:cNvPr id="116" name="Grupo 115">
            <a:extLst>
              <a:ext uri="{FF2B5EF4-FFF2-40B4-BE49-F238E27FC236}">
                <a16:creationId xmlns:a16="http://schemas.microsoft.com/office/drawing/2014/main" id="{7F6B5AF3-EEA5-4534-A2C7-8E1405A48CCA}"/>
              </a:ext>
            </a:extLst>
          </p:cNvPr>
          <p:cNvGrpSpPr/>
          <p:nvPr/>
        </p:nvGrpSpPr>
        <p:grpSpPr>
          <a:xfrm>
            <a:off x="11455839" y="3429000"/>
            <a:ext cx="180000" cy="3067888"/>
            <a:chOff x="10045700" y="1993900"/>
            <a:chExt cx="180000" cy="4533900"/>
          </a:xfrm>
        </p:grpSpPr>
        <p:sp>
          <p:nvSpPr>
            <p:cNvPr id="117" name="Rectángulo: esquinas redondeadas 116">
              <a:extLst>
                <a:ext uri="{FF2B5EF4-FFF2-40B4-BE49-F238E27FC236}">
                  <a16:creationId xmlns:a16="http://schemas.microsoft.com/office/drawing/2014/main" id="{0CB7D700-9223-4E21-87D0-C5EF4810212E}"/>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8" name="Rectángulo: esquinas redondeadas 117">
              <a:extLst>
                <a:ext uri="{FF2B5EF4-FFF2-40B4-BE49-F238E27FC236}">
                  <a16:creationId xmlns:a16="http://schemas.microsoft.com/office/drawing/2014/main" id="{3AC305B8-895A-4FCC-B970-938EDF0EB56A}"/>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05" name="Imagen 104">
            <a:extLst>
              <a:ext uri="{FF2B5EF4-FFF2-40B4-BE49-F238E27FC236}">
                <a16:creationId xmlns:a16="http://schemas.microsoft.com/office/drawing/2014/main" id="{6D643A6C-105A-45BE-8DF7-6D7748287638}"/>
              </a:ext>
            </a:extLst>
          </p:cNvPr>
          <p:cNvPicPr>
            <a:picLocks noChangeAspect="1"/>
          </p:cNvPicPr>
          <p:nvPr/>
        </p:nvPicPr>
        <p:blipFill>
          <a:blip r:embed="rId39">
            <a:extLst>
              <a:ext uri="{28A0092B-C50C-407E-A947-70E740481C1C}">
                <a14:useLocalDpi xmlns:a14="http://schemas.microsoft.com/office/drawing/2010/main" val="0"/>
              </a:ext>
            </a:extLst>
          </a:blip>
          <a:stretch>
            <a:fillRect/>
          </a:stretch>
        </p:blipFill>
        <p:spPr>
          <a:xfrm>
            <a:off x="3662407" y="3092343"/>
            <a:ext cx="234906" cy="234906"/>
          </a:xfrm>
          <a:prstGeom prst="rect">
            <a:avLst/>
          </a:prstGeom>
        </p:spPr>
      </p:pic>
      <p:pic>
        <p:nvPicPr>
          <p:cNvPr id="74" name="Gráfico 73">
            <a:extLst>
              <a:ext uri="{FF2B5EF4-FFF2-40B4-BE49-F238E27FC236}">
                <a16:creationId xmlns:a16="http://schemas.microsoft.com/office/drawing/2014/main" id="{EEC59BF8-00DE-4904-95FE-F23474FE6CDF}"/>
              </a:ext>
            </a:extLst>
          </p:cNvPr>
          <p:cNvPicPr>
            <a:picLocks noChangeAspect="1"/>
          </p:cNvPicPr>
          <p:nvPr/>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4457461" y="1746520"/>
            <a:ext cx="252000" cy="252000"/>
          </a:xfrm>
          <a:prstGeom prst="rect">
            <a:avLst/>
          </a:prstGeom>
        </p:spPr>
      </p:pic>
    </p:spTree>
    <p:extLst>
      <p:ext uri="{BB962C8B-B14F-4D97-AF65-F5344CB8AC3E}">
        <p14:creationId xmlns:p14="http://schemas.microsoft.com/office/powerpoint/2010/main" val="192946493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2626040"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Perfil</a:t>
            </a:r>
            <a:r>
              <a:rPr lang="en-US" sz="2600" dirty="0">
                <a:solidFill>
                  <a:srgbClr val="000000"/>
                </a:solidFill>
                <a:latin typeface="Raleway" panose="020B0503030101060003" pitchFamily="34" charset="0"/>
                <a:ea typeface="Segoe UI" pitchFamily="34" charset="0"/>
                <a:cs typeface="Segoe UI" pitchFamily="34" charset="0"/>
              </a:rPr>
              <a:t> de </a:t>
            </a:r>
            <a:r>
              <a:rPr lang="en-US" sz="2600" dirty="0" err="1">
                <a:solidFill>
                  <a:srgbClr val="000000"/>
                </a:solidFill>
                <a:latin typeface="Raleway" panose="020B0503030101060003" pitchFamily="34" charset="0"/>
                <a:ea typeface="Segoe UI" pitchFamily="34" charset="0"/>
                <a:cs typeface="Segoe UI" pitchFamily="34" charset="0"/>
              </a:rPr>
              <a:t>egreso</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19" action="ppaction://hlinksldjump"/>
              <a:extLst>
                <a:ext uri="{FF2B5EF4-FFF2-40B4-BE49-F238E27FC236}">
                  <a16:creationId xmlns:a16="http://schemas.microsoft.com/office/drawing/2014/main" id="{E63BC99B-E73F-4F66-868B-2E3094EB5B9C}"/>
                </a:ext>
              </a:extLst>
            </p:cNvPr>
            <p:cNvSpPr txBox="1"/>
            <p:nvPr>
              <p:custDataLst>
                <p:custData r:id="rId9"/>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pic>
        <p:nvPicPr>
          <p:cNvPr id="3" name="Gráfico 2">
            <a:extLst>
              <a:ext uri="{FF2B5EF4-FFF2-40B4-BE49-F238E27FC236}">
                <a16:creationId xmlns:a16="http://schemas.microsoft.com/office/drawing/2014/main" id="{37EE659A-CCC9-4A64-8DA2-62928EE96A88}"/>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3616888" y="1746520"/>
            <a:ext cx="252000" cy="252000"/>
          </a:xfrm>
          <a:prstGeom prst="rect">
            <a:avLst/>
          </a:prstGeom>
        </p:spPr>
      </p:pic>
      <p:pic>
        <p:nvPicPr>
          <p:cNvPr id="68" name="Gráfico 67">
            <a:extLst>
              <a:ext uri="{FF2B5EF4-FFF2-40B4-BE49-F238E27FC236}">
                <a16:creationId xmlns:a16="http://schemas.microsoft.com/office/drawing/2014/main" id="{F07502BB-4CDE-4547-90BC-AB5CD7091955}"/>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3255341" y="1746520"/>
            <a:ext cx="252000" cy="252000"/>
          </a:xfrm>
          <a:prstGeom prst="rect">
            <a:avLst/>
          </a:prstGeom>
        </p:spPr>
      </p:pic>
      <p:grpSp>
        <p:nvGrpSpPr>
          <p:cNvPr id="76" name="Grupo 75">
            <a:extLst>
              <a:ext uri="{FF2B5EF4-FFF2-40B4-BE49-F238E27FC236}">
                <a16:creationId xmlns:a16="http://schemas.microsoft.com/office/drawing/2014/main" id="{0205C42D-D53F-4CBB-8252-D21EED60AD1E}"/>
              </a:ext>
            </a:extLst>
          </p:cNvPr>
          <p:cNvGrpSpPr/>
          <p:nvPr>
            <p:custDataLst>
              <p:custData r:id="rId5"/>
            </p:custDataLst>
          </p:nvPr>
        </p:nvGrpSpPr>
        <p:grpSpPr>
          <a:xfrm>
            <a:off x="468734" y="2251883"/>
            <a:ext cx="6419746" cy="292388"/>
            <a:chOff x="4760668" y="4237301"/>
            <a:chExt cx="2616422" cy="292388"/>
          </a:xfrm>
        </p:grpSpPr>
        <p:sp>
          <p:nvSpPr>
            <p:cNvPr id="79" name="Rectángulo: esquinas redondeadas 78">
              <a:extLst>
                <a:ext uri="{FF2B5EF4-FFF2-40B4-BE49-F238E27FC236}">
                  <a16:creationId xmlns:a16="http://schemas.microsoft.com/office/drawing/2014/main" id="{F2678A59-AAA7-43BC-9D3D-233770917354}"/>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0" name="Content">
              <a:extLst>
                <a:ext uri="{FF2B5EF4-FFF2-40B4-BE49-F238E27FC236}">
                  <a16:creationId xmlns:a16="http://schemas.microsoft.com/office/drawing/2014/main" id="{9DEDDFEA-B7C8-4D19-BE08-9F46C7349FD0}"/>
                </a:ext>
              </a:extLst>
            </p:cNvPr>
            <p:cNvSpPr txBox="1"/>
            <p:nvPr>
              <p:custDataLst>
                <p:custData r:id="rId8"/>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Cuáles</a:t>
              </a:r>
              <a:r>
                <a:rPr lang="en-US" sz="1600" dirty="0">
                  <a:solidFill>
                    <a:schemeClr val="bg2">
                      <a:lumMod val="50000"/>
                    </a:schemeClr>
                  </a:solidFill>
                  <a:latin typeface="Raleway" panose="020B0503030101060003" pitchFamily="34" charset="0"/>
                  <a:ea typeface="Segoe UI" pitchFamily="34" charset="0"/>
                  <a:cs typeface="Segoe UI" pitchFamily="34" charset="0"/>
                </a:rPr>
                <a:t> son las </a:t>
              </a:r>
              <a:r>
                <a:rPr lang="en-US" sz="1600" dirty="0" err="1">
                  <a:solidFill>
                    <a:schemeClr val="bg2">
                      <a:lumMod val="50000"/>
                    </a:schemeClr>
                  </a:solidFill>
                  <a:latin typeface="Raleway" panose="020B0503030101060003" pitchFamily="34" charset="0"/>
                  <a:ea typeface="Segoe UI" pitchFamily="34" charset="0"/>
                  <a:cs typeface="Segoe UI" pitchFamily="34" charset="0"/>
                </a:rPr>
                <a:t>competencias</a:t>
              </a:r>
              <a:r>
                <a:rPr lang="en-US" sz="1600" dirty="0">
                  <a:solidFill>
                    <a:schemeClr val="bg2">
                      <a:lumMod val="50000"/>
                    </a:schemeClr>
                  </a:solidFill>
                  <a:latin typeface="Raleway" panose="020B0503030101060003" pitchFamily="34" charset="0"/>
                  <a:ea typeface="Segoe UI" pitchFamily="34" charset="0"/>
                  <a:cs typeface="Segoe UI" pitchFamily="34" charset="0"/>
                </a:rPr>
                <a:t> que debe </a:t>
              </a:r>
              <a:r>
                <a:rPr lang="en-US" sz="1600" dirty="0" err="1">
                  <a:solidFill>
                    <a:schemeClr val="bg2">
                      <a:lumMod val="50000"/>
                    </a:schemeClr>
                  </a:solidFill>
                  <a:latin typeface="Raleway" panose="020B0503030101060003" pitchFamily="34" charset="0"/>
                  <a:ea typeface="Segoe UI" pitchFamily="34" charset="0"/>
                  <a:cs typeface="Segoe UI" pitchFamily="34" charset="0"/>
                </a:rPr>
                <a:t>evidenciar</a:t>
              </a:r>
              <a:r>
                <a:rPr lang="en-US" sz="1600" dirty="0">
                  <a:solidFill>
                    <a:schemeClr val="bg2">
                      <a:lumMod val="50000"/>
                    </a:schemeClr>
                  </a:solidFill>
                  <a:latin typeface="Raleway" panose="020B0503030101060003" pitchFamily="34" charset="0"/>
                  <a:ea typeface="Segoe UI" pitchFamily="34" charset="0"/>
                  <a:cs typeface="Segoe UI" pitchFamily="34" charset="0"/>
                </a:rPr>
                <a:t> el </a:t>
              </a:r>
              <a:r>
                <a:rPr lang="en-US" sz="1600" dirty="0" err="1">
                  <a:solidFill>
                    <a:schemeClr val="bg2">
                      <a:lumMod val="50000"/>
                    </a:schemeClr>
                  </a:solidFill>
                  <a:latin typeface="Raleway" panose="020B0503030101060003" pitchFamily="34" charset="0"/>
                  <a:ea typeface="Segoe UI" pitchFamily="34" charset="0"/>
                  <a:cs typeface="Segoe UI" pitchFamily="34" charset="0"/>
                </a:rPr>
                <a:t>egresado</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pic>
        <p:nvPicPr>
          <p:cNvPr id="62" name="Gráfico 61">
            <a:extLst>
              <a:ext uri="{FF2B5EF4-FFF2-40B4-BE49-F238E27FC236}">
                <a16:creationId xmlns:a16="http://schemas.microsoft.com/office/drawing/2014/main" id="{F43F72B8-8551-4355-9BDE-E9CDA2DCDAE9}"/>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4001386" y="1746520"/>
            <a:ext cx="252000" cy="252000"/>
          </a:xfrm>
          <a:prstGeom prst="rect">
            <a:avLst/>
          </a:prstGeom>
        </p:spPr>
      </p:pic>
      <p:grpSp>
        <p:nvGrpSpPr>
          <p:cNvPr id="63" name="Grupo 62">
            <a:extLst>
              <a:ext uri="{FF2B5EF4-FFF2-40B4-BE49-F238E27FC236}">
                <a16:creationId xmlns:a16="http://schemas.microsoft.com/office/drawing/2014/main" id="{23B823AF-2588-4F29-BAD2-9CE2FF3FB1CD}"/>
              </a:ext>
            </a:extLst>
          </p:cNvPr>
          <p:cNvGrpSpPr/>
          <p:nvPr/>
        </p:nvGrpSpPr>
        <p:grpSpPr>
          <a:xfrm>
            <a:off x="457886" y="1475469"/>
            <a:ext cx="4457299" cy="119148"/>
            <a:chOff x="4456771" y="1094344"/>
            <a:chExt cx="4457299" cy="119148"/>
          </a:xfrm>
        </p:grpSpPr>
        <p:sp>
          <p:nvSpPr>
            <p:cNvPr id="64" name="Elipse 63">
              <a:extLst>
                <a:ext uri="{FF2B5EF4-FFF2-40B4-BE49-F238E27FC236}">
                  <a16:creationId xmlns:a16="http://schemas.microsoft.com/office/drawing/2014/main" id="{C723188D-4680-422C-957C-A2C6A9F89E83}"/>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1" name="Elipse 80">
              <a:extLst>
                <a:ext uri="{FF2B5EF4-FFF2-40B4-BE49-F238E27FC236}">
                  <a16:creationId xmlns:a16="http://schemas.microsoft.com/office/drawing/2014/main" id="{82342B15-0EA8-4482-8F84-A0782CBE2127}"/>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2" name="Elipse 81">
              <a:extLst>
                <a:ext uri="{FF2B5EF4-FFF2-40B4-BE49-F238E27FC236}">
                  <a16:creationId xmlns:a16="http://schemas.microsoft.com/office/drawing/2014/main" id="{AD94C3F7-ACB0-44D7-A16B-4766F573FCBF}"/>
                </a:ext>
              </a:extLst>
            </p:cNvPr>
            <p:cNvSpPr/>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3" name="Elipse 82">
              <a:extLst>
                <a:ext uri="{FF2B5EF4-FFF2-40B4-BE49-F238E27FC236}">
                  <a16:creationId xmlns:a16="http://schemas.microsoft.com/office/drawing/2014/main" id="{56C1B7EE-9F15-487D-A86B-5F24BE752987}"/>
                </a:ext>
              </a:extLst>
            </p:cNvPr>
            <p:cNvSpPr/>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4" name="Elipse 83">
              <a:extLst>
                <a:ext uri="{FF2B5EF4-FFF2-40B4-BE49-F238E27FC236}">
                  <a16:creationId xmlns:a16="http://schemas.microsoft.com/office/drawing/2014/main" id="{B21C2611-BC4F-4088-A0B4-42AA5B09C369}"/>
                </a:ext>
              </a:extLst>
            </p:cNvPr>
            <p:cNvSpPr/>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85" name="Conector recto 84">
              <a:extLst>
                <a:ext uri="{FF2B5EF4-FFF2-40B4-BE49-F238E27FC236}">
                  <a16:creationId xmlns:a16="http://schemas.microsoft.com/office/drawing/2014/main" id="{D23AC11F-9753-4D7B-AA67-8B2DD82307F1}"/>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86" name="Conector recto 85">
              <a:extLst>
                <a:ext uri="{FF2B5EF4-FFF2-40B4-BE49-F238E27FC236}">
                  <a16:creationId xmlns:a16="http://schemas.microsoft.com/office/drawing/2014/main" id="{851AB355-5A75-4CB6-97FA-AF751937CC78}"/>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90" name="Conector recto 89">
              <a:extLst>
                <a:ext uri="{FF2B5EF4-FFF2-40B4-BE49-F238E27FC236}">
                  <a16:creationId xmlns:a16="http://schemas.microsoft.com/office/drawing/2014/main" id="{7614CD35-0905-4009-99DE-F7478C4DD467}"/>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91" name="Conector recto 90">
              <a:extLst>
                <a:ext uri="{FF2B5EF4-FFF2-40B4-BE49-F238E27FC236}">
                  <a16:creationId xmlns:a16="http://schemas.microsoft.com/office/drawing/2014/main" id="{BF284E59-4BAE-437B-9879-0AE179397639}"/>
                </a:ext>
              </a:extLst>
            </p:cNvPr>
            <p:cNvCxnSpPr>
              <a:cxnSpLocks/>
            </p:cNvCxnSpPr>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grpSp>
        <p:nvGrpSpPr>
          <p:cNvPr id="105" name="Grupo 104">
            <a:extLst>
              <a:ext uri="{FF2B5EF4-FFF2-40B4-BE49-F238E27FC236}">
                <a16:creationId xmlns:a16="http://schemas.microsoft.com/office/drawing/2014/main" id="{EE3E948A-A213-4984-969D-C0DE3EBFF5C4}"/>
              </a:ext>
            </a:extLst>
          </p:cNvPr>
          <p:cNvGrpSpPr/>
          <p:nvPr>
            <p:custDataLst>
              <p:custData r:id="rId6"/>
            </p:custDataLst>
          </p:nvPr>
        </p:nvGrpSpPr>
        <p:grpSpPr>
          <a:xfrm>
            <a:off x="470752" y="2626525"/>
            <a:ext cx="11246910" cy="3945086"/>
            <a:chOff x="3671888" y="3718560"/>
            <a:chExt cx="3557587" cy="292388"/>
          </a:xfrm>
        </p:grpSpPr>
        <p:sp>
          <p:nvSpPr>
            <p:cNvPr id="106" name="Rectángulo: esquinas redondeadas 105">
              <a:extLst>
                <a:ext uri="{FF2B5EF4-FFF2-40B4-BE49-F238E27FC236}">
                  <a16:creationId xmlns:a16="http://schemas.microsoft.com/office/drawing/2014/main" id="{3E270A76-3E47-44BF-AE39-89B499513B35}"/>
                </a:ext>
              </a:extLst>
            </p:cNvPr>
            <p:cNvSpPr/>
            <p:nvPr/>
          </p:nvSpPr>
          <p:spPr>
            <a:xfrm>
              <a:off x="3671888" y="3718560"/>
              <a:ext cx="3557587"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7" name="Content">
              <a:extLst>
                <a:ext uri="{FF2B5EF4-FFF2-40B4-BE49-F238E27FC236}">
                  <a16:creationId xmlns:a16="http://schemas.microsoft.com/office/drawing/2014/main" id="{1A225000-C4C0-4C91-97BD-2B1680B69E3F}"/>
                </a:ext>
              </a:extLst>
            </p:cNvPr>
            <p:cNvSpPr txBox="1"/>
            <p:nvPr>
              <p:custDataLst>
                <p:custData r:id="rId7"/>
              </p:custDataLst>
            </p:nvPr>
          </p:nvSpPr>
          <p:spPr>
            <a:xfrm>
              <a:off x="3671888" y="3746514"/>
              <a:ext cx="3247548" cy="21670"/>
            </a:xfrm>
            <a:prstGeom prst="rect">
              <a:avLst/>
            </a:prstGeom>
            <a:noFill/>
          </p:spPr>
          <p:txBody>
            <a:bodyPr wrap="square" lIns="91440" tIns="18288" rIns="91440" bIns="27432" rtlCol="0" anchor="ctr" anchorCtr="0">
              <a:spAutoFit/>
            </a:bodyPr>
            <a:lstStyle/>
            <a:p>
              <a:r>
                <a:rPr lang="en-US" sz="1600" dirty="0" err="1">
                  <a:solidFill>
                    <a:schemeClr val="bg1">
                      <a:lumMod val="65000"/>
                    </a:schemeClr>
                  </a:solidFill>
                  <a:latin typeface="Raleway" panose="020B0503030101060003" pitchFamily="34" charset="0"/>
                  <a:ea typeface="Segoe UI" pitchFamily="34" charset="0"/>
                  <a:cs typeface="Segoe UI" pitchFamily="34" charset="0"/>
                </a:rPr>
                <a:t>Expresa</a:t>
              </a:r>
              <a:r>
                <a:rPr lang="en-US" sz="1600" dirty="0">
                  <a:solidFill>
                    <a:schemeClr val="bg1">
                      <a:lumMod val="65000"/>
                    </a:schemeClr>
                  </a:solidFill>
                  <a:latin typeface="Raleway" panose="020B0503030101060003" pitchFamily="34" charset="0"/>
                  <a:ea typeface="Segoe UI" pitchFamily="34" charset="0"/>
                  <a:cs typeface="Segoe UI" pitchFamily="34" charset="0"/>
                </a:rPr>
                <a:t> de forma </a:t>
              </a:r>
              <a:r>
                <a:rPr lang="en-US" sz="1600" dirty="0" err="1">
                  <a:solidFill>
                    <a:schemeClr val="bg1">
                      <a:lumMod val="65000"/>
                    </a:schemeClr>
                  </a:solidFill>
                  <a:latin typeface="Raleway" panose="020B0503030101060003" pitchFamily="34" charset="0"/>
                  <a:ea typeface="Segoe UI" pitchFamily="34" charset="0"/>
                  <a:cs typeface="Segoe UI" pitchFamily="34" charset="0"/>
                </a:rPr>
                <a:t>condensada</a:t>
              </a:r>
              <a:r>
                <a:rPr lang="en-US" sz="1600" dirty="0">
                  <a:solidFill>
                    <a:schemeClr val="bg1">
                      <a:lumMod val="65000"/>
                    </a:schemeClr>
                  </a:solidFill>
                  <a:latin typeface="Raleway" panose="020B0503030101060003" pitchFamily="34" charset="0"/>
                  <a:ea typeface="Segoe UI" pitchFamily="34" charset="0"/>
                  <a:cs typeface="Segoe UI" pitchFamily="34" charset="0"/>
                </a:rPr>
                <a:t> las </a:t>
              </a:r>
              <a:r>
                <a:rPr lang="en-US" sz="1600" dirty="0" err="1">
                  <a:solidFill>
                    <a:schemeClr val="bg1">
                      <a:lumMod val="65000"/>
                    </a:schemeClr>
                  </a:solidFill>
                  <a:latin typeface="Raleway" panose="020B0503030101060003" pitchFamily="34" charset="0"/>
                  <a:ea typeface="Segoe UI" pitchFamily="34" charset="0"/>
                  <a:cs typeface="Segoe UI" pitchFamily="34" charset="0"/>
                </a:rPr>
                <a:t>características</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profesionales</a:t>
              </a:r>
              <a:r>
                <a:rPr lang="en-US" sz="1600" dirty="0">
                  <a:solidFill>
                    <a:schemeClr val="bg1">
                      <a:lumMod val="65000"/>
                    </a:schemeClr>
                  </a:solidFill>
                  <a:latin typeface="Raleway" panose="020B0503030101060003" pitchFamily="34" charset="0"/>
                  <a:ea typeface="Segoe UI" pitchFamily="34" charset="0"/>
                  <a:cs typeface="Segoe UI" pitchFamily="34" charset="0"/>
                </a:rPr>
                <a:t> y </a:t>
              </a:r>
              <a:r>
                <a:rPr lang="en-US" sz="1600" dirty="0" err="1">
                  <a:solidFill>
                    <a:schemeClr val="bg1">
                      <a:lumMod val="65000"/>
                    </a:schemeClr>
                  </a:solidFill>
                  <a:latin typeface="Raleway" panose="020B0503030101060003" pitchFamily="34" charset="0"/>
                  <a:ea typeface="Segoe UI" pitchFamily="34" charset="0"/>
                  <a:cs typeface="Segoe UI" pitchFamily="34" charset="0"/>
                </a:rPr>
                <a:t>personales</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pretendidas</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en</a:t>
              </a:r>
              <a:r>
                <a:rPr lang="en-US" sz="1600" dirty="0">
                  <a:solidFill>
                    <a:schemeClr val="bg1">
                      <a:lumMod val="65000"/>
                    </a:schemeClr>
                  </a:solidFill>
                  <a:latin typeface="Raleway" panose="020B0503030101060003" pitchFamily="34" charset="0"/>
                  <a:ea typeface="Segoe UI" pitchFamily="34" charset="0"/>
                  <a:cs typeface="Segoe UI" pitchFamily="34" charset="0"/>
                </a:rPr>
                <a:t> el </a:t>
              </a:r>
              <a:r>
                <a:rPr lang="en-US" sz="1600" dirty="0" err="1">
                  <a:solidFill>
                    <a:schemeClr val="bg1">
                      <a:lumMod val="65000"/>
                    </a:schemeClr>
                  </a:solidFill>
                  <a:latin typeface="Raleway" panose="020B0503030101060003" pitchFamily="34" charset="0"/>
                  <a:ea typeface="Segoe UI" pitchFamily="34" charset="0"/>
                  <a:cs typeface="Segoe UI" pitchFamily="34" charset="0"/>
                </a:rPr>
                <a:t>egresado</a:t>
              </a:r>
              <a:r>
                <a:rPr lang="en-US" sz="1600" dirty="0">
                  <a:solidFill>
                    <a:schemeClr val="bg1">
                      <a:lumMod val="65000"/>
                    </a:schemeClr>
                  </a:solidFill>
                  <a:latin typeface="Raleway" panose="020B0503030101060003" pitchFamily="34" charset="0"/>
                  <a:ea typeface="Segoe UI" pitchFamily="34" charset="0"/>
                  <a:cs typeface="Segoe UI" pitchFamily="34" charset="0"/>
                </a:rPr>
                <a:t>…</a:t>
              </a:r>
            </a:p>
          </p:txBody>
        </p:sp>
      </p:grpSp>
      <p:cxnSp>
        <p:nvCxnSpPr>
          <p:cNvPr id="108" name="Conector recto 107">
            <a:extLst>
              <a:ext uri="{FF2B5EF4-FFF2-40B4-BE49-F238E27FC236}">
                <a16:creationId xmlns:a16="http://schemas.microsoft.com/office/drawing/2014/main" id="{885105F2-57C7-48C4-932F-CC7357CB29F1}"/>
              </a:ext>
            </a:extLst>
          </p:cNvPr>
          <p:cNvCxnSpPr>
            <a:cxnSpLocks/>
          </p:cNvCxnSpPr>
          <p:nvPr/>
        </p:nvCxnSpPr>
        <p:spPr>
          <a:xfrm>
            <a:off x="467619" y="2942918"/>
            <a:ext cx="112464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09" name="Imagen 108">
            <a:extLst>
              <a:ext uri="{FF2B5EF4-FFF2-40B4-BE49-F238E27FC236}">
                <a16:creationId xmlns:a16="http://schemas.microsoft.com/office/drawing/2014/main" id="{F939DE77-2B7E-498E-B116-C39FA05746B9}"/>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558321" y="2663448"/>
            <a:ext cx="234905" cy="234905"/>
          </a:xfrm>
          <a:prstGeom prst="rect">
            <a:avLst/>
          </a:prstGeom>
        </p:spPr>
      </p:pic>
      <p:pic>
        <p:nvPicPr>
          <p:cNvPr id="110" name="Imagen 109">
            <a:extLst>
              <a:ext uri="{FF2B5EF4-FFF2-40B4-BE49-F238E27FC236}">
                <a16:creationId xmlns:a16="http://schemas.microsoft.com/office/drawing/2014/main" id="{E51A3B3D-7E81-49E9-9466-CC7261ABCB01}"/>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863335" y="2666885"/>
            <a:ext cx="234905" cy="234905"/>
          </a:xfrm>
          <a:prstGeom prst="rect">
            <a:avLst/>
          </a:prstGeom>
        </p:spPr>
      </p:pic>
      <p:pic>
        <p:nvPicPr>
          <p:cNvPr id="112" name="Imagen 111">
            <a:extLst>
              <a:ext uri="{FF2B5EF4-FFF2-40B4-BE49-F238E27FC236}">
                <a16:creationId xmlns:a16="http://schemas.microsoft.com/office/drawing/2014/main" id="{77D0A39E-3B20-467E-88A7-144C7C1B2412}"/>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1154781" y="2663448"/>
            <a:ext cx="234905" cy="234905"/>
          </a:xfrm>
          <a:prstGeom prst="rect">
            <a:avLst/>
          </a:prstGeom>
        </p:spPr>
      </p:pic>
      <p:pic>
        <p:nvPicPr>
          <p:cNvPr id="113" name="Imagen 112">
            <a:extLst>
              <a:ext uri="{FF2B5EF4-FFF2-40B4-BE49-F238E27FC236}">
                <a16:creationId xmlns:a16="http://schemas.microsoft.com/office/drawing/2014/main" id="{ADB1DC8D-64EC-4019-A3E1-14C8E437712F}"/>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1994799" y="2663448"/>
            <a:ext cx="234905" cy="234905"/>
          </a:xfrm>
          <a:prstGeom prst="rect">
            <a:avLst/>
          </a:prstGeom>
        </p:spPr>
      </p:pic>
      <p:pic>
        <p:nvPicPr>
          <p:cNvPr id="122" name="Imagen 121">
            <a:extLst>
              <a:ext uri="{FF2B5EF4-FFF2-40B4-BE49-F238E27FC236}">
                <a16:creationId xmlns:a16="http://schemas.microsoft.com/office/drawing/2014/main" id="{82EA9924-D375-4778-AE5F-2C3AA63FC71A}"/>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2274113" y="2662661"/>
            <a:ext cx="234906" cy="234906"/>
          </a:xfrm>
          <a:prstGeom prst="rect">
            <a:avLst/>
          </a:prstGeom>
        </p:spPr>
      </p:pic>
      <p:pic>
        <p:nvPicPr>
          <p:cNvPr id="123" name="Imagen 122">
            <a:extLst>
              <a:ext uri="{FF2B5EF4-FFF2-40B4-BE49-F238E27FC236}">
                <a16:creationId xmlns:a16="http://schemas.microsoft.com/office/drawing/2014/main" id="{71E7D1DF-5D47-48BD-8CC6-7613AA2665A6}"/>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1719049" y="2662661"/>
            <a:ext cx="234906" cy="234906"/>
          </a:xfrm>
          <a:prstGeom prst="rect">
            <a:avLst/>
          </a:prstGeom>
        </p:spPr>
      </p:pic>
      <p:pic>
        <p:nvPicPr>
          <p:cNvPr id="124" name="Imagen 123">
            <a:extLst>
              <a:ext uri="{FF2B5EF4-FFF2-40B4-BE49-F238E27FC236}">
                <a16:creationId xmlns:a16="http://schemas.microsoft.com/office/drawing/2014/main" id="{A26CD9BC-7745-4FAE-9EA4-F6E8EC3FA801}"/>
              </a:ext>
            </a:extLst>
          </p:cNvPr>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2851658" y="2662662"/>
            <a:ext cx="234906" cy="234906"/>
          </a:xfrm>
          <a:prstGeom prst="rect">
            <a:avLst/>
          </a:prstGeom>
        </p:spPr>
      </p:pic>
      <p:pic>
        <p:nvPicPr>
          <p:cNvPr id="125" name="Imagen 124">
            <a:extLst>
              <a:ext uri="{FF2B5EF4-FFF2-40B4-BE49-F238E27FC236}">
                <a16:creationId xmlns:a16="http://schemas.microsoft.com/office/drawing/2014/main" id="{6813350A-134C-4042-A370-954918CB5B27}"/>
              </a:ext>
            </a:extLst>
          </p:cNvPr>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rcRect/>
          <a:stretch/>
        </p:blipFill>
        <p:spPr>
          <a:xfrm>
            <a:off x="3149007" y="2662661"/>
            <a:ext cx="234906" cy="234906"/>
          </a:xfrm>
          <a:prstGeom prst="rect">
            <a:avLst/>
          </a:prstGeom>
        </p:spPr>
      </p:pic>
      <p:grpSp>
        <p:nvGrpSpPr>
          <p:cNvPr id="126" name="Grupo 125">
            <a:extLst>
              <a:ext uri="{FF2B5EF4-FFF2-40B4-BE49-F238E27FC236}">
                <a16:creationId xmlns:a16="http://schemas.microsoft.com/office/drawing/2014/main" id="{309C6C1B-C684-44CE-8659-51EF91EB1272}"/>
              </a:ext>
            </a:extLst>
          </p:cNvPr>
          <p:cNvGrpSpPr/>
          <p:nvPr/>
        </p:nvGrpSpPr>
        <p:grpSpPr>
          <a:xfrm>
            <a:off x="11455839" y="3025174"/>
            <a:ext cx="180000" cy="3471714"/>
            <a:chOff x="10045700" y="1993900"/>
            <a:chExt cx="180000" cy="4533900"/>
          </a:xfrm>
        </p:grpSpPr>
        <p:sp>
          <p:nvSpPr>
            <p:cNvPr id="127" name="Rectángulo: esquinas redondeadas 126">
              <a:extLst>
                <a:ext uri="{FF2B5EF4-FFF2-40B4-BE49-F238E27FC236}">
                  <a16:creationId xmlns:a16="http://schemas.microsoft.com/office/drawing/2014/main" id="{3213A1A3-04AB-4D85-B785-2ACBE3307521}"/>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8" name="Rectángulo: esquinas redondeadas 127">
              <a:extLst>
                <a:ext uri="{FF2B5EF4-FFF2-40B4-BE49-F238E27FC236}">
                  <a16:creationId xmlns:a16="http://schemas.microsoft.com/office/drawing/2014/main" id="{752874FB-09FA-45B9-AD87-DC0CECA67F93}"/>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67" name="Imagen 66">
            <a:extLst>
              <a:ext uri="{FF2B5EF4-FFF2-40B4-BE49-F238E27FC236}">
                <a16:creationId xmlns:a16="http://schemas.microsoft.com/office/drawing/2014/main" id="{3A5FB7E8-ED45-402A-A0EA-99D2E1A2181D}"/>
              </a:ext>
            </a:extLst>
          </p:cNvPr>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a:off x="3635612" y="2671675"/>
            <a:ext cx="234906" cy="234906"/>
          </a:xfrm>
          <a:prstGeom prst="rect">
            <a:avLst/>
          </a:prstGeom>
        </p:spPr>
      </p:pic>
      <p:pic>
        <p:nvPicPr>
          <p:cNvPr id="69" name="Gráfico 68">
            <a:extLst>
              <a:ext uri="{FF2B5EF4-FFF2-40B4-BE49-F238E27FC236}">
                <a16:creationId xmlns:a16="http://schemas.microsoft.com/office/drawing/2014/main" id="{3F09CB7C-944F-4C00-BEFF-656EA3906112}"/>
              </a:ext>
            </a:extLst>
          </p:cNvPr>
          <p:cNvPicPr>
            <a:picLocks noChangeAspect="1"/>
          </p:cNvPicPr>
          <p:nvPr/>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4447936" y="1746520"/>
            <a:ext cx="252000" cy="252000"/>
          </a:xfrm>
          <a:prstGeom prst="rect">
            <a:avLst/>
          </a:prstGeom>
        </p:spPr>
      </p:pic>
    </p:spTree>
    <p:extLst>
      <p:ext uri="{BB962C8B-B14F-4D97-AF65-F5344CB8AC3E}">
        <p14:creationId xmlns:p14="http://schemas.microsoft.com/office/powerpoint/2010/main" val="85773619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4007828"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Estrategias</a:t>
            </a:r>
            <a:r>
              <a:rPr lang="en-US" sz="2600" dirty="0">
                <a:solidFill>
                  <a:srgbClr val="000000"/>
                </a:solidFill>
                <a:latin typeface="Raleway" panose="020B0503030101060003" pitchFamily="34" charset="0"/>
                <a:ea typeface="Segoe UI" pitchFamily="34" charset="0"/>
                <a:cs typeface="Segoe UI" pitchFamily="34" charset="0"/>
              </a:rPr>
              <a:t> de </a:t>
            </a:r>
            <a:r>
              <a:rPr lang="en-US" sz="2600" dirty="0" err="1">
                <a:solidFill>
                  <a:srgbClr val="000000"/>
                </a:solidFill>
                <a:latin typeface="Raleway" panose="020B0503030101060003" pitchFamily="34" charset="0"/>
                <a:ea typeface="Segoe UI" pitchFamily="34" charset="0"/>
                <a:cs typeface="Segoe UI" pitchFamily="34" charset="0"/>
              </a:rPr>
              <a:t>operación</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extLst>
                <a:ext uri="{FF2B5EF4-FFF2-40B4-BE49-F238E27FC236}">
                  <a16:creationId xmlns:a16="http://schemas.microsoft.com/office/drawing/2014/main" id="{E63BC99B-E73F-4F66-868B-2E3094EB5B9C}"/>
                </a:ext>
              </a:extLst>
            </p:cNvPr>
            <p:cNvSpPr txBox="1"/>
            <p:nvPr>
              <p:custDataLst>
                <p:custData r:id="rId9"/>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pic>
        <p:nvPicPr>
          <p:cNvPr id="3" name="Gráfico 2">
            <a:extLst>
              <a:ext uri="{FF2B5EF4-FFF2-40B4-BE49-F238E27FC236}">
                <a16:creationId xmlns:a16="http://schemas.microsoft.com/office/drawing/2014/main" id="{37EE659A-CCC9-4A64-8DA2-62928EE96A88}"/>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4865116" y="1746520"/>
            <a:ext cx="252000" cy="252000"/>
          </a:xfrm>
          <a:prstGeom prst="rect">
            <a:avLst/>
          </a:prstGeom>
        </p:spPr>
      </p:pic>
      <p:pic>
        <p:nvPicPr>
          <p:cNvPr id="68" name="Gráfico 67">
            <a:extLst>
              <a:ext uri="{FF2B5EF4-FFF2-40B4-BE49-F238E27FC236}">
                <a16:creationId xmlns:a16="http://schemas.microsoft.com/office/drawing/2014/main" id="{F07502BB-4CDE-4547-90BC-AB5CD7091955}"/>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4503569" y="1746520"/>
            <a:ext cx="252000" cy="252000"/>
          </a:xfrm>
          <a:prstGeom prst="rect">
            <a:avLst/>
          </a:prstGeom>
        </p:spPr>
      </p:pic>
      <p:grpSp>
        <p:nvGrpSpPr>
          <p:cNvPr id="76" name="Grupo 75">
            <a:extLst>
              <a:ext uri="{FF2B5EF4-FFF2-40B4-BE49-F238E27FC236}">
                <a16:creationId xmlns:a16="http://schemas.microsoft.com/office/drawing/2014/main" id="{0205C42D-D53F-4CBB-8252-D21EED60AD1E}"/>
              </a:ext>
            </a:extLst>
          </p:cNvPr>
          <p:cNvGrpSpPr/>
          <p:nvPr>
            <p:custDataLst>
              <p:custData r:id="rId5"/>
            </p:custDataLst>
          </p:nvPr>
        </p:nvGrpSpPr>
        <p:grpSpPr>
          <a:xfrm>
            <a:off x="468733" y="2251883"/>
            <a:ext cx="8160917" cy="292388"/>
            <a:chOff x="4760668" y="4237301"/>
            <a:chExt cx="2616422" cy="292388"/>
          </a:xfrm>
        </p:grpSpPr>
        <p:sp>
          <p:nvSpPr>
            <p:cNvPr id="79" name="Rectángulo: esquinas redondeadas 78">
              <a:extLst>
                <a:ext uri="{FF2B5EF4-FFF2-40B4-BE49-F238E27FC236}">
                  <a16:creationId xmlns:a16="http://schemas.microsoft.com/office/drawing/2014/main" id="{F2678A59-AAA7-43BC-9D3D-233770917354}"/>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0" name="Content">
              <a:extLst>
                <a:ext uri="{FF2B5EF4-FFF2-40B4-BE49-F238E27FC236}">
                  <a16:creationId xmlns:a16="http://schemas.microsoft.com/office/drawing/2014/main" id="{9DEDDFEA-B7C8-4D19-BE08-9F46C7349FD0}"/>
                </a:ext>
              </a:extLst>
            </p:cNvPr>
            <p:cNvSpPr txBox="1"/>
            <p:nvPr>
              <p:custDataLst>
                <p:custData r:id="rId8"/>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Cuáles</a:t>
              </a:r>
              <a:r>
                <a:rPr lang="en-US" sz="1600" dirty="0">
                  <a:solidFill>
                    <a:schemeClr val="bg2">
                      <a:lumMod val="50000"/>
                    </a:schemeClr>
                  </a:solidFill>
                  <a:latin typeface="Raleway" panose="020B0503030101060003" pitchFamily="34" charset="0"/>
                  <a:ea typeface="Segoe UI" pitchFamily="34" charset="0"/>
                  <a:cs typeface="Segoe UI" pitchFamily="34" charset="0"/>
                </a:rPr>
                <a:t> son las </a:t>
              </a:r>
              <a:r>
                <a:rPr lang="en-US" sz="1600" dirty="0" err="1">
                  <a:solidFill>
                    <a:schemeClr val="bg2">
                      <a:lumMod val="50000"/>
                    </a:schemeClr>
                  </a:solidFill>
                  <a:latin typeface="Raleway" panose="020B0503030101060003" pitchFamily="34" charset="0"/>
                  <a:ea typeface="Segoe UI" pitchFamily="34" charset="0"/>
                  <a:cs typeface="Segoe UI" pitchFamily="34" charset="0"/>
                </a:rPr>
                <a:t>acciones</a:t>
              </a:r>
              <a:r>
                <a:rPr lang="en-US" sz="1600" dirty="0">
                  <a:solidFill>
                    <a:schemeClr val="bg2">
                      <a:lumMod val="50000"/>
                    </a:schemeClr>
                  </a:solidFill>
                  <a:latin typeface="Raleway" panose="020B0503030101060003" pitchFamily="34" charset="0"/>
                  <a:ea typeface="Segoe UI" pitchFamily="34" charset="0"/>
                  <a:cs typeface="Segoe UI" pitchFamily="34" charset="0"/>
                </a:rPr>
                <a:t> indispensables para </a:t>
              </a:r>
              <a:r>
                <a:rPr lang="en-US" sz="1600" dirty="0" err="1">
                  <a:solidFill>
                    <a:schemeClr val="bg2">
                      <a:lumMod val="50000"/>
                    </a:schemeClr>
                  </a:solidFill>
                  <a:latin typeface="Raleway" panose="020B0503030101060003" pitchFamily="34" charset="0"/>
                  <a:ea typeface="Segoe UI" pitchFamily="34" charset="0"/>
                  <a:cs typeface="Segoe UI" pitchFamily="34" charset="0"/>
                </a:rPr>
                <a:t>poner</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en</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marcha</a:t>
              </a:r>
              <a:r>
                <a:rPr lang="en-US" sz="1600" dirty="0">
                  <a:solidFill>
                    <a:schemeClr val="bg2">
                      <a:lumMod val="50000"/>
                    </a:schemeClr>
                  </a:solidFill>
                  <a:latin typeface="Raleway" panose="020B0503030101060003" pitchFamily="34" charset="0"/>
                  <a:ea typeface="Segoe UI" pitchFamily="34" charset="0"/>
                  <a:cs typeface="Segoe UI" pitchFamily="34" charset="0"/>
                </a:rPr>
                <a:t> el plan de </a:t>
              </a:r>
              <a:r>
                <a:rPr lang="en-US" sz="1600" dirty="0" err="1">
                  <a:solidFill>
                    <a:schemeClr val="bg2">
                      <a:lumMod val="50000"/>
                    </a:schemeClr>
                  </a:solidFill>
                  <a:latin typeface="Raleway" panose="020B0503030101060003" pitchFamily="34" charset="0"/>
                  <a:ea typeface="Segoe UI" pitchFamily="34" charset="0"/>
                  <a:cs typeface="Segoe UI" pitchFamily="34" charset="0"/>
                </a:rPr>
                <a:t>estudios</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pic>
        <p:nvPicPr>
          <p:cNvPr id="62" name="Gráfico 61">
            <a:extLst>
              <a:ext uri="{FF2B5EF4-FFF2-40B4-BE49-F238E27FC236}">
                <a16:creationId xmlns:a16="http://schemas.microsoft.com/office/drawing/2014/main" id="{F43F72B8-8551-4355-9BDE-E9CDA2DCDAE9}"/>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5249614" y="1746520"/>
            <a:ext cx="252000" cy="252000"/>
          </a:xfrm>
          <a:prstGeom prst="rect">
            <a:avLst/>
          </a:prstGeom>
        </p:spPr>
      </p:pic>
      <p:grpSp>
        <p:nvGrpSpPr>
          <p:cNvPr id="63" name="Grupo 62">
            <a:extLst>
              <a:ext uri="{FF2B5EF4-FFF2-40B4-BE49-F238E27FC236}">
                <a16:creationId xmlns:a16="http://schemas.microsoft.com/office/drawing/2014/main" id="{23B823AF-2588-4F29-BAD2-9CE2FF3FB1CD}"/>
              </a:ext>
            </a:extLst>
          </p:cNvPr>
          <p:cNvGrpSpPr/>
          <p:nvPr/>
        </p:nvGrpSpPr>
        <p:grpSpPr>
          <a:xfrm>
            <a:off x="457886" y="1475469"/>
            <a:ext cx="4457299" cy="119148"/>
            <a:chOff x="4456771" y="1094344"/>
            <a:chExt cx="4457299" cy="119148"/>
          </a:xfrm>
        </p:grpSpPr>
        <p:sp>
          <p:nvSpPr>
            <p:cNvPr id="64" name="Elipse 63">
              <a:extLst>
                <a:ext uri="{FF2B5EF4-FFF2-40B4-BE49-F238E27FC236}">
                  <a16:creationId xmlns:a16="http://schemas.microsoft.com/office/drawing/2014/main" id="{C723188D-4680-422C-957C-A2C6A9F89E83}"/>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1" name="Elipse 80">
              <a:extLst>
                <a:ext uri="{FF2B5EF4-FFF2-40B4-BE49-F238E27FC236}">
                  <a16:creationId xmlns:a16="http://schemas.microsoft.com/office/drawing/2014/main" id="{82342B15-0EA8-4482-8F84-A0782CBE2127}"/>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2" name="Elipse 81">
              <a:extLst>
                <a:ext uri="{FF2B5EF4-FFF2-40B4-BE49-F238E27FC236}">
                  <a16:creationId xmlns:a16="http://schemas.microsoft.com/office/drawing/2014/main" id="{AD94C3F7-ACB0-44D7-A16B-4766F573FCBF}"/>
                </a:ext>
              </a:extLst>
            </p:cNvPr>
            <p:cNvSpPr/>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3" name="Elipse 82">
              <a:extLst>
                <a:ext uri="{FF2B5EF4-FFF2-40B4-BE49-F238E27FC236}">
                  <a16:creationId xmlns:a16="http://schemas.microsoft.com/office/drawing/2014/main" id="{56C1B7EE-9F15-487D-A86B-5F24BE752987}"/>
                </a:ext>
              </a:extLst>
            </p:cNvPr>
            <p:cNvSpPr/>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4" name="Elipse 83">
              <a:extLst>
                <a:ext uri="{FF2B5EF4-FFF2-40B4-BE49-F238E27FC236}">
                  <a16:creationId xmlns:a16="http://schemas.microsoft.com/office/drawing/2014/main" id="{B21C2611-BC4F-4088-A0B4-42AA5B09C369}"/>
                </a:ext>
              </a:extLst>
            </p:cNvPr>
            <p:cNvSpPr/>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85" name="Conector recto 84">
              <a:extLst>
                <a:ext uri="{FF2B5EF4-FFF2-40B4-BE49-F238E27FC236}">
                  <a16:creationId xmlns:a16="http://schemas.microsoft.com/office/drawing/2014/main" id="{D23AC11F-9753-4D7B-AA67-8B2DD82307F1}"/>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86" name="Conector recto 85">
              <a:extLst>
                <a:ext uri="{FF2B5EF4-FFF2-40B4-BE49-F238E27FC236}">
                  <a16:creationId xmlns:a16="http://schemas.microsoft.com/office/drawing/2014/main" id="{851AB355-5A75-4CB6-97FA-AF751937CC78}"/>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90" name="Conector recto 89">
              <a:extLst>
                <a:ext uri="{FF2B5EF4-FFF2-40B4-BE49-F238E27FC236}">
                  <a16:creationId xmlns:a16="http://schemas.microsoft.com/office/drawing/2014/main" id="{7614CD35-0905-4009-99DE-F7478C4DD467}"/>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91" name="Conector recto 90">
              <a:extLst>
                <a:ext uri="{FF2B5EF4-FFF2-40B4-BE49-F238E27FC236}">
                  <a16:creationId xmlns:a16="http://schemas.microsoft.com/office/drawing/2014/main" id="{BF284E59-4BAE-437B-9879-0AE179397639}"/>
                </a:ext>
              </a:extLst>
            </p:cNvPr>
            <p:cNvCxnSpPr>
              <a:cxnSpLocks/>
            </p:cNvCxnSpPr>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grpSp>
        <p:nvGrpSpPr>
          <p:cNvPr id="105" name="Grupo 104">
            <a:extLst>
              <a:ext uri="{FF2B5EF4-FFF2-40B4-BE49-F238E27FC236}">
                <a16:creationId xmlns:a16="http://schemas.microsoft.com/office/drawing/2014/main" id="{EE3E948A-A213-4984-969D-C0DE3EBFF5C4}"/>
              </a:ext>
            </a:extLst>
          </p:cNvPr>
          <p:cNvGrpSpPr/>
          <p:nvPr>
            <p:custDataLst>
              <p:custData r:id="rId6"/>
            </p:custDataLst>
          </p:nvPr>
        </p:nvGrpSpPr>
        <p:grpSpPr>
          <a:xfrm>
            <a:off x="470752" y="2626525"/>
            <a:ext cx="11246910" cy="3945086"/>
            <a:chOff x="3671888" y="3718560"/>
            <a:chExt cx="3557587" cy="292388"/>
          </a:xfrm>
        </p:grpSpPr>
        <p:sp>
          <p:nvSpPr>
            <p:cNvPr id="106" name="Rectángulo: esquinas redondeadas 105">
              <a:extLst>
                <a:ext uri="{FF2B5EF4-FFF2-40B4-BE49-F238E27FC236}">
                  <a16:creationId xmlns:a16="http://schemas.microsoft.com/office/drawing/2014/main" id="{3E270A76-3E47-44BF-AE39-89B499513B35}"/>
                </a:ext>
              </a:extLst>
            </p:cNvPr>
            <p:cNvSpPr/>
            <p:nvPr/>
          </p:nvSpPr>
          <p:spPr>
            <a:xfrm>
              <a:off x="3671888" y="3718560"/>
              <a:ext cx="3557587"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7" name="Content">
              <a:extLst>
                <a:ext uri="{FF2B5EF4-FFF2-40B4-BE49-F238E27FC236}">
                  <a16:creationId xmlns:a16="http://schemas.microsoft.com/office/drawing/2014/main" id="{1A225000-C4C0-4C91-97BD-2B1680B69E3F}"/>
                </a:ext>
              </a:extLst>
            </p:cNvPr>
            <p:cNvSpPr txBox="1"/>
            <p:nvPr>
              <p:custDataLst>
                <p:custData r:id="rId7"/>
              </p:custDataLst>
            </p:nvPr>
          </p:nvSpPr>
          <p:spPr>
            <a:xfrm>
              <a:off x="3671888" y="3745156"/>
              <a:ext cx="3247548" cy="39919"/>
            </a:xfrm>
            <a:prstGeom prst="rect">
              <a:avLst/>
            </a:prstGeom>
            <a:noFill/>
          </p:spPr>
          <p:txBody>
            <a:bodyPr wrap="square" lIns="91440" tIns="18288" rIns="91440" bIns="27432" rtlCol="0" anchor="ctr" anchorCtr="0">
              <a:spAutoFit/>
            </a:bodyPr>
            <a:lstStyle/>
            <a:p>
              <a:r>
                <a:rPr lang="en-US" sz="1600" dirty="0" err="1">
                  <a:solidFill>
                    <a:schemeClr val="bg1">
                      <a:lumMod val="65000"/>
                    </a:schemeClr>
                  </a:solidFill>
                  <a:latin typeface="Raleway" panose="020B0503030101060003" pitchFamily="34" charset="0"/>
                  <a:ea typeface="Segoe UI" pitchFamily="34" charset="0"/>
                  <a:cs typeface="Segoe UI" pitchFamily="34" charset="0"/>
                </a:rPr>
                <a:t>Expresa</a:t>
              </a:r>
              <a:r>
                <a:rPr lang="en-US" sz="1600" dirty="0">
                  <a:solidFill>
                    <a:schemeClr val="bg1">
                      <a:lumMod val="65000"/>
                    </a:schemeClr>
                  </a:solidFill>
                  <a:latin typeface="Raleway" panose="020B0503030101060003" pitchFamily="34" charset="0"/>
                  <a:ea typeface="Segoe UI" pitchFamily="34" charset="0"/>
                  <a:cs typeface="Segoe UI" pitchFamily="34" charset="0"/>
                </a:rPr>
                <a:t> las </a:t>
              </a:r>
              <a:r>
                <a:rPr lang="en-US" sz="1600" dirty="0" err="1">
                  <a:solidFill>
                    <a:schemeClr val="bg1">
                      <a:lumMod val="65000"/>
                    </a:schemeClr>
                  </a:solidFill>
                  <a:latin typeface="Raleway" panose="020B0503030101060003" pitchFamily="34" charset="0"/>
                  <a:ea typeface="Segoe UI" pitchFamily="34" charset="0"/>
                  <a:cs typeface="Segoe UI" pitchFamily="34" charset="0"/>
                </a:rPr>
                <a:t>esteatégias</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idóneas</a:t>
              </a:r>
              <a:r>
                <a:rPr lang="en-US" sz="1600" dirty="0">
                  <a:solidFill>
                    <a:schemeClr val="bg1">
                      <a:lumMod val="65000"/>
                    </a:schemeClr>
                  </a:solidFill>
                  <a:latin typeface="Raleway" panose="020B0503030101060003" pitchFamily="34" charset="0"/>
                  <a:ea typeface="Segoe UI" pitchFamily="34" charset="0"/>
                  <a:cs typeface="Segoe UI" pitchFamily="34" charset="0"/>
                </a:rPr>
                <a:t> y </a:t>
              </a:r>
              <a:r>
                <a:rPr lang="en-US" sz="1600" dirty="0" err="1">
                  <a:solidFill>
                    <a:schemeClr val="bg1">
                      <a:lumMod val="65000"/>
                    </a:schemeClr>
                  </a:solidFill>
                  <a:latin typeface="Raleway" panose="020B0503030101060003" pitchFamily="34" charset="0"/>
                  <a:ea typeface="Segoe UI" pitchFamily="34" charset="0"/>
                  <a:cs typeface="Segoe UI" pitchFamily="34" charset="0"/>
                </a:rPr>
                <a:t>pertinentes</a:t>
              </a:r>
              <a:r>
                <a:rPr lang="en-US" sz="1600" dirty="0">
                  <a:solidFill>
                    <a:schemeClr val="bg1">
                      <a:lumMod val="65000"/>
                    </a:schemeClr>
                  </a:solidFill>
                  <a:latin typeface="Raleway" panose="020B0503030101060003" pitchFamily="34" charset="0"/>
                  <a:ea typeface="Segoe UI" pitchFamily="34" charset="0"/>
                  <a:cs typeface="Segoe UI" pitchFamily="34" charset="0"/>
                </a:rPr>
                <a:t> de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acuerdo</a:t>
              </a:r>
              <a:r>
                <a:rPr lang="en-US" sz="1600" dirty="0">
                  <a:solidFill>
                    <a:schemeClr val="bg1">
                      <a:lumMod val="65000"/>
                    </a:schemeClr>
                  </a:solidFill>
                  <a:latin typeface="Raleway" panose="020B0503030101060003" pitchFamily="34" charset="0"/>
                  <a:ea typeface="Segoe UI" pitchFamily="34" charset="0"/>
                  <a:cs typeface="Segoe UI" pitchFamily="34" charset="0"/>
                </a:rPr>
                <a:t> a las </a:t>
              </a:r>
              <a:r>
                <a:rPr lang="en-US" sz="1600" dirty="0" err="1">
                  <a:solidFill>
                    <a:schemeClr val="bg1">
                      <a:lumMod val="65000"/>
                    </a:schemeClr>
                  </a:solidFill>
                  <a:latin typeface="Raleway" panose="020B0503030101060003" pitchFamily="34" charset="0"/>
                  <a:ea typeface="Segoe UI" pitchFamily="34" charset="0"/>
                  <a:cs typeface="Segoe UI" pitchFamily="34" charset="0"/>
                </a:rPr>
                <a:t>características</a:t>
              </a:r>
              <a:r>
                <a:rPr lang="en-US" sz="1600" dirty="0">
                  <a:solidFill>
                    <a:schemeClr val="bg1">
                      <a:lumMod val="65000"/>
                    </a:schemeClr>
                  </a:solidFill>
                  <a:latin typeface="Raleway" panose="020B0503030101060003" pitchFamily="34" charset="0"/>
                  <a:ea typeface="Segoe UI" pitchFamily="34" charset="0"/>
                  <a:cs typeface="Segoe UI" pitchFamily="34" charset="0"/>
                </a:rPr>
                <a:t> del PE,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enfatizando</a:t>
              </a:r>
              <a:r>
                <a:rPr lang="en-US" sz="1600" dirty="0">
                  <a:solidFill>
                    <a:schemeClr val="bg1">
                      <a:lumMod val="65000"/>
                    </a:schemeClr>
                  </a:solidFill>
                  <a:latin typeface="Raleway" panose="020B0503030101060003" pitchFamily="34" charset="0"/>
                  <a:ea typeface="Segoe UI" pitchFamily="34" charset="0"/>
                  <a:cs typeface="Segoe UI" pitchFamily="34" charset="0"/>
                </a:rPr>
                <a:t> la </a:t>
              </a:r>
              <a:r>
                <a:rPr lang="en-US" sz="1600" dirty="0" err="1">
                  <a:solidFill>
                    <a:schemeClr val="bg1">
                      <a:lumMod val="65000"/>
                    </a:schemeClr>
                  </a:solidFill>
                  <a:latin typeface="Raleway" panose="020B0503030101060003" pitchFamily="34" charset="0"/>
                  <a:ea typeface="Segoe UI" pitchFamily="34" charset="0"/>
                  <a:cs typeface="Segoe UI" pitchFamily="34" charset="0"/>
                </a:rPr>
                <a:t>programación</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académica</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proyección</a:t>
              </a:r>
              <a:r>
                <a:rPr lang="en-US" sz="1600" dirty="0">
                  <a:solidFill>
                    <a:schemeClr val="bg1">
                      <a:lumMod val="65000"/>
                    </a:schemeClr>
                  </a:solidFill>
                  <a:latin typeface="Raleway" panose="020B0503030101060003" pitchFamily="34" charset="0"/>
                  <a:ea typeface="Segoe UI" pitchFamily="34" charset="0"/>
                  <a:cs typeface="Segoe UI" pitchFamily="34" charset="0"/>
                </a:rPr>
                <a:t> y </a:t>
              </a:r>
              <a:r>
                <a:rPr lang="en-US" sz="1600" dirty="0" err="1">
                  <a:solidFill>
                    <a:schemeClr val="bg1">
                      <a:lumMod val="65000"/>
                    </a:schemeClr>
                  </a:solidFill>
                  <a:latin typeface="Raleway" panose="020B0503030101060003" pitchFamily="34" charset="0"/>
                  <a:ea typeface="Segoe UI" pitchFamily="34" charset="0"/>
                  <a:cs typeface="Segoe UI" pitchFamily="34" charset="0"/>
                </a:rPr>
                <a:t>diversificación</a:t>
              </a:r>
              <a:r>
                <a:rPr lang="en-US" sz="1600" dirty="0">
                  <a:solidFill>
                    <a:schemeClr val="bg1">
                      <a:lumMod val="65000"/>
                    </a:schemeClr>
                  </a:solidFill>
                  <a:latin typeface="Raleway" panose="020B0503030101060003" pitchFamily="34" charset="0"/>
                  <a:ea typeface="Segoe UI" pitchFamily="34" charset="0"/>
                  <a:cs typeface="Segoe UI" pitchFamily="34" charset="0"/>
                </a:rPr>
                <a:t> de la </a:t>
              </a:r>
              <a:r>
                <a:rPr lang="en-US" sz="1600" dirty="0" err="1">
                  <a:solidFill>
                    <a:schemeClr val="bg1">
                      <a:lumMod val="65000"/>
                    </a:schemeClr>
                  </a:solidFill>
                  <a:latin typeface="Raleway" panose="020B0503030101060003" pitchFamily="34" charset="0"/>
                  <a:ea typeface="Segoe UI" pitchFamily="34" charset="0"/>
                  <a:cs typeface="Segoe UI" pitchFamily="34" charset="0"/>
                </a:rPr>
                <a:t>carga</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académica</a:t>
              </a:r>
              <a:r>
                <a:rPr lang="en-US" sz="1600" dirty="0">
                  <a:solidFill>
                    <a:schemeClr val="bg1">
                      <a:lumMod val="65000"/>
                    </a:schemeClr>
                  </a:solidFill>
                  <a:latin typeface="Raleway" panose="020B0503030101060003" pitchFamily="34" charset="0"/>
                  <a:ea typeface="Segoe UI" pitchFamily="34" charset="0"/>
                  <a:cs typeface="Segoe UI" pitchFamily="34" charset="0"/>
                </a:rPr>
                <a:t>…</a:t>
              </a:r>
            </a:p>
          </p:txBody>
        </p:sp>
      </p:grpSp>
      <p:cxnSp>
        <p:nvCxnSpPr>
          <p:cNvPr id="108" name="Conector recto 107">
            <a:extLst>
              <a:ext uri="{FF2B5EF4-FFF2-40B4-BE49-F238E27FC236}">
                <a16:creationId xmlns:a16="http://schemas.microsoft.com/office/drawing/2014/main" id="{885105F2-57C7-48C4-932F-CC7357CB29F1}"/>
              </a:ext>
            </a:extLst>
          </p:cNvPr>
          <p:cNvCxnSpPr>
            <a:cxnSpLocks/>
          </p:cNvCxnSpPr>
          <p:nvPr/>
        </p:nvCxnSpPr>
        <p:spPr>
          <a:xfrm>
            <a:off x="467619" y="2942918"/>
            <a:ext cx="112464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09" name="Imagen 108">
            <a:extLst>
              <a:ext uri="{FF2B5EF4-FFF2-40B4-BE49-F238E27FC236}">
                <a16:creationId xmlns:a16="http://schemas.microsoft.com/office/drawing/2014/main" id="{F939DE77-2B7E-498E-B116-C39FA05746B9}"/>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558321" y="2663448"/>
            <a:ext cx="234905" cy="234905"/>
          </a:xfrm>
          <a:prstGeom prst="rect">
            <a:avLst/>
          </a:prstGeom>
        </p:spPr>
      </p:pic>
      <p:pic>
        <p:nvPicPr>
          <p:cNvPr id="110" name="Imagen 109">
            <a:extLst>
              <a:ext uri="{FF2B5EF4-FFF2-40B4-BE49-F238E27FC236}">
                <a16:creationId xmlns:a16="http://schemas.microsoft.com/office/drawing/2014/main" id="{E51A3B3D-7E81-49E9-9466-CC7261ABCB01}"/>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863335" y="2666885"/>
            <a:ext cx="234905" cy="234905"/>
          </a:xfrm>
          <a:prstGeom prst="rect">
            <a:avLst/>
          </a:prstGeom>
        </p:spPr>
      </p:pic>
      <p:pic>
        <p:nvPicPr>
          <p:cNvPr id="112" name="Imagen 111">
            <a:extLst>
              <a:ext uri="{FF2B5EF4-FFF2-40B4-BE49-F238E27FC236}">
                <a16:creationId xmlns:a16="http://schemas.microsoft.com/office/drawing/2014/main" id="{77D0A39E-3B20-467E-88A7-144C7C1B2412}"/>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1154781" y="2663448"/>
            <a:ext cx="234905" cy="234905"/>
          </a:xfrm>
          <a:prstGeom prst="rect">
            <a:avLst/>
          </a:prstGeom>
        </p:spPr>
      </p:pic>
      <p:pic>
        <p:nvPicPr>
          <p:cNvPr id="113" name="Imagen 112">
            <a:extLst>
              <a:ext uri="{FF2B5EF4-FFF2-40B4-BE49-F238E27FC236}">
                <a16:creationId xmlns:a16="http://schemas.microsoft.com/office/drawing/2014/main" id="{ADB1DC8D-64EC-4019-A3E1-14C8E437712F}"/>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1994799" y="2663448"/>
            <a:ext cx="234905" cy="234905"/>
          </a:xfrm>
          <a:prstGeom prst="rect">
            <a:avLst/>
          </a:prstGeom>
        </p:spPr>
      </p:pic>
      <p:pic>
        <p:nvPicPr>
          <p:cNvPr id="122" name="Imagen 121">
            <a:extLst>
              <a:ext uri="{FF2B5EF4-FFF2-40B4-BE49-F238E27FC236}">
                <a16:creationId xmlns:a16="http://schemas.microsoft.com/office/drawing/2014/main" id="{82EA9924-D375-4778-AE5F-2C3AA63FC71A}"/>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2274113" y="2662661"/>
            <a:ext cx="234906" cy="234906"/>
          </a:xfrm>
          <a:prstGeom prst="rect">
            <a:avLst/>
          </a:prstGeom>
        </p:spPr>
      </p:pic>
      <p:pic>
        <p:nvPicPr>
          <p:cNvPr id="123" name="Imagen 122">
            <a:extLst>
              <a:ext uri="{FF2B5EF4-FFF2-40B4-BE49-F238E27FC236}">
                <a16:creationId xmlns:a16="http://schemas.microsoft.com/office/drawing/2014/main" id="{71E7D1DF-5D47-48BD-8CC6-7613AA2665A6}"/>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1719049" y="2662661"/>
            <a:ext cx="234906" cy="234906"/>
          </a:xfrm>
          <a:prstGeom prst="rect">
            <a:avLst/>
          </a:prstGeom>
        </p:spPr>
      </p:pic>
      <p:pic>
        <p:nvPicPr>
          <p:cNvPr id="124" name="Imagen 123">
            <a:extLst>
              <a:ext uri="{FF2B5EF4-FFF2-40B4-BE49-F238E27FC236}">
                <a16:creationId xmlns:a16="http://schemas.microsoft.com/office/drawing/2014/main" id="{A26CD9BC-7745-4FAE-9EA4-F6E8EC3FA801}"/>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2851658" y="2662662"/>
            <a:ext cx="234906" cy="234906"/>
          </a:xfrm>
          <a:prstGeom prst="rect">
            <a:avLst/>
          </a:prstGeom>
        </p:spPr>
      </p:pic>
      <p:pic>
        <p:nvPicPr>
          <p:cNvPr id="125" name="Imagen 124">
            <a:extLst>
              <a:ext uri="{FF2B5EF4-FFF2-40B4-BE49-F238E27FC236}">
                <a16:creationId xmlns:a16="http://schemas.microsoft.com/office/drawing/2014/main" id="{6813350A-134C-4042-A370-954918CB5B27}"/>
              </a:ext>
            </a:extLst>
          </p:cNvPr>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rcRect/>
          <a:stretch/>
        </p:blipFill>
        <p:spPr>
          <a:xfrm>
            <a:off x="3149007" y="2662661"/>
            <a:ext cx="234906" cy="234906"/>
          </a:xfrm>
          <a:prstGeom prst="rect">
            <a:avLst/>
          </a:prstGeom>
        </p:spPr>
      </p:pic>
      <p:grpSp>
        <p:nvGrpSpPr>
          <p:cNvPr id="126" name="Grupo 125">
            <a:extLst>
              <a:ext uri="{FF2B5EF4-FFF2-40B4-BE49-F238E27FC236}">
                <a16:creationId xmlns:a16="http://schemas.microsoft.com/office/drawing/2014/main" id="{309C6C1B-C684-44CE-8659-51EF91EB1272}"/>
              </a:ext>
            </a:extLst>
          </p:cNvPr>
          <p:cNvGrpSpPr/>
          <p:nvPr/>
        </p:nvGrpSpPr>
        <p:grpSpPr>
          <a:xfrm>
            <a:off x="11455839" y="3025174"/>
            <a:ext cx="180000" cy="3471714"/>
            <a:chOff x="10045700" y="1993900"/>
            <a:chExt cx="180000" cy="4533900"/>
          </a:xfrm>
        </p:grpSpPr>
        <p:sp>
          <p:nvSpPr>
            <p:cNvPr id="127" name="Rectángulo: esquinas redondeadas 126">
              <a:extLst>
                <a:ext uri="{FF2B5EF4-FFF2-40B4-BE49-F238E27FC236}">
                  <a16:creationId xmlns:a16="http://schemas.microsoft.com/office/drawing/2014/main" id="{3213A1A3-04AB-4D85-B785-2ACBE3307521}"/>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8" name="Rectángulo: esquinas redondeadas 127">
              <a:extLst>
                <a:ext uri="{FF2B5EF4-FFF2-40B4-BE49-F238E27FC236}">
                  <a16:creationId xmlns:a16="http://schemas.microsoft.com/office/drawing/2014/main" id="{752874FB-09FA-45B9-AD87-DC0CECA67F93}"/>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67" name="Imagen 66">
            <a:extLst>
              <a:ext uri="{FF2B5EF4-FFF2-40B4-BE49-F238E27FC236}">
                <a16:creationId xmlns:a16="http://schemas.microsoft.com/office/drawing/2014/main" id="{8A4A9B88-1761-456E-8954-A4D49FEDFC10}"/>
              </a:ext>
            </a:extLst>
          </p:cNvPr>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3635612" y="2671675"/>
            <a:ext cx="234906" cy="234906"/>
          </a:xfrm>
          <a:prstGeom prst="rect">
            <a:avLst/>
          </a:prstGeom>
        </p:spPr>
      </p:pic>
      <p:pic>
        <p:nvPicPr>
          <p:cNvPr id="69" name="Gráfico 68">
            <a:extLst>
              <a:ext uri="{FF2B5EF4-FFF2-40B4-BE49-F238E27FC236}">
                <a16:creationId xmlns:a16="http://schemas.microsoft.com/office/drawing/2014/main" id="{38668188-F011-4512-9666-F32519EEAE5F}"/>
              </a:ext>
            </a:extLst>
          </p:cNvPr>
          <p:cNvPicPr>
            <a:picLocks noChangeAspect="1"/>
          </p:cNvPicPr>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a:off x="5695711" y="1746520"/>
            <a:ext cx="252000" cy="252000"/>
          </a:xfrm>
          <a:prstGeom prst="rect">
            <a:avLst/>
          </a:prstGeom>
        </p:spPr>
      </p:pic>
    </p:spTree>
    <p:extLst>
      <p:ext uri="{BB962C8B-B14F-4D97-AF65-F5344CB8AC3E}">
        <p14:creationId xmlns:p14="http://schemas.microsoft.com/office/powerpoint/2010/main" val="178773371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http://www.uv.mx/dgdaie/dc/proceso</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1737976"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Proceso</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1043876"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Mapa</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17" action="ppaction://hlinksldjump"/>
              <a:extLst>
                <a:ext uri="{FF2B5EF4-FFF2-40B4-BE49-F238E27FC236}">
                  <a16:creationId xmlns:a16="http://schemas.microsoft.com/office/drawing/2014/main" id="{E63BC99B-E73F-4F66-868B-2E3094EB5B9C}"/>
                </a:ext>
              </a:extLst>
            </p:cNvPr>
            <p:cNvSpPr txBox="1"/>
            <p:nvPr>
              <p:custDataLst>
                <p:custData r:id="rId7"/>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sp>
        <p:nvSpPr>
          <p:cNvPr id="2" name="Elipse 1">
            <a:extLst>
              <a:ext uri="{FF2B5EF4-FFF2-40B4-BE49-F238E27FC236}">
                <a16:creationId xmlns:a16="http://schemas.microsoft.com/office/drawing/2014/main" id="{B96B466B-F23F-49EC-BCDB-11995A574B0A}"/>
              </a:ext>
            </a:extLst>
          </p:cNvPr>
          <p:cNvSpPr/>
          <p:nvPr/>
        </p:nvSpPr>
        <p:spPr>
          <a:xfrm>
            <a:off x="427813" y="2519051"/>
            <a:ext cx="1368000" cy="1368000"/>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200" dirty="0">
                <a:latin typeface="Raleway" panose="020B0503030101060003" pitchFamily="34" charset="0"/>
              </a:rPr>
              <a:t>Evaluación del PE</a:t>
            </a:r>
          </a:p>
        </p:txBody>
      </p:sp>
      <p:sp>
        <p:nvSpPr>
          <p:cNvPr id="70" name="Elipse 69">
            <a:extLst>
              <a:ext uri="{FF2B5EF4-FFF2-40B4-BE49-F238E27FC236}">
                <a16:creationId xmlns:a16="http://schemas.microsoft.com/office/drawing/2014/main" id="{42F3360B-9E69-4162-ADB3-36D60A8FA425}"/>
              </a:ext>
            </a:extLst>
          </p:cNvPr>
          <p:cNvSpPr/>
          <p:nvPr/>
        </p:nvSpPr>
        <p:spPr>
          <a:xfrm>
            <a:off x="2143836" y="2774107"/>
            <a:ext cx="1368000" cy="1368000"/>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200" dirty="0">
                <a:latin typeface="Raleway" panose="020B0503030101060003" pitchFamily="34" charset="0"/>
              </a:rPr>
              <a:t>Evaluación de </a:t>
            </a:r>
            <a:r>
              <a:rPr lang="es-MX" sz="1200" dirty="0" err="1">
                <a:latin typeface="Raleway" panose="020B0503030101060003" pitchFamily="34" charset="0"/>
              </a:rPr>
              <a:t>PEE’s</a:t>
            </a:r>
            <a:endParaRPr lang="es-MX" sz="1200" dirty="0">
              <a:latin typeface="Raleway" panose="020B0503030101060003" pitchFamily="34" charset="0"/>
            </a:endParaRPr>
          </a:p>
        </p:txBody>
      </p:sp>
      <p:sp>
        <p:nvSpPr>
          <p:cNvPr id="71" name="Elipse 70">
            <a:extLst>
              <a:ext uri="{FF2B5EF4-FFF2-40B4-BE49-F238E27FC236}">
                <a16:creationId xmlns:a16="http://schemas.microsoft.com/office/drawing/2014/main" id="{1C36AD8C-EE42-4272-8A57-868176283C86}"/>
              </a:ext>
            </a:extLst>
          </p:cNvPr>
          <p:cNvSpPr/>
          <p:nvPr/>
        </p:nvSpPr>
        <p:spPr>
          <a:xfrm>
            <a:off x="1794066" y="4680327"/>
            <a:ext cx="1962000" cy="1962000"/>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200" dirty="0">
                <a:latin typeface="Raleway" panose="020B0503030101060003" pitchFamily="34" charset="0"/>
              </a:rPr>
              <a:t>Fundamentación</a:t>
            </a:r>
          </a:p>
        </p:txBody>
      </p:sp>
      <p:sp>
        <p:nvSpPr>
          <p:cNvPr id="72" name="Elipse 71">
            <a:extLst>
              <a:ext uri="{FF2B5EF4-FFF2-40B4-BE49-F238E27FC236}">
                <a16:creationId xmlns:a16="http://schemas.microsoft.com/office/drawing/2014/main" id="{D0C7E4D6-D924-476F-BD4B-8202A10B0E3D}"/>
              </a:ext>
            </a:extLst>
          </p:cNvPr>
          <p:cNvSpPr/>
          <p:nvPr/>
        </p:nvSpPr>
        <p:spPr>
          <a:xfrm>
            <a:off x="1027724" y="4177742"/>
            <a:ext cx="864000" cy="864000"/>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200" dirty="0">
                <a:latin typeface="Raleway" panose="020B0503030101060003" pitchFamily="34" charset="0"/>
              </a:rPr>
              <a:t>Visión</a:t>
            </a:r>
          </a:p>
        </p:txBody>
      </p:sp>
      <p:sp>
        <p:nvSpPr>
          <p:cNvPr id="73" name="Elipse 72">
            <a:extLst>
              <a:ext uri="{FF2B5EF4-FFF2-40B4-BE49-F238E27FC236}">
                <a16:creationId xmlns:a16="http://schemas.microsoft.com/office/drawing/2014/main" id="{7235D265-5DA3-4997-A040-2B5C89577B46}"/>
              </a:ext>
            </a:extLst>
          </p:cNvPr>
          <p:cNvSpPr/>
          <p:nvPr/>
        </p:nvSpPr>
        <p:spPr>
          <a:xfrm>
            <a:off x="4843658" y="4647025"/>
            <a:ext cx="918000" cy="918000"/>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200" dirty="0">
                <a:latin typeface="Raleway" panose="020B0503030101060003" pitchFamily="34" charset="0"/>
              </a:rPr>
              <a:t>Misión</a:t>
            </a:r>
          </a:p>
        </p:txBody>
      </p:sp>
      <p:sp>
        <p:nvSpPr>
          <p:cNvPr id="74" name="Elipse 73">
            <a:extLst>
              <a:ext uri="{FF2B5EF4-FFF2-40B4-BE49-F238E27FC236}">
                <a16:creationId xmlns:a16="http://schemas.microsoft.com/office/drawing/2014/main" id="{5CCB7DF0-AEDE-4538-803F-A9736E03EC0B}"/>
              </a:ext>
            </a:extLst>
          </p:cNvPr>
          <p:cNvSpPr/>
          <p:nvPr/>
        </p:nvSpPr>
        <p:spPr>
          <a:xfrm>
            <a:off x="3739352" y="2376447"/>
            <a:ext cx="1206000" cy="1206000"/>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200" dirty="0">
                <a:latin typeface="Raleway" panose="020B0503030101060003" pitchFamily="34" charset="0"/>
              </a:rPr>
              <a:t>Objetivos</a:t>
            </a:r>
          </a:p>
        </p:txBody>
      </p:sp>
      <p:sp>
        <p:nvSpPr>
          <p:cNvPr id="75" name="Elipse 74">
            <a:extLst>
              <a:ext uri="{FF2B5EF4-FFF2-40B4-BE49-F238E27FC236}">
                <a16:creationId xmlns:a16="http://schemas.microsoft.com/office/drawing/2014/main" id="{E0D41E83-355D-427B-A20D-4E64F80A6115}"/>
              </a:ext>
            </a:extLst>
          </p:cNvPr>
          <p:cNvSpPr/>
          <p:nvPr/>
        </p:nvSpPr>
        <p:spPr>
          <a:xfrm>
            <a:off x="5403819" y="2711303"/>
            <a:ext cx="954000" cy="954000"/>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200" dirty="0">
                <a:latin typeface="Raleway" panose="020B0503030101060003" pitchFamily="34" charset="0"/>
              </a:rPr>
              <a:t>Ideario</a:t>
            </a:r>
          </a:p>
        </p:txBody>
      </p:sp>
      <p:sp>
        <p:nvSpPr>
          <p:cNvPr id="87" name="Elipse 86">
            <a:extLst>
              <a:ext uri="{FF2B5EF4-FFF2-40B4-BE49-F238E27FC236}">
                <a16:creationId xmlns:a16="http://schemas.microsoft.com/office/drawing/2014/main" id="{F8720E1C-F7F9-4BF4-A69B-932E6C9E9749}"/>
              </a:ext>
            </a:extLst>
          </p:cNvPr>
          <p:cNvSpPr/>
          <p:nvPr/>
        </p:nvSpPr>
        <p:spPr>
          <a:xfrm>
            <a:off x="6430343" y="3228898"/>
            <a:ext cx="1710000" cy="1710000"/>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200" dirty="0">
                <a:latin typeface="Raleway" panose="020B0503030101060003" pitchFamily="34" charset="0"/>
              </a:rPr>
              <a:t>Competencias</a:t>
            </a:r>
          </a:p>
        </p:txBody>
      </p:sp>
      <p:sp>
        <p:nvSpPr>
          <p:cNvPr id="88" name="Elipse 87">
            <a:extLst>
              <a:ext uri="{FF2B5EF4-FFF2-40B4-BE49-F238E27FC236}">
                <a16:creationId xmlns:a16="http://schemas.microsoft.com/office/drawing/2014/main" id="{90D456C7-FE67-429B-87F3-8CE66C600ABA}"/>
              </a:ext>
            </a:extLst>
          </p:cNvPr>
          <p:cNvSpPr/>
          <p:nvPr/>
        </p:nvSpPr>
        <p:spPr>
          <a:xfrm>
            <a:off x="6483819" y="5230610"/>
            <a:ext cx="1278000" cy="1278000"/>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200" dirty="0">
                <a:latin typeface="Raleway" panose="020B0503030101060003" pitchFamily="34" charset="0"/>
              </a:rPr>
              <a:t>Propuesta de catálogo de </a:t>
            </a:r>
            <a:r>
              <a:rPr lang="es-MX" sz="1200" dirty="0" err="1">
                <a:latin typeface="Raleway" panose="020B0503030101060003" pitchFamily="34" charset="0"/>
              </a:rPr>
              <a:t>EE´s</a:t>
            </a:r>
            <a:endParaRPr lang="es-MX" sz="1200" dirty="0">
              <a:latin typeface="Raleway" panose="020B0503030101060003" pitchFamily="34" charset="0"/>
            </a:endParaRPr>
          </a:p>
        </p:txBody>
      </p:sp>
      <p:sp>
        <p:nvSpPr>
          <p:cNvPr id="89" name="Elipse 88">
            <a:extLst>
              <a:ext uri="{FF2B5EF4-FFF2-40B4-BE49-F238E27FC236}">
                <a16:creationId xmlns:a16="http://schemas.microsoft.com/office/drawing/2014/main" id="{2A45DAFB-3B84-49EF-BFDB-711CDD277FC0}"/>
              </a:ext>
            </a:extLst>
          </p:cNvPr>
          <p:cNvSpPr/>
          <p:nvPr/>
        </p:nvSpPr>
        <p:spPr>
          <a:xfrm>
            <a:off x="8500472" y="5383658"/>
            <a:ext cx="1170000" cy="1170000"/>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200" dirty="0">
                <a:latin typeface="Raleway" panose="020B0503030101060003" pitchFamily="34" charset="0"/>
              </a:rPr>
              <a:t>Catálogo de </a:t>
            </a:r>
            <a:r>
              <a:rPr lang="es-MX" sz="1200" dirty="0" err="1">
                <a:latin typeface="Raleway" panose="020B0503030101060003" pitchFamily="34" charset="0"/>
              </a:rPr>
              <a:t>EE’s</a:t>
            </a:r>
            <a:endParaRPr lang="es-MX" sz="1200" dirty="0">
              <a:latin typeface="Raleway" panose="020B0503030101060003" pitchFamily="34" charset="0"/>
            </a:endParaRPr>
          </a:p>
        </p:txBody>
      </p:sp>
      <p:sp>
        <p:nvSpPr>
          <p:cNvPr id="92" name="Elipse 91">
            <a:extLst>
              <a:ext uri="{FF2B5EF4-FFF2-40B4-BE49-F238E27FC236}">
                <a16:creationId xmlns:a16="http://schemas.microsoft.com/office/drawing/2014/main" id="{CAB06C81-C29C-4870-8E9C-5A56D61410FD}"/>
              </a:ext>
            </a:extLst>
          </p:cNvPr>
          <p:cNvSpPr/>
          <p:nvPr/>
        </p:nvSpPr>
        <p:spPr>
          <a:xfrm>
            <a:off x="9140250" y="3817665"/>
            <a:ext cx="1350000" cy="1350000"/>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200" dirty="0">
                <a:latin typeface="Raleway" panose="020B0503030101060003" pitchFamily="34" charset="0"/>
              </a:rPr>
              <a:t>Programas de </a:t>
            </a:r>
            <a:r>
              <a:rPr lang="es-MX" sz="1200" dirty="0" err="1">
                <a:latin typeface="Raleway" panose="020B0503030101060003" pitchFamily="34" charset="0"/>
              </a:rPr>
              <a:t>EE’s</a:t>
            </a:r>
            <a:endParaRPr lang="es-MX" sz="1200" dirty="0">
              <a:latin typeface="Raleway" panose="020B0503030101060003" pitchFamily="34" charset="0"/>
            </a:endParaRPr>
          </a:p>
        </p:txBody>
      </p:sp>
      <p:sp>
        <p:nvSpPr>
          <p:cNvPr id="93" name="Elipse 92">
            <a:extLst>
              <a:ext uri="{FF2B5EF4-FFF2-40B4-BE49-F238E27FC236}">
                <a16:creationId xmlns:a16="http://schemas.microsoft.com/office/drawing/2014/main" id="{415AB1A3-74E3-48F6-AFAA-6B8824DCDE84}"/>
              </a:ext>
            </a:extLst>
          </p:cNvPr>
          <p:cNvSpPr/>
          <p:nvPr/>
        </p:nvSpPr>
        <p:spPr>
          <a:xfrm>
            <a:off x="7940747" y="1876328"/>
            <a:ext cx="1440000" cy="1440000"/>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200" dirty="0">
                <a:latin typeface="Raleway" panose="020B0503030101060003" pitchFamily="34" charset="0"/>
              </a:rPr>
              <a:t>Mapas curriculares</a:t>
            </a:r>
          </a:p>
        </p:txBody>
      </p:sp>
      <p:sp>
        <p:nvSpPr>
          <p:cNvPr id="94" name="Elipse 93">
            <a:extLst>
              <a:ext uri="{FF2B5EF4-FFF2-40B4-BE49-F238E27FC236}">
                <a16:creationId xmlns:a16="http://schemas.microsoft.com/office/drawing/2014/main" id="{20B7DBE9-5E3B-4546-AE8C-729193B30E1E}"/>
              </a:ext>
            </a:extLst>
          </p:cNvPr>
          <p:cNvSpPr/>
          <p:nvPr/>
        </p:nvSpPr>
        <p:spPr>
          <a:xfrm>
            <a:off x="10772070" y="4170025"/>
            <a:ext cx="954000" cy="954000"/>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200" dirty="0">
                <a:latin typeface="Raleway" panose="020B0503030101060003" pitchFamily="34" charset="0"/>
              </a:rPr>
              <a:t>Perfil de egreso</a:t>
            </a:r>
          </a:p>
        </p:txBody>
      </p:sp>
      <p:sp>
        <p:nvSpPr>
          <p:cNvPr id="95" name="Elipse 94">
            <a:extLst>
              <a:ext uri="{FF2B5EF4-FFF2-40B4-BE49-F238E27FC236}">
                <a16:creationId xmlns:a16="http://schemas.microsoft.com/office/drawing/2014/main" id="{89CD342C-E613-47ED-81C2-05B131EF5D81}"/>
              </a:ext>
            </a:extLst>
          </p:cNvPr>
          <p:cNvSpPr/>
          <p:nvPr/>
        </p:nvSpPr>
        <p:spPr>
          <a:xfrm>
            <a:off x="10793214" y="2823573"/>
            <a:ext cx="1008000" cy="1008000"/>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200" dirty="0">
                <a:latin typeface="Raleway" panose="020B0503030101060003" pitchFamily="34" charset="0"/>
              </a:rPr>
              <a:t>Perfil de ingreso</a:t>
            </a:r>
          </a:p>
        </p:txBody>
      </p:sp>
      <p:sp>
        <p:nvSpPr>
          <p:cNvPr id="96" name="Elipse 95">
            <a:extLst>
              <a:ext uri="{FF2B5EF4-FFF2-40B4-BE49-F238E27FC236}">
                <a16:creationId xmlns:a16="http://schemas.microsoft.com/office/drawing/2014/main" id="{01C61891-DBB6-42D2-8AC7-FBFC35447996}"/>
              </a:ext>
            </a:extLst>
          </p:cNvPr>
          <p:cNvSpPr/>
          <p:nvPr/>
        </p:nvSpPr>
        <p:spPr>
          <a:xfrm>
            <a:off x="10643142" y="5445000"/>
            <a:ext cx="1260000" cy="1260000"/>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200" dirty="0">
                <a:latin typeface="Raleway" panose="020B0503030101060003" pitchFamily="34" charset="0"/>
              </a:rPr>
              <a:t>Estrategias de operación</a:t>
            </a:r>
          </a:p>
        </p:txBody>
      </p:sp>
      <p:cxnSp>
        <p:nvCxnSpPr>
          <p:cNvPr id="35" name="Conector: curvado 34">
            <a:extLst>
              <a:ext uri="{FF2B5EF4-FFF2-40B4-BE49-F238E27FC236}">
                <a16:creationId xmlns:a16="http://schemas.microsoft.com/office/drawing/2014/main" id="{57FB3E86-FC0D-473E-92E4-5523EAF9E58D}"/>
              </a:ext>
            </a:extLst>
          </p:cNvPr>
          <p:cNvCxnSpPr>
            <a:stCxn id="2" idx="5"/>
            <a:endCxn id="70" idx="2"/>
          </p:cNvCxnSpPr>
          <p:nvPr/>
        </p:nvCxnSpPr>
        <p:spPr>
          <a:xfrm rot="5400000" flipH="1" flipV="1">
            <a:off x="1755352" y="3298229"/>
            <a:ext cx="228605" cy="548362"/>
          </a:xfrm>
          <a:prstGeom prst="curvedConnector4">
            <a:avLst>
              <a:gd name="adj1" fmla="val -99998"/>
              <a:gd name="adj2" fmla="val 68267"/>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Conector: curvado 38">
            <a:extLst>
              <a:ext uri="{FF2B5EF4-FFF2-40B4-BE49-F238E27FC236}">
                <a16:creationId xmlns:a16="http://schemas.microsoft.com/office/drawing/2014/main" id="{6299949D-9650-4DCA-B245-EA120EC4D03F}"/>
              </a:ext>
            </a:extLst>
          </p:cNvPr>
          <p:cNvCxnSpPr>
            <a:stCxn id="70" idx="4"/>
            <a:endCxn id="71" idx="0"/>
          </p:cNvCxnSpPr>
          <p:nvPr/>
        </p:nvCxnSpPr>
        <p:spPr>
          <a:xfrm rot="5400000">
            <a:off x="2532341" y="4384832"/>
            <a:ext cx="538220" cy="52770"/>
          </a:xfrm>
          <a:prstGeom prst="curvedConnector3">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Conector: curvado 40">
            <a:extLst>
              <a:ext uri="{FF2B5EF4-FFF2-40B4-BE49-F238E27FC236}">
                <a16:creationId xmlns:a16="http://schemas.microsoft.com/office/drawing/2014/main" id="{A6428645-64B0-4AD1-AAAC-EA30ACE3DF9A}"/>
              </a:ext>
            </a:extLst>
          </p:cNvPr>
          <p:cNvCxnSpPr>
            <a:cxnSpLocks/>
            <a:stCxn id="71" idx="7"/>
            <a:endCxn id="73" idx="3"/>
          </p:cNvCxnSpPr>
          <p:nvPr/>
        </p:nvCxnSpPr>
        <p:spPr>
          <a:xfrm rot="16200000" flipH="1">
            <a:off x="3991951" y="4444442"/>
            <a:ext cx="462932" cy="1509358"/>
          </a:xfrm>
          <a:prstGeom prst="curvedConnector5">
            <a:avLst>
              <a:gd name="adj1" fmla="val -49381"/>
              <a:gd name="adj2" fmla="val 55065"/>
              <a:gd name="adj3" fmla="val 14938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Conector: curvado 43">
            <a:extLst>
              <a:ext uri="{FF2B5EF4-FFF2-40B4-BE49-F238E27FC236}">
                <a16:creationId xmlns:a16="http://schemas.microsoft.com/office/drawing/2014/main" id="{01F494C3-9924-424A-82F7-4D5312308314}"/>
              </a:ext>
            </a:extLst>
          </p:cNvPr>
          <p:cNvCxnSpPr>
            <a:cxnSpLocks/>
            <a:stCxn id="71" idx="6"/>
            <a:endCxn id="74" idx="4"/>
          </p:cNvCxnSpPr>
          <p:nvPr/>
        </p:nvCxnSpPr>
        <p:spPr>
          <a:xfrm flipV="1">
            <a:off x="3756066" y="3582447"/>
            <a:ext cx="586286" cy="2078880"/>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Conector: curvado 41">
            <a:extLst>
              <a:ext uri="{FF2B5EF4-FFF2-40B4-BE49-F238E27FC236}">
                <a16:creationId xmlns:a16="http://schemas.microsoft.com/office/drawing/2014/main" id="{CCBA2FFA-F452-4C1C-A3E2-D82E0795569B}"/>
              </a:ext>
            </a:extLst>
          </p:cNvPr>
          <p:cNvCxnSpPr>
            <a:stCxn id="74" idx="6"/>
            <a:endCxn id="75" idx="2"/>
          </p:cNvCxnSpPr>
          <p:nvPr/>
        </p:nvCxnSpPr>
        <p:spPr>
          <a:xfrm>
            <a:off x="4945352" y="2979447"/>
            <a:ext cx="458467" cy="208856"/>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Conector: curvado 44">
            <a:extLst>
              <a:ext uri="{FF2B5EF4-FFF2-40B4-BE49-F238E27FC236}">
                <a16:creationId xmlns:a16="http://schemas.microsoft.com/office/drawing/2014/main" id="{2175A389-6E7B-4ADA-8D89-20B75F75B69D}"/>
              </a:ext>
            </a:extLst>
          </p:cNvPr>
          <p:cNvCxnSpPr>
            <a:stCxn id="75" idx="5"/>
            <a:endCxn id="87" idx="2"/>
          </p:cNvCxnSpPr>
          <p:nvPr/>
        </p:nvCxnSpPr>
        <p:spPr>
          <a:xfrm rot="16200000" flipH="1">
            <a:off x="6045074" y="3698628"/>
            <a:ext cx="558305" cy="212234"/>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Conector: curvado 46">
            <a:extLst>
              <a:ext uri="{FF2B5EF4-FFF2-40B4-BE49-F238E27FC236}">
                <a16:creationId xmlns:a16="http://schemas.microsoft.com/office/drawing/2014/main" id="{288191B1-FC5C-4BEC-98F9-B257F663BE1A}"/>
              </a:ext>
            </a:extLst>
          </p:cNvPr>
          <p:cNvCxnSpPr>
            <a:stCxn id="87" idx="4"/>
            <a:endCxn id="88" idx="0"/>
          </p:cNvCxnSpPr>
          <p:nvPr/>
        </p:nvCxnSpPr>
        <p:spPr>
          <a:xfrm rot="5400000">
            <a:off x="7058225" y="5003492"/>
            <a:ext cx="291712" cy="162524"/>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Conector: curvado 48">
            <a:extLst>
              <a:ext uri="{FF2B5EF4-FFF2-40B4-BE49-F238E27FC236}">
                <a16:creationId xmlns:a16="http://schemas.microsoft.com/office/drawing/2014/main" id="{7648907B-BD7A-4501-96F9-E6F308077BF2}"/>
              </a:ext>
            </a:extLst>
          </p:cNvPr>
          <p:cNvCxnSpPr>
            <a:cxnSpLocks/>
            <a:stCxn id="88" idx="6"/>
          </p:cNvCxnSpPr>
          <p:nvPr/>
        </p:nvCxnSpPr>
        <p:spPr>
          <a:xfrm>
            <a:off x="7761819" y="5869610"/>
            <a:ext cx="738653" cy="99048"/>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Conector: curvado 52">
            <a:extLst>
              <a:ext uri="{FF2B5EF4-FFF2-40B4-BE49-F238E27FC236}">
                <a16:creationId xmlns:a16="http://schemas.microsoft.com/office/drawing/2014/main" id="{FD3FEE3D-5E4B-415D-B8A5-59E810EFE91E}"/>
              </a:ext>
            </a:extLst>
          </p:cNvPr>
          <p:cNvCxnSpPr>
            <a:cxnSpLocks/>
            <a:stCxn id="89" idx="0"/>
            <a:endCxn id="92" idx="3"/>
          </p:cNvCxnSpPr>
          <p:nvPr/>
        </p:nvCxnSpPr>
        <p:spPr>
          <a:xfrm rot="5400000" flipH="1" flipV="1">
            <a:off x="9004864" y="5050570"/>
            <a:ext cx="413696" cy="252481"/>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Conector: curvado 60">
            <a:extLst>
              <a:ext uri="{FF2B5EF4-FFF2-40B4-BE49-F238E27FC236}">
                <a16:creationId xmlns:a16="http://schemas.microsoft.com/office/drawing/2014/main" id="{056696BF-C795-49CF-AB9D-2DE8F8083811}"/>
              </a:ext>
            </a:extLst>
          </p:cNvPr>
          <p:cNvCxnSpPr>
            <a:cxnSpLocks/>
            <a:stCxn id="92" idx="0"/>
            <a:endCxn id="93" idx="4"/>
          </p:cNvCxnSpPr>
          <p:nvPr/>
        </p:nvCxnSpPr>
        <p:spPr>
          <a:xfrm rot="16200000" flipV="1">
            <a:off x="8987331" y="2989745"/>
            <a:ext cx="501337" cy="1154503"/>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Conector: curvado 62">
            <a:extLst>
              <a:ext uri="{FF2B5EF4-FFF2-40B4-BE49-F238E27FC236}">
                <a16:creationId xmlns:a16="http://schemas.microsoft.com/office/drawing/2014/main" id="{D6C1E4DE-7397-4ACD-8327-21578828B95C}"/>
              </a:ext>
            </a:extLst>
          </p:cNvPr>
          <p:cNvCxnSpPr>
            <a:stCxn id="93" idx="6"/>
            <a:endCxn id="95" idx="2"/>
          </p:cNvCxnSpPr>
          <p:nvPr/>
        </p:nvCxnSpPr>
        <p:spPr>
          <a:xfrm>
            <a:off x="9380747" y="2596328"/>
            <a:ext cx="1412467" cy="731245"/>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Conector: curvado 64">
            <a:extLst>
              <a:ext uri="{FF2B5EF4-FFF2-40B4-BE49-F238E27FC236}">
                <a16:creationId xmlns:a16="http://schemas.microsoft.com/office/drawing/2014/main" id="{565EF53D-4BC3-4E62-8DCE-10F43740A772}"/>
              </a:ext>
            </a:extLst>
          </p:cNvPr>
          <p:cNvCxnSpPr>
            <a:stCxn id="95" idx="4"/>
            <a:endCxn id="94" idx="0"/>
          </p:cNvCxnSpPr>
          <p:nvPr/>
        </p:nvCxnSpPr>
        <p:spPr>
          <a:xfrm rot="5400000">
            <a:off x="11103916" y="3976727"/>
            <a:ext cx="338452" cy="48144"/>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7" name="Conector: curvado 66">
            <a:extLst>
              <a:ext uri="{FF2B5EF4-FFF2-40B4-BE49-F238E27FC236}">
                <a16:creationId xmlns:a16="http://schemas.microsoft.com/office/drawing/2014/main" id="{BB7A0DFB-ACAF-463B-9477-1487F32D2719}"/>
              </a:ext>
            </a:extLst>
          </p:cNvPr>
          <p:cNvCxnSpPr>
            <a:stCxn id="94" idx="4"/>
            <a:endCxn id="96" idx="0"/>
          </p:cNvCxnSpPr>
          <p:nvPr/>
        </p:nvCxnSpPr>
        <p:spPr>
          <a:xfrm rot="16200000" flipH="1">
            <a:off x="11100619" y="5272476"/>
            <a:ext cx="320975" cy="24072"/>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4" name="Conector: curvado 83">
            <a:extLst>
              <a:ext uri="{FF2B5EF4-FFF2-40B4-BE49-F238E27FC236}">
                <a16:creationId xmlns:a16="http://schemas.microsoft.com/office/drawing/2014/main" id="{B8BA506A-E3C5-4DDB-B46E-CC35DE696BED}"/>
              </a:ext>
            </a:extLst>
          </p:cNvPr>
          <p:cNvCxnSpPr>
            <a:stCxn id="87" idx="6"/>
            <a:endCxn id="95" idx="1"/>
          </p:cNvCxnSpPr>
          <p:nvPr/>
        </p:nvCxnSpPr>
        <p:spPr>
          <a:xfrm flipV="1">
            <a:off x="8140343" y="2971191"/>
            <a:ext cx="2800489" cy="1112707"/>
          </a:xfrm>
          <a:prstGeom prst="curvedConnector4">
            <a:avLst>
              <a:gd name="adj1" fmla="val 47364"/>
              <a:gd name="adj2" fmla="val 13381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2" name="Conector: curvado 101">
            <a:extLst>
              <a:ext uri="{FF2B5EF4-FFF2-40B4-BE49-F238E27FC236}">
                <a16:creationId xmlns:a16="http://schemas.microsoft.com/office/drawing/2014/main" id="{64AE5B7F-1160-4E8D-8089-360D2B827EFF}"/>
              </a:ext>
            </a:extLst>
          </p:cNvPr>
          <p:cNvCxnSpPr>
            <a:stCxn id="73" idx="0"/>
            <a:endCxn id="74" idx="5"/>
          </p:cNvCxnSpPr>
          <p:nvPr/>
        </p:nvCxnSpPr>
        <p:spPr>
          <a:xfrm rot="16200000" flipV="1">
            <a:off x="4415102" y="3759468"/>
            <a:ext cx="1241193" cy="533921"/>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03" name="Grupo 102">
            <a:extLst>
              <a:ext uri="{FF2B5EF4-FFF2-40B4-BE49-F238E27FC236}">
                <a16:creationId xmlns:a16="http://schemas.microsoft.com/office/drawing/2014/main" id="{260B9256-1121-4D53-A308-E9153AD2DB30}"/>
              </a:ext>
            </a:extLst>
          </p:cNvPr>
          <p:cNvGrpSpPr/>
          <p:nvPr>
            <p:custDataLst>
              <p:custData r:id="rId5"/>
            </p:custDataLst>
          </p:nvPr>
        </p:nvGrpSpPr>
        <p:grpSpPr>
          <a:xfrm>
            <a:off x="1535940" y="1726326"/>
            <a:ext cx="1413181" cy="292388"/>
            <a:chOff x="4738687" y="1481059"/>
            <a:chExt cx="1413181" cy="292388"/>
          </a:xfrm>
        </p:grpSpPr>
        <p:sp>
          <p:nvSpPr>
            <p:cNvPr id="108" name="Rectángulo: esquinas redondeadas 107">
              <a:extLst>
                <a:ext uri="{FF2B5EF4-FFF2-40B4-BE49-F238E27FC236}">
                  <a16:creationId xmlns:a16="http://schemas.microsoft.com/office/drawing/2014/main" id="{6306E055-FF4F-4D80-BB1E-3A1DDAB9D5CF}"/>
                </a:ext>
              </a:extLst>
            </p:cNvPr>
            <p:cNvSpPr/>
            <p:nvPr/>
          </p:nvSpPr>
          <p:spPr>
            <a:xfrm>
              <a:off x="4738687" y="1481059"/>
              <a:ext cx="1413181"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9" name="Content">
              <a:hlinkClick r:id="rId18" action="ppaction://hlinksldjump"/>
              <a:extLst>
                <a:ext uri="{FF2B5EF4-FFF2-40B4-BE49-F238E27FC236}">
                  <a16:creationId xmlns:a16="http://schemas.microsoft.com/office/drawing/2014/main" id="{0BF17722-56AB-41E5-AB40-B20816D32F32}"/>
                </a:ext>
              </a:extLst>
            </p:cNvPr>
            <p:cNvSpPr txBox="1"/>
            <p:nvPr>
              <p:custDataLst>
                <p:custData r:id="rId6"/>
              </p:custDataLst>
            </p:nvPr>
          </p:nvSpPr>
          <p:spPr>
            <a:xfrm>
              <a:off x="4738687" y="1481059"/>
              <a:ext cx="1113555" cy="292388"/>
            </a:xfrm>
            <a:prstGeom prst="rect">
              <a:avLst/>
            </a:prstGeom>
            <a:noFill/>
          </p:spPr>
          <p:txBody>
            <a:bodyPr wrap="square" lIns="91440" tIns="18288" rIns="91440" bIns="27432" rtlCol="0" anchor="ctr" anchorCtr="0">
              <a:spAutoFit/>
            </a:bodyPr>
            <a:lstStyle/>
            <a:p>
              <a:pPr algn="ctr"/>
              <a:r>
                <a:rPr lang="en-US" sz="1600" dirty="0">
                  <a:solidFill>
                    <a:schemeClr val="bg1"/>
                  </a:solidFill>
                  <a:latin typeface="Raleway" panose="020B0503030101060003" pitchFamily="34" charset="0"/>
                  <a:ea typeface="Segoe UI" pitchFamily="34" charset="0"/>
                  <a:cs typeface="Segoe UI" pitchFamily="34" charset="0"/>
                </a:rPr>
                <a:t>Nuevo</a:t>
              </a:r>
            </a:p>
          </p:txBody>
        </p:sp>
        <p:pic>
          <p:nvPicPr>
            <p:cNvPr id="110" name="Gráfico 109">
              <a:hlinkClick r:id="rId18" action="ppaction://hlinksldjump"/>
              <a:extLst>
                <a:ext uri="{FF2B5EF4-FFF2-40B4-BE49-F238E27FC236}">
                  <a16:creationId xmlns:a16="http://schemas.microsoft.com/office/drawing/2014/main" id="{2D514580-C57B-4F98-B06E-5EF393667F0F}"/>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5876056" y="1501253"/>
              <a:ext cx="252000" cy="252000"/>
            </a:xfrm>
            <a:prstGeom prst="rect">
              <a:avLst/>
            </a:prstGeom>
          </p:spPr>
        </p:pic>
      </p:grpSp>
      <p:cxnSp>
        <p:nvCxnSpPr>
          <p:cNvPr id="112" name="Conector: curvado 111">
            <a:extLst>
              <a:ext uri="{FF2B5EF4-FFF2-40B4-BE49-F238E27FC236}">
                <a16:creationId xmlns:a16="http://schemas.microsoft.com/office/drawing/2014/main" id="{78743102-4A24-4E44-B68D-5A1F8DB6B240}"/>
              </a:ext>
            </a:extLst>
          </p:cNvPr>
          <p:cNvCxnSpPr>
            <a:stCxn id="72" idx="5"/>
            <a:endCxn id="71" idx="1"/>
          </p:cNvCxnSpPr>
          <p:nvPr/>
        </p:nvCxnSpPr>
        <p:spPr>
          <a:xfrm rot="16200000" flipH="1">
            <a:off x="1897073" y="4783333"/>
            <a:ext cx="52443" cy="316200"/>
          </a:xfrm>
          <a:prstGeom prst="curvedConnector5">
            <a:avLst>
              <a:gd name="adj1" fmla="val 236113"/>
              <a:gd name="adj2" fmla="val 45231"/>
              <a:gd name="adj3" fmla="val -27138"/>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19" name="Elipse 118">
            <a:extLst>
              <a:ext uri="{FF2B5EF4-FFF2-40B4-BE49-F238E27FC236}">
                <a16:creationId xmlns:a16="http://schemas.microsoft.com/office/drawing/2014/main" id="{C91C9D61-3017-422E-AEF3-3D7CE891CB0E}"/>
              </a:ext>
            </a:extLst>
          </p:cNvPr>
          <p:cNvSpPr/>
          <p:nvPr/>
        </p:nvSpPr>
        <p:spPr>
          <a:xfrm>
            <a:off x="161374" y="5360943"/>
            <a:ext cx="360000" cy="360000"/>
          </a:xfrm>
          <a:prstGeom prst="ellipse">
            <a:avLst/>
          </a:prstGeom>
          <a:solidFill>
            <a:srgbClr val="69C000"/>
          </a:solidFill>
          <a:ln>
            <a:solidFill>
              <a:srgbClr val="95D9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200" dirty="0">
              <a:latin typeface="Raleway" panose="020B0503030101060003" pitchFamily="34" charset="0"/>
            </a:endParaRPr>
          </a:p>
        </p:txBody>
      </p:sp>
      <p:cxnSp>
        <p:nvCxnSpPr>
          <p:cNvPr id="117" name="Conector: curvado 116">
            <a:extLst>
              <a:ext uri="{FF2B5EF4-FFF2-40B4-BE49-F238E27FC236}">
                <a16:creationId xmlns:a16="http://schemas.microsoft.com/office/drawing/2014/main" id="{CCAB07C9-9F4B-4166-8D4F-8A5039197C08}"/>
              </a:ext>
            </a:extLst>
          </p:cNvPr>
          <p:cNvCxnSpPr>
            <a:stCxn id="119" idx="0"/>
            <a:endCxn id="2" idx="3"/>
          </p:cNvCxnSpPr>
          <p:nvPr/>
        </p:nvCxnSpPr>
        <p:spPr>
          <a:xfrm rot="5400000" flipH="1" flipV="1">
            <a:off x="-352352" y="4380439"/>
            <a:ext cx="1674231" cy="286778"/>
          </a:xfrm>
          <a:prstGeom prst="curvedConnector3">
            <a:avLst/>
          </a:prstGeom>
          <a:ln>
            <a:solidFill>
              <a:srgbClr val="69C000"/>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Conector: curvado 119">
            <a:extLst>
              <a:ext uri="{FF2B5EF4-FFF2-40B4-BE49-F238E27FC236}">
                <a16:creationId xmlns:a16="http://schemas.microsoft.com/office/drawing/2014/main" id="{7AD5ABE3-86DF-4274-9316-66D15021E375}"/>
              </a:ext>
            </a:extLst>
          </p:cNvPr>
          <p:cNvCxnSpPr>
            <a:stCxn id="119" idx="7"/>
            <a:endCxn id="72" idx="3"/>
          </p:cNvCxnSpPr>
          <p:nvPr/>
        </p:nvCxnSpPr>
        <p:spPr>
          <a:xfrm rot="5400000" flipH="1" flipV="1">
            <a:off x="562227" y="4821638"/>
            <a:ext cx="498452" cy="685601"/>
          </a:xfrm>
          <a:prstGeom prst="curvedConnector3">
            <a:avLst/>
          </a:prstGeom>
          <a:ln>
            <a:solidFill>
              <a:srgbClr val="69C000"/>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Conector: curvado 121">
            <a:extLst>
              <a:ext uri="{FF2B5EF4-FFF2-40B4-BE49-F238E27FC236}">
                <a16:creationId xmlns:a16="http://schemas.microsoft.com/office/drawing/2014/main" id="{55EB18FB-4FAF-4365-8BB4-A3F3162D9CFC}"/>
              </a:ext>
            </a:extLst>
          </p:cNvPr>
          <p:cNvCxnSpPr>
            <a:stCxn id="119" idx="6"/>
            <a:endCxn id="71" idx="2"/>
          </p:cNvCxnSpPr>
          <p:nvPr/>
        </p:nvCxnSpPr>
        <p:spPr>
          <a:xfrm>
            <a:off x="521374" y="5540943"/>
            <a:ext cx="1272692" cy="120384"/>
          </a:xfrm>
          <a:prstGeom prst="curvedConnector3">
            <a:avLst/>
          </a:prstGeom>
          <a:ln>
            <a:solidFill>
              <a:srgbClr val="69C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051889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50"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51"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52"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http://www.uv.mx/dgdaie/dc/proceso</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53"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54"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55"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1737976"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Proceso</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56">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2045753" cy="446276"/>
          </a:xfrm>
          <a:prstGeom prst="rect">
            <a:avLst/>
          </a:prstGeom>
          <a:noFill/>
        </p:spPr>
        <p:txBody>
          <a:bodyPr wrap="none" lIns="91440" tIns="18288" rIns="91440" bIns="27432" rtlCol="0" anchor="ctr" anchorCtr="0">
            <a:spAutoFit/>
          </a:bodyPr>
          <a:lstStyle/>
          <a:p>
            <a:r>
              <a:rPr lang="en-US" sz="2600" dirty="0">
                <a:solidFill>
                  <a:srgbClr val="000000"/>
                </a:solidFill>
                <a:latin typeface="Raleway" panose="020B0503030101060003" pitchFamily="34" charset="0"/>
                <a:ea typeface="Segoe UI" pitchFamily="34" charset="0"/>
                <a:cs typeface="Segoe UI" pitchFamily="34" charset="0"/>
              </a:rPr>
              <a:t>Nuevo </a:t>
            </a:r>
            <a:r>
              <a:rPr lang="en-US" sz="2600" dirty="0" err="1">
                <a:solidFill>
                  <a:srgbClr val="000000"/>
                </a:solidFill>
                <a:latin typeface="Raleway" panose="020B0503030101060003" pitchFamily="34" charset="0"/>
                <a:ea typeface="Segoe UI" pitchFamily="34" charset="0"/>
                <a:cs typeface="Segoe UI" pitchFamily="34" charset="0"/>
              </a:rPr>
              <a:t>paso</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57" action="ppaction://hlinksldjump"/>
              <a:extLst>
                <a:ext uri="{FF2B5EF4-FFF2-40B4-BE49-F238E27FC236}">
                  <a16:creationId xmlns:a16="http://schemas.microsoft.com/office/drawing/2014/main" id="{E63BC99B-E73F-4F66-868B-2E3094EB5B9C}"/>
                </a:ext>
              </a:extLst>
            </p:cNvPr>
            <p:cNvSpPr txBox="1"/>
            <p:nvPr>
              <p:custDataLst>
                <p:custData r:id="rId47"/>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76" name="Grupo 75">
            <a:extLst>
              <a:ext uri="{FF2B5EF4-FFF2-40B4-BE49-F238E27FC236}">
                <a16:creationId xmlns:a16="http://schemas.microsoft.com/office/drawing/2014/main" id="{F38A7934-F9D2-4164-9E94-062A92AB4EF1}"/>
              </a:ext>
            </a:extLst>
          </p:cNvPr>
          <p:cNvGrpSpPr/>
          <p:nvPr>
            <p:custDataLst>
              <p:custData r:id="rId5"/>
            </p:custDataLst>
          </p:nvPr>
        </p:nvGrpSpPr>
        <p:grpSpPr>
          <a:xfrm>
            <a:off x="474338" y="2188346"/>
            <a:ext cx="3525632" cy="292389"/>
            <a:chOff x="3671888" y="3718559"/>
            <a:chExt cx="3557587" cy="292389"/>
          </a:xfrm>
        </p:grpSpPr>
        <p:sp>
          <p:nvSpPr>
            <p:cNvPr id="79" name="Rectángulo: esquinas redondeadas 78">
              <a:extLst>
                <a:ext uri="{FF2B5EF4-FFF2-40B4-BE49-F238E27FC236}">
                  <a16:creationId xmlns:a16="http://schemas.microsoft.com/office/drawing/2014/main" id="{D77080F1-EF69-445F-86D9-A97C1246B042}"/>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0" name="Content">
              <a:extLst>
                <a:ext uri="{FF2B5EF4-FFF2-40B4-BE49-F238E27FC236}">
                  <a16:creationId xmlns:a16="http://schemas.microsoft.com/office/drawing/2014/main" id="{AC4B6457-8EC0-48EC-A9B6-DED96F5D3D13}"/>
                </a:ext>
              </a:extLst>
            </p:cNvPr>
            <p:cNvSpPr txBox="1"/>
            <p:nvPr>
              <p:custDataLst>
                <p:custData r:id="rId46"/>
              </p:custDataLst>
            </p:nvPr>
          </p:nvSpPr>
          <p:spPr>
            <a:xfrm>
              <a:off x="3671888" y="3718559"/>
              <a:ext cx="3216705"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Fundamentación</a:t>
              </a:r>
              <a:endParaRPr lang="en-US" sz="1600" dirty="0">
                <a:latin typeface="Raleway" panose="020B0503030101060003" pitchFamily="34" charset="0"/>
                <a:ea typeface="Segoe UI" pitchFamily="34" charset="0"/>
                <a:cs typeface="Segoe UI" pitchFamily="34" charset="0"/>
              </a:endParaRPr>
            </a:p>
          </p:txBody>
        </p:sp>
      </p:grpSp>
      <p:sp>
        <p:nvSpPr>
          <p:cNvPr id="81" name="Content">
            <a:extLst>
              <a:ext uri="{FF2B5EF4-FFF2-40B4-BE49-F238E27FC236}">
                <a16:creationId xmlns:a16="http://schemas.microsoft.com/office/drawing/2014/main" id="{38886C05-A83A-44D8-B698-F1ECE575A315}"/>
              </a:ext>
            </a:extLst>
          </p:cNvPr>
          <p:cNvSpPr txBox="1"/>
          <p:nvPr>
            <p:custDataLst>
              <p:custData r:id="rId6"/>
            </p:custDataLst>
          </p:nvPr>
        </p:nvSpPr>
        <p:spPr>
          <a:xfrm>
            <a:off x="362683" y="2581864"/>
            <a:ext cx="4516045" cy="384721"/>
          </a:xfrm>
          <a:prstGeom prst="rect">
            <a:avLst/>
          </a:prstGeom>
          <a:noFill/>
        </p:spPr>
        <p:txBody>
          <a:bodyPr wrap="squar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Análisis</a:t>
            </a:r>
            <a:r>
              <a:rPr lang="en-US" sz="2200" dirty="0">
                <a:latin typeface="Raleway" panose="020B0503030101060003" pitchFamily="34" charset="0"/>
                <a:ea typeface="Segoe UI" pitchFamily="34" charset="0"/>
                <a:cs typeface="Segoe UI" pitchFamily="34" charset="0"/>
              </a:rPr>
              <a:t> de </a:t>
            </a:r>
            <a:r>
              <a:rPr lang="en-US" sz="2200" dirty="0" err="1">
                <a:latin typeface="Raleway" panose="020B0503030101060003" pitchFamily="34" charset="0"/>
                <a:ea typeface="Segoe UI" pitchFamily="34" charset="0"/>
                <a:cs typeface="Segoe UI" pitchFamily="34" charset="0"/>
              </a:rPr>
              <a:t>necesidades</a:t>
            </a:r>
            <a:r>
              <a:rPr lang="en-US" sz="2200" dirty="0">
                <a:latin typeface="Raleway" panose="020B0503030101060003" pitchFamily="34" charset="0"/>
                <a:ea typeface="Segoe UI" pitchFamily="34" charset="0"/>
                <a:cs typeface="Segoe UI" pitchFamily="34" charset="0"/>
              </a:rPr>
              <a:t> </a:t>
            </a:r>
            <a:r>
              <a:rPr lang="en-US" sz="2200" dirty="0" err="1">
                <a:latin typeface="Raleway" panose="020B0503030101060003" pitchFamily="34" charset="0"/>
                <a:ea typeface="Segoe UI" pitchFamily="34" charset="0"/>
                <a:cs typeface="Segoe UI" pitchFamily="34" charset="0"/>
              </a:rPr>
              <a:t>sociales</a:t>
            </a:r>
            <a:endParaRPr lang="en-US" sz="2200" dirty="0">
              <a:latin typeface="Raleway" panose="020B0503030101060003" pitchFamily="34" charset="0"/>
              <a:ea typeface="Segoe UI" pitchFamily="34" charset="0"/>
              <a:cs typeface="Segoe UI" pitchFamily="34" charset="0"/>
            </a:endParaRPr>
          </a:p>
        </p:txBody>
      </p:sp>
      <p:pic>
        <p:nvPicPr>
          <p:cNvPr id="82" name="Gráfico 81">
            <a:extLst>
              <a:ext uri="{FF2B5EF4-FFF2-40B4-BE49-F238E27FC236}">
                <a16:creationId xmlns:a16="http://schemas.microsoft.com/office/drawing/2014/main" id="{1DCFE8C5-2F3E-44B7-9883-AC44D109407D}"/>
              </a:ext>
            </a:extLst>
          </p:cNvPr>
          <p:cNvPicPr>
            <a:picLocks noChangeAspect="1"/>
          </p:cNvPicPr>
          <p:nvPr/>
        </p:nvPicPr>
        <p:blipFill>
          <a:blip r:embed="rId58">
            <a:extLst>
              <a:ext uri="{28A0092B-C50C-407E-A947-70E740481C1C}">
                <a14:useLocalDpi xmlns:a14="http://schemas.microsoft.com/office/drawing/2010/main" val="0"/>
              </a:ext>
              <a:ext uri="{96DAC541-7B7A-43D3-8B79-37D633B846F1}">
                <asvg:svgBlip xmlns:asvg="http://schemas.microsoft.com/office/drawing/2016/SVG/main" r:embed="rId59"/>
              </a:ext>
            </a:extLst>
          </a:blip>
          <a:stretch>
            <a:fillRect/>
          </a:stretch>
        </p:blipFill>
        <p:spPr>
          <a:xfrm flipV="1">
            <a:off x="4795341" y="2648222"/>
            <a:ext cx="252000" cy="252000"/>
          </a:xfrm>
          <a:prstGeom prst="rect">
            <a:avLst/>
          </a:prstGeom>
        </p:spPr>
      </p:pic>
      <p:grpSp>
        <p:nvGrpSpPr>
          <p:cNvPr id="83" name="Grupo 82">
            <a:extLst>
              <a:ext uri="{FF2B5EF4-FFF2-40B4-BE49-F238E27FC236}">
                <a16:creationId xmlns:a16="http://schemas.microsoft.com/office/drawing/2014/main" id="{10DBB3CA-1D42-429B-947D-F28280290848}"/>
              </a:ext>
            </a:extLst>
          </p:cNvPr>
          <p:cNvGrpSpPr/>
          <p:nvPr>
            <p:custDataLst>
              <p:custData r:id="rId7"/>
            </p:custDataLst>
          </p:nvPr>
        </p:nvGrpSpPr>
        <p:grpSpPr>
          <a:xfrm>
            <a:off x="8874820" y="2188346"/>
            <a:ext cx="1457546" cy="292388"/>
            <a:chOff x="4760668" y="4237301"/>
            <a:chExt cx="2616422" cy="292388"/>
          </a:xfrm>
        </p:grpSpPr>
        <p:sp>
          <p:nvSpPr>
            <p:cNvPr id="85" name="Rectángulo: esquinas redondeadas 84">
              <a:extLst>
                <a:ext uri="{FF2B5EF4-FFF2-40B4-BE49-F238E27FC236}">
                  <a16:creationId xmlns:a16="http://schemas.microsoft.com/office/drawing/2014/main" id="{F74918E5-5600-4A05-B005-B98A3DDF5B11}"/>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6" name="Content">
              <a:extLst>
                <a:ext uri="{FF2B5EF4-FFF2-40B4-BE49-F238E27FC236}">
                  <a16:creationId xmlns:a16="http://schemas.microsoft.com/office/drawing/2014/main" id="{FD458BFB-B9FD-4C74-90CC-AE041F4549CE}"/>
                </a:ext>
              </a:extLst>
            </p:cNvPr>
            <p:cNvSpPr txBox="1"/>
            <p:nvPr>
              <p:custDataLst>
                <p:custData r:id="rId45"/>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Agregar</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90" name="Grupo 89">
            <a:extLst>
              <a:ext uri="{FF2B5EF4-FFF2-40B4-BE49-F238E27FC236}">
                <a16:creationId xmlns:a16="http://schemas.microsoft.com/office/drawing/2014/main" id="{EB90429A-E566-446B-BD64-35DE8F746C98}"/>
              </a:ext>
            </a:extLst>
          </p:cNvPr>
          <p:cNvGrpSpPr/>
          <p:nvPr>
            <p:custDataLst>
              <p:custData r:id="rId8"/>
            </p:custDataLst>
          </p:nvPr>
        </p:nvGrpSpPr>
        <p:grpSpPr>
          <a:xfrm>
            <a:off x="5249016" y="2188345"/>
            <a:ext cx="3525632" cy="292389"/>
            <a:chOff x="3671888" y="3718559"/>
            <a:chExt cx="3557587" cy="292389"/>
          </a:xfrm>
        </p:grpSpPr>
        <p:sp>
          <p:nvSpPr>
            <p:cNvPr id="91" name="Rectángulo: esquinas redondeadas 90">
              <a:extLst>
                <a:ext uri="{FF2B5EF4-FFF2-40B4-BE49-F238E27FC236}">
                  <a16:creationId xmlns:a16="http://schemas.microsoft.com/office/drawing/2014/main" id="{95FA4438-9C56-407E-975B-751521321712}"/>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7" name="Content">
              <a:extLst>
                <a:ext uri="{FF2B5EF4-FFF2-40B4-BE49-F238E27FC236}">
                  <a16:creationId xmlns:a16="http://schemas.microsoft.com/office/drawing/2014/main" id="{809D9A2A-A56A-4D93-BEDD-9B8A21EF372B}"/>
                </a:ext>
              </a:extLst>
            </p:cNvPr>
            <p:cNvSpPr txBox="1"/>
            <p:nvPr>
              <p:custDataLst>
                <p:custData r:id="rId44"/>
              </p:custDataLst>
            </p:nvPr>
          </p:nvSpPr>
          <p:spPr>
            <a:xfrm>
              <a:off x="3671888" y="3718559"/>
              <a:ext cx="3557587"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el </a:t>
              </a:r>
              <a:r>
                <a:rPr lang="en-US" sz="1600" dirty="0" err="1">
                  <a:solidFill>
                    <a:schemeClr val="bg1">
                      <a:lumMod val="50000"/>
                    </a:schemeClr>
                  </a:solidFill>
                  <a:latin typeface="Raleway" panose="020B0503030101060003" pitchFamily="34" charset="0"/>
                  <a:ea typeface="Segoe UI" pitchFamily="34" charset="0"/>
                  <a:cs typeface="Segoe UI" pitchFamily="34" charset="0"/>
                </a:rPr>
                <a:t>nombre</a:t>
              </a:r>
              <a:r>
                <a:rPr lang="en-US" sz="1600" dirty="0">
                  <a:solidFill>
                    <a:schemeClr val="bg1">
                      <a:lumMod val="50000"/>
                    </a:schemeClr>
                  </a:solidFill>
                  <a:latin typeface="Raleway" panose="020B0503030101060003" pitchFamily="34" charset="0"/>
                  <a:ea typeface="Segoe UI" pitchFamily="34" charset="0"/>
                  <a:cs typeface="Segoe UI" pitchFamily="34" charset="0"/>
                </a:rPr>
                <a:t> de una </a:t>
              </a:r>
              <a:r>
                <a:rPr lang="en-US" sz="1600" dirty="0" err="1">
                  <a:solidFill>
                    <a:schemeClr val="bg1">
                      <a:lumMod val="50000"/>
                    </a:schemeClr>
                  </a:solidFill>
                  <a:latin typeface="Raleway" panose="020B0503030101060003" pitchFamily="34" charset="0"/>
                  <a:ea typeface="Segoe UI" pitchFamily="34" charset="0"/>
                  <a:cs typeface="Segoe UI" pitchFamily="34" charset="0"/>
                </a:rPr>
                <a:t>sección</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grpSp>
        <p:nvGrpSpPr>
          <p:cNvPr id="3" name="Grupo 2">
            <a:extLst>
              <a:ext uri="{FF2B5EF4-FFF2-40B4-BE49-F238E27FC236}">
                <a16:creationId xmlns:a16="http://schemas.microsoft.com/office/drawing/2014/main" id="{4DEEBAC2-3222-4A74-A80D-F3278A882BD4}"/>
              </a:ext>
            </a:extLst>
          </p:cNvPr>
          <p:cNvGrpSpPr/>
          <p:nvPr>
            <p:custDataLst>
              <p:custData r:id="rId9"/>
            </p:custDataLst>
          </p:nvPr>
        </p:nvGrpSpPr>
        <p:grpSpPr>
          <a:xfrm>
            <a:off x="474338" y="2958820"/>
            <a:ext cx="2142280" cy="292388"/>
            <a:chOff x="6470649" y="4822896"/>
            <a:chExt cx="2142280" cy="292388"/>
          </a:xfrm>
        </p:grpSpPr>
        <p:sp>
          <p:nvSpPr>
            <p:cNvPr id="105" name="Rectángulo: esquinas redondeadas 104">
              <a:extLst>
                <a:ext uri="{FF2B5EF4-FFF2-40B4-BE49-F238E27FC236}">
                  <a16:creationId xmlns:a16="http://schemas.microsoft.com/office/drawing/2014/main" id="{BEAF1A96-00A5-4DE4-ACCF-90A9F18D4FBC}"/>
                </a:ext>
              </a:extLst>
            </p:cNvPr>
            <p:cNvSpPr/>
            <p:nvPr/>
          </p:nvSpPr>
          <p:spPr>
            <a:xfrm>
              <a:off x="6470649" y="4822896"/>
              <a:ext cx="2142280"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6" name="Content">
              <a:extLst>
                <a:ext uri="{FF2B5EF4-FFF2-40B4-BE49-F238E27FC236}">
                  <a16:creationId xmlns:a16="http://schemas.microsoft.com/office/drawing/2014/main" id="{AE8DA6F7-F2C0-4844-BE2B-B7AAD913606E}"/>
                </a:ext>
              </a:extLst>
            </p:cNvPr>
            <p:cNvSpPr txBox="1"/>
            <p:nvPr>
              <p:custDataLst>
                <p:custData r:id="rId43"/>
              </p:custDataLst>
            </p:nvPr>
          </p:nvSpPr>
          <p:spPr>
            <a:xfrm>
              <a:off x="6470649" y="4822896"/>
              <a:ext cx="1842653"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Cuadro</a:t>
              </a:r>
              <a:r>
                <a:rPr lang="en-US" sz="1600" dirty="0">
                  <a:solidFill>
                    <a:schemeClr val="bg1"/>
                  </a:solidFill>
                  <a:latin typeface="Raleway" panose="020B0503030101060003" pitchFamily="34" charset="0"/>
                  <a:ea typeface="Segoe UI" pitchFamily="34" charset="0"/>
                  <a:cs typeface="Segoe UI" pitchFamily="34" charset="0"/>
                </a:rPr>
                <a:t> de </a:t>
              </a:r>
              <a:r>
                <a:rPr lang="en-US" sz="1600" dirty="0" err="1">
                  <a:solidFill>
                    <a:schemeClr val="bg1"/>
                  </a:solidFill>
                  <a:latin typeface="Raleway" panose="020B0503030101060003" pitchFamily="34" charset="0"/>
                  <a:ea typeface="Segoe UI" pitchFamily="34" charset="0"/>
                  <a:cs typeface="Segoe UI" pitchFamily="34" charset="0"/>
                </a:rPr>
                <a:t>texto</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107" name="Gráfico 106">
              <a:extLst>
                <a:ext uri="{FF2B5EF4-FFF2-40B4-BE49-F238E27FC236}">
                  <a16:creationId xmlns:a16="http://schemas.microsoft.com/office/drawing/2014/main" id="{8CB9940D-2463-4F29-9EC5-64CCB9DBAE93}"/>
                </a:ext>
              </a:extLst>
            </p:cNvPr>
            <p:cNvPicPr>
              <a:picLocks noChangeAspect="1"/>
            </p:cNvPicPr>
            <p:nvPr/>
          </p:nvPicPr>
          <p:blipFill>
            <a:blip r:embed="rId60">
              <a:extLst>
                <a:ext uri="{28A0092B-C50C-407E-A947-70E740481C1C}">
                  <a14:useLocalDpi xmlns:a14="http://schemas.microsoft.com/office/drawing/2010/main" val="0"/>
                </a:ext>
                <a:ext uri="{96DAC541-7B7A-43D3-8B79-37D633B846F1}">
                  <asvg:svgBlip xmlns:asvg="http://schemas.microsoft.com/office/drawing/2016/SVG/main" r:embed="rId61"/>
                </a:ext>
              </a:extLst>
            </a:blip>
            <a:stretch>
              <a:fillRect/>
            </a:stretch>
          </p:blipFill>
          <p:spPr>
            <a:xfrm>
              <a:off x="8337116" y="4843090"/>
              <a:ext cx="252000" cy="252000"/>
            </a:xfrm>
            <a:prstGeom prst="rect">
              <a:avLst/>
            </a:prstGeom>
          </p:spPr>
        </p:pic>
      </p:grpSp>
      <p:grpSp>
        <p:nvGrpSpPr>
          <p:cNvPr id="4" name="Grupo 3">
            <a:extLst>
              <a:ext uri="{FF2B5EF4-FFF2-40B4-BE49-F238E27FC236}">
                <a16:creationId xmlns:a16="http://schemas.microsoft.com/office/drawing/2014/main" id="{C9B706EB-C4CB-4770-86A0-955AD4CCD29B}"/>
              </a:ext>
            </a:extLst>
          </p:cNvPr>
          <p:cNvGrpSpPr/>
          <p:nvPr>
            <p:custDataLst>
              <p:custData r:id="rId10"/>
            </p:custDataLst>
          </p:nvPr>
        </p:nvGrpSpPr>
        <p:grpSpPr>
          <a:xfrm>
            <a:off x="2718218" y="2958820"/>
            <a:ext cx="1372056" cy="292388"/>
            <a:chOff x="7291388" y="4679896"/>
            <a:chExt cx="1372056" cy="292388"/>
          </a:xfrm>
        </p:grpSpPr>
        <p:sp>
          <p:nvSpPr>
            <p:cNvPr id="114" name="Rectángulo: esquinas redondeadas 113">
              <a:extLst>
                <a:ext uri="{FF2B5EF4-FFF2-40B4-BE49-F238E27FC236}">
                  <a16:creationId xmlns:a16="http://schemas.microsoft.com/office/drawing/2014/main" id="{895EA990-EA49-4AD2-94EB-960400FAD796}"/>
                </a:ext>
              </a:extLst>
            </p:cNvPr>
            <p:cNvSpPr/>
            <p:nvPr/>
          </p:nvSpPr>
          <p:spPr>
            <a:xfrm>
              <a:off x="7291388" y="4679896"/>
              <a:ext cx="1372056"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5" name="Content">
              <a:extLst>
                <a:ext uri="{FF2B5EF4-FFF2-40B4-BE49-F238E27FC236}">
                  <a16:creationId xmlns:a16="http://schemas.microsoft.com/office/drawing/2014/main" id="{64B36968-1868-4B07-9B45-FCD54CE47F5E}"/>
                </a:ext>
              </a:extLst>
            </p:cNvPr>
            <p:cNvSpPr txBox="1"/>
            <p:nvPr>
              <p:custDataLst>
                <p:custData r:id="rId42"/>
              </p:custDataLst>
            </p:nvPr>
          </p:nvSpPr>
          <p:spPr>
            <a:xfrm>
              <a:off x="7291388" y="4679896"/>
              <a:ext cx="1072429"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Tabla</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116" name="Gráfico 115">
              <a:extLst>
                <a:ext uri="{FF2B5EF4-FFF2-40B4-BE49-F238E27FC236}">
                  <a16:creationId xmlns:a16="http://schemas.microsoft.com/office/drawing/2014/main" id="{FD81BCFE-4F86-4F26-A6D6-E9AE98D7B149}"/>
                </a:ext>
              </a:extLst>
            </p:cNvPr>
            <p:cNvPicPr>
              <a:picLocks noChangeAspect="1"/>
            </p:cNvPicPr>
            <p:nvPr/>
          </p:nvPicPr>
          <p:blipFill>
            <a:blip r:embed="rId60">
              <a:extLst>
                <a:ext uri="{28A0092B-C50C-407E-A947-70E740481C1C}">
                  <a14:useLocalDpi xmlns:a14="http://schemas.microsoft.com/office/drawing/2010/main" val="0"/>
                </a:ext>
                <a:ext uri="{96DAC541-7B7A-43D3-8B79-37D633B846F1}">
                  <asvg:svgBlip xmlns:asvg="http://schemas.microsoft.com/office/drawing/2016/SVG/main" r:embed="rId61"/>
                </a:ext>
              </a:extLst>
            </a:blip>
            <a:stretch>
              <a:fillRect/>
            </a:stretch>
          </p:blipFill>
          <p:spPr>
            <a:xfrm>
              <a:off x="8387631" y="4700090"/>
              <a:ext cx="252000" cy="252000"/>
            </a:xfrm>
            <a:prstGeom prst="rect">
              <a:avLst/>
            </a:prstGeom>
          </p:spPr>
        </p:pic>
      </p:grpSp>
      <p:grpSp>
        <p:nvGrpSpPr>
          <p:cNvPr id="118" name="Grupo 117">
            <a:extLst>
              <a:ext uri="{FF2B5EF4-FFF2-40B4-BE49-F238E27FC236}">
                <a16:creationId xmlns:a16="http://schemas.microsoft.com/office/drawing/2014/main" id="{3EDD4F5D-DC66-4AF6-A26E-CAE48DAEA8C2}"/>
              </a:ext>
            </a:extLst>
          </p:cNvPr>
          <p:cNvGrpSpPr/>
          <p:nvPr>
            <p:custDataLst>
              <p:custData r:id="rId11"/>
            </p:custDataLst>
          </p:nvPr>
        </p:nvGrpSpPr>
        <p:grpSpPr>
          <a:xfrm>
            <a:off x="4191000" y="2958820"/>
            <a:ext cx="2142280" cy="292388"/>
            <a:chOff x="6470649" y="4822896"/>
            <a:chExt cx="2142280" cy="292388"/>
          </a:xfrm>
        </p:grpSpPr>
        <p:sp>
          <p:nvSpPr>
            <p:cNvPr id="121" name="Rectángulo: esquinas redondeadas 120">
              <a:extLst>
                <a:ext uri="{FF2B5EF4-FFF2-40B4-BE49-F238E27FC236}">
                  <a16:creationId xmlns:a16="http://schemas.microsoft.com/office/drawing/2014/main" id="{AE9FD326-A70C-4158-8452-EA3A9E647633}"/>
                </a:ext>
              </a:extLst>
            </p:cNvPr>
            <p:cNvSpPr/>
            <p:nvPr/>
          </p:nvSpPr>
          <p:spPr>
            <a:xfrm>
              <a:off x="6470649" y="4822896"/>
              <a:ext cx="2142280"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3" name="Content">
              <a:extLst>
                <a:ext uri="{FF2B5EF4-FFF2-40B4-BE49-F238E27FC236}">
                  <a16:creationId xmlns:a16="http://schemas.microsoft.com/office/drawing/2014/main" id="{805E1374-505B-46B5-BFDF-6A2530ECDAF0}"/>
                </a:ext>
              </a:extLst>
            </p:cNvPr>
            <p:cNvSpPr txBox="1"/>
            <p:nvPr>
              <p:custDataLst>
                <p:custData r:id="rId41"/>
              </p:custDataLst>
            </p:nvPr>
          </p:nvSpPr>
          <p:spPr>
            <a:xfrm>
              <a:off x="6470649" y="4822896"/>
              <a:ext cx="1842653"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Línea</a:t>
              </a:r>
              <a:r>
                <a:rPr lang="en-US" sz="1600" dirty="0">
                  <a:solidFill>
                    <a:schemeClr val="bg1"/>
                  </a:solidFill>
                  <a:latin typeface="Raleway" panose="020B0503030101060003" pitchFamily="34" charset="0"/>
                  <a:ea typeface="Segoe UI" pitchFamily="34" charset="0"/>
                  <a:cs typeface="Segoe UI" pitchFamily="34" charset="0"/>
                </a:rPr>
                <a:t> del </a:t>
              </a:r>
              <a:r>
                <a:rPr lang="en-US" sz="1600" dirty="0" err="1">
                  <a:solidFill>
                    <a:schemeClr val="bg1"/>
                  </a:solidFill>
                  <a:latin typeface="Raleway" panose="020B0503030101060003" pitchFamily="34" charset="0"/>
                  <a:ea typeface="Segoe UI" pitchFamily="34" charset="0"/>
                  <a:cs typeface="Segoe UI" pitchFamily="34" charset="0"/>
                </a:rPr>
                <a:t>tiempo</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124" name="Gráfico 123">
              <a:extLst>
                <a:ext uri="{FF2B5EF4-FFF2-40B4-BE49-F238E27FC236}">
                  <a16:creationId xmlns:a16="http://schemas.microsoft.com/office/drawing/2014/main" id="{AFB34545-8687-4812-85C4-5ECCFCB3D1E9}"/>
                </a:ext>
              </a:extLst>
            </p:cNvPr>
            <p:cNvPicPr>
              <a:picLocks noChangeAspect="1"/>
            </p:cNvPicPr>
            <p:nvPr/>
          </p:nvPicPr>
          <p:blipFill>
            <a:blip r:embed="rId60">
              <a:extLst>
                <a:ext uri="{28A0092B-C50C-407E-A947-70E740481C1C}">
                  <a14:useLocalDpi xmlns:a14="http://schemas.microsoft.com/office/drawing/2010/main" val="0"/>
                </a:ext>
                <a:ext uri="{96DAC541-7B7A-43D3-8B79-37D633B846F1}">
                  <asvg:svgBlip xmlns:asvg="http://schemas.microsoft.com/office/drawing/2016/SVG/main" r:embed="rId61"/>
                </a:ext>
              </a:extLst>
            </a:blip>
            <a:stretch>
              <a:fillRect/>
            </a:stretch>
          </p:blipFill>
          <p:spPr>
            <a:xfrm>
              <a:off x="8337116" y="4843090"/>
              <a:ext cx="252000" cy="252000"/>
            </a:xfrm>
            <a:prstGeom prst="rect">
              <a:avLst/>
            </a:prstGeom>
          </p:spPr>
        </p:pic>
      </p:grpSp>
      <p:sp>
        <p:nvSpPr>
          <p:cNvPr id="125" name="Rectángulo: esquinas redondeadas 124">
            <a:extLst>
              <a:ext uri="{FF2B5EF4-FFF2-40B4-BE49-F238E27FC236}">
                <a16:creationId xmlns:a16="http://schemas.microsoft.com/office/drawing/2014/main" id="{ADBA17AB-11AE-41BD-A7DD-1BB124D19BCE}"/>
              </a:ext>
            </a:extLst>
          </p:cNvPr>
          <p:cNvSpPr/>
          <p:nvPr/>
        </p:nvSpPr>
        <p:spPr>
          <a:xfrm>
            <a:off x="474338" y="3332207"/>
            <a:ext cx="3340123" cy="1306468"/>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6" name="Content">
            <a:extLst>
              <a:ext uri="{FF2B5EF4-FFF2-40B4-BE49-F238E27FC236}">
                <a16:creationId xmlns:a16="http://schemas.microsoft.com/office/drawing/2014/main" id="{1826C7C2-E1F6-4C69-8A4A-1AAA2CA1A1FE}"/>
              </a:ext>
            </a:extLst>
          </p:cNvPr>
          <p:cNvSpPr txBox="1"/>
          <p:nvPr>
            <p:custDataLst>
              <p:custData r:id="rId12"/>
            </p:custDataLst>
          </p:nvPr>
        </p:nvSpPr>
        <p:spPr>
          <a:xfrm>
            <a:off x="511441" y="3724275"/>
            <a:ext cx="2874220"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Escribe </a:t>
            </a:r>
            <a:r>
              <a:rPr lang="en-US" sz="1600" dirty="0" err="1">
                <a:latin typeface="Raleway" panose="020B0503030101060003" pitchFamily="34" charset="0"/>
                <a:ea typeface="Segoe UI" pitchFamily="34" charset="0"/>
                <a:cs typeface="Segoe UI" pitchFamily="34" charset="0"/>
              </a:rPr>
              <a:t>aquí</a:t>
            </a:r>
            <a:r>
              <a:rPr lang="en-US" sz="1600" dirty="0">
                <a:latin typeface="Raleway" panose="020B0503030101060003" pitchFamily="34" charset="0"/>
                <a:ea typeface="Segoe UI" pitchFamily="34" charset="0"/>
                <a:cs typeface="Segoe UI" pitchFamily="34" charset="0"/>
              </a:rPr>
              <a:t>…</a:t>
            </a:r>
          </a:p>
        </p:txBody>
      </p:sp>
      <p:grpSp>
        <p:nvGrpSpPr>
          <p:cNvPr id="12" name="Grupo 11">
            <a:extLst>
              <a:ext uri="{FF2B5EF4-FFF2-40B4-BE49-F238E27FC236}">
                <a16:creationId xmlns:a16="http://schemas.microsoft.com/office/drawing/2014/main" id="{B062B2CA-C9ED-4E0F-AECA-1DF37A87B1E8}"/>
              </a:ext>
            </a:extLst>
          </p:cNvPr>
          <p:cNvGrpSpPr/>
          <p:nvPr/>
        </p:nvGrpSpPr>
        <p:grpSpPr>
          <a:xfrm>
            <a:off x="1831482" y="4051455"/>
            <a:ext cx="1049126" cy="292388"/>
            <a:chOff x="2209800" y="3756180"/>
            <a:chExt cx="1049126" cy="292388"/>
          </a:xfrm>
        </p:grpSpPr>
        <p:sp>
          <p:nvSpPr>
            <p:cNvPr id="128" name="Rectángulo: esquinas redondeadas 127">
              <a:extLst>
                <a:ext uri="{FF2B5EF4-FFF2-40B4-BE49-F238E27FC236}">
                  <a16:creationId xmlns:a16="http://schemas.microsoft.com/office/drawing/2014/main" id="{7B4EC7EC-C5BB-43D7-B8D2-BEBF660CB0FA}"/>
                </a:ext>
              </a:extLst>
            </p:cNvPr>
            <p:cNvSpPr/>
            <p:nvPr/>
          </p:nvSpPr>
          <p:spPr>
            <a:xfrm>
              <a:off x="2209800" y="3756180"/>
              <a:ext cx="1049126"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9" name="Content">
              <a:extLst>
                <a:ext uri="{FF2B5EF4-FFF2-40B4-BE49-F238E27FC236}">
                  <a16:creationId xmlns:a16="http://schemas.microsoft.com/office/drawing/2014/main" id="{34DED7A4-22E3-4C9C-B3D5-7DAD921D6011}"/>
                </a:ext>
              </a:extLst>
            </p:cNvPr>
            <p:cNvSpPr txBox="1"/>
            <p:nvPr>
              <p:custDataLst>
                <p:custData r:id="rId40"/>
              </p:custDataLst>
            </p:nvPr>
          </p:nvSpPr>
          <p:spPr>
            <a:xfrm>
              <a:off x="2209800" y="3756180"/>
              <a:ext cx="749499"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Guía</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130" name="Gráfico 129">
              <a:extLst>
                <a:ext uri="{FF2B5EF4-FFF2-40B4-BE49-F238E27FC236}">
                  <a16:creationId xmlns:a16="http://schemas.microsoft.com/office/drawing/2014/main" id="{E9FD60D2-18DC-4C72-A613-2189C437BB72}"/>
                </a:ext>
              </a:extLst>
            </p:cNvPr>
            <p:cNvPicPr>
              <a:picLocks noChangeAspect="1"/>
            </p:cNvPicPr>
            <p:nvPr/>
          </p:nvPicPr>
          <p:blipFill>
            <a:blip r:embed="rId60">
              <a:extLst>
                <a:ext uri="{28A0092B-C50C-407E-A947-70E740481C1C}">
                  <a14:useLocalDpi xmlns:a14="http://schemas.microsoft.com/office/drawing/2010/main" val="0"/>
                </a:ext>
                <a:ext uri="{96DAC541-7B7A-43D3-8B79-37D633B846F1}">
                  <asvg:svgBlip xmlns:asvg="http://schemas.microsoft.com/office/drawing/2016/SVG/main" r:embed="rId61"/>
                </a:ext>
              </a:extLst>
            </a:blip>
            <a:stretch>
              <a:fillRect/>
            </a:stretch>
          </p:blipFill>
          <p:spPr>
            <a:xfrm>
              <a:off x="2983113" y="3776374"/>
              <a:ext cx="252000" cy="252000"/>
            </a:xfrm>
            <a:prstGeom prst="rect">
              <a:avLst/>
            </a:prstGeom>
          </p:spPr>
        </p:pic>
      </p:grpSp>
      <p:grpSp>
        <p:nvGrpSpPr>
          <p:cNvPr id="131" name="Grupo 130">
            <a:extLst>
              <a:ext uri="{FF2B5EF4-FFF2-40B4-BE49-F238E27FC236}">
                <a16:creationId xmlns:a16="http://schemas.microsoft.com/office/drawing/2014/main" id="{A20AF2FB-6011-44B2-8972-7AD43623310B}"/>
              </a:ext>
            </a:extLst>
          </p:cNvPr>
          <p:cNvGrpSpPr/>
          <p:nvPr>
            <p:custDataLst>
              <p:custData r:id="rId13"/>
            </p:custDataLst>
          </p:nvPr>
        </p:nvGrpSpPr>
        <p:grpSpPr>
          <a:xfrm>
            <a:off x="565886" y="4051455"/>
            <a:ext cx="1192152" cy="292388"/>
            <a:chOff x="4760668" y="4237301"/>
            <a:chExt cx="2616422" cy="292388"/>
          </a:xfrm>
        </p:grpSpPr>
        <p:sp>
          <p:nvSpPr>
            <p:cNvPr id="132" name="Rectángulo: esquinas redondeadas 131">
              <a:extLst>
                <a:ext uri="{FF2B5EF4-FFF2-40B4-BE49-F238E27FC236}">
                  <a16:creationId xmlns:a16="http://schemas.microsoft.com/office/drawing/2014/main" id="{F665D0F7-5D99-4EDC-98C3-2DB700E2F72A}"/>
                </a:ext>
              </a:extLst>
            </p:cNvPr>
            <p:cNvSpPr/>
            <p:nvPr/>
          </p:nvSpPr>
          <p:spPr>
            <a:xfrm>
              <a:off x="4760668" y="4237301"/>
              <a:ext cx="2616422" cy="292388"/>
            </a:xfrm>
            <a:prstGeom prst="roundRect">
              <a:avLst>
                <a:gd name="adj" fmla="val 17795"/>
              </a:avLst>
            </a:prstGeom>
            <a:solidFill>
              <a:schemeClr val="bg2">
                <a:lumMod val="9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33" name="Content">
              <a:extLst>
                <a:ext uri="{FF2B5EF4-FFF2-40B4-BE49-F238E27FC236}">
                  <a16:creationId xmlns:a16="http://schemas.microsoft.com/office/drawing/2014/main" id="{C08DCEA4-578F-42C2-9ECC-7F5DDFB34F51}"/>
                </a:ext>
              </a:extLst>
            </p:cNvPr>
            <p:cNvSpPr txBox="1"/>
            <p:nvPr>
              <p:custDataLst>
                <p:custData r:id="rId39"/>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Qué</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grpSp>
        <p:nvGrpSpPr>
          <p:cNvPr id="134" name="Grupo 133">
            <a:extLst>
              <a:ext uri="{FF2B5EF4-FFF2-40B4-BE49-F238E27FC236}">
                <a16:creationId xmlns:a16="http://schemas.microsoft.com/office/drawing/2014/main" id="{B29ECBD8-02CB-4C04-9085-C79BD2419D24}"/>
              </a:ext>
            </a:extLst>
          </p:cNvPr>
          <p:cNvGrpSpPr/>
          <p:nvPr/>
        </p:nvGrpSpPr>
        <p:grpSpPr>
          <a:xfrm rot="10800000">
            <a:off x="11517817" y="2149685"/>
            <a:ext cx="180000" cy="4432199"/>
            <a:chOff x="10045700" y="1993900"/>
            <a:chExt cx="180000" cy="4544434"/>
          </a:xfrm>
        </p:grpSpPr>
        <p:sp>
          <p:nvSpPr>
            <p:cNvPr id="135" name="Rectángulo: esquinas redondeadas 134">
              <a:extLst>
                <a:ext uri="{FF2B5EF4-FFF2-40B4-BE49-F238E27FC236}">
                  <a16:creationId xmlns:a16="http://schemas.microsoft.com/office/drawing/2014/main" id="{C0F37859-C1BA-4A57-87E6-55D6E0F652A7}"/>
                </a:ext>
              </a:extLst>
            </p:cNvPr>
            <p:cNvSpPr/>
            <p:nvPr>
              <p:custDataLst>
                <p:custData r:id="rId38"/>
              </p:custDataLst>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6" name="Rectángulo: esquinas redondeadas 135">
              <a:extLst>
                <a:ext uri="{FF2B5EF4-FFF2-40B4-BE49-F238E27FC236}">
                  <a16:creationId xmlns:a16="http://schemas.microsoft.com/office/drawing/2014/main" id="{4521F905-C7FE-44AD-AA1C-E0BB2DCBE035}"/>
                </a:ext>
              </a:extLst>
            </p:cNvPr>
            <p:cNvSpPr/>
            <p:nvPr/>
          </p:nvSpPr>
          <p:spPr>
            <a:xfrm>
              <a:off x="10045700" y="5405147"/>
              <a:ext cx="180000" cy="1133187"/>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pic>
        <p:nvPicPr>
          <p:cNvPr id="137" name="Gráfico 136">
            <a:extLst>
              <a:ext uri="{FF2B5EF4-FFF2-40B4-BE49-F238E27FC236}">
                <a16:creationId xmlns:a16="http://schemas.microsoft.com/office/drawing/2014/main" id="{A6D65E1A-7841-4255-A007-82B508D5B5F8}"/>
              </a:ext>
            </a:extLst>
          </p:cNvPr>
          <p:cNvPicPr>
            <a:picLocks noChangeAspect="1"/>
          </p:cNvPicPr>
          <p:nvPr/>
        </p:nvPicPr>
        <p:blipFill>
          <a:blip r:embed="rId62">
            <a:extLst>
              <a:ext uri="{28A0092B-C50C-407E-A947-70E740481C1C}">
                <a14:useLocalDpi xmlns:a14="http://schemas.microsoft.com/office/drawing/2010/main" val="0"/>
              </a:ext>
              <a:ext uri="{96DAC541-7B7A-43D3-8B79-37D633B846F1}">
                <asvg:svgBlip xmlns:asvg="http://schemas.microsoft.com/office/drawing/2016/SVG/main" r:embed="rId63"/>
              </a:ext>
            </a:extLst>
          </a:blip>
          <a:stretch>
            <a:fillRect/>
          </a:stretch>
        </p:blipFill>
        <p:spPr>
          <a:xfrm>
            <a:off x="3487261" y="3426452"/>
            <a:ext cx="252000" cy="252000"/>
          </a:xfrm>
          <a:prstGeom prst="rect">
            <a:avLst/>
          </a:prstGeom>
        </p:spPr>
      </p:pic>
      <p:pic>
        <p:nvPicPr>
          <p:cNvPr id="36" name="Gráfico 35">
            <a:extLst>
              <a:ext uri="{FF2B5EF4-FFF2-40B4-BE49-F238E27FC236}">
                <a16:creationId xmlns:a16="http://schemas.microsoft.com/office/drawing/2014/main" id="{63F24B92-0B60-4228-8091-3E1A69A78E4B}"/>
              </a:ext>
            </a:extLst>
          </p:cNvPr>
          <p:cNvPicPr>
            <a:picLocks noChangeAspect="1"/>
          </p:cNvPicPr>
          <p:nvPr/>
        </p:nvPicPr>
        <p:blipFill>
          <a:blip r:embed="rId64">
            <a:extLst>
              <a:ext uri="{28A0092B-C50C-407E-A947-70E740481C1C}">
                <a14:useLocalDpi xmlns:a14="http://schemas.microsoft.com/office/drawing/2010/main" val="0"/>
              </a:ext>
              <a:ext uri="{96DAC541-7B7A-43D3-8B79-37D633B846F1}">
                <asvg:svgBlip xmlns:asvg="http://schemas.microsoft.com/office/drawing/2016/SVG/main" r:embed="rId65"/>
              </a:ext>
            </a:extLst>
          </a:blip>
          <a:stretch>
            <a:fillRect/>
          </a:stretch>
        </p:blipFill>
        <p:spPr>
          <a:xfrm>
            <a:off x="552847" y="3375979"/>
            <a:ext cx="342000" cy="342000"/>
          </a:xfrm>
          <a:prstGeom prst="rect">
            <a:avLst/>
          </a:prstGeom>
        </p:spPr>
      </p:pic>
      <p:sp>
        <p:nvSpPr>
          <p:cNvPr id="138" name="Rectángulo: esquinas redondeadas 137">
            <a:extLst>
              <a:ext uri="{FF2B5EF4-FFF2-40B4-BE49-F238E27FC236}">
                <a16:creationId xmlns:a16="http://schemas.microsoft.com/office/drawing/2014/main" id="{0D25A9E0-98D7-4BEE-AC9C-C9B81512CB52}"/>
              </a:ext>
            </a:extLst>
          </p:cNvPr>
          <p:cNvSpPr/>
          <p:nvPr/>
        </p:nvSpPr>
        <p:spPr>
          <a:xfrm>
            <a:off x="3904354" y="3332207"/>
            <a:ext cx="3340123" cy="1306468"/>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9" name="Content">
            <a:extLst>
              <a:ext uri="{FF2B5EF4-FFF2-40B4-BE49-F238E27FC236}">
                <a16:creationId xmlns:a16="http://schemas.microsoft.com/office/drawing/2014/main" id="{8DDBBCD5-07EB-4D0F-8E60-D3C43B3EF188}"/>
              </a:ext>
            </a:extLst>
          </p:cNvPr>
          <p:cNvSpPr txBox="1"/>
          <p:nvPr>
            <p:custDataLst>
              <p:custData r:id="rId14"/>
            </p:custDataLst>
          </p:nvPr>
        </p:nvSpPr>
        <p:spPr>
          <a:xfrm>
            <a:off x="3941457" y="3724275"/>
            <a:ext cx="797231"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Escala</a:t>
            </a:r>
            <a:endParaRPr lang="en-US" sz="1600" dirty="0">
              <a:latin typeface="Raleway" panose="020B0503030101060003" pitchFamily="34" charset="0"/>
              <a:ea typeface="Segoe UI" pitchFamily="34" charset="0"/>
              <a:cs typeface="Segoe UI" pitchFamily="34" charset="0"/>
            </a:endParaRPr>
          </a:p>
        </p:txBody>
      </p:sp>
      <p:grpSp>
        <p:nvGrpSpPr>
          <p:cNvPr id="140" name="Grupo 139">
            <a:extLst>
              <a:ext uri="{FF2B5EF4-FFF2-40B4-BE49-F238E27FC236}">
                <a16:creationId xmlns:a16="http://schemas.microsoft.com/office/drawing/2014/main" id="{8B07195D-819B-42DB-BBF9-4507FDA495CF}"/>
              </a:ext>
            </a:extLst>
          </p:cNvPr>
          <p:cNvGrpSpPr/>
          <p:nvPr/>
        </p:nvGrpSpPr>
        <p:grpSpPr>
          <a:xfrm>
            <a:off x="5421518" y="4257830"/>
            <a:ext cx="1049126" cy="292388"/>
            <a:chOff x="2209800" y="3756180"/>
            <a:chExt cx="1049126" cy="292388"/>
          </a:xfrm>
        </p:grpSpPr>
        <p:sp>
          <p:nvSpPr>
            <p:cNvPr id="141" name="Rectángulo: esquinas redondeadas 140">
              <a:extLst>
                <a:ext uri="{FF2B5EF4-FFF2-40B4-BE49-F238E27FC236}">
                  <a16:creationId xmlns:a16="http://schemas.microsoft.com/office/drawing/2014/main" id="{018F4403-0B3B-48E5-9790-26AE39876520}"/>
                </a:ext>
              </a:extLst>
            </p:cNvPr>
            <p:cNvSpPr/>
            <p:nvPr/>
          </p:nvSpPr>
          <p:spPr>
            <a:xfrm>
              <a:off x="2209800" y="3756180"/>
              <a:ext cx="1049126"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2" name="Content">
              <a:extLst>
                <a:ext uri="{FF2B5EF4-FFF2-40B4-BE49-F238E27FC236}">
                  <a16:creationId xmlns:a16="http://schemas.microsoft.com/office/drawing/2014/main" id="{D68C2A37-149A-46CD-AE02-764E6564D366}"/>
                </a:ext>
              </a:extLst>
            </p:cNvPr>
            <p:cNvSpPr txBox="1"/>
            <p:nvPr>
              <p:custDataLst>
                <p:custData r:id="rId37"/>
              </p:custDataLst>
            </p:nvPr>
          </p:nvSpPr>
          <p:spPr>
            <a:xfrm>
              <a:off x="2209800" y="3756180"/>
              <a:ext cx="749499"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Guía</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143" name="Gráfico 142">
              <a:extLst>
                <a:ext uri="{FF2B5EF4-FFF2-40B4-BE49-F238E27FC236}">
                  <a16:creationId xmlns:a16="http://schemas.microsoft.com/office/drawing/2014/main" id="{3E071795-8944-4749-B804-246088337112}"/>
                </a:ext>
              </a:extLst>
            </p:cNvPr>
            <p:cNvPicPr>
              <a:picLocks noChangeAspect="1"/>
            </p:cNvPicPr>
            <p:nvPr/>
          </p:nvPicPr>
          <p:blipFill>
            <a:blip r:embed="rId60">
              <a:extLst>
                <a:ext uri="{28A0092B-C50C-407E-A947-70E740481C1C}">
                  <a14:useLocalDpi xmlns:a14="http://schemas.microsoft.com/office/drawing/2010/main" val="0"/>
                </a:ext>
                <a:ext uri="{96DAC541-7B7A-43D3-8B79-37D633B846F1}">
                  <asvg:svgBlip xmlns:asvg="http://schemas.microsoft.com/office/drawing/2016/SVG/main" r:embed="rId61"/>
                </a:ext>
              </a:extLst>
            </a:blip>
            <a:stretch>
              <a:fillRect/>
            </a:stretch>
          </p:blipFill>
          <p:spPr>
            <a:xfrm>
              <a:off x="2983113" y="3776374"/>
              <a:ext cx="252000" cy="252000"/>
            </a:xfrm>
            <a:prstGeom prst="rect">
              <a:avLst/>
            </a:prstGeom>
          </p:spPr>
        </p:pic>
      </p:grpSp>
      <p:grpSp>
        <p:nvGrpSpPr>
          <p:cNvPr id="144" name="Grupo 143">
            <a:extLst>
              <a:ext uri="{FF2B5EF4-FFF2-40B4-BE49-F238E27FC236}">
                <a16:creationId xmlns:a16="http://schemas.microsoft.com/office/drawing/2014/main" id="{18FA5082-1B86-4B5C-BD0C-72AF7029CDF3}"/>
              </a:ext>
            </a:extLst>
          </p:cNvPr>
          <p:cNvGrpSpPr/>
          <p:nvPr>
            <p:custDataLst>
              <p:custData r:id="rId15"/>
            </p:custDataLst>
          </p:nvPr>
        </p:nvGrpSpPr>
        <p:grpSpPr>
          <a:xfrm>
            <a:off x="3995902" y="4134720"/>
            <a:ext cx="1353494" cy="538609"/>
            <a:chOff x="4760668" y="4114191"/>
            <a:chExt cx="2616422" cy="538609"/>
          </a:xfrm>
        </p:grpSpPr>
        <p:sp>
          <p:nvSpPr>
            <p:cNvPr id="145" name="Rectángulo: esquinas redondeadas 144">
              <a:extLst>
                <a:ext uri="{FF2B5EF4-FFF2-40B4-BE49-F238E27FC236}">
                  <a16:creationId xmlns:a16="http://schemas.microsoft.com/office/drawing/2014/main" id="{0FDADA7E-5B94-4B69-821B-88AC4773D05B}"/>
                </a:ext>
              </a:extLst>
            </p:cNvPr>
            <p:cNvSpPr/>
            <p:nvPr/>
          </p:nvSpPr>
          <p:spPr>
            <a:xfrm>
              <a:off x="4760668" y="4237301"/>
              <a:ext cx="2616422" cy="292388"/>
            </a:xfrm>
            <a:prstGeom prst="roundRect">
              <a:avLst>
                <a:gd name="adj" fmla="val 17795"/>
              </a:avLst>
            </a:prstGeom>
            <a:solidFill>
              <a:schemeClr val="bg2">
                <a:lumMod val="9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46" name="Content">
              <a:extLst>
                <a:ext uri="{FF2B5EF4-FFF2-40B4-BE49-F238E27FC236}">
                  <a16:creationId xmlns:a16="http://schemas.microsoft.com/office/drawing/2014/main" id="{B065365A-5414-4813-8490-E7E29B974992}"/>
                </a:ext>
              </a:extLst>
            </p:cNvPr>
            <p:cNvSpPr txBox="1"/>
            <p:nvPr>
              <p:custDataLst>
                <p:custData r:id="rId36"/>
              </p:custDataLst>
            </p:nvPr>
          </p:nvSpPr>
          <p:spPr>
            <a:xfrm>
              <a:off x="4760668" y="4114191"/>
              <a:ext cx="2616422" cy="538609"/>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¿Para </a:t>
              </a:r>
              <a:r>
                <a:rPr lang="en-US" sz="1600" dirty="0" err="1">
                  <a:solidFill>
                    <a:schemeClr val="bg2">
                      <a:lumMod val="50000"/>
                    </a:schemeClr>
                  </a:solidFill>
                  <a:latin typeface="Raleway" panose="020B0503030101060003" pitchFamily="34" charset="0"/>
                  <a:ea typeface="Segoe UI" pitchFamily="34" charset="0"/>
                  <a:cs typeface="Segoe UI" pitchFamily="34" charset="0"/>
                </a:rPr>
                <a:t>qué</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pic>
        <p:nvPicPr>
          <p:cNvPr id="147" name="Gráfico 146">
            <a:hlinkClick r:id="rId66" action="ppaction://hlinksldjump"/>
            <a:extLst>
              <a:ext uri="{FF2B5EF4-FFF2-40B4-BE49-F238E27FC236}">
                <a16:creationId xmlns:a16="http://schemas.microsoft.com/office/drawing/2014/main" id="{29DFDC16-B9BF-4366-A57B-6689910E6B76}"/>
              </a:ext>
            </a:extLst>
          </p:cNvPr>
          <p:cNvPicPr>
            <a:picLocks noChangeAspect="1"/>
          </p:cNvPicPr>
          <p:nvPr/>
        </p:nvPicPr>
        <p:blipFill>
          <a:blip r:embed="rId62">
            <a:extLst>
              <a:ext uri="{28A0092B-C50C-407E-A947-70E740481C1C}">
                <a14:useLocalDpi xmlns:a14="http://schemas.microsoft.com/office/drawing/2010/main" val="0"/>
              </a:ext>
              <a:ext uri="{96DAC541-7B7A-43D3-8B79-37D633B846F1}">
                <asvg:svgBlip xmlns:asvg="http://schemas.microsoft.com/office/drawing/2016/SVG/main" r:embed="rId63"/>
              </a:ext>
            </a:extLst>
          </a:blip>
          <a:stretch>
            <a:fillRect/>
          </a:stretch>
        </p:blipFill>
        <p:spPr>
          <a:xfrm>
            <a:off x="6917277" y="3426452"/>
            <a:ext cx="252000" cy="252000"/>
          </a:xfrm>
          <a:prstGeom prst="rect">
            <a:avLst/>
          </a:prstGeom>
        </p:spPr>
      </p:pic>
      <p:pic>
        <p:nvPicPr>
          <p:cNvPr id="38" name="Gráfico 37">
            <a:extLst>
              <a:ext uri="{FF2B5EF4-FFF2-40B4-BE49-F238E27FC236}">
                <a16:creationId xmlns:a16="http://schemas.microsoft.com/office/drawing/2014/main" id="{3BA16C12-9A9D-4A48-BA1C-93A598339AFC}"/>
              </a:ext>
            </a:extLst>
          </p:cNvPr>
          <p:cNvPicPr>
            <a:picLocks noChangeAspect="1"/>
          </p:cNvPicPr>
          <p:nvPr/>
        </p:nvPicPr>
        <p:blipFill>
          <a:blip r:embed="rId67">
            <a:extLst>
              <a:ext uri="{28A0092B-C50C-407E-A947-70E740481C1C}">
                <a14:useLocalDpi xmlns:a14="http://schemas.microsoft.com/office/drawing/2010/main" val="0"/>
              </a:ext>
              <a:ext uri="{96DAC541-7B7A-43D3-8B79-37D633B846F1}">
                <asvg:svgBlip xmlns:asvg="http://schemas.microsoft.com/office/drawing/2016/SVG/main" r:embed="rId68"/>
              </a:ext>
            </a:extLst>
          </a:blip>
          <a:stretch>
            <a:fillRect/>
          </a:stretch>
        </p:blipFill>
        <p:spPr>
          <a:xfrm>
            <a:off x="3983682" y="3387648"/>
            <a:ext cx="288000" cy="288000"/>
          </a:xfrm>
          <a:prstGeom prst="rect">
            <a:avLst/>
          </a:prstGeom>
        </p:spPr>
      </p:pic>
      <p:cxnSp>
        <p:nvCxnSpPr>
          <p:cNvPr id="148" name="Conector recto 147">
            <a:extLst>
              <a:ext uri="{FF2B5EF4-FFF2-40B4-BE49-F238E27FC236}">
                <a16:creationId xmlns:a16="http://schemas.microsoft.com/office/drawing/2014/main" id="{B55AC49B-A6FB-4B69-A239-181B66A4A5B0}"/>
              </a:ext>
            </a:extLst>
          </p:cNvPr>
          <p:cNvCxnSpPr>
            <a:cxnSpLocks/>
          </p:cNvCxnSpPr>
          <p:nvPr/>
        </p:nvCxnSpPr>
        <p:spPr>
          <a:xfrm rot="5400000">
            <a:off x="4582218" y="3864610"/>
            <a:ext cx="21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49" name="Content">
            <a:extLst>
              <a:ext uri="{FF2B5EF4-FFF2-40B4-BE49-F238E27FC236}">
                <a16:creationId xmlns:a16="http://schemas.microsoft.com/office/drawing/2014/main" id="{50FC8973-8E34-42FA-BBC3-7D010E3D96DD}"/>
              </a:ext>
            </a:extLst>
          </p:cNvPr>
          <p:cNvSpPr txBox="1"/>
          <p:nvPr>
            <p:custDataLst>
              <p:custData r:id="rId16"/>
            </p:custDataLst>
          </p:nvPr>
        </p:nvSpPr>
        <p:spPr>
          <a:xfrm>
            <a:off x="4645377" y="3724276"/>
            <a:ext cx="1798804"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Necesidad</a:t>
            </a:r>
            <a:r>
              <a:rPr lang="en-US" sz="1600" dirty="0">
                <a:latin typeface="Raleway" panose="020B0503030101060003" pitchFamily="34" charset="0"/>
                <a:ea typeface="Segoe UI" pitchFamily="34" charset="0"/>
                <a:cs typeface="Segoe UI" pitchFamily="34" charset="0"/>
              </a:rPr>
              <a:t> social</a:t>
            </a:r>
          </a:p>
        </p:txBody>
      </p:sp>
      <p:sp>
        <p:nvSpPr>
          <p:cNvPr id="150" name="Content">
            <a:extLst>
              <a:ext uri="{FF2B5EF4-FFF2-40B4-BE49-F238E27FC236}">
                <a16:creationId xmlns:a16="http://schemas.microsoft.com/office/drawing/2014/main" id="{2DCEEDA6-B63E-46AD-9A99-44A91380A8F8}"/>
              </a:ext>
            </a:extLst>
          </p:cNvPr>
          <p:cNvSpPr txBox="1"/>
          <p:nvPr>
            <p:custDataLst>
              <p:custData r:id="rId17"/>
            </p:custDataLst>
          </p:nvPr>
        </p:nvSpPr>
        <p:spPr>
          <a:xfrm>
            <a:off x="3940461" y="3936367"/>
            <a:ext cx="1701514"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Problema</a:t>
            </a:r>
            <a:r>
              <a:rPr lang="en-US" sz="1600" dirty="0">
                <a:latin typeface="Raleway" panose="020B0503030101060003" pitchFamily="34" charset="0"/>
                <a:ea typeface="Segoe UI" pitchFamily="34" charset="0"/>
                <a:cs typeface="Segoe UI" pitchFamily="34" charset="0"/>
              </a:rPr>
              <a:t> social</a:t>
            </a:r>
          </a:p>
        </p:txBody>
      </p:sp>
      <p:cxnSp>
        <p:nvCxnSpPr>
          <p:cNvPr id="152" name="Conector recto 151">
            <a:extLst>
              <a:ext uri="{FF2B5EF4-FFF2-40B4-BE49-F238E27FC236}">
                <a16:creationId xmlns:a16="http://schemas.microsoft.com/office/drawing/2014/main" id="{E8CEE80B-019A-4EF5-862B-BE065E59B469}"/>
              </a:ext>
            </a:extLst>
          </p:cNvPr>
          <p:cNvCxnSpPr>
            <a:cxnSpLocks/>
          </p:cNvCxnSpPr>
          <p:nvPr/>
        </p:nvCxnSpPr>
        <p:spPr>
          <a:xfrm rot="5400000">
            <a:off x="5484712" y="4071649"/>
            <a:ext cx="21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53" name="Content">
            <a:extLst>
              <a:ext uri="{FF2B5EF4-FFF2-40B4-BE49-F238E27FC236}">
                <a16:creationId xmlns:a16="http://schemas.microsoft.com/office/drawing/2014/main" id="{5CEB74ED-FB9A-4160-9641-FA47CC6D7B12}"/>
              </a:ext>
            </a:extLst>
          </p:cNvPr>
          <p:cNvSpPr txBox="1"/>
          <p:nvPr>
            <p:custDataLst>
              <p:custData r:id="rId18"/>
            </p:custDataLst>
          </p:nvPr>
        </p:nvSpPr>
        <p:spPr>
          <a:xfrm>
            <a:off x="5549031" y="3933630"/>
            <a:ext cx="1445080"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Problemática</a:t>
            </a:r>
            <a:endParaRPr lang="en-US" sz="1600" dirty="0">
              <a:latin typeface="Raleway" panose="020B0503030101060003" pitchFamily="34" charset="0"/>
              <a:ea typeface="Segoe UI" pitchFamily="34" charset="0"/>
              <a:cs typeface="Segoe UI" pitchFamily="34" charset="0"/>
            </a:endParaRPr>
          </a:p>
        </p:txBody>
      </p:sp>
      <p:cxnSp>
        <p:nvCxnSpPr>
          <p:cNvPr id="154" name="Conector recto 153">
            <a:extLst>
              <a:ext uri="{FF2B5EF4-FFF2-40B4-BE49-F238E27FC236}">
                <a16:creationId xmlns:a16="http://schemas.microsoft.com/office/drawing/2014/main" id="{2EF0B625-E6BD-4001-9EF8-66423161F19D}"/>
              </a:ext>
            </a:extLst>
          </p:cNvPr>
          <p:cNvCxnSpPr>
            <a:cxnSpLocks/>
          </p:cNvCxnSpPr>
          <p:nvPr/>
        </p:nvCxnSpPr>
        <p:spPr>
          <a:xfrm rot="5400000">
            <a:off x="6284018" y="3855649"/>
            <a:ext cx="21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55" name="Content">
            <a:extLst>
              <a:ext uri="{FF2B5EF4-FFF2-40B4-BE49-F238E27FC236}">
                <a16:creationId xmlns:a16="http://schemas.microsoft.com/office/drawing/2014/main" id="{3ED8DEF9-AA29-4C1D-A896-E35BF259E829}"/>
              </a:ext>
            </a:extLst>
          </p:cNvPr>
          <p:cNvSpPr txBox="1"/>
          <p:nvPr>
            <p:custDataLst>
              <p:custData r:id="rId19"/>
            </p:custDataLst>
          </p:nvPr>
        </p:nvSpPr>
        <p:spPr>
          <a:xfrm>
            <a:off x="368252" y="4662926"/>
            <a:ext cx="5053266" cy="384721"/>
          </a:xfrm>
          <a:prstGeom prst="rect">
            <a:avLst/>
          </a:prstGeom>
          <a:noFill/>
        </p:spPr>
        <p:txBody>
          <a:bodyPr wrap="squar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Análisis</a:t>
            </a:r>
            <a:r>
              <a:rPr lang="en-US" sz="2200" dirty="0">
                <a:latin typeface="Raleway" panose="020B0503030101060003" pitchFamily="34" charset="0"/>
                <a:ea typeface="Segoe UI" pitchFamily="34" charset="0"/>
                <a:cs typeface="Segoe UI" pitchFamily="34" charset="0"/>
              </a:rPr>
              <a:t> de </a:t>
            </a:r>
            <a:r>
              <a:rPr lang="en-US" sz="2200" dirty="0" err="1">
                <a:latin typeface="Raleway" panose="020B0503030101060003" pitchFamily="34" charset="0"/>
                <a:ea typeface="Segoe UI" pitchFamily="34" charset="0"/>
                <a:cs typeface="Segoe UI" pitchFamily="34" charset="0"/>
              </a:rPr>
              <a:t>fundamentos</a:t>
            </a:r>
            <a:r>
              <a:rPr lang="en-US" sz="2200" dirty="0">
                <a:latin typeface="Raleway" panose="020B0503030101060003" pitchFamily="34" charset="0"/>
                <a:ea typeface="Segoe UI" pitchFamily="34" charset="0"/>
                <a:cs typeface="Segoe UI" pitchFamily="34" charset="0"/>
              </a:rPr>
              <a:t> </a:t>
            </a:r>
            <a:r>
              <a:rPr lang="en-US" sz="2200" dirty="0" err="1">
                <a:latin typeface="Raleway" panose="020B0503030101060003" pitchFamily="34" charset="0"/>
                <a:ea typeface="Segoe UI" pitchFamily="34" charset="0"/>
                <a:cs typeface="Segoe UI" pitchFamily="34" charset="0"/>
              </a:rPr>
              <a:t>disciplinares</a:t>
            </a:r>
            <a:endParaRPr lang="en-US" sz="2200" dirty="0">
              <a:latin typeface="Raleway" panose="020B0503030101060003" pitchFamily="34" charset="0"/>
              <a:ea typeface="Segoe UI" pitchFamily="34" charset="0"/>
              <a:cs typeface="Segoe UI" pitchFamily="34" charset="0"/>
            </a:endParaRPr>
          </a:p>
        </p:txBody>
      </p:sp>
      <p:pic>
        <p:nvPicPr>
          <p:cNvPr id="156" name="Gráfico 155">
            <a:extLst>
              <a:ext uri="{FF2B5EF4-FFF2-40B4-BE49-F238E27FC236}">
                <a16:creationId xmlns:a16="http://schemas.microsoft.com/office/drawing/2014/main" id="{D7EBB0A2-7C57-4E4B-9A73-851DBF172B2F}"/>
              </a:ext>
            </a:extLst>
          </p:cNvPr>
          <p:cNvPicPr>
            <a:picLocks noChangeAspect="1"/>
          </p:cNvPicPr>
          <p:nvPr/>
        </p:nvPicPr>
        <p:blipFill>
          <a:blip r:embed="rId58">
            <a:extLst>
              <a:ext uri="{28A0092B-C50C-407E-A947-70E740481C1C}">
                <a14:useLocalDpi xmlns:a14="http://schemas.microsoft.com/office/drawing/2010/main" val="0"/>
              </a:ext>
              <a:ext uri="{96DAC541-7B7A-43D3-8B79-37D633B846F1}">
                <asvg:svgBlip xmlns:asvg="http://schemas.microsoft.com/office/drawing/2016/SVG/main" r:embed="rId59"/>
              </a:ext>
            </a:extLst>
          </a:blip>
          <a:stretch>
            <a:fillRect/>
          </a:stretch>
        </p:blipFill>
        <p:spPr>
          <a:xfrm flipV="1">
            <a:off x="5425017" y="4729284"/>
            <a:ext cx="252000" cy="252000"/>
          </a:xfrm>
          <a:prstGeom prst="rect">
            <a:avLst/>
          </a:prstGeom>
        </p:spPr>
      </p:pic>
      <p:grpSp>
        <p:nvGrpSpPr>
          <p:cNvPr id="157" name="Grupo 156">
            <a:extLst>
              <a:ext uri="{FF2B5EF4-FFF2-40B4-BE49-F238E27FC236}">
                <a16:creationId xmlns:a16="http://schemas.microsoft.com/office/drawing/2014/main" id="{8B8E49D1-46E6-4E83-AD82-D451704C4FB2}"/>
              </a:ext>
            </a:extLst>
          </p:cNvPr>
          <p:cNvGrpSpPr/>
          <p:nvPr>
            <p:custDataLst>
              <p:custData r:id="rId20"/>
            </p:custDataLst>
          </p:nvPr>
        </p:nvGrpSpPr>
        <p:grpSpPr>
          <a:xfrm>
            <a:off x="479907" y="5039882"/>
            <a:ext cx="2142280" cy="292388"/>
            <a:chOff x="6470649" y="4822896"/>
            <a:chExt cx="2142280" cy="292388"/>
          </a:xfrm>
        </p:grpSpPr>
        <p:sp>
          <p:nvSpPr>
            <p:cNvPr id="158" name="Rectángulo: esquinas redondeadas 157">
              <a:extLst>
                <a:ext uri="{FF2B5EF4-FFF2-40B4-BE49-F238E27FC236}">
                  <a16:creationId xmlns:a16="http://schemas.microsoft.com/office/drawing/2014/main" id="{9C6D3C25-C44C-48CD-A77C-5C07C3104F03}"/>
                </a:ext>
              </a:extLst>
            </p:cNvPr>
            <p:cNvSpPr/>
            <p:nvPr/>
          </p:nvSpPr>
          <p:spPr>
            <a:xfrm>
              <a:off x="6470649" y="4822896"/>
              <a:ext cx="2142280"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9" name="Content">
              <a:extLst>
                <a:ext uri="{FF2B5EF4-FFF2-40B4-BE49-F238E27FC236}">
                  <a16:creationId xmlns:a16="http://schemas.microsoft.com/office/drawing/2014/main" id="{B7E1C3D6-3229-4645-954F-705DD460F22E}"/>
                </a:ext>
              </a:extLst>
            </p:cNvPr>
            <p:cNvSpPr txBox="1"/>
            <p:nvPr>
              <p:custDataLst>
                <p:custData r:id="rId35"/>
              </p:custDataLst>
            </p:nvPr>
          </p:nvSpPr>
          <p:spPr>
            <a:xfrm>
              <a:off x="6470649" y="4822896"/>
              <a:ext cx="1842653"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Cuadro</a:t>
              </a:r>
              <a:r>
                <a:rPr lang="en-US" sz="1600" dirty="0">
                  <a:solidFill>
                    <a:schemeClr val="bg1"/>
                  </a:solidFill>
                  <a:latin typeface="Raleway" panose="020B0503030101060003" pitchFamily="34" charset="0"/>
                  <a:ea typeface="Segoe UI" pitchFamily="34" charset="0"/>
                  <a:cs typeface="Segoe UI" pitchFamily="34" charset="0"/>
                </a:rPr>
                <a:t> de </a:t>
              </a:r>
              <a:r>
                <a:rPr lang="en-US" sz="1600" dirty="0" err="1">
                  <a:solidFill>
                    <a:schemeClr val="bg1"/>
                  </a:solidFill>
                  <a:latin typeface="Raleway" panose="020B0503030101060003" pitchFamily="34" charset="0"/>
                  <a:ea typeface="Segoe UI" pitchFamily="34" charset="0"/>
                  <a:cs typeface="Segoe UI" pitchFamily="34" charset="0"/>
                </a:rPr>
                <a:t>texto</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160" name="Gráfico 159">
              <a:extLst>
                <a:ext uri="{FF2B5EF4-FFF2-40B4-BE49-F238E27FC236}">
                  <a16:creationId xmlns:a16="http://schemas.microsoft.com/office/drawing/2014/main" id="{BEBF1933-5C21-41DC-8ED8-32C6EA08FE7D}"/>
                </a:ext>
              </a:extLst>
            </p:cNvPr>
            <p:cNvPicPr>
              <a:picLocks noChangeAspect="1"/>
            </p:cNvPicPr>
            <p:nvPr/>
          </p:nvPicPr>
          <p:blipFill>
            <a:blip r:embed="rId60">
              <a:extLst>
                <a:ext uri="{28A0092B-C50C-407E-A947-70E740481C1C}">
                  <a14:useLocalDpi xmlns:a14="http://schemas.microsoft.com/office/drawing/2010/main" val="0"/>
                </a:ext>
                <a:ext uri="{96DAC541-7B7A-43D3-8B79-37D633B846F1}">
                  <asvg:svgBlip xmlns:asvg="http://schemas.microsoft.com/office/drawing/2016/SVG/main" r:embed="rId61"/>
                </a:ext>
              </a:extLst>
            </a:blip>
            <a:stretch>
              <a:fillRect/>
            </a:stretch>
          </p:blipFill>
          <p:spPr>
            <a:xfrm>
              <a:off x="8337116" y="4843090"/>
              <a:ext cx="252000" cy="252000"/>
            </a:xfrm>
            <a:prstGeom prst="rect">
              <a:avLst/>
            </a:prstGeom>
          </p:spPr>
        </p:pic>
      </p:grpSp>
      <p:grpSp>
        <p:nvGrpSpPr>
          <p:cNvPr id="161" name="Grupo 160">
            <a:extLst>
              <a:ext uri="{FF2B5EF4-FFF2-40B4-BE49-F238E27FC236}">
                <a16:creationId xmlns:a16="http://schemas.microsoft.com/office/drawing/2014/main" id="{D43C5E22-35E7-4A9E-B038-D1ECCEAE01FB}"/>
              </a:ext>
            </a:extLst>
          </p:cNvPr>
          <p:cNvGrpSpPr/>
          <p:nvPr>
            <p:custDataLst>
              <p:custData r:id="rId21"/>
            </p:custDataLst>
          </p:nvPr>
        </p:nvGrpSpPr>
        <p:grpSpPr>
          <a:xfrm>
            <a:off x="2723787" y="5039882"/>
            <a:ext cx="1372056" cy="292388"/>
            <a:chOff x="7291388" y="4679896"/>
            <a:chExt cx="1372056" cy="292388"/>
          </a:xfrm>
        </p:grpSpPr>
        <p:sp>
          <p:nvSpPr>
            <p:cNvPr id="162" name="Rectángulo: esquinas redondeadas 161">
              <a:extLst>
                <a:ext uri="{FF2B5EF4-FFF2-40B4-BE49-F238E27FC236}">
                  <a16:creationId xmlns:a16="http://schemas.microsoft.com/office/drawing/2014/main" id="{ACF217A1-9BF0-4D7E-A679-B1D119306597}"/>
                </a:ext>
              </a:extLst>
            </p:cNvPr>
            <p:cNvSpPr/>
            <p:nvPr/>
          </p:nvSpPr>
          <p:spPr>
            <a:xfrm>
              <a:off x="7291388" y="4679896"/>
              <a:ext cx="1372056"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3" name="Content">
              <a:extLst>
                <a:ext uri="{FF2B5EF4-FFF2-40B4-BE49-F238E27FC236}">
                  <a16:creationId xmlns:a16="http://schemas.microsoft.com/office/drawing/2014/main" id="{DC1D504E-5A55-45AF-A248-A85C043BAD91}"/>
                </a:ext>
              </a:extLst>
            </p:cNvPr>
            <p:cNvSpPr txBox="1"/>
            <p:nvPr>
              <p:custDataLst>
                <p:custData r:id="rId34"/>
              </p:custDataLst>
            </p:nvPr>
          </p:nvSpPr>
          <p:spPr>
            <a:xfrm>
              <a:off x="7291388" y="4679896"/>
              <a:ext cx="1072429"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Tabla</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164" name="Gráfico 163">
              <a:extLst>
                <a:ext uri="{FF2B5EF4-FFF2-40B4-BE49-F238E27FC236}">
                  <a16:creationId xmlns:a16="http://schemas.microsoft.com/office/drawing/2014/main" id="{D2FB5106-71AA-4FAD-8DD8-8C997C82C340}"/>
                </a:ext>
              </a:extLst>
            </p:cNvPr>
            <p:cNvPicPr>
              <a:picLocks noChangeAspect="1"/>
            </p:cNvPicPr>
            <p:nvPr/>
          </p:nvPicPr>
          <p:blipFill>
            <a:blip r:embed="rId60">
              <a:extLst>
                <a:ext uri="{28A0092B-C50C-407E-A947-70E740481C1C}">
                  <a14:useLocalDpi xmlns:a14="http://schemas.microsoft.com/office/drawing/2010/main" val="0"/>
                </a:ext>
                <a:ext uri="{96DAC541-7B7A-43D3-8B79-37D633B846F1}">
                  <asvg:svgBlip xmlns:asvg="http://schemas.microsoft.com/office/drawing/2016/SVG/main" r:embed="rId61"/>
                </a:ext>
              </a:extLst>
            </a:blip>
            <a:stretch>
              <a:fillRect/>
            </a:stretch>
          </p:blipFill>
          <p:spPr>
            <a:xfrm>
              <a:off x="8387631" y="4700090"/>
              <a:ext cx="252000" cy="252000"/>
            </a:xfrm>
            <a:prstGeom prst="rect">
              <a:avLst/>
            </a:prstGeom>
          </p:spPr>
        </p:pic>
      </p:grpSp>
      <p:grpSp>
        <p:nvGrpSpPr>
          <p:cNvPr id="165" name="Grupo 164">
            <a:extLst>
              <a:ext uri="{FF2B5EF4-FFF2-40B4-BE49-F238E27FC236}">
                <a16:creationId xmlns:a16="http://schemas.microsoft.com/office/drawing/2014/main" id="{EBD840B9-E2D5-449A-8848-7544C9C76F1C}"/>
              </a:ext>
            </a:extLst>
          </p:cNvPr>
          <p:cNvGrpSpPr/>
          <p:nvPr>
            <p:custDataLst>
              <p:custData r:id="rId22"/>
            </p:custDataLst>
          </p:nvPr>
        </p:nvGrpSpPr>
        <p:grpSpPr>
          <a:xfrm>
            <a:off x="4196569" y="5039882"/>
            <a:ext cx="2142280" cy="292388"/>
            <a:chOff x="6470649" y="4822896"/>
            <a:chExt cx="2142280" cy="292388"/>
          </a:xfrm>
        </p:grpSpPr>
        <p:sp>
          <p:nvSpPr>
            <p:cNvPr id="166" name="Rectángulo: esquinas redondeadas 165">
              <a:extLst>
                <a:ext uri="{FF2B5EF4-FFF2-40B4-BE49-F238E27FC236}">
                  <a16:creationId xmlns:a16="http://schemas.microsoft.com/office/drawing/2014/main" id="{930D42D0-B0DB-4E9E-82EB-1726F2F24900}"/>
                </a:ext>
              </a:extLst>
            </p:cNvPr>
            <p:cNvSpPr/>
            <p:nvPr/>
          </p:nvSpPr>
          <p:spPr>
            <a:xfrm>
              <a:off x="6470649" y="4822896"/>
              <a:ext cx="2142280"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7" name="Content">
              <a:extLst>
                <a:ext uri="{FF2B5EF4-FFF2-40B4-BE49-F238E27FC236}">
                  <a16:creationId xmlns:a16="http://schemas.microsoft.com/office/drawing/2014/main" id="{3A9141A0-DC02-4183-91A3-F49E92B942D3}"/>
                </a:ext>
              </a:extLst>
            </p:cNvPr>
            <p:cNvSpPr txBox="1"/>
            <p:nvPr>
              <p:custDataLst>
                <p:custData r:id="rId33"/>
              </p:custDataLst>
            </p:nvPr>
          </p:nvSpPr>
          <p:spPr>
            <a:xfrm>
              <a:off x="6470649" y="4822896"/>
              <a:ext cx="1842653"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Línea</a:t>
              </a:r>
              <a:r>
                <a:rPr lang="en-US" sz="1600" dirty="0">
                  <a:solidFill>
                    <a:schemeClr val="bg1"/>
                  </a:solidFill>
                  <a:latin typeface="Raleway" panose="020B0503030101060003" pitchFamily="34" charset="0"/>
                  <a:ea typeface="Segoe UI" pitchFamily="34" charset="0"/>
                  <a:cs typeface="Segoe UI" pitchFamily="34" charset="0"/>
                </a:rPr>
                <a:t> del </a:t>
              </a:r>
              <a:r>
                <a:rPr lang="en-US" sz="1600" dirty="0" err="1">
                  <a:solidFill>
                    <a:schemeClr val="bg1"/>
                  </a:solidFill>
                  <a:latin typeface="Raleway" panose="020B0503030101060003" pitchFamily="34" charset="0"/>
                  <a:ea typeface="Segoe UI" pitchFamily="34" charset="0"/>
                  <a:cs typeface="Segoe UI" pitchFamily="34" charset="0"/>
                </a:rPr>
                <a:t>tiempo</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168" name="Gráfico 167">
              <a:extLst>
                <a:ext uri="{FF2B5EF4-FFF2-40B4-BE49-F238E27FC236}">
                  <a16:creationId xmlns:a16="http://schemas.microsoft.com/office/drawing/2014/main" id="{B479F17F-5749-4B29-B73C-7DFE4FA33A1C}"/>
                </a:ext>
              </a:extLst>
            </p:cNvPr>
            <p:cNvPicPr>
              <a:picLocks noChangeAspect="1"/>
            </p:cNvPicPr>
            <p:nvPr/>
          </p:nvPicPr>
          <p:blipFill>
            <a:blip r:embed="rId60">
              <a:extLst>
                <a:ext uri="{28A0092B-C50C-407E-A947-70E740481C1C}">
                  <a14:useLocalDpi xmlns:a14="http://schemas.microsoft.com/office/drawing/2010/main" val="0"/>
                </a:ext>
                <a:ext uri="{96DAC541-7B7A-43D3-8B79-37D633B846F1}">
                  <asvg:svgBlip xmlns:asvg="http://schemas.microsoft.com/office/drawing/2016/SVG/main" r:embed="rId61"/>
                </a:ext>
              </a:extLst>
            </a:blip>
            <a:stretch>
              <a:fillRect/>
            </a:stretch>
          </p:blipFill>
          <p:spPr>
            <a:xfrm>
              <a:off x="8337116" y="4843090"/>
              <a:ext cx="252000" cy="252000"/>
            </a:xfrm>
            <a:prstGeom prst="rect">
              <a:avLst/>
            </a:prstGeom>
          </p:spPr>
        </p:pic>
      </p:grpSp>
      <p:sp>
        <p:nvSpPr>
          <p:cNvPr id="169" name="Rectángulo: esquinas redondeadas 168">
            <a:extLst>
              <a:ext uri="{FF2B5EF4-FFF2-40B4-BE49-F238E27FC236}">
                <a16:creationId xmlns:a16="http://schemas.microsoft.com/office/drawing/2014/main" id="{20A93CFC-745D-43CD-941B-3A81535A9A5E}"/>
              </a:ext>
            </a:extLst>
          </p:cNvPr>
          <p:cNvSpPr/>
          <p:nvPr/>
        </p:nvSpPr>
        <p:spPr>
          <a:xfrm>
            <a:off x="474338" y="5414524"/>
            <a:ext cx="3340123" cy="1306468"/>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70" name="Content">
            <a:extLst>
              <a:ext uri="{FF2B5EF4-FFF2-40B4-BE49-F238E27FC236}">
                <a16:creationId xmlns:a16="http://schemas.microsoft.com/office/drawing/2014/main" id="{F2538313-9259-45E1-BAF8-2989BFAFA4F5}"/>
              </a:ext>
            </a:extLst>
          </p:cNvPr>
          <p:cNvSpPr txBox="1"/>
          <p:nvPr>
            <p:custDataLst>
              <p:custData r:id="rId23"/>
            </p:custDataLst>
          </p:nvPr>
        </p:nvSpPr>
        <p:spPr>
          <a:xfrm>
            <a:off x="511441" y="5806592"/>
            <a:ext cx="2874220"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Escribe </a:t>
            </a:r>
            <a:r>
              <a:rPr lang="en-US" sz="1600" dirty="0" err="1">
                <a:latin typeface="Raleway" panose="020B0503030101060003" pitchFamily="34" charset="0"/>
                <a:ea typeface="Segoe UI" pitchFamily="34" charset="0"/>
                <a:cs typeface="Segoe UI" pitchFamily="34" charset="0"/>
              </a:rPr>
              <a:t>aquí</a:t>
            </a:r>
            <a:r>
              <a:rPr lang="en-US" sz="1600" dirty="0">
                <a:latin typeface="Raleway" panose="020B0503030101060003" pitchFamily="34" charset="0"/>
                <a:ea typeface="Segoe UI" pitchFamily="34" charset="0"/>
                <a:cs typeface="Segoe UI" pitchFamily="34" charset="0"/>
              </a:rPr>
              <a:t>…</a:t>
            </a:r>
          </a:p>
        </p:txBody>
      </p:sp>
      <p:grpSp>
        <p:nvGrpSpPr>
          <p:cNvPr id="171" name="Grupo 170">
            <a:extLst>
              <a:ext uri="{FF2B5EF4-FFF2-40B4-BE49-F238E27FC236}">
                <a16:creationId xmlns:a16="http://schemas.microsoft.com/office/drawing/2014/main" id="{4007ED5E-9E8A-4C88-A053-84C6FBEA65E1}"/>
              </a:ext>
            </a:extLst>
          </p:cNvPr>
          <p:cNvGrpSpPr/>
          <p:nvPr/>
        </p:nvGrpSpPr>
        <p:grpSpPr>
          <a:xfrm>
            <a:off x="1831482" y="6133772"/>
            <a:ext cx="1049126" cy="292388"/>
            <a:chOff x="2209800" y="3756180"/>
            <a:chExt cx="1049126" cy="292388"/>
          </a:xfrm>
        </p:grpSpPr>
        <p:sp>
          <p:nvSpPr>
            <p:cNvPr id="172" name="Rectángulo: esquinas redondeadas 171">
              <a:extLst>
                <a:ext uri="{FF2B5EF4-FFF2-40B4-BE49-F238E27FC236}">
                  <a16:creationId xmlns:a16="http://schemas.microsoft.com/office/drawing/2014/main" id="{0A98B71A-1435-480F-9DB3-9F536E9BB216}"/>
                </a:ext>
              </a:extLst>
            </p:cNvPr>
            <p:cNvSpPr/>
            <p:nvPr/>
          </p:nvSpPr>
          <p:spPr>
            <a:xfrm>
              <a:off x="2209800" y="3756180"/>
              <a:ext cx="1049126"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73" name="Content">
              <a:extLst>
                <a:ext uri="{FF2B5EF4-FFF2-40B4-BE49-F238E27FC236}">
                  <a16:creationId xmlns:a16="http://schemas.microsoft.com/office/drawing/2014/main" id="{9A422074-DDF7-42AE-8A1A-B5CA0C85A80E}"/>
                </a:ext>
              </a:extLst>
            </p:cNvPr>
            <p:cNvSpPr txBox="1"/>
            <p:nvPr>
              <p:custDataLst>
                <p:custData r:id="rId32"/>
              </p:custDataLst>
            </p:nvPr>
          </p:nvSpPr>
          <p:spPr>
            <a:xfrm>
              <a:off x="2209800" y="3756180"/>
              <a:ext cx="749499"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Guía</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174" name="Gráfico 173">
              <a:extLst>
                <a:ext uri="{FF2B5EF4-FFF2-40B4-BE49-F238E27FC236}">
                  <a16:creationId xmlns:a16="http://schemas.microsoft.com/office/drawing/2014/main" id="{95DD6509-7B4A-43EC-827A-66EDF1CA71B7}"/>
                </a:ext>
              </a:extLst>
            </p:cNvPr>
            <p:cNvPicPr>
              <a:picLocks noChangeAspect="1"/>
            </p:cNvPicPr>
            <p:nvPr/>
          </p:nvPicPr>
          <p:blipFill>
            <a:blip r:embed="rId60">
              <a:extLst>
                <a:ext uri="{28A0092B-C50C-407E-A947-70E740481C1C}">
                  <a14:useLocalDpi xmlns:a14="http://schemas.microsoft.com/office/drawing/2010/main" val="0"/>
                </a:ext>
                <a:ext uri="{96DAC541-7B7A-43D3-8B79-37D633B846F1}">
                  <asvg:svgBlip xmlns:asvg="http://schemas.microsoft.com/office/drawing/2016/SVG/main" r:embed="rId61"/>
                </a:ext>
              </a:extLst>
            </a:blip>
            <a:stretch>
              <a:fillRect/>
            </a:stretch>
          </p:blipFill>
          <p:spPr>
            <a:xfrm>
              <a:off x="2983113" y="3776374"/>
              <a:ext cx="252000" cy="252000"/>
            </a:xfrm>
            <a:prstGeom prst="rect">
              <a:avLst/>
            </a:prstGeom>
          </p:spPr>
        </p:pic>
      </p:grpSp>
      <p:grpSp>
        <p:nvGrpSpPr>
          <p:cNvPr id="175" name="Grupo 174">
            <a:extLst>
              <a:ext uri="{FF2B5EF4-FFF2-40B4-BE49-F238E27FC236}">
                <a16:creationId xmlns:a16="http://schemas.microsoft.com/office/drawing/2014/main" id="{7695F46E-60EC-48EB-AFF6-39788660E25D}"/>
              </a:ext>
            </a:extLst>
          </p:cNvPr>
          <p:cNvGrpSpPr/>
          <p:nvPr>
            <p:custDataLst>
              <p:custData r:id="rId24"/>
            </p:custDataLst>
          </p:nvPr>
        </p:nvGrpSpPr>
        <p:grpSpPr>
          <a:xfrm>
            <a:off x="565886" y="6133772"/>
            <a:ext cx="1192152" cy="292388"/>
            <a:chOff x="4760668" y="4237301"/>
            <a:chExt cx="2616422" cy="292388"/>
          </a:xfrm>
        </p:grpSpPr>
        <p:sp>
          <p:nvSpPr>
            <p:cNvPr id="176" name="Rectángulo: esquinas redondeadas 175">
              <a:extLst>
                <a:ext uri="{FF2B5EF4-FFF2-40B4-BE49-F238E27FC236}">
                  <a16:creationId xmlns:a16="http://schemas.microsoft.com/office/drawing/2014/main" id="{ACE67AA7-35A5-41C8-83FE-D13646B3F8EE}"/>
                </a:ext>
              </a:extLst>
            </p:cNvPr>
            <p:cNvSpPr/>
            <p:nvPr/>
          </p:nvSpPr>
          <p:spPr>
            <a:xfrm>
              <a:off x="4760668" y="4237301"/>
              <a:ext cx="2616422" cy="292388"/>
            </a:xfrm>
            <a:prstGeom prst="roundRect">
              <a:avLst>
                <a:gd name="adj" fmla="val 17795"/>
              </a:avLst>
            </a:prstGeom>
            <a:solidFill>
              <a:schemeClr val="bg2">
                <a:lumMod val="9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77" name="Content">
              <a:extLst>
                <a:ext uri="{FF2B5EF4-FFF2-40B4-BE49-F238E27FC236}">
                  <a16:creationId xmlns:a16="http://schemas.microsoft.com/office/drawing/2014/main" id="{8A3DF425-F17F-4E99-850A-FA18D469A747}"/>
                </a:ext>
              </a:extLst>
            </p:cNvPr>
            <p:cNvSpPr txBox="1"/>
            <p:nvPr>
              <p:custDataLst>
                <p:custData r:id="rId31"/>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Qué</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pic>
        <p:nvPicPr>
          <p:cNvPr id="178" name="Gráfico 177">
            <a:extLst>
              <a:ext uri="{FF2B5EF4-FFF2-40B4-BE49-F238E27FC236}">
                <a16:creationId xmlns:a16="http://schemas.microsoft.com/office/drawing/2014/main" id="{BD9EB6ED-ABAE-4E0D-9939-BAA12DEB5DE0}"/>
              </a:ext>
            </a:extLst>
          </p:cNvPr>
          <p:cNvPicPr>
            <a:picLocks noChangeAspect="1"/>
          </p:cNvPicPr>
          <p:nvPr/>
        </p:nvPicPr>
        <p:blipFill>
          <a:blip r:embed="rId62">
            <a:extLst>
              <a:ext uri="{28A0092B-C50C-407E-A947-70E740481C1C}">
                <a14:useLocalDpi xmlns:a14="http://schemas.microsoft.com/office/drawing/2010/main" val="0"/>
              </a:ext>
              <a:ext uri="{96DAC541-7B7A-43D3-8B79-37D633B846F1}">
                <asvg:svgBlip xmlns:asvg="http://schemas.microsoft.com/office/drawing/2016/SVG/main" r:embed="rId63"/>
              </a:ext>
            </a:extLst>
          </a:blip>
          <a:stretch>
            <a:fillRect/>
          </a:stretch>
        </p:blipFill>
        <p:spPr>
          <a:xfrm>
            <a:off x="3487261" y="5508769"/>
            <a:ext cx="252000" cy="252000"/>
          </a:xfrm>
          <a:prstGeom prst="rect">
            <a:avLst/>
          </a:prstGeom>
        </p:spPr>
      </p:pic>
      <p:pic>
        <p:nvPicPr>
          <p:cNvPr id="43" name="Gráfico 42">
            <a:extLst>
              <a:ext uri="{FF2B5EF4-FFF2-40B4-BE49-F238E27FC236}">
                <a16:creationId xmlns:a16="http://schemas.microsoft.com/office/drawing/2014/main" id="{D97EA788-FA2F-46DE-93F3-BE736A69E308}"/>
              </a:ext>
            </a:extLst>
          </p:cNvPr>
          <p:cNvPicPr>
            <a:picLocks noChangeAspect="1"/>
          </p:cNvPicPr>
          <p:nvPr/>
        </p:nvPicPr>
        <p:blipFill>
          <a:blip r:embed="rId69">
            <a:extLst>
              <a:ext uri="{28A0092B-C50C-407E-A947-70E740481C1C}">
                <a14:useLocalDpi xmlns:a14="http://schemas.microsoft.com/office/drawing/2010/main" val="0"/>
              </a:ext>
              <a:ext uri="{96DAC541-7B7A-43D3-8B79-37D633B846F1}">
                <asvg:svgBlip xmlns:asvg="http://schemas.microsoft.com/office/drawing/2016/SVG/main" r:embed="rId70"/>
              </a:ext>
            </a:extLst>
          </a:blip>
          <a:stretch>
            <a:fillRect/>
          </a:stretch>
        </p:blipFill>
        <p:spPr>
          <a:xfrm>
            <a:off x="552847" y="5496069"/>
            <a:ext cx="252000" cy="252000"/>
          </a:xfrm>
          <a:prstGeom prst="rect">
            <a:avLst/>
          </a:prstGeom>
        </p:spPr>
      </p:pic>
      <p:sp>
        <p:nvSpPr>
          <p:cNvPr id="179" name="Rectángulo: esquinas redondeadas 178">
            <a:extLst>
              <a:ext uri="{FF2B5EF4-FFF2-40B4-BE49-F238E27FC236}">
                <a16:creationId xmlns:a16="http://schemas.microsoft.com/office/drawing/2014/main" id="{1F806814-89B0-4CF5-A889-1E6F338D6C1E}"/>
              </a:ext>
            </a:extLst>
          </p:cNvPr>
          <p:cNvSpPr/>
          <p:nvPr/>
        </p:nvSpPr>
        <p:spPr>
          <a:xfrm>
            <a:off x="3904354" y="5413270"/>
            <a:ext cx="3340123" cy="1306468"/>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0" name="Content">
            <a:extLst>
              <a:ext uri="{FF2B5EF4-FFF2-40B4-BE49-F238E27FC236}">
                <a16:creationId xmlns:a16="http://schemas.microsoft.com/office/drawing/2014/main" id="{1F0110C5-CD9D-4C44-8418-F2C0630FBC91}"/>
              </a:ext>
            </a:extLst>
          </p:cNvPr>
          <p:cNvSpPr txBox="1"/>
          <p:nvPr>
            <p:custDataLst>
              <p:custData r:id="rId25"/>
            </p:custDataLst>
          </p:nvPr>
        </p:nvSpPr>
        <p:spPr>
          <a:xfrm>
            <a:off x="3941457" y="5805338"/>
            <a:ext cx="2874220"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Escribe </a:t>
            </a:r>
            <a:r>
              <a:rPr lang="en-US" sz="1600" dirty="0" err="1">
                <a:latin typeface="Raleway" panose="020B0503030101060003" pitchFamily="34" charset="0"/>
                <a:ea typeface="Segoe UI" pitchFamily="34" charset="0"/>
                <a:cs typeface="Segoe UI" pitchFamily="34" charset="0"/>
              </a:rPr>
              <a:t>aquí</a:t>
            </a:r>
            <a:r>
              <a:rPr lang="en-US" sz="1600" dirty="0">
                <a:latin typeface="Raleway" panose="020B0503030101060003" pitchFamily="34" charset="0"/>
                <a:ea typeface="Segoe UI" pitchFamily="34" charset="0"/>
                <a:cs typeface="Segoe UI" pitchFamily="34" charset="0"/>
              </a:rPr>
              <a:t>…</a:t>
            </a:r>
          </a:p>
        </p:txBody>
      </p:sp>
      <p:grpSp>
        <p:nvGrpSpPr>
          <p:cNvPr id="181" name="Grupo 180">
            <a:extLst>
              <a:ext uri="{FF2B5EF4-FFF2-40B4-BE49-F238E27FC236}">
                <a16:creationId xmlns:a16="http://schemas.microsoft.com/office/drawing/2014/main" id="{1DC903E7-A857-47AC-B5BD-0644675BDBA9}"/>
              </a:ext>
            </a:extLst>
          </p:cNvPr>
          <p:cNvGrpSpPr/>
          <p:nvPr/>
        </p:nvGrpSpPr>
        <p:grpSpPr>
          <a:xfrm>
            <a:off x="5261498" y="6132518"/>
            <a:ext cx="1049126" cy="292388"/>
            <a:chOff x="2209800" y="3756180"/>
            <a:chExt cx="1049126" cy="292388"/>
          </a:xfrm>
        </p:grpSpPr>
        <p:sp>
          <p:nvSpPr>
            <p:cNvPr id="182" name="Rectángulo: esquinas redondeadas 181">
              <a:extLst>
                <a:ext uri="{FF2B5EF4-FFF2-40B4-BE49-F238E27FC236}">
                  <a16:creationId xmlns:a16="http://schemas.microsoft.com/office/drawing/2014/main" id="{3130F728-9DB5-424A-B670-DD0EFA5B8168}"/>
                </a:ext>
              </a:extLst>
            </p:cNvPr>
            <p:cNvSpPr/>
            <p:nvPr/>
          </p:nvSpPr>
          <p:spPr>
            <a:xfrm>
              <a:off x="2209800" y="3756180"/>
              <a:ext cx="1049126"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3" name="Content">
              <a:extLst>
                <a:ext uri="{FF2B5EF4-FFF2-40B4-BE49-F238E27FC236}">
                  <a16:creationId xmlns:a16="http://schemas.microsoft.com/office/drawing/2014/main" id="{C6FCCF76-E08E-4068-8CC9-0B341DDE2B04}"/>
                </a:ext>
              </a:extLst>
            </p:cNvPr>
            <p:cNvSpPr txBox="1"/>
            <p:nvPr>
              <p:custDataLst>
                <p:custData r:id="rId30"/>
              </p:custDataLst>
            </p:nvPr>
          </p:nvSpPr>
          <p:spPr>
            <a:xfrm>
              <a:off x="2209800" y="3756180"/>
              <a:ext cx="749499"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Guía</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184" name="Gráfico 183">
              <a:extLst>
                <a:ext uri="{FF2B5EF4-FFF2-40B4-BE49-F238E27FC236}">
                  <a16:creationId xmlns:a16="http://schemas.microsoft.com/office/drawing/2014/main" id="{FBC9479C-3C74-4D7F-B706-6CBD2C0EB662}"/>
                </a:ext>
              </a:extLst>
            </p:cNvPr>
            <p:cNvPicPr>
              <a:picLocks noChangeAspect="1"/>
            </p:cNvPicPr>
            <p:nvPr/>
          </p:nvPicPr>
          <p:blipFill>
            <a:blip r:embed="rId60">
              <a:extLst>
                <a:ext uri="{28A0092B-C50C-407E-A947-70E740481C1C}">
                  <a14:useLocalDpi xmlns:a14="http://schemas.microsoft.com/office/drawing/2010/main" val="0"/>
                </a:ext>
                <a:ext uri="{96DAC541-7B7A-43D3-8B79-37D633B846F1}">
                  <asvg:svgBlip xmlns:asvg="http://schemas.microsoft.com/office/drawing/2016/SVG/main" r:embed="rId61"/>
                </a:ext>
              </a:extLst>
            </a:blip>
            <a:stretch>
              <a:fillRect/>
            </a:stretch>
          </p:blipFill>
          <p:spPr>
            <a:xfrm>
              <a:off x="2983113" y="3776374"/>
              <a:ext cx="252000" cy="252000"/>
            </a:xfrm>
            <a:prstGeom prst="rect">
              <a:avLst/>
            </a:prstGeom>
          </p:spPr>
        </p:pic>
      </p:grpSp>
      <p:grpSp>
        <p:nvGrpSpPr>
          <p:cNvPr id="185" name="Grupo 184">
            <a:extLst>
              <a:ext uri="{FF2B5EF4-FFF2-40B4-BE49-F238E27FC236}">
                <a16:creationId xmlns:a16="http://schemas.microsoft.com/office/drawing/2014/main" id="{F107B2CF-50FF-41FE-8979-0C27B775F311}"/>
              </a:ext>
            </a:extLst>
          </p:cNvPr>
          <p:cNvGrpSpPr/>
          <p:nvPr>
            <p:custDataLst>
              <p:custData r:id="rId26"/>
            </p:custDataLst>
          </p:nvPr>
        </p:nvGrpSpPr>
        <p:grpSpPr>
          <a:xfrm>
            <a:off x="3995902" y="6132518"/>
            <a:ext cx="1192152" cy="292388"/>
            <a:chOff x="4760668" y="4237301"/>
            <a:chExt cx="2616422" cy="292388"/>
          </a:xfrm>
        </p:grpSpPr>
        <p:sp>
          <p:nvSpPr>
            <p:cNvPr id="186" name="Rectángulo: esquinas redondeadas 185">
              <a:extLst>
                <a:ext uri="{FF2B5EF4-FFF2-40B4-BE49-F238E27FC236}">
                  <a16:creationId xmlns:a16="http://schemas.microsoft.com/office/drawing/2014/main" id="{086902FB-C919-485B-A0ED-4DD49D806676}"/>
                </a:ext>
              </a:extLst>
            </p:cNvPr>
            <p:cNvSpPr/>
            <p:nvPr/>
          </p:nvSpPr>
          <p:spPr>
            <a:xfrm>
              <a:off x="4760668" y="4237301"/>
              <a:ext cx="2616422" cy="292388"/>
            </a:xfrm>
            <a:prstGeom prst="roundRect">
              <a:avLst>
                <a:gd name="adj" fmla="val 17795"/>
              </a:avLst>
            </a:prstGeom>
            <a:solidFill>
              <a:schemeClr val="bg2">
                <a:lumMod val="9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87" name="Content">
              <a:extLst>
                <a:ext uri="{FF2B5EF4-FFF2-40B4-BE49-F238E27FC236}">
                  <a16:creationId xmlns:a16="http://schemas.microsoft.com/office/drawing/2014/main" id="{95BE3A62-1487-4B02-BDA8-02419FDC2777}"/>
                </a:ext>
              </a:extLst>
            </p:cNvPr>
            <p:cNvSpPr txBox="1"/>
            <p:nvPr>
              <p:custDataLst>
                <p:custData r:id="rId29"/>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Qué</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pic>
        <p:nvPicPr>
          <p:cNvPr id="188" name="Gráfico 187">
            <a:extLst>
              <a:ext uri="{FF2B5EF4-FFF2-40B4-BE49-F238E27FC236}">
                <a16:creationId xmlns:a16="http://schemas.microsoft.com/office/drawing/2014/main" id="{664DE039-2A80-4381-8F27-30BAF7F87E67}"/>
              </a:ext>
            </a:extLst>
          </p:cNvPr>
          <p:cNvPicPr>
            <a:picLocks noChangeAspect="1"/>
          </p:cNvPicPr>
          <p:nvPr/>
        </p:nvPicPr>
        <p:blipFill>
          <a:blip r:embed="rId62">
            <a:extLst>
              <a:ext uri="{28A0092B-C50C-407E-A947-70E740481C1C}">
                <a14:useLocalDpi xmlns:a14="http://schemas.microsoft.com/office/drawing/2010/main" val="0"/>
              </a:ext>
              <a:ext uri="{96DAC541-7B7A-43D3-8B79-37D633B846F1}">
                <asvg:svgBlip xmlns:asvg="http://schemas.microsoft.com/office/drawing/2016/SVG/main" r:embed="rId63"/>
              </a:ext>
            </a:extLst>
          </a:blip>
          <a:stretch>
            <a:fillRect/>
          </a:stretch>
        </p:blipFill>
        <p:spPr>
          <a:xfrm>
            <a:off x="6917277" y="5507515"/>
            <a:ext cx="252000" cy="252000"/>
          </a:xfrm>
          <a:prstGeom prst="rect">
            <a:avLst/>
          </a:prstGeom>
        </p:spPr>
      </p:pic>
      <p:pic>
        <p:nvPicPr>
          <p:cNvPr id="189" name="Gráfico 188">
            <a:extLst>
              <a:ext uri="{FF2B5EF4-FFF2-40B4-BE49-F238E27FC236}">
                <a16:creationId xmlns:a16="http://schemas.microsoft.com/office/drawing/2014/main" id="{8B1E7C85-2AE5-4987-9E02-055401188336}"/>
              </a:ext>
            </a:extLst>
          </p:cNvPr>
          <p:cNvPicPr>
            <a:picLocks noChangeAspect="1"/>
          </p:cNvPicPr>
          <p:nvPr/>
        </p:nvPicPr>
        <p:blipFill>
          <a:blip r:embed="rId64">
            <a:extLst>
              <a:ext uri="{28A0092B-C50C-407E-A947-70E740481C1C}">
                <a14:useLocalDpi xmlns:a14="http://schemas.microsoft.com/office/drawing/2010/main" val="0"/>
              </a:ext>
              <a:ext uri="{96DAC541-7B7A-43D3-8B79-37D633B846F1}">
                <asvg:svgBlip xmlns:asvg="http://schemas.microsoft.com/office/drawing/2016/SVG/main" r:embed="rId65"/>
              </a:ext>
            </a:extLst>
          </a:blip>
          <a:stretch>
            <a:fillRect/>
          </a:stretch>
        </p:blipFill>
        <p:spPr>
          <a:xfrm>
            <a:off x="3982863" y="5457042"/>
            <a:ext cx="342000" cy="342000"/>
          </a:xfrm>
          <a:prstGeom prst="rect">
            <a:avLst/>
          </a:prstGeom>
        </p:spPr>
      </p:pic>
      <p:sp>
        <p:nvSpPr>
          <p:cNvPr id="190" name="Content">
            <a:extLst>
              <a:ext uri="{FF2B5EF4-FFF2-40B4-BE49-F238E27FC236}">
                <a16:creationId xmlns:a16="http://schemas.microsoft.com/office/drawing/2014/main" id="{7E5173A8-5B10-4B3A-908C-64A09BD041A5}"/>
              </a:ext>
            </a:extLst>
          </p:cNvPr>
          <p:cNvSpPr txBox="1"/>
          <p:nvPr>
            <p:custDataLst>
              <p:custData r:id="rId27"/>
              <p:custData r:id="rId28"/>
            </p:custDataLst>
          </p:nvPr>
        </p:nvSpPr>
        <p:spPr>
          <a:xfrm>
            <a:off x="4090275" y="2194885"/>
            <a:ext cx="1171224"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Secciones</a:t>
            </a:r>
            <a:endParaRPr lang="en-US" sz="1600" dirty="0">
              <a:latin typeface="Raleway" panose="020B0503030101060003" pitchFamily="34" charset="0"/>
              <a:ea typeface="Segoe UI" pitchFamily="34" charset="0"/>
              <a:cs typeface="Segoe UI" pitchFamily="34" charset="0"/>
            </a:endParaRPr>
          </a:p>
        </p:txBody>
      </p:sp>
      <p:pic>
        <p:nvPicPr>
          <p:cNvPr id="191" name="Gráfico 190">
            <a:extLst>
              <a:ext uri="{FF2B5EF4-FFF2-40B4-BE49-F238E27FC236}">
                <a16:creationId xmlns:a16="http://schemas.microsoft.com/office/drawing/2014/main" id="{5BE63720-CB9E-40A3-9008-3D746D057F38}"/>
              </a:ext>
            </a:extLst>
          </p:cNvPr>
          <p:cNvPicPr>
            <a:picLocks noChangeAspect="1"/>
          </p:cNvPicPr>
          <p:nvPr/>
        </p:nvPicPr>
        <p:blipFill>
          <a:blip r:embed="rId62">
            <a:extLst>
              <a:ext uri="{28A0092B-C50C-407E-A947-70E740481C1C}">
                <a14:useLocalDpi xmlns:a14="http://schemas.microsoft.com/office/drawing/2010/main" val="0"/>
              </a:ext>
              <a:ext uri="{96DAC541-7B7A-43D3-8B79-37D633B846F1}">
                <asvg:svgBlip xmlns:asvg="http://schemas.microsoft.com/office/drawing/2016/SVG/main" r:embed="rId63"/>
              </a:ext>
            </a:extLst>
          </a:blip>
          <a:stretch>
            <a:fillRect/>
          </a:stretch>
        </p:blipFill>
        <p:spPr>
          <a:xfrm>
            <a:off x="5117632" y="2648509"/>
            <a:ext cx="252000" cy="252000"/>
          </a:xfrm>
          <a:prstGeom prst="rect">
            <a:avLst/>
          </a:prstGeom>
        </p:spPr>
      </p:pic>
      <p:pic>
        <p:nvPicPr>
          <p:cNvPr id="192" name="Gráfico 191">
            <a:extLst>
              <a:ext uri="{FF2B5EF4-FFF2-40B4-BE49-F238E27FC236}">
                <a16:creationId xmlns:a16="http://schemas.microsoft.com/office/drawing/2014/main" id="{1B9C074E-EC59-481D-B5C3-E5F01C791ABD}"/>
              </a:ext>
            </a:extLst>
          </p:cNvPr>
          <p:cNvPicPr>
            <a:picLocks noChangeAspect="1"/>
          </p:cNvPicPr>
          <p:nvPr/>
        </p:nvPicPr>
        <p:blipFill>
          <a:blip r:embed="rId62">
            <a:extLst>
              <a:ext uri="{28A0092B-C50C-407E-A947-70E740481C1C}">
                <a14:useLocalDpi xmlns:a14="http://schemas.microsoft.com/office/drawing/2010/main" val="0"/>
              </a:ext>
              <a:ext uri="{96DAC541-7B7A-43D3-8B79-37D633B846F1}">
                <asvg:svgBlip xmlns:asvg="http://schemas.microsoft.com/office/drawing/2016/SVG/main" r:embed="rId63"/>
              </a:ext>
            </a:extLst>
          </a:blip>
          <a:stretch>
            <a:fillRect/>
          </a:stretch>
        </p:blipFill>
        <p:spPr>
          <a:xfrm>
            <a:off x="5778617" y="4732335"/>
            <a:ext cx="252000" cy="252000"/>
          </a:xfrm>
          <a:prstGeom prst="rect">
            <a:avLst/>
          </a:prstGeom>
        </p:spPr>
      </p:pic>
    </p:spTree>
    <p:extLst>
      <p:ext uri="{BB962C8B-B14F-4D97-AF65-F5344CB8AC3E}">
        <p14:creationId xmlns:p14="http://schemas.microsoft.com/office/powerpoint/2010/main" val="42466900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58"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59"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60"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http://www.uv.mx/dgdaie/dc/proceso</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61"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62"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63"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1737976"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Proceso</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64">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2045753" cy="446276"/>
          </a:xfrm>
          <a:prstGeom prst="rect">
            <a:avLst/>
          </a:prstGeom>
          <a:noFill/>
        </p:spPr>
        <p:txBody>
          <a:bodyPr wrap="none" lIns="91440" tIns="18288" rIns="91440" bIns="27432" rtlCol="0" anchor="ctr" anchorCtr="0">
            <a:spAutoFit/>
          </a:bodyPr>
          <a:lstStyle/>
          <a:p>
            <a:r>
              <a:rPr lang="en-US" sz="2600" dirty="0">
                <a:solidFill>
                  <a:srgbClr val="000000"/>
                </a:solidFill>
                <a:latin typeface="Raleway" panose="020B0503030101060003" pitchFamily="34" charset="0"/>
                <a:ea typeface="Segoe UI" pitchFamily="34" charset="0"/>
                <a:cs typeface="Segoe UI" pitchFamily="34" charset="0"/>
              </a:rPr>
              <a:t>Nuevo </a:t>
            </a:r>
            <a:r>
              <a:rPr lang="en-US" sz="2600" dirty="0" err="1">
                <a:solidFill>
                  <a:srgbClr val="000000"/>
                </a:solidFill>
                <a:latin typeface="Raleway" panose="020B0503030101060003" pitchFamily="34" charset="0"/>
                <a:ea typeface="Segoe UI" pitchFamily="34" charset="0"/>
                <a:cs typeface="Segoe UI" pitchFamily="34" charset="0"/>
              </a:rPr>
              <a:t>paso</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extLst>
                <a:ext uri="{FF2B5EF4-FFF2-40B4-BE49-F238E27FC236}">
                  <a16:creationId xmlns:a16="http://schemas.microsoft.com/office/drawing/2014/main" id="{E63BC99B-E73F-4F66-868B-2E3094EB5B9C}"/>
                </a:ext>
              </a:extLst>
            </p:cNvPr>
            <p:cNvSpPr txBox="1"/>
            <p:nvPr>
              <p:custDataLst>
                <p:custData r:id="rId55"/>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76" name="Grupo 75">
            <a:extLst>
              <a:ext uri="{FF2B5EF4-FFF2-40B4-BE49-F238E27FC236}">
                <a16:creationId xmlns:a16="http://schemas.microsoft.com/office/drawing/2014/main" id="{F38A7934-F9D2-4164-9E94-062A92AB4EF1}"/>
              </a:ext>
            </a:extLst>
          </p:cNvPr>
          <p:cNvGrpSpPr/>
          <p:nvPr>
            <p:custDataLst>
              <p:custData r:id="rId5"/>
            </p:custDataLst>
          </p:nvPr>
        </p:nvGrpSpPr>
        <p:grpSpPr>
          <a:xfrm>
            <a:off x="474338" y="2188346"/>
            <a:ext cx="3525632" cy="292389"/>
            <a:chOff x="3671888" y="3718559"/>
            <a:chExt cx="3557587" cy="292389"/>
          </a:xfrm>
        </p:grpSpPr>
        <p:sp>
          <p:nvSpPr>
            <p:cNvPr id="79" name="Rectángulo: esquinas redondeadas 78">
              <a:extLst>
                <a:ext uri="{FF2B5EF4-FFF2-40B4-BE49-F238E27FC236}">
                  <a16:creationId xmlns:a16="http://schemas.microsoft.com/office/drawing/2014/main" id="{D77080F1-EF69-445F-86D9-A97C1246B042}"/>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0" name="Content">
              <a:extLst>
                <a:ext uri="{FF2B5EF4-FFF2-40B4-BE49-F238E27FC236}">
                  <a16:creationId xmlns:a16="http://schemas.microsoft.com/office/drawing/2014/main" id="{AC4B6457-8EC0-48EC-A9B6-DED96F5D3D13}"/>
                </a:ext>
              </a:extLst>
            </p:cNvPr>
            <p:cNvSpPr txBox="1"/>
            <p:nvPr>
              <p:custDataLst>
                <p:custData r:id="rId54"/>
              </p:custDataLst>
            </p:nvPr>
          </p:nvSpPr>
          <p:spPr>
            <a:xfrm>
              <a:off x="3671888" y="3718559"/>
              <a:ext cx="3216705"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Fundamentación</a:t>
              </a:r>
              <a:endParaRPr lang="en-US" sz="1600" dirty="0">
                <a:latin typeface="Raleway" panose="020B0503030101060003" pitchFamily="34" charset="0"/>
                <a:ea typeface="Segoe UI" pitchFamily="34" charset="0"/>
                <a:cs typeface="Segoe UI" pitchFamily="34" charset="0"/>
              </a:endParaRPr>
            </a:p>
          </p:txBody>
        </p:sp>
      </p:grpSp>
      <p:sp>
        <p:nvSpPr>
          <p:cNvPr id="81" name="Content">
            <a:extLst>
              <a:ext uri="{FF2B5EF4-FFF2-40B4-BE49-F238E27FC236}">
                <a16:creationId xmlns:a16="http://schemas.microsoft.com/office/drawing/2014/main" id="{38886C05-A83A-44D8-B698-F1ECE575A315}"/>
              </a:ext>
            </a:extLst>
          </p:cNvPr>
          <p:cNvSpPr txBox="1"/>
          <p:nvPr>
            <p:custDataLst>
              <p:custData r:id="rId6"/>
            </p:custDataLst>
          </p:nvPr>
        </p:nvSpPr>
        <p:spPr>
          <a:xfrm>
            <a:off x="362684" y="2581864"/>
            <a:ext cx="3828316" cy="384721"/>
          </a:xfrm>
          <a:prstGeom prst="rect">
            <a:avLst/>
          </a:prstGeom>
          <a:noFill/>
        </p:spPr>
        <p:txBody>
          <a:bodyPr wrap="squar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Análisis</a:t>
            </a:r>
            <a:r>
              <a:rPr lang="en-US" sz="2200" dirty="0">
                <a:latin typeface="Raleway" panose="020B0503030101060003" pitchFamily="34" charset="0"/>
                <a:ea typeface="Segoe UI" pitchFamily="34" charset="0"/>
                <a:cs typeface="Segoe UI" pitchFamily="34" charset="0"/>
              </a:rPr>
              <a:t> de </a:t>
            </a:r>
            <a:r>
              <a:rPr lang="en-US" sz="2200" dirty="0" err="1">
                <a:latin typeface="Raleway" panose="020B0503030101060003" pitchFamily="34" charset="0"/>
                <a:ea typeface="Segoe UI" pitchFamily="34" charset="0"/>
                <a:cs typeface="Segoe UI" pitchFamily="34" charset="0"/>
              </a:rPr>
              <a:t>necesidad</a:t>
            </a:r>
            <a:endParaRPr lang="en-US" sz="2200" dirty="0">
              <a:latin typeface="Raleway" panose="020B0503030101060003" pitchFamily="34" charset="0"/>
              <a:ea typeface="Segoe UI" pitchFamily="34" charset="0"/>
              <a:cs typeface="Segoe UI" pitchFamily="34" charset="0"/>
            </a:endParaRPr>
          </a:p>
        </p:txBody>
      </p:sp>
      <p:pic>
        <p:nvPicPr>
          <p:cNvPr id="82" name="Gráfico 81">
            <a:extLst>
              <a:ext uri="{FF2B5EF4-FFF2-40B4-BE49-F238E27FC236}">
                <a16:creationId xmlns:a16="http://schemas.microsoft.com/office/drawing/2014/main" id="{1DCFE8C5-2F3E-44B7-9883-AC44D109407D}"/>
              </a:ext>
            </a:extLst>
          </p:cNvPr>
          <p:cNvPicPr>
            <a:picLocks noChangeAspect="1"/>
          </p:cNvPicPr>
          <p:nvPr/>
        </p:nvPicPr>
        <p:blipFill>
          <a:blip r:embed="rId65">
            <a:extLst>
              <a:ext uri="{28A0092B-C50C-407E-A947-70E740481C1C}">
                <a14:useLocalDpi xmlns:a14="http://schemas.microsoft.com/office/drawing/2010/main" val="0"/>
              </a:ext>
              <a:ext uri="{96DAC541-7B7A-43D3-8B79-37D633B846F1}">
                <asvg:svgBlip xmlns:asvg="http://schemas.microsoft.com/office/drawing/2016/SVG/main" r:embed="rId66"/>
              </a:ext>
            </a:extLst>
          </a:blip>
          <a:stretch>
            <a:fillRect/>
          </a:stretch>
        </p:blipFill>
        <p:spPr>
          <a:xfrm flipV="1">
            <a:off x="4127682" y="2648222"/>
            <a:ext cx="252000" cy="252000"/>
          </a:xfrm>
          <a:prstGeom prst="rect">
            <a:avLst/>
          </a:prstGeom>
        </p:spPr>
      </p:pic>
      <p:grpSp>
        <p:nvGrpSpPr>
          <p:cNvPr id="83" name="Grupo 82">
            <a:extLst>
              <a:ext uri="{FF2B5EF4-FFF2-40B4-BE49-F238E27FC236}">
                <a16:creationId xmlns:a16="http://schemas.microsoft.com/office/drawing/2014/main" id="{10DBB3CA-1D42-429B-947D-F28280290848}"/>
              </a:ext>
            </a:extLst>
          </p:cNvPr>
          <p:cNvGrpSpPr/>
          <p:nvPr>
            <p:custDataLst>
              <p:custData r:id="rId7"/>
            </p:custDataLst>
          </p:nvPr>
        </p:nvGrpSpPr>
        <p:grpSpPr>
          <a:xfrm>
            <a:off x="8874820" y="2188346"/>
            <a:ext cx="1457546" cy="292388"/>
            <a:chOff x="4760668" y="4237301"/>
            <a:chExt cx="2616422" cy="292388"/>
          </a:xfrm>
        </p:grpSpPr>
        <p:sp>
          <p:nvSpPr>
            <p:cNvPr id="85" name="Rectángulo: esquinas redondeadas 84">
              <a:extLst>
                <a:ext uri="{FF2B5EF4-FFF2-40B4-BE49-F238E27FC236}">
                  <a16:creationId xmlns:a16="http://schemas.microsoft.com/office/drawing/2014/main" id="{F74918E5-5600-4A05-B005-B98A3DDF5B11}"/>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6" name="Content">
              <a:extLst>
                <a:ext uri="{FF2B5EF4-FFF2-40B4-BE49-F238E27FC236}">
                  <a16:creationId xmlns:a16="http://schemas.microsoft.com/office/drawing/2014/main" id="{FD458BFB-B9FD-4C74-90CC-AE041F4549CE}"/>
                </a:ext>
              </a:extLst>
            </p:cNvPr>
            <p:cNvSpPr txBox="1"/>
            <p:nvPr>
              <p:custDataLst>
                <p:custData r:id="rId53"/>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Agregar</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90" name="Grupo 89">
            <a:extLst>
              <a:ext uri="{FF2B5EF4-FFF2-40B4-BE49-F238E27FC236}">
                <a16:creationId xmlns:a16="http://schemas.microsoft.com/office/drawing/2014/main" id="{EB90429A-E566-446B-BD64-35DE8F746C98}"/>
              </a:ext>
            </a:extLst>
          </p:cNvPr>
          <p:cNvGrpSpPr/>
          <p:nvPr>
            <p:custDataLst>
              <p:custData r:id="rId8"/>
            </p:custDataLst>
          </p:nvPr>
        </p:nvGrpSpPr>
        <p:grpSpPr>
          <a:xfrm>
            <a:off x="5249016" y="2188345"/>
            <a:ext cx="3525632" cy="292389"/>
            <a:chOff x="3671888" y="3718559"/>
            <a:chExt cx="3557587" cy="292389"/>
          </a:xfrm>
        </p:grpSpPr>
        <p:sp>
          <p:nvSpPr>
            <p:cNvPr id="91" name="Rectángulo: esquinas redondeadas 90">
              <a:extLst>
                <a:ext uri="{FF2B5EF4-FFF2-40B4-BE49-F238E27FC236}">
                  <a16:creationId xmlns:a16="http://schemas.microsoft.com/office/drawing/2014/main" id="{95FA4438-9C56-407E-975B-751521321712}"/>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7" name="Content">
              <a:extLst>
                <a:ext uri="{FF2B5EF4-FFF2-40B4-BE49-F238E27FC236}">
                  <a16:creationId xmlns:a16="http://schemas.microsoft.com/office/drawing/2014/main" id="{809D9A2A-A56A-4D93-BEDD-9B8A21EF372B}"/>
                </a:ext>
              </a:extLst>
            </p:cNvPr>
            <p:cNvSpPr txBox="1"/>
            <p:nvPr>
              <p:custDataLst>
                <p:custData r:id="rId52"/>
              </p:custDataLst>
            </p:nvPr>
          </p:nvSpPr>
          <p:spPr>
            <a:xfrm>
              <a:off x="3671888" y="3718559"/>
              <a:ext cx="3557587"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el </a:t>
              </a:r>
              <a:r>
                <a:rPr lang="en-US" sz="1600" dirty="0" err="1">
                  <a:solidFill>
                    <a:schemeClr val="bg1">
                      <a:lumMod val="50000"/>
                    </a:schemeClr>
                  </a:solidFill>
                  <a:latin typeface="Raleway" panose="020B0503030101060003" pitchFamily="34" charset="0"/>
                  <a:ea typeface="Segoe UI" pitchFamily="34" charset="0"/>
                  <a:cs typeface="Segoe UI" pitchFamily="34" charset="0"/>
                </a:rPr>
                <a:t>nombre</a:t>
              </a:r>
              <a:r>
                <a:rPr lang="en-US" sz="1600" dirty="0">
                  <a:solidFill>
                    <a:schemeClr val="bg1">
                      <a:lumMod val="50000"/>
                    </a:schemeClr>
                  </a:solidFill>
                  <a:latin typeface="Raleway" panose="020B0503030101060003" pitchFamily="34" charset="0"/>
                  <a:ea typeface="Segoe UI" pitchFamily="34" charset="0"/>
                  <a:cs typeface="Segoe UI" pitchFamily="34" charset="0"/>
                </a:rPr>
                <a:t> de una </a:t>
              </a:r>
              <a:r>
                <a:rPr lang="en-US" sz="1600" dirty="0" err="1">
                  <a:solidFill>
                    <a:schemeClr val="bg1">
                      <a:lumMod val="50000"/>
                    </a:schemeClr>
                  </a:solidFill>
                  <a:latin typeface="Raleway" panose="020B0503030101060003" pitchFamily="34" charset="0"/>
                  <a:ea typeface="Segoe UI" pitchFamily="34" charset="0"/>
                  <a:cs typeface="Segoe UI" pitchFamily="34" charset="0"/>
                </a:rPr>
                <a:t>sección</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grpSp>
        <p:nvGrpSpPr>
          <p:cNvPr id="3" name="Grupo 2">
            <a:extLst>
              <a:ext uri="{FF2B5EF4-FFF2-40B4-BE49-F238E27FC236}">
                <a16:creationId xmlns:a16="http://schemas.microsoft.com/office/drawing/2014/main" id="{4DEEBAC2-3222-4A74-A80D-F3278A882BD4}"/>
              </a:ext>
            </a:extLst>
          </p:cNvPr>
          <p:cNvGrpSpPr/>
          <p:nvPr>
            <p:custDataLst>
              <p:custData r:id="rId9"/>
            </p:custDataLst>
          </p:nvPr>
        </p:nvGrpSpPr>
        <p:grpSpPr>
          <a:xfrm>
            <a:off x="474338" y="2958820"/>
            <a:ext cx="2142280" cy="292388"/>
            <a:chOff x="6470649" y="4822896"/>
            <a:chExt cx="2142280" cy="292388"/>
          </a:xfrm>
        </p:grpSpPr>
        <p:sp>
          <p:nvSpPr>
            <p:cNvPr id="105" name="Rectángulo: esquinas redondeadas 104">
              <a:extLst>
                <a:ext uri="{FF2B5EF4-FFF2-40B4-BE49-F238E27FC236}">
                  <a16:creationId xmlns:a16="http://schemas.microsoft.com/office/drawing/2014/main" id="{BEAF1A96-00A5-4DE4-ACCF-90A9F18D4FBC}"/>
                </a:ext>
              </a:extLst>
            </p:cNvPr>
            <p:cNvSpPr/>
            <p:nvPr/>
          </p:nvSpPr>
          <p:spPr>
            <a:xfrm>
              <a:off x="6470649" y="4822896"/>
              <a:ext cx="2142280"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6" name="Content">
              <a:extLst>
                <a:ext uri="{FF2B5EF4-FFF2-40B4-BE49-F238E27FC236}">
                  <a16:creationId xmlns:a16="http://schemas.microsoft.com/office/drawing/2014/main" id="{AE8DA6F7-F2C0-4844-BE2B-B7AAD913606E}"/>
                </a:ext>
              </a:extLst>
            </p:cNvPr>
            <p:cNvSpPr txBox="1"/>
            <p:nvPr>
              <p:custDataLst>
                <p:custData r:id="rId51"/>
              </p:custDataLst>
            </p:nvPr>
          </p:nvSpPr>
          <p:spPr>
            <a:xfrm>
              <a:off x="6470649" y="4822896"/>
              <a:ext cx="1842653"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Cuadro</a:t>
              </a:r>
              <a:r>
                <a:rPr lang="en-US" sz="1600" dirty="0">
                  <a:solidFill>
                    <a:schemeClr val="bg1"/>
                  </a:solidFill>
                  <a:latin typeface="Raleway" panose="020B0503030101060003" pitchFamily="34" charset="0"/>
                  <a:ea typeface="Segoe UI" pitchFamily="34" charset="0"/>
                  <a:cs typeface="Segoe UI" pitchFamily="34" charset="0"/>
                </a:rPr>
                <a:t> de </a:t>
              </a:r>
              <a:r>
                <a:rPr lang="en-US" sz="1600" dirty="0" err="1">
                  <a:solidFill>
                    <a:schemeClr val="bg1"/>
                  </a:solidFill>
                  <a:latin typeface="Raleway" panose="020B0503030101060003" pitchFamily="34" charset="0"/>
                  <a:ea typeface="Segoe UI" pitchFamily="34" charset="0"/>
                  <a:cs typeface="Segoe UI" pitchFamily="34" charset="0"/>
                </a:rPr>
                <a:t>texto</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107" name="Gráfico 106">
              <a:extLst>
                <a:ext uri="{FF2B5EF4-FFF2-40B4-BE49-F238E27FC236}">
                  <a16:creationId xmlns:a16="http://schemas.microsoft.com/office/drawing/2014/main" id="{8CB9940D-2463-4F29-9EC5-64CCB9DBAE93}"/>
                </a:ext>
              </a:extLst>
            </p:cNvPr>
            <p:cNvPicPr>
              <a:picLocks noChangeAspect="1"/>
            </p:cNvPicPr>
            <p:nvPr/>
          </p:nvPicPr>
          <p:blipFill>
            <a:blip r:embed="rId67">
              <a:extLst>
                <a:ext uri="{28A0092B-C50C-407E-A947-70E740481C1C}">
                  <a14:useLocalDpi xmlns:a14="http://schemas.microsoft.com/office/drawing/2010/main" val="0"/>
                </a:ext>
                <a:ext uri="{96DAC541-7B7A-43D3-8B79-37D633B846F1}">
                  <asvg:svgBlip xmlns:asvg="http://schemas.microsoft.com/office/drawing/2016/SVG/main" r:embed="rId68"/>
                </a:ext>
              </a:extLst>
            </a:blip>
            <a:stretch>
              <a:fillRect/>
            </a:stretch>
          </p:blipFill>
          <p:spPr>
            <a:xfrm>
              <a:off x="8337116" y="4843090"/>
              <a:ext cx="252000" cy="252000"/>
            </a:xfrm>
            <a:prstGeom prst="rect">
              <a:avLst/>
            </a:prstGeom>
          </p:spPr>
        </p:pic>
      </p:grpSp>
      <p:grpSp>
        <p:nvGrpSpPr>
          <p:cNvPr id="4" name="Grupo 3">
            <a:extLst>
              <a:ext uri="{FF2B5EF4-FFF2-40B4-BE49-F238E27FC236}">
                <a16:creationId xmlns:a16="http://schemas.microsoft.com/office/drawing/2014/main" id="{C9B706EB-C4CB-4770-86A0-955AD4CCD29B}"/>
              </a:ext>
            </a:extLst>
          </p:cNvPr>
          <p:cNvGrpSpPr/>
          <p:nvPr>
            <p:custDataLst>
              <p:custData r:id="rId10"/>
            </p:custDataLst>
          </p:nvPr>
        </p:nvGrpSpPr>
        <p:grpSpPr>
          <a:xfrm>
            <a:off x="2718218" y="2958820"/>
            <a:ext cx="1372056" cy="292388"/>
            <a:chOff x="7291388" y="4679896"/>
            <a:chExt cx="1372056" cy="292388"/>
          </a:xfrm>
        </p:grpSpPr>
        <p:sp>
          <p:nvSpPr>
            <p:cNvPr id="114" name="Rectángulo: esquinas redondeadas 113">
              <a:extLst>
                <a:ext uri="{FF2B5EF4-FFF2-40B4-BE49-F238E27FC236}">
                  <a16:creationId xmlns:a16="http://schemas.microsoft.com/office/drawing/2014/main" id="{895EA990-EA49-4AD2-94EB-960400FAD796}"/>
                </a:ext>
              </a:extLst>
            </p:cNvPr>
            <p:cNvSpPr/>
            <p:nvPr/>
          </p:nvSpPr>
          <p:spPr>
            <a:xfrm>
              <a:off x="7291388" y="4679896"/>
              <a:ext cx="1372056"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5" name="Content">
              <a:extLst>
                <a:ext uri="{FF2B5EF4-FFF2-40B4-BE49-F238E27FC236}">
                  <a16:creationId xmlns:a16="http://schemas.microsoft.com/office/drawing/2014/main" id="{64B36968-1868-4B07-9B45-FCD54CE47F5E}"/>
                </a:ext>
              </a:extLst>
            </p:cNvPr>
            <p:cNvSpPr txBox="1"/>
            <p:nvPr>
              <p:custDataLst>
                <p:custData r:id="rId50"/>
              </p:custDataLst>
            </p:nvPr>
          </p:nvSpPr>
          <p:spPr>
            <a:xfrm>
              <a:off x="7291388" y="4679896"/>
              <a:ext cx="1072429"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Tabla</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116" name="Gráfico 115">
              <a:extLst>
                <a:ext uri="{FF2B5EF4-FFF2-40B4-BE49-F238E27FC236}">
                  <a16:creationId xmlns:a16="http://schemas.microsoft.com/office/drawing/2014/main" id="{FD81BCFE-4F86-4F26-A6D6-E9AE98D7B149}"/>
                </a:ext>
              </a:extLst>
            </p:cNvPr>
            <p:cNvPicPr>
              <a:picLocks noChangeAspect="1"/>
            </p:cNvPicPr>
            <p:nvPr/>
          </p:nvPicPr>
          <p:blipFill>
            <a:blip r:embed="rId67">
              <a:extLst>
                <a:ext uri="{28A0092B-C50C-407E-A947-70E740481C1C}">
                  <a14:useLocalDpi xmlns:a14="http://schemas.microsoft.com/office/drawing/2010/main" val="0"/>
                </a:ext>
                <a:ext uri="{96DAC541-7B7A-43D3-8B79-37D633B846F1}">
                  <asvg:svgBlip xmlns:asvg="http://schemas.microsoft.com/office/drawing/2016/SVG/main" r:embed="rId68"/>
                </a:ext>
              </a:extLst>
            </a:blip>
            <a:stretch>
              <a:fillRect/>
            </a:stretch>
          </p:blipFill>
          <p:spPr>
            <a:xfrm>
              <a:off x="8387631" y="4700090"/>
              <a:ext cx="252000" cy="252000"/>
            </a:xfrm>
            <a:prstGeom prst="rect">
              <a:avLst/>
            </a:prstGeom>
          </p:spPr>
        </p:pic>
      </p:grpSp>
      <p:grpSp>
        <p:nvGrpSpPr>
          <p:cNvPr id="118" name="Grupo 117">
            <a:extLst>
              <a:ext uri="{FF2B5EF4-FFF2-40B4-BE49-F238E27FC236}">
                <a16:creationId xmlns:a16="http://schemas.microsoft.com/office/drawing/2014/main" id="{3EDD4F5D-DC66-4AF6-A26E-CAE48DAEA8C2}"/>
              </a:ext>
            </a:extLst>
          </p:cNvPr>
          <p:cNvGrpSpPr/>
          <p:nvPr>
            <p:custDataLst>
              <p:custData r:id="rId11"/>
            </p:custDataLst>
          </p:nvPr>
        </p:nvGrpSpPr>
        <p:grpSpPr>
          <a:xfrm>
            <a:off x="4191000" y="2958820"/>
            <a:ext cx="2142280" cy="292388"/>
            <a:chOff x="6470649" y="4822896"/>
            <a:chExt cx="2142280" cy="292388"/>
          </a:xfrm>
        </p:grpSpPr>
        <p:sp>
          <p:nvSpPr>
            <p:cNvPr id="121" name="Rectángulo: esquinas redondeadas 120">
              <a:extLst>
                <a:ext uri="{FF2B5EF4-FFF2-40B4-BE49-F238E27FC236}">
                  <a16:creationId xmlns:a16="http://schemas.microsoft.com/office/drawing/2014/main" id="{AE9FD326-A70C-4158-8452-EA3A9E647633}"/>
                </a:ext>
              </a:extLst>
            </p:cNvPr>
            <p:cNvSpPr/>
            <p:nvPr/>
          </p:nvSpPr>
          <p:spPr>
            <a:xfrm>
              <a:off x="6470649" y="4822896"/>
              <a:ext cx="2142280"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3" name="Content">
              <a:extLst>
                <a:ext uri="{FF2B5EF4-FFF2-40B4-BE49-F238E27FC236}">
                  <a16:creationId xmlns:a16="http://schemas.microsoft.com/office/drawing/2014/main" id="{805E1374-505B-46B5-BFDF-6A2530ECDAF0}"/>
                </a:ext>
              </a:extLst>
            </p:cNvPr>
            <p:cNvSpPr txBox="1"/>
            <p:nvPr>
              <p:custDataLst>
                <p:custData r:id="rId49"/>
              </p:custDataLst>
            </p:nvPr>
          </p:nvSpPr>
          <p:spPr>
            <a:xfrm>
              <a:off x="6470649" y="4822896"/>
              <a:ext cx="1842653"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Línea</a:t>
              </a:r>
              <a:r>
                <a:rPr lang="en-US" sz="1600" dirty="0">
                  <a:solidFill>
                    <a:schemeClr val="bg1"/>
                  </a:solidFill>
                  <a:latin typeface="Raleway" panose="020B0503030101060003" pitchFamily="34" charset="0"/>
                  <a:ea typeface="Segoe UI" pitchFamily="34" charset="0"/>
                  <a:cs typeface="Segoe UI" pitchFamily="34" charset="0"/>
                </a:rPr>
                <a:t> del </a:t>
              </a:r>
              <a:r>
                <a:rPr lang="en-US" sz="1600" dirty="0" err="1">
                  <a:solidFill>
                    <a:schemeClr val="bg1"/>
                  </a:solidFill>
                  <a:latin typeface="Raleway" panose="020B0503030101060003" pitchFamily="34" charset="0"/>
                  <a:ea typeface="Segoe UI" pitchFamily="34" charset="0"/>
                  <a:cs typeface="Segoe UI" pitchFamily="34" charset="0"/>
                </a:rPr>
                <a:t>tiempo</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124" name="Gráfico 123">
              <a:extLst>
                <a:ext uri="{FF2B5EF4-FFF2-40B4-BE49-F238E27FC236}">
                  <a16:creationId xmlns:a16="http://schemas.microsoft.com/office/drawing/2014/main" id="{AFB34545-8687-4812-85C4-5ECCFCB3D1E9}"/>
                </a:ext>
              </a:extLst>
            </p:cNvPr>
            <p:cNvPicPr>
              <a:picLocks noChangeAspect="1"/>
            </p:cNvPicPr>
            <p:nvPr/>
          </p:nvPicPr>
          <p:blipFill>
            <a:blip r:embed="rId67">
              <a:extLst>
                <a:ext uri="{28A0092B-C50C-407E-A947-70E740481C1C}">
                  <a14:useLocalDpi xmlns:a14="http://schemas.microsoft.com/office/drawing/2010/main" val="0"/>
                </a:ext>
                <a:ext uri="{96DAC541-7B7A-43D3-8B79-37D633B846F1}">
                  <asvg:svgBlip xmlns:asvg="http://schemas.microsoft.com/office/drawing/2016/SVG/main" r:embed="rId68"/>
                </a:ext>
              </a:extLst>
            </a:blip>
            <a:stretch>
              <a:fillRect/>
            </a:stretch>
          </p:blipFill>
          <p:spPr>
            <a:xfrm>
              <a:off x="8337116" y="4843090"/>
              <a:ext cx="252000" cy="252000"/>
            </a:xfrm>
            <a:prstGeom prst="rect">
              <a:avLst/>
            </a:prstGeom>
          </p:spPr>
        </p:pic>
      </p:grpSp>
      <p:sp>
        <p:nvSpPr>
          <p:cNvPr id="125" name="Rectángulo: esquinas redondeadas 124">
            <a:extLst>
              <a:ext uri="{FF2B5EF4-FFF2-40B4-BE49-F238E27FC236}">
                <a16:creationId xmlns:a16="http://schemas.microsoft.com/office/drawing/2014/main" id="{ADBA17AB-11AE-41BD-A7DD-1BB124D19BCE}"/>
              </a:ext>
            </a:extLst>
          </p:cNvPr>
          <p:cNvSpPr/>
          <p:nvPr/>
        </p:nvSpPr>
        <p:spPr>
          <a:xfrm>
            <a:off x="474338" y="3332207"/>
            <a:ext cx="3340123" cy="1306468"/>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6" name="Content">
            <a:extLst>
              <a:ext uri="{FF2B5EF4-FFF2-40B4-BE49-F238E27FC236}">
                <a16:creationId xmlns:a16="http://schemas.microsoft.com/office/drawing/2014/main" id="{1826C7C2-E1F6-4C69-8A4A-1AAA2CA1A1FE}"/>
              </a:ext>
            </a:extLst>
          </p:cNvPr>
          <p:cNvSpPr txBox="1"/>
          <p:nvPr>
            <p:custDataLst>
              <p:custData r:id="rId12"/>
            </p:custDataLst>
          </p:nvPr>
        </p:nvSpPr>
        <p:spPr>
          <a:xfrm>
            <a:off x="511441" y="3724275"/>
            <a:ext cx="2874220"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Escribe </a:t>
            </a:r>
            <a:r>
              <a:rPr lang="en-US" sz="1600" dirty="0" err="1">
                <a:latin typeface="Raleway" panose="020B0503030101060003" pitchFamily="34" charset="0"/>
                <a:ea typeface="Segoe UI" pitchFamily="34" charset="0"/>
                <a:cs typeface="Segoe UI" pitchFamily="34" charset="0"/>
              </a:rPr>
              <a:t>aquí</a:t>
            </a:r>
            <a:r>
              <a:rPr lang="en-US" sz="1600" dirty="0">
                <a:latin typeface="Raleway" panose="020B0503030101060003" pitchFamily="34" charset="0"/>
                <a:ea typeface="Segoe UI" pitchFamily="34" charset="0"/>
                <a:cs typeface="Segoe UI" pitchFamily="34" charset="0"/>
              </a:rPr>
              <a:t>…</a:t>
            </a:r>
          </a:p>
        </p:txBody>
      </p:sp>
      <p:grpSp>
        <p:nvGrpSpPr>
          <p:cNvPr id="12" name="Grupo 11">
            <a:extLst>
              <a:ext uri="{FF2B5EF4-FFF2-40B4-BE49-F238E27FC236}">
                <a16:creationId xmlns:a16="http://schemas.microsoft.com/office/drawing/2014/main" id="{B062B2CA-C9ED-4E0F-AECA-1DF37A87B1E8}"/>
              </a:ext>
            </a:extLst>
          </p:cNvPr>
          <p:cNvGrpSpPr/>
          <p:nvPr/>
        </p:nvGrpSpPr>
        <p:grpSpPr>
          <a:xfrm>
            <a:off x="1831482" y="4051455"/>
            <a:ext cx="1049126" cy="292388"/>
            <a:chOff x="2209800" y="3756180"/>
            <a:chExt cx="1049126" cy="292388"/>
          </a:xfrm>
        </p:grpSpPr>
        <p:sp>
          <p:nvSpPr>
            <p:cNvPr id="128" name="Rectángulo: esquinas redondeadas 127">
              <a:extLst>
                <a:ext uri="{FF2B5EF4-FFF2-40B4-BE49-F238E27FC236}">
                  <a16:creationId xmlns:a16="http://schemas.microsoft.com/office/drawing/2014/main" id="{7B4EC7EC-C5BB-43D7-B8D2-BEBF660CB0FA}"/>
                </a:ext>
              </a:extLst>
            </p:cNvPr>
            <p:cNvSpPr/>
            <p:nvPr/>
          </p:nvSpPr>
          <p:spPr>
            <a:xfrm>
              <a:off x="2209800" y="3756180"/>
              <a:ext cx="1049126"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9" name="Content">
              <a:extLst>
                <a:ext uri="{FF2B5EF4-FFF2-40B4-BE49-F238E27FC236}">
                  <a16:creationId xmlns:a16="http://schemas.microsoft.com/office/drawing/2014/main" id="{34DED7A4-22E3-4C9C-B3D5-7DAD921D6011}"/>
                </a:ext>
              </a:extLst>
            </p:cNvPr>
            <p:cNvSpPr txBox="1"/>
            <p:nvPr>
              <p:custDataLst>
                <p:custData r:id="rId48"/>
              </p:custDataLst>
            </p:nvPr>
          </p:nvSpPr>
          <p:spPr>
            <a:xfrm>
              <a:off x="2209800" y="3756180"/>
              <a:ext cx="749499"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Guía</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130" name="Gráfico 129">
              <a:extLst>
                <a:ext uri="{FF2B5EF4-FFF2-40B4-BE49-F238E27FC236}">
                  <a16:creationId xmlns:a16="http://schemas.microsoft.com/office/drawing/2014/main" id="{E9FD60D2-18DC-4C72-A613-2189C437BB72}"/>
                </a:ext>
              </a:extLst>
            </p:cNvPr>
            <p:cNvPicPr>
              <a:picLocks noChangeAspect="1"/>
            </p:cNvPicPr>
            <p:nvPr/>
          </p:nvPicPr>
          <p:blipFill>
            <a:blip r:embed="rId67">
              <a:extLst>
                <a:ext uri="{28A0092B-C50C-407E-A947-70E740481C1C}">
                  <a14:useLocalDpi xmlns:a14="http://schemas.microsoft.com/office/drawing/2010/main" val="0"/>
                </a:ext>
                <a:ext uri="{96DAC541-7B7A-43D3-8B79-37D633B846F1}">
                  <asvg:svgBlip xmlns:asvg="http://schemas.microsoft.com/office/drawing/2016/SVG/main" r:embed="rId68"/>
                </a:ext>
              </a:extLst>
            </a:blip>
            <a:stretch>
              <a:fillRect/>
            </a:stretch>
          </p:blipFill>
          <p:spPr>
            <a:xfrm>
              <a:off x="2983113" y="3776374"/>
              <a:ext cx="252000" cy="252000"/>
            </a:xfrm>
            <a:prstGeom prst="rect">
              <a:avLst/>
            </a:prstGeom>
          </p:spPr>
        </p:pic>
      </p:grpSp>
      <p:grpSp>
        <p:nvGrpSpPr>
          <p:cNvPr id="131" name="Grupo 130">
            <a:extLst>
              <a:ext uri="{FF2B5EF4-FFF2-40B4-BE49-F238E27FC236}">
                <a16:creationId xmlns:a16="http://schemas.microsoft.com/office/drawing/2014/main" id="{A20AF2FB-6011-44B2-8972-7AD43623310B}"/>
              </a:ext>
            </a:extLst>
          </p:cNvPr>
          <p:cNvGrpSpPr/>
          <p:nvPr>
            <p:custDataLst>
              <p:custData r:id="rId13"/>
            </p:custDataLst>
          </p:nvPr>
        </p:nvGrpSpPr>
        <p:grpSpPr>
          <a:xfrm>
            <a:off x="565886" y="4051455"/>
            <a:ext cx="1192152" cy="292388"/>
            <a:chOff x="4760668" y="4237301"/>
            <a:chExt cx="2616422" cy="292388"/>
          </a:xfrm>
        </p:grpSpPr>
        <p:sp>
          <p:nvSpPr>
            <p:cNvPr id="132" name="Rectángulo: esquinas redondeadas 131">
              <a:extLst>
                <a:ext uri="{FF2B5EF4-FFF2-40B4-BE49-F238E27FC236}">
                  <a16:creationId xmlns:a16="http://schemas.microsoft.com/office/drawing/2014/main" id="{F665D0F7-5D99-4EDC-98C3-2DB700E2F72A}"/>
                </a:ext>
              </a:extLst>
            </p:cNvPr>
            <p:cNvSpPr/>
            <p:nvPr/>
          </p:nvSpPr>
          <p:spPr>
            <a:xfrm>
              <a:off x="4760668" y="4237301"/>
              <a:ext cx="2616422" cy="292388"/>
            </a:xfrm>
            <a:prstGeom prst="roundRect">
              <a:avLst>
                <a:gd name="adj" fmla="val 17795"/>
              </a:avLst>
            </a:prstGeom>
            <a:solidFill>
              <a:schemeClr val="bg2">
                <a:lumMod val="9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33" name="Content">
              <a:extLst>
                <a:ext uri="{FF2B5EF4-FFF2-40B4-BE49-F238E27FC236}">
                  <a16:creationId xmlns:a16="http://schemas.microsoft.com/office/drawing/2014/main" id="{C08DCEA4-578F-42C2-9ECC-7F5DDFB34F51}"/>
                </a:ext>
              </a:extLst>
            </p:cNvPr>
            <p:cNvSpPr txBox="1"/>
            <p:nvPr>
              <p:custDataLst>
                <p:custData r:id="rId47"/>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Qué</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grpSp>
        <p:nvGrpSpPr>
          <p:cNvPr id="134" name="Grupo 133">
            <a:extLst>
              <a:ext uri="{FF2B5EF4-FFF2-40B4-BE49-F238E27FC236}">
                <a16:creationId xmlns:a16="http://schemas.microsoft.com/office/drawing/2014/main" id="{B29ECBD8-02CB-4C04-9085-C79BD2419D24}"/>
              </a:ext>
            </a:extLst>
          </p:cNvPr>
          <p:cNvGrpSpPr/>
          <p:nvPr/>
        </p:nvGrpSpPr>
        <p:grpSpPr>
          <a:xfrm rot="10800000">
            <a:off x="11517817" y="2149685"/>
            <a:ext cx="180000" cy="4432199"/>
            <a:chOff x="10045700" y="1993900"/>
            <a:chExt cx="180000" cy="4544434"/>
          </a:xfrm>
        </p:grpSpPr>
        <p:sp>
          <p:nvSpPr>
            <p:cNvPr id="135" name="Rectángulo: esquinas redondeadas 134">
              <a:extLst>
                <a:ext uri="{FF2B5EF4-FFF2-40B4-BE49-F238E27FC236}">
                  <a16:creationId xmlns:a16="http://schemas.microsoft.com/office/drawing/2014/main" id="{C0F37859-C1BA-4A57-87E6-55D6E0F652A7}"/>
                </a:ext>
              </a:extLst>
            </p:cNvPr>
            <p:cNvSpPr/>
            <p:nvPr>
              <p:custDataLst>
                <p:custData r:id="rId46"/>
              </p:custDataLst>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6" name="Rectángulo: esquinas redondeadas 135">
              <a:extLst>
                <a:ext uri="{FF2B5EF4-FFF2-40B4-BE49-F238E27FC236}">
                  <a16:creationId xmlns:a16="http://schemas.microsoft.com/office/drawing/2014/main" id="{4521F905-C7FE-44AD-AA1C-E0BB2DCBE035}"/>
                </a:ext>
              </a:extLst>
            </p:cNvPr>
            <p:cNvSpPr/>
            <p:nvPr/>
          </p:nvSpPr>
          <p:spPr>
            <a:xfrm>
              <a:off x="10045700" y="5405147"/>
              <a:ext cx="180000" cy="1133187"/>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pic>
        <p:nvPicPr>
          <p:cNvPr id="137" name="Gráfico 136">
            <a:extLst>
              <a:ext uri="{FF2B5EF4-FFF2-40B4-BE49-F238E27FC236}">
                <a16:creationId xmlns:a16="http://schemas.microsoft.com/office/drawing/2014/main" id="{A6D65E1A-7841-4255-A007-82B508D5B5F8}"/>
              </a:ext>
            </a:extLst>
          </p:cNvPr>
          <p:cNvPicPr>
            <a:picLocks noChangeAspect="1"/>
          </p:cNvPicPr>
          <p:nvPr/>
        </p:nvPicPr>
        <p:blipFill>
          <a:blip r:embed="rId69">
            <a:extLst>
              <a:ext uri="{28A0092B-C50C-407E-A947-70E740481C1C}">
                <a14:useLocalDpi xmlns:a14="http://schemas.microsoft.com/office/drawing/2010/main" val="0"/>
              </a:ext>
              <a:ext uri="{96DAC541-7B7A-43D3-8B79-37D633B846F1}">
                <asvg:svgBlip xmlns:asvg="http://schemas.microsoft.com/office/drawing/2016/SVG/main" r:embed="rId70"/>
              </a:ext>
            </a:extLst>
          </a:blip>
          <a:stretch>
            <a:fillRect/>
          </a:stretch>
        </p:blipFill>
        <p:spPr>
          <a:xfrm>
            <a:off x="3487261" y="3426452"/>
            <a:ext cx="252000" cy="252000"/>
          </a:xfrm>
          <a:prstGeom prst="rect">
            <a:avLst/>
          </a:prstGeom>
        </p:spPr>
      </p:pic>
      <p:pic>
        <p:nvPicPr>
          <p:cNvPr id="36" name="Gráfico 35">
            <a:extLst>
              <a:ext uri="{FF2B5EF4-FFF2-40B4-BE49-F238E27FC236}">
                <a16:creationId xmlns:a16="http://schemas.microsoft.com/office/drawing/2014/main" id="{63F24B92-0B60-4228-8091-3E1A69A78E4B}"/>
              </a:ext>
            </a:extLst>
          </p:cNvPr>
          <p:cNvPicPr>
            <a:picLocks noChangeAspect="1"/>
          </p:cNvPicPr>
          <p:nvPr/>
        </p:nvPicPr>
        <p:blipFill>
          <a:blip r:embed="rId71">
            <a:extLst>
              <a:ext uri="{28A0092B-C50C-407E-A947-70E740481C1C}">
                <a14:useLocalDpi xmlns:a14="http://schemas.microsoft.com/office/drawing/2010/main" val="0"/>
              </a:ext>
              <a:ext uri="{96DAC541-7B7A-43D3-8B79-37D633B846F1}">
                <asvg:svgBlip xmlns:asvg="http://schemas.microsoft.com/office/drawing/2016/SVG/main" r:embed="rId72"/>
              </a:ext>
            </a:extLst>
          </a:blip>
          <a:stretch>
            <a:fillRect/>
          </a:stretch>
        </p:blipFill>
        <p:spPr>
          <a:xfrm>
            <a:off x="552847" y="3375979"/>
            <a:ext cx="342000" cy="342000"/>
          </a:xfrm>
          <a:prstGeom prst="rect">
            <a:avLst/>
          </a:prstGeom>
        </p:spPr>
      </p:pic>
      <p:sp>
        <p:nvSpPr>
          <p:cNvPr id="138" name="Rectángulo: esquinas redondeadas 137">
            <a:extLst>
              <a:ext uri="{FF2B5EF4-FFF2-40B4-BE49-F238E27FC236}">
                <a16:creationId xmlns:a16="http://schemas.microsoft.com/office/drawing/2014/main" id="{0D25A9E0-98D7-4BEE-AC9C-C9B81512CB52}"/>
              </a:ext>
            </a:extLst>
          </p:cNvPr>
          <p:cNvSpPr/>
          <p:nvPr/>
        </p:nvSpPr>
        <p:spPr>
          <a:xfrm>
            <a:off x="3904354" y="3332207"/>
            <a:ext cx="3340123" cy="1306468"/>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9" name="Content">
            <a:extLst>
              <a:ext uri="{FF2B5EF4-FFF2-40B4-BE49-F238E27FC236}">
                <a16:creationId xmlns:a16="http://schemas.microsoft.com/office/drawing/2014/main" id="{8DDBBCD5-07EB-4D0F-8E60-D3C43B3EF188}"/>
              </a:ext>
            </a:extLst>
          </p:cNvPr>
          <p:cNvSpPr txBox="1"/>
          <p:nvPr>
            <p:custDataLst>
              <p:custData r:id="rId14"/>
            </p:custDataLst>
          </p:nvPr>
        </p:nvSpPr>
        <p:spPr>
          <a:xfrm>
            <a:off x="3941457" y="3724275"/>
            <a:ext cx="797231"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Escala</a:t>
            </a:r>
            <a:endParaRPr lang="en-US" sz="1600" dirty="0">
              <a:latin typeface="Raleway" panose="020B0503030101060003" pitchFamily="34" charset="0"/>
              <a:ea typeface="Segoe UI" pitchFamily="34" charset="0"/>
              <a:cs typeface="Segoe UI" pitchFamily="34" charset="0"/>
            </a:endParaRPr>
          </a:p>
        </p:txBody>
      </p:sp>
      <p:grpSp>
        <p:nvGrpSpPr>
          <p:cNvPr id="140" name="Grupo 139">
            <a:extLst>
              <a:ext uri="{FF2B5EF4-FFF2-40B4-BE49-F238E27FC236}">
                <a16:creationId xmlns:a16="http://schemas.microsoft.com/office/drawing/2014/main" id="{8B07195D-819B-42DB-BBF9-4507FDA495CF}"/>
              </a:ext>
            </a:extLst>
          </p:cNvPr>
          <p:cNvGrpSpPr/>
          <p:nvPr/>
        </p:nvGrpSpPr>
        <p:grpSpPr>
          <a:xfrm>
            <a:off x="5421518" y="4257830"/>
            <a:ext cx="1049126" cy="292388"/>
            <a:chOff x="2209800" y="3756180"/>
            <a:chExt cx="1049126" cy="292388"/>
          </a:xfrm>
        </p:grpSpPr>
        <p:sp>
          <p:nvSpPr>
            <p:cNvPr id="141" name="Rectángulo: esquinas redondeadas 140">
              <a:extLst>
                <a:ext uri="{FF2B5EF4-FFF2-40B4-BE49-F238E27FC236}">
                  <a16:creationId xmlns:a16="http://schemas.microsoft.com/office/drawing/2014/main" id="{018F4403-0B3B-48E5-9790-26AE39876520}"/>
                </a:ext>
              </a:extLst>
            </p:cNvPr>
            <p:cNvSpPr/>
            <p:nvPr/>
          </p:nvSpPr>
          <p:spPr>
            <a:xfrm>
              <a:off x="2209800" y="3756180"/>
              <a:ext cx="1049126"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2" name="Content">
              <a:extLst>
                <a:ext uri="{FF2B5EF4-FFF2-40B4-BE49-F238E27FC236}">
                  <a16:creationId xmlns:a16="http://schemas.microsoft.com/office/drawing/2014/main" id="{D68C2A37-149A-46CD-AE02-764E6564D366}"/>
                </a:ext>
              </a:extLst>
            </p:cNvPr>
            <p:cNvSpPr txBox="1"/>
            <p:nvPr>
              <p:custDataLst>
                <p:custData r:id="rId45"/>
              </p:custDataLst>
            </p:nvPr>
          </p:nvSpPr>
          <p:spPr>
            <a:xfrm>
              <a:off x="2209800" y="3756180"/>
              <a:ext cx="749499"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Guía</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143" name="Gráfico 142">
              <a:extLst>
                <a:ext uri="{FF2B5EF4-FFF2-40B4-BE49-F238E27FC236}">
                  <a16:creationId xmlns:a16="http://schemas.microsoft.com/office/drawing/2014/main" id="{3E071795-8944-4749-B804-246088337112}"/>
                </a:ext>
              </a:extLst>
            </p:cNvPr>
            <p:cNvPicPr>
              <a:picLocks noChangeAspect="1"/>
            </p:cNvPicPr>
            <p:nvPr/>
          </p:nvPicPr>
          <p:blipFill>
            <a:blip r:embed="rId67">
              <a:extLst>
                <a:ext uri="{28A0092B-C50C-407E-A947-70E740481C1C}">
                  <a14:useLocalDpi xmlns:a14="http://schemas.microsoft.com/office/drawing/2010/main" val="0"/>
                </a:ext>
                <a:ext uri="{96DAC541-7B7A-43D3-8B79-37D633B846F1}">
                  <asvg:svgBlip xmlns:asvg="http://schemas.microsoft.com/office/drawing/2016/SVG/main" r:embed="rId68"/>
                </a:ext>
              </a:extLst>
            </a:blip>
            <a:stretch>
              <a:fillRect/>
            </a:stretch>
          </p:blipFill>
          <p:spPr>
            <a:xfrm>
              <a:off x="2983113" y="3776374"/>
              <a:ext cx="252000" cy="252000"/>
            </a:xfrm>
            <a:prstGeom prst="rect">
              <a:avLst/>
            </a:prstGeom>
          </p:spPr>
        </p:pic>
      </p:grpSp>
      <p:grpSp>
        <p:nvGrpSpPr>
          <p:cNvPr id="144" name="Grupo 143">
            <a:extLst>
              <a:ext uri="{FF2B5EF4-FFF2-40B4-BE49-F238E27FC236}">
                <a16:creationId xmlns:a16="http://schemas.microsoft.com/office/drawing/2014/main" id="{18FA5082-1B86-4B5C-BD0C-72AF7029CDF3}"/>
              </a:ext>
            </a:extLst>
          </p:cNvPr>
          <p:cNvGrpSpPr/>
          <p:nvPr>
            <p:custDataLst>
              <p:custData r:id="rId15"/>
            </p:custDataLst>
          </p:nvPr>
        </p:nvGrpSpPr>
        <p:grpSpPr>
          <a:xfrm>
            <a:off x="3995902" y="4134720"/>
            <a:ext cx="1353494" cy="538609"/>
            <a:chOff x="4760668" y="4114191"/>
            <a:chExt cx="2616422" cy="538609"/>
          </a:xfrm>
        </p:grpSpPr>
        <p:sp>
          <p:nvSpPr>
            <p:cNvPr id="145" name="Rectángulo: esquinas redondeadas 144">
              <a:extLst>
                <a:ext uri="{FF2B5EF4-FFF2-40B4-BE49-F238E27FC236}">
                  <a16:creationId xmlns:a16="http://schemas.microsoft.com/office/drawing/2014/main" id="{0FDADA7E-5B94-4B69-821B-88AC4773D05B}"/>
                </a:ext>
              </a:extLst>
            </p:cNvPr>
            <p:cNvSpPr/>
            <p:nvPr/>
          </p:nvSpPr>
          <p:spPr>
            <a:xfrm>
              <a:off x="4760668" y="4237301"/>
              <a:ext cx="2616422" cy="292388"/>
            </a:xfrm>
            <a:prstGeom prst="roundRect">
              <a:avLst>
                <a:gd name="adj" fmla="val 17795"/>
              </a:avLst>
            </a:prstGeom>
            <a:solidFill>
              <a:schemeClr val="bg2">
                <a:lumMod val="9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46" name="Content">
              <a:extLst>
                <a:ext uri="{FF2B5EF4-FFF2-40B4-BE49-F238E27FC236}">
                  <a16:creationId xmlns:a16="http://schemas.microsoft.com/office/drawing/2014/main" id="{B065365A-5414-4813-8490-E7E29B974992}"/>
                </a:ext>
              </a:extLst>
            </p:cNvPr>
            <p:cNvSpPr txBox="1"/>
            <p:nvPr>
              <p:custDataLst>
                <p:custData r:id="rId44"/>
              </p:custDataLst>
            </p:nvPr>
          </p:nvSpPr>
          <p:spPr>
            <a:xfrm>
              <a:off x="4760668" y="4114191"/>
              <a:ext cx="2616422" cy="538609"/>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¿Para </a:t>
              </a:r>
              <a:r>
                <a:rPr lang="en-US" sz="1600" dirty="0" err="1">
                  <a:solidFill>
                    <a:schemeClr val="bg2">
                      <a:lumMod val="50000"/>
                    </a:schemeClr>
                  </a:solidFill>
                  <a:latin typeface="Raleway" panose="020B0503030101060003" pitchFamily="34" charset="0"/>
                  <a:ea typeface="Segoe UI" pitchFamily="34" charset="0"/>
                  <a:cs typeface="Segoe UI" pitchFamily="34" charset="0"/>
                </a:rPr>
                <a:t>qué</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pic>
        <p:nvPicPr>
          <p:cNvPr id="147" name="Gráfico 146">
            <a:extLst>
              <a:ext uri="{FF2B5EF4-FFF2-40B4-BE49-F238E27FC236}">
                <a16:creationId xmlns:a16="http://schemas.microsoft.com/office/drawing/2014/main" id="{29DFDC16-B9BF-4366-A57B-6689910E6B76}"/>
              </a:ext>
            </a:extLst>
          </p:cNvPr>
          <p:cNvPicPr>
            <a:picLocks noChangeAspect="1"/>
          </p:cNvPicPr>
          <p:nvPr/>
        </p:nvPicPr>
        <p:blipFill>
          <a:blip r:embed="rId69">
            <a:extLst>
              <a:ext uri="{28A0092B-C50C-407E-A947-70E740481C1C}">
                <a14:useLocalDpi xmlns:a14="http://schemas.microsoft.com/office/drawing/2010/main" val="0"/>
              </a:ext>
              <a:ext uri="{96DAC541-7B7A-43D3-8B79-37D633B846F1}">
                <asvg:svgBlip xmlns:asvg="http://schemas.microsoft.com/office/drawing/2016/SVG/main" r:embed="rId70"/>
              </a:ext>
            </a:extLst>
          </a:blip>
          <a:stretch>
            <a:fillRect/>
          </a:stretch>
        </p:blipFill>
        <p:spPr>
          <a:xfrm>
            <a:off x="6917277" y="3426452"/>
            <a:ext cx="252000" cy="252000"/>
          </a:xfrm>
          <a:prstGeom prst="rect">
            <a:avLst/>
          </a:prstGeom>
        </p:spPr>
      </p:pic>
      <p:pic>
        <p:nvPicPr>
          <p:cNvPr id="38" name="Gráfico 37">
            <a:extLst>
              <a:ext uri="{FF2B5EF4-FFF2-40B4-BE49-F238E27FC236}">
                <a16:creationId xmlns:a16="http://schemas.microsoft.com/office/drawing/2014/main" id="{3BA16C12-9A9D-4A48-BA1C-93A598339AFC}"/>
              </a:ext>
            </a:extLst>
          </p:cNvPr>
          <p:cNvPicPr>
            <a:picLocks noChangeAspect="1"/>
          </p:cNvPicPr>
          <p:nvPr/>
        </p:nvPicPr>
        <p:blipFill>
          <a:blip r:embed="rId73">
            <a:extLst>
              <a:ext uri="{28A0092B-C50C-407E-A947-70E740481C1C}">
                <a14:useLocalDpi xmlns:a14="http://schemas.microsoft.com/office/drawing/2010/main" val="0"/>
              </a:ext>
              <a:ext uri="{96DAC541-7B7A-43D3-8B79-37D633B846F1}">
                <asvg:svgBlip xmlns:asvg="http://schemas.microsoft.com/office/drawing/2016/SVG/main" r:embed="rId74"/>
              </a:ext>
            </a:extLst>
          </a:blip>
          <a:stretch>
            <a:fillRect/>
          </a:stretch>
        </p:blipFill>
        <p:spPr>
          <a:xfrm>
            <a:off x="3983682" y="3387648"/>
            <a:ext cx="288000" cy="288000"/>
          </a:xfrm>
          <a:prstGeom prst="rect">
            <a:avLst/>
          </a:prstGeom>
        </p:spPr>
      </p:pic>
      <p:cxnSp>
        <p:nvCxnSpPr>
          <p:cNvPr id="148" name="Conector recto 147">
            <a:extLst>
              <a:ext uri="{FF2B5EF4-FFF2-40B4-BE49-F238E27FC236}">
                <a16:creationId xmlns:a16="http://schemas.microsoft.com/office/drawing/2014/main" id="{B55AC49B-A6FB-4B69-A239-181B66A4A5B0}"/>
              </a:ext>
            </a:extLst>
          </p:cNvPr>
          <p:cNvCxnSpPr>
            <a:cxnSpLocks/>
          </p:cNvCxnSpPr>
          <p:nvPr/>
        </p:nvCxnSpPr>
        <p:spPr>
          <a:xfrm rot="5400000">
            <a:off x="4582218" y="3864610"/>
            <a:ext cx="21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49" name="Content">
            <a:extLst>
              <a:ext uri="{FF2B5EF4-FFF2-40B4-BE49-F238E27FC236}">
                <a16:creationId xmlns:a16="http://schemas.microsoft.com/office/drawing/2014/main" id="{50FC8973-8E34-42FA-BBC3-7D010E3D96DD}"/>
              </a:ext>
            </a:extLst>
          </p:cNvPr>
          <p:cNvSpPr txBox="1"/>
          <p:nvPr>
            <p:custDataLst>
              <p:custData r:id="rId16"/>
            </p:custDataLst>
          </p:nvPr>
        </p:nvSpPr>
        <p:spPr>
          <a:xfrm>
            <a:off x="4645377" y="3724276"/>
            <a:ext cx="1798804"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Necesidad</a:t>
            </a:r>
            <a:r>
              <a:rPr lang="en-US" sz="1600" dirty="0">
                <a:latin typeface="Raleway" panose="020B0503030101060003" pitchFamily="34" charset="0"/>
                <a:ea typeface="Segoe UI" pitchFamily="34" charset="0"/>
                <a:cs typeface="Segoe UI" pitchFamily="34" charset="0"/>
              </a:rPr>
              <a:t> social</a:t>
            </a:r>
          </a:p>
        </p:txBody>
      </p:sp>
      <p:sp>
        <p:nvSpPr>
          <p:cNvPr id="150" name="Content">
            <a:extLst>
              <a:ext uri="{FF2B5EF4-FFF2-40B4-BE49-F238E27FC236}">
                <a16:creationId xmlns:a16="http://schemas.microsoft.com/office/drawing/2014/main" id="{2DCEEDA6-B63E-46AD-9A99-44A91380A8F8}"/>
              </a:ext>
            </a:extLst>
          </p:cNvPr>
          <p:cNvSpPr txBox="1"/>
          <p:nvPr>
            <p:custDataLst>
              <p:custData r:id="rId17"/>
            </p:custDataLst>
          </p:nvPr>
        </p:nvSpPr>
        <p:spPr>
          <a:xfrm>
            <a:off x="3940461" y="3936367"/>
            <a:ext cx="1701514"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Problema</a:t>
            </a:r>
            <a:r>
              <a:rPr lang="en-US" sz="1600" dirty="0">
                <a:latin typeface="Raleway" panose="020B0503030101060003" pitchFamily="34" charset="0"/>
                <a:ea typeface="Segoe UI" pitchFamily="34" charset="0"/>
                <a:cs typeface="Segoe UI" pitchFamily="34" charset="0"/>
              </a:rPr>
              <a:t> social</a:t>
            </a:r>
          </a:p>
        </p:txBody>
      </p:sp>
      <p:cxnSp>
        <p:nvCxnSpPr>
          <p:cNvPr id="152" name="Conector recto 151">
            <a:extLst>
              <a:ext uri="{FF2B5EF4-FFF2-40B4-BE49-F238E27FC236}">
                <a16:creationId xmlns:a16="http://schemas.microsoft.com/office/drawing/2014/main" id="{E8CEE80B-019A-4EF5-862B-BE065E59B469}"/>
              </a:ext>
            </a:extLst>
          </p:cNvPr>
          <p:cNvCxnSpPr>
            <a:cxnSpLocks/>
          </p:cNvCxnSpPr>
          <p:nvPr/>
        </p:nvCxnSpPr>
        <p:spPr>
          <a:xfrm rot="5400000">
            <a:off x="5484712" y="4071649"/>
            <a:ext cx="21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53" name="Content">
            <a:extLst>
              <a:ext uri="{FF2B5EF4-FFF2-40B4-BE49-F238E27FC236}">
                <a16:creationId xmlns:a16="http://schemas.microsoft.com/office/drawing/2014/main" id="{5CEB74ED-FB9A-4160-9641-FA47CC6D7B12}"/>
              </a:ext>
            </a:extLst>
          </p:cNvPr>
          <p:cNvSpPr txBox="1"/>
          <p:nvPr>
            <p:custDataLst>
              <p:custData r:id="rId18"/>
            </p:custDataLst>
          </p:nvPr>
        </p:nvSpPr>
        <p:spPr>
          <a:xfrm>
            <a:off x="5549031" y="3933630"/>
            <a:ext cx="1445080"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Problemática</a:t>
            </a:r>
            <a:endParaRPr lang="en-US" sz="1600" dirty="0">
              <a:latin typeface="Raleway" panose="020B0503030101060003" pitchFamily="34" charset="0"/>
              <a:ea typeface="Segoe UI" pitchFamily="34" charset="0"/>
              <a:cs typeface="Segoe UI" pitchFamily="34" charset="0"/>
            </a:endParaRPr>
          </a:p>
        </p:txBody>
      </p:sp>
      <p:cxnSp>
        <p:nvCxnSpPr>
          <p:cNvPr id="154" name="Conector recto 153">
            <a:extLst>
              <a:ext uri="{FF2B5EF4-FFF2-40B4-BE49-F238E27FC236}">
                <a16:creationId xmlns:a16="http://schemas.microsoft.com/office/drawing/2014/main" id="{2EF0B625-E6BD-4001-9EF8-66423161F19D}"/>
              </a:ext>
            </a:extLst>
          </p:cNvPr>
          <p:cNvCxnSpPr>
            <a:cxnSpLocks/>
          </p:cNvCxnSpPr>
          <p:nvPr/>
        </p:nvCxnSpPr>
        <p:spPr>
          <a:xfrm rot="5400000">
            <a:off x="6284018" y="3855649"/>
            <a:ext cx="21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55" name="Content">
            <a:extLst>
              <a:ext uri="{FF2B5EF4-FFF2-40B4-BE49-F238E27FC236}">
                <a16:creationId xmlns:a16="http://schemas.microsoft.com/office/drawing/2014/main" id="{3ED8DEF9-AA29-4C1D-A896-E35BF259E829}"/>
              </a:ext>
            </a:extLst>
          </p:cNvPr>
          <p:cNvSpPr txBox="1"/>
          <p:nvPr>
            <p:custDataLst>
              <p:custData r:id="rId19"/>
            </p:custDataLst>
          </p:nvPr>
        </p:nvSpPr>
        <p:spPr>
          <a:xfrm>
            <a:off x="368252" y="4662926"/>
            <a:ext cx="4165767" cy="384721"/>
          </a:xfrm>
          <a:prstGeom prst="rect">
            <a:avLst/>
          </a:prstGeom>
          <a:noFill/>
        </p:spPr>
        <p:txBody>
          <a:bodyPr wrap="squar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Análisis</a:t>
            </a:r>
            <a:r>
              <a:rPr lang="en-US" sz="2200" dirty="0">
                <a:latin typeface="Raleway" panose="020B0503030101060003" pitchFamily="34" charset="0"/>
                <a:ea typeface="Segoe UI" pitchFamily="34" charset="0"/>
                <a:cs typeface="Segoe UI" pitchFamily="34" charset="0"/>
              </a:rPr>
              <a:t> de </a:t>
            </a:r>
            <a:r>
              <a:rPr lang="en-US" sz="2200" dirty="0" err="1">
                <a:latin typeface="Raleway" panose="020B0503030101060003" pitchFamily="34" charset="0"/>
                <a:ea typeface="Segoe UI" pitchFamily="34" charset="0"/>
                <a:cs typeface="Segoe UI" pitchFamily="34" charset="0"/>
              </a:rPr>
              <a:t>fundamen</a:t>
            </a:r>
            <a:endParaRPr lang="en-US" sz="2200" dirty="0">
              <a:latin typeface="Raleway" panose="020B0503030101060003" pitchFamily="34" charset="0"/>
              <a:ea typeface="Segoe UI" pitchFamily="34" charset="0"/>
              <a:cs typeface="Segoe UI" pitchFamily="34" charset="0"/>
            </a:endParaRPr>
          </a:p>
        </p:txBody>
      </p:sp>
      <p:pic>
        <p:nvPicPr>
          <p:cNvPr id="156" name="Gráfico 155">
            <a:extLst>
              <a:ext uri="{FF2B5EF4-FFF2-40B4-BE49-F238E27FC236}">
                <a16:creationId xmlns:a16="http://schemas.microsoft.com/office/drawing/2014/main" id="{D7EBB0A2-7C57-4E4B-9A73-851DBF172B2F}"/>
              </a:ext>
            </a:extLst>
          </p:cNvPr>
          <p:cNvPicPr>
            <a:picLocks noChangeAspect="1"/>
          </p:cNvPicPr>
          <p:nvPr/>
        </p:nvPicPr>
        <p:blipFill>
          <a:blip r:embed="rId65">
            <a:extLst>
              <a:ext uri="{28A0092B-C50C-407E-A947-70E740481C1C}">
                <a14:useLocalDpi xmlns:a14="http://schemas.microsoft.com/office/drawing/2010/main" val="0"/>
              </a:ext>
              <a:ext uri="{96DAC541-7B7A-43D3-8B79-37D633B846F1}">
                <asvg:svgBlip xmlns:asvg="http://schemas.microsoft.com/office/drawing/2016/SVG/main" r:embed="rId66"/>
              </a:ext>
            </a:extLst>
          </a:blip>
          <a:stretch>
            <a:fillRect/>
          </a:stretch>
        </p:blipFill>
        <p:spPr>
          <a:xfrm flipV="1">
            <a:off x="4525129" y="4729284"/>
            <a:ext cx="252000" cy="252000"/>
          </a:xfrm>
          <a:prstGeom prst="rect">
            <a:avLst/>
          </a:prstGeom>
        </p:spPr>
      </p:pic>
      <p:grpSp>
        <p:nvGrpSpPr>
          <p:cNvPr id="157" name="Grupo 156">
            <a:extLst>
              <a:ext uri="{FF2B5EF4-FFF2-40B4-BE49-F238E27FC236}">
                <a16:creationId xmlns:a16="http://schemas.microsoft.com/office/drawing/2014/main" id="{8B8E49D1-46E6-4E83-AD82-D451704C4FB2}"/>
              </a:ext>
            </a:extLst>
          </p:cNvPr>
          <p:cNvGrpSpPr/>
          <p:nvPr>
            <p:custDataLst>
              <p:custData r:id="rId20"/>
            </p:custDataLst>
          </p:nvPr>
        </p:nvGrpSpPr>
        <p:grpSpPr>
          <a:xfrm>
            <a:off x="479907" y="5039882"/>
            <a:ext cx="2142280" cy="292388"/>
            <a:chOff x="6470649" y="4822896"/>
            <a:chExt cx="2142280" cy="292388"/>
          </a:xfrm>
        </p:grpSpPr>
        <p:sp>
          <p:nvSpPr>
            <p:cNvPr id="158" name="Rectángulo: esquinas redondeadas 157">
              <a:extLst>
                <a:ext uri="{FF2B5EF4-FFF2-40B4-BE49-F238E27FC236}">
                  <a16:creationId xmlns:a16="http://schemas.microsoft.com/office/drawing/2014/main" id="{9C6D3C25-C44C-48CD-A77C-5C07C3104F03}"/>
                </a:ext>
              </a:extLst>
            </p:cNvPr>
            <p:cNvSpPr/>
            <p:nvPr/>
          </p:nvSpPr>
          <p:spPr>
            <a:xfrm>
              <a:off x="6470649" y="4822896"/>
              <a:ext cx="2142280"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9" name="Content">
              <a:extLst>
                <a:ext uri="{FF2B5EF4-FFF2-40B4-BE49-F238E27FC236}">
                  <a16:creationId xmlns:a16="http://schemas.microsoft.com/office/drawing/2014/main" id="{B7E1C3D6-3229-4645-954F-705DD460F22E}"/>
                </a:ext>
              </a:extLst>
            </p:cNvPr>
            <p:cNvSpPr txBox="1"/>
            <p:nvPr>
              <p:custDataLst>
                <p:custData r:id="rId43"/>
              </p:custDataLst>
            </p:nvPr>
          </p:nvSpPr>
          <p:spPr>
            <a:xfrm>
              <a:off x="6470649" y="4822896"/>
              <a:ext cx="1842653"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Cuadro</a:t>
              </a:r>
              <a:r>
                <a:rPr lang="en-US" sz="1600" dirty="0">
                  <a:solidFill>
                    <a:schemeClr val="bg1"/>
                  </a:solidFill>
                  <a:latin typeface="Raleway" panose="020B0503030101060003" pitchFamily="34" charset="0"/>
                  <a:ea typeface="Segoe UI" pitchFamily="34" charset="0"/>
                  <a:cs typeface="Segoe UI" pitchFamily="34" charset="0"/>
                </a:rPr>
                <a:t> de </a:t>
              </a:r>
              <a:r>
                <a:rPr lang="en-US" sz="1600" dirty="0" err="1">
                  <a:solidFill>
                    <a:schemeClr val="bg1"/>
                  </a:solidFill>
                  <a:latin typeface="Raleway" panose="020B0503030101060003" pitchFamily="34" charset="0"/>
                  <a:ea typeface="Segoe UI" pitchFamily="34" charset="0"/>
                  <a:cs typeface="Segoe UI" pitchFamily="34" charset="0"/>
                </a:rPr>
                <a:t>texto</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160" name="Gráfico 159">
              <a:extLst>
                <a:ext uri="{FF2B5EF4-FFF2-40B4-BE49-F238E27FC236}">
                  <a16:creationId xmlns:a16="http://schemas.microsoft.com/office/drawing/2014/main" id="{BEBF1933-5C21-41DC-8ED8-32C6EA08FE7D}"/>
                </a:ext>
              </a:extLst>
            </p:cNvPr>
            <p:cNvPicPr>
              <a:picLocks noChangeAspect="1"/>
            </p:cNvPicPr>
            <p:nvPr/>
          </p:nvPicPr>
          <p:blipFill>
            <a:blip r:embed="rId67">
              <a:extLst>
                <a:ext uri="{28A0092B-C50C-407E-A947-70E740481C1C}">
                  <a14:useLocalDpi xmlns:a14="http://schemas.microsoft.com/office/drawing/2010/main" val="0"/>
                </a:ext>
                <a:ext uri="{96DAC541-7B7A-43D3-8B79-37D633B846F1}">
                  <asvg:svgBlip xmlns:asvg="http://schemas.microsoft.com/office/drawing/2016/SVG/main" r:embed="rId68"/>
                </a:ext>
              </a:extLst>
            </a:blip>
            <a:stretch>
              <a:fillRect/>
            </a:stretch>
          </p:blipFill>
          <p:spPr>
            <a:xfrm>
              <a:off x="8337116" y="4843090"/>
              <a:ext cx="252000" cy="252000"/>
            </a:xfrm>
            <a:prstGeom prst="rect">
              <a:avLst/>
            </a:prstGeom>
          </p:spPr>
        </p:pic>
      </p:grpSp>
      <p:grpSp>
        <p:nvGrpSpPr>
          <p:cNvPr id="161" name="Grupo 160">
            <a:extLst>
              <a:ext uri="{FF2B5EF4-FFF2-40B4-BE49-F238E27FC236}">
                <a16:creationId xmlns:a16="http://schemas.microsoft.com/office/drawing/2014/main" id="{D43C5E22-35E7-4A9E-B038-D1ECCEAE01FB}"/>
              </a:ext>
            </a:extLst>
          </p:cNvPr>
          <p:cNvGrpSpPr/>
          <p:nvPr>
            <p:custDataLst>
              <p:custData r:id="rId21"/>
            </p:custDataLst>
          </p:nvPr>
        </p:nvGrpSpPr>
        <p:grpSpPr>
          <a:xfrm>
            <a:off x="2723787" y="5039882"/>
            <a:ext cx="1372056" cy="292388"/>
            <a:chOff x="7291388" y="4679896"/>
            <a:chExt cx="1372056" cy="292388"/>
          </a:xfrm>
        </p:grpSpPr>
        <p:sp>
          <p:nvSpPr>
            <p:cNvPr id="162" name="Rectángulo: esquinas redondeadas 161">
              <a:extLst>
                <a:ext uri="{FF2B5EF4-FFF2-40B4-BE49-F238E27FC236}">
                  <a16:creationId xmlns:a16="http://schemas.microsoft.com/office/drawing/2014/main" id="{ACF217A1-9BF0-4D7E-A679-B1D119306597}"/>
                </a:ext>
              </a:extLst>
            </p:cNvPr>
            <p:cNvSpPr/>
            <p:nvPr/>
          </p:nvSpPr>
          <p:spPr>
            <a:xfrm>
              <a:off x="7291388" y="4679896"/>
              <a:ext cx="1372056"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3" name="Content">
              <a:extLst>
                <a:ext uri="{FF2B5EF4-FFF2-40B4-BE49-F238E27FC236}">
                  <a16:creationId xmlns:a16="http://schemas.microsoft.com/office/drawing/2014/main" id="{DC1D504E-5A55-45AF-A248-A85C043BAD91}"/>
                </a:ext>
              </a:extLst>
            </p:cNvPr>
            <p:cNvSpPr txBox="1"/>
            <p:nvPr>
              <p:custDataLst>
                <p:custData r:id="rId42"/>
              </p:custDataLst>
            </p:nvPr>
          </p:nvSpPr>
          <p:spPr>
            <a:xfrm>
              <a:off x="7291388" y="4679896"/>
              <a:ext cx="1072429"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Tabla</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164" name="Gráfico 163">
              <a:extLst>
                <a:ext uri="{FF2B5EF4-FFF2-40B4-BE49-F238E27FC236}">
                  <a16:creationId xmlns:a16="http://schemas.microsoft.com/office/drawing/2014/main" id="{D2FB5106-71AA-4FAD-8DD8-8C997C82C340}"/>
                </a:ext>
              </a:extLst>
            </p:cNvPr>
            <p:cNvPicPr>
              <a:picLocks noChangeAspect="1"/>
            </p:cNvPicPr>
            <p:nvPr/>
          </p:nvPicPr>
          <p:blipFill>
            <a:blip r:embed="rId67">
              <a:extLst>
                <a:ext uri="{28A0092B-C50C-407E-A947-70E740481C1C}">
                  <a14:useLocalDpi xmlns:a14="http://schemas.microsoft.com/office/drawing/2010/main" val="0"/>
                </a:ext>
                <a:ext uri="{96DAC541-7B7A-43D3-8B79-37D633B846F1}">
                  <asvg:svgBlip xmlns:asvg="http://schemas.microsoft.com/office/drawing/2016/SVG/main" r:embed="rId68"/>
                </a:ext>
              </a:extLst>
            </a:blip>
            <a:stretch>
              <a:fillRect/>
            </a:stretch>
          </p:blipFill>
          <p:spPr>
            <a:xfrm>
              <a:off x="8387631" y="4700090"/>
              <a:ext cx="252000" cy="252000"/>
            </a:xfrm>
            <a:prstGeom prst="rect">
              <a:avLst/>
            </a:prstGeom>
          </p:spPr>
        </p:pic>
      </p:grpSp>
      <p:grpSp>
        <p:nvGrpSpPr>
          <p:cNvPr id="165" name="Grupo 164">
            <a:extLst>
              <a:ext uri="{FF2B5EF4-FFF2-40B4-BE49-F238E27FC236}">
                <a16:creationId xmlns:a16="http://schemas.microsoft.com/office/drawing/2014/main" id="{EBD840B9-E2D5-449A-8848-7544C9C76F1C}"/>
              </a:ext>
            </a:extLst>
          </p:cNvPr>
          <p:cNvGrpSpPr/>
          <p:nvPr>
            <p:custDataLst>
              <p:custData r:id="rId22"/>
            </p:custDataLst>
          </p:nvPr>
        </p:nvGrpSpPr>
        <p:grpSpPr>
          <a:xfrm>
            <a:off x="4196569" y="5039882"/>
            <a:ext cx="2142280" cy="292388"/>
            <a:chOff x="6470649" y="4822896"/>
            <a:chExt cx="2142280" cy="292388"/>
          </a:xfrm>
        </p:grpSpPr>
        <p:sp>
          <p:nvSpPr>
            <p:cNvPr id="166" name="Rectángulo: esquinas redondeadas 165">
              <a:extLst>
                <a:ext uri="{FF2B5EF4-FFF2-40B4-BE49-F238E27FC236}">
                  <a16:creationId xmlns:a16="http://schemas.microsoft.com/office/drawing/2014/main" id="{930D42D0-B0DB-4E9E-82EB-1726F2F24900}"/>
                </a:ext>
              </a:extLst>
            </p:cNvPr>
            <p:cNvSpPr/>
            <p:nvPr/>
          </p:nvSpPr>
          <p:spPr>
            <a:xfrm>
              <a:off x="6470649" y="4822896"/>
              <a:ext cx="2142280"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7" name="Content">
              <a:extLst>
                <a:ext uri="{FF2B5EF4-FFF2-40B4-BE49-F238E27FC236}">
                  <a16:creationId xmlns:a16="http://schemas.microsoft.com/office/drawing/2014/main" id="{3A9141A0-DC02-4183-91A3-F49E92B942D3}"/>
                </a:ext>
              </a:extLst>
            </p:cNvPr>
            <p:cNvSpPr txBox="1"/>
            <p:nvPr>
              <p:custDataLst>
                <p:custData r:id="rId41"/>
              </p:custDataLst>
            </p:nvPr>
          </p:nvSpPr>
          <p:spPr>
            <a:xfrm>
              <a:off x="6470649" y="4822896"/>
              <a:ext cx="1842653"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Línea</a:t>
              </a:r>
              <a:r>
                <a:rPr lang="en-US" sz="1600" dirty="0">
                  <a:solidFill>
                    <a:schemeClr val="bg1"/>
                  </a:solidFill>
                  <a:latin typeface="Raleway" panose="020B0503030101060003" pitchFamily="34" charset="0"/>
                  <a:ea typeface="Segoe UI" pitchFamily="34" charset="0"/>
                  <a:cs typeface="Segoe UI" pitchFamily="34" charset="0"/>
                </a:rPr>
                <a:t> del </a:t>
              </a:r>
              <a:r>
                <a:rPr lang="en-US" sz="1600" dirty="0" err="1">
                  <a:solidFill>
                    <a:schemeClr val="bg1"/>
                  </a:solidFill>
                  <a:latin typeface="Raleway" panose="020B0503030101060003" pitchFamily="34" charset="0"/>
                  <a:ea typeface="Segoe UI" pitchFamily="34" charset="0"/>
                  <a:cs typeface="Segoe UI" pitchFamily="34" charset="0"/>
                </a:rPr>
                <a:t>tiempo</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168" name="Gráfico 167">
              <a:extLst>
                <a:ext uri="{FF2B5EF4-FFF2-40B4-BE49-F238E27FC236}">
                  <a16:creationId xmlns:a16="http://schemas.microsoft.com/office/drawing/2014/main" id="{B479F17F-5749-4B29-B73C-7DFE4FA33A1C}"/>
                </a:ext>
              </a:extLst>
            </p:cNvPr>
            <p:cNvPicPr>
              <a:picLocks noChangeAspect="1"/>
            </p:cNvPicPr>
            <p:nvPr/>
          </p:nvPicPr>
          <p:blipFill>
            <a:blip r:embed="rId67">
              <a:extLst>
                <a:ext uri="{28A0092B-C50C-407E-A947-70E740481C1C}">
                  <a14:useLocalDpi xmlns:a14="http://schemas.microsoft.com/office/drawing/2010/main" val="0"/>
                </a:ext>
                <a:ext uri="{96DAC541-7B7A-43D3-8B79-37D633B846F1}">
                  <asvg:svgBlip xmlns:asvg="http://schemas.microsoft.com/office/drawing/2016/SVG/main" r:embed="rId68"/>
                </a:ext>
              </a:extLst>
            </a:blip>
            <a:stretch>
              <a:fillRect/>
            </a:stretch>
          </p:blipFill>
          <p:spPr>
            <a:xfrm>
              <a:off x="8337116" y="4843090"/>
              <a:ext cx="252000" cy="252000"/>
            </a:xfrm>
            <a:prstGeom prst="rect">
              <a:avLst/>
            </a:prstGeom>
          </p:spPr>
        </p:pic>
      </p:grpSp>
      <p:sp>
        <p:nvSpPr>
          <p:cNvPr id="169" name="Rectángulo: esquinas redondeadas 168">
            <a:extLst>
              <a:ext uri="{FF2B5EF4-FFF2-40B4-BE49-F238E27FC236}">
                <a16:creationId xmlns:a16="http://schemas.microsoft.com/office/drawing/2014/main" id="{20A93CFC-745D-43CD-941B-3A81535A9A5E}"/>
              </a:ext>
            </a:extLst>
          </p:cNvPr>
          <p:cNvSpPr/>
          <p:nvPr/>
        </p:nvSpPr>
        <p:spPr>
          <a:xfrm>
            <a:off x="474338" y="5414524"/>
            <a:ext cx="3340123" cy="1306468"/>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70" name="Content">
            <a:extLst>
              <a:ext uri="{FF2B5EF4-FFF2-40B4-BE49-F238E27FC236}">
                <a16:creationId xmlns:a16="http://schemas.microsoft.com/office/drawing/2014/main" id="{F2538313-9259-45E1-BAF8-2989BFAFA4F5}"/>
              </a:ext>
            </a:extLst>
          </p:cNvPr>
          <p:cNvSpPr txBox="1"/>
          <p:nvPr>
            <p:custDataLst>
              <p:custData r:id="rId23"/>
            </p:custDataLst>
          </p:nvPr>
        </p:nvSpPr>
        <p:spPr>
          <a:xfrm>
            <a:off x="511441" y="5806592"/>
            <a:ext cx="2874220"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Escribe </a:t>
            </a:r>
            <a:r>
              <a:rPr lang="en-US" sz="1600" dirty="0" err="1">
                <a:latin typeface="Raleway" panose="020B0503030101060003" pitchFamily="34" charset="0"/>
                <a:ea typeface="Segoe UI" pitchFamily="34" charset="0"/>
                <a:cs typeface="Segoe UI" pitchFamily="34" charset="0"/>
              </a:rPr>
              <a:t>aquí</a:t>
            </a:r>
            <a:r>
              <a:rPr lang="en-US" sz="1600" dirty="0">
                <a:latin typeface="Raleway" panose="020B0503030101060003" pitchFamily="34" charset="0"/>
                <a:ea typeface="Segoe UI" pitchFamily="34" charset="0"/>
                <a:cs typeface="Segoe UI" pitchFamily="34" charset="0"/>
              </a:rPr>
              <a:t>…</a:t>
            </a:r>
          </a:p>
        </p:txBody>
      </p:sp>
      <p:grpSp>
        <p:nvGrpSpPr>
          <p:cNvPr id="171" name="Grupo 170">
            <a:extLst>
              <a:ext uri="{FF2B5EF4-FFF2-40B4-BE49-F238E27FC236}">
                <a16:creationId xmlns:a16="http://schemas.microsoft.com/office/drawing/2014/main" id="{4007ED5E-9E8A-4C88-A053-84C6FBEA65E1}"/>
              </a:ext>
            </a:extLst>
          </p:cNvPr>
          <p:cNvGrpSpPr/>
          <p:nvPr/>
        </p:nvGrpSpPr>
        <p:grpSpPr>
          <a:xfrm>
            <a:off x="1831482" y="6133772"/>
            <a:ext cx="1049126" cy="292388"/>
            <a:chOff x="2209800" y="3756180"/>
            <a:chExt cx="1049126" cy="292388"/>
          </a:xfrm>
        </p:grpSpPr>
        <p:sp>
          <p:nvSpPr>
            <p:cNvPr id="172" name="Rectángulo: esquinas redondeadas 171">
              <a:extLst>
                <a:ext uri="{FF2B5EF4-FFF2-40B4-BE49-F238E27FC236}">
                  <a16:creationId xmlns:a16="http://schemas.microsoft.com/office/drawing/2014/main" id="{0A98B71A-1435-480F-9DB3-9F536E9BB216}"/>
                </a:ext>
              </a:extLst>
            </p:cNvPr>
            <p:cNvSpPr/>
            <p:nvPr/>
          </p:nvSpPr>
          <p:spPr>
            <a:xfrm>
              <a:off x="2209800" y="3756180"/>
              <a:ext cx="1049126"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73" name="Content">
              <a:extLst>
                <a:ext uri="{FF2B5EF4-FFF2-40B4-BE49-F238E27FC236}">
                  <a16:creationId xmlns:a16="http://schemas.microsoft.com/office/drawing/2014/main" id="{9A422074-DDF7-42AE-8A1A-B5CA0C85A80E}"/>
                </a:ext>
              </a:extLst>
            </p:cNvPr>
            <p:cNvSpPr txBox="1"/>
            <p:nvPr>
              <p:custDataLst>
                <p:custData r:id="rId40"/>
              </p:custDataLst>
            </p:nvPr>
          </p:nvSpPr>
          <p:spPr>
            <a:xfrm>
              <a:off x="2209800" y="3756180"/>
              <a:ext cx="749499"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Guía</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174" name="Gráfico 173">
              <a:extLst>
                <a:ext uri="{FF2B5EF4-FFF2-40B4-BE49-F238E27FC236}">
                  <a16:creationId xmlns:a16="http://schemas.microsoft.com/office/drawing/2014/main" id="{95DD6509-7B4A-43EC-827A-66EDF1CA71B7}"/>
                </a:ext>
              </a:extLst>
            </p:cNvPr>
            <p:cNvPicPr>
              <a:picLocks noChangeAspect="1"/>
            </p:cNvPicPr>
            <p:nvPr/>
          </p:nvPicPr>
          <p:blipFill>
            <a:blip r:embed="rId67">
              <a:extLst>
                <a:ext uri="{28A0092B-C50C-407E-A947-70E740481C1C}">
                  <a14:useLocalDpi xmlns:a14="http://schemas.microsoft.com/office/drawing/2010/main" val="0"/>
                </a:ext>
                <a:ext uri="{96DAC541-7B7A-43D3-8B79-37D633B846F1}">
                  <asvg:svgBlip xmlns:asvg="http://schemas.microsoft.com/office/drawing/2016/SVG/main" r:embed="rId68"/>
                </a:ext>
              </a:extLst>
            </a:blip>
            <a:stretch>
              <a:fillRect/>
            </a:stretch>
          </p:blipFill>
          <p:spPr>
            <a:xfrm>
              <a:off x="2983113" y="3776374"/>
              <a:ext cx="252000" cy="252000"/>
            </a:xfrm>
            <a:prstGeom prst="rect">
              <a:avLst/>
            </a:prstGeom>
          </p:spPr>
        </p:pic>
      </p:grpSp>
      <p:grpSp>
        <p:nvGrpSpPr>
          <p:cNvPr id="175" name="Grupo 174">
            <a:extLst>
              <a:ext uri="{FF2B5EF4-FFF2-40B4-BE49-F238E27FC236}">
                <a16:creationId xmlns:a16="http://schemas.microsoft.com/office/drawing/2014/main" id="{7695F46E-60EC-48EB-AFF6-39788660E25D}"/>
              </a:ext>
            </a:extLst>
          </p:cNvPr>
          <p:cNvGrpSpPr/>
          <p:nvPr>
            <p:custDataLst>
              <p:custData r:id="rId24"/>
            </p:custDataLst>
          </p:nvPr>
        </p:nvGrpSpPr>
        <p:grpSpPr>
          <a:xfrm>
            <a:off x="565886" y="6133772"/>
            <a:ext cx="1192152" cy="292388"/>
            <a:chOff x="4760668" y="4237301"/>
            <a:chExt cx="2616422" cy="292388"/>
          </a:xfrm>
        </p:grpSpPr>
        <p:sp>
          <p:nvSpPr>
            <p:cNvPr id="176" name="Rectángulo: esquinas redondeadas 175">
              <a:extLst>
                <a:ext uri="{FF2B5EF4-FFF2-40B4-BE49-F238E27FC236}">
                  <a16:creationId xmlns:a16="http://schemas.microsoft.com/office/drawing/2014/main" id="{ACE67AA7-35A5-41C8-83FE-D13646B3F8EE}"/>
                </a:ext>
              </a:extLst>
            </p:cNvPr>
            <p:cNvSpPr/>
            <p:nvPr/>
          </p:nvSpPr>
          <p:spPr>
            <a:xfrm>
              <a:off x="4760668" y="4237301"/>
              <a:ext cx="2616422" cy="292388"/>
            </a:xfrm>
            <a:prstGeom prst="roundRect">
              <a:avLst>
                <a:gd name="adj" fmla="val 17795"/>
              </a:avLst>
            </a:prstGeom>
            <a:solidFill>
              <a:schemeClr val="bg2">
                <a:lumMod val="9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77" name="Content">
              <a:extLst>
                <a:ext uri="{FF2B5EF4-FFF2-40B4-BE49-F238E27FC236}">
                  <a16:creationId xmlns:a16="http://schemas.microsoft.com/office/drawing/2014/main" id="{8A3DF425-F17F-4E99-850A-FA18D469A747}"/>
                </a:ext>
              </a:extLst>
            </p:cNvPr>
            <p:cNvSpPr txBox="1"/>
            <p:nvPr>
              <p:custDataLst>
                <p:custData r:id="rId39"/>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Qué</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pic>
        <p:nvPicPr>
          <p:cNvPr id="178" name="Gráfico 177">
            <a:extLst>
              <a:ext uri="{FF2B5EF4-FFF2-40B4-BE49-F238E27FC236}">
                <a16:creationId xmlns:a16="http://schemas.microsoft.com/office/drawing/2014/main" id="{BD9EB6ED-ABAE-4E0D-9939-BAA12DEB5DE0}"/>
              </a:ext>
            </a:extLst>
          </p:cNvPr>
          <p:cNvPicPr>
            <a:picLocks noChangeAspect="1"/>
          </p:cNvPicPr>
          <p:nvPr/>
        </p:nvPicPr>
        <p:blipFill>
          <a:blip r:embed="rId69">
            <a:extLst>
              <a:ext uri="{28A0092B-C50C-407E-A947-70E740481C1C}">
                <a14:useLocalDpi xmlns:a14="http://schemas.microsoft.com/office/drawing/2010/main" val="0"/>
              </a:ext>
              <a:ext uri="{96DAC541-7B7A-43D3-8B79-37D633B846F1}">
                <asvg:svgBlip xmlns:asvg="http://schemas.microsoft.com/office/drawing/2016/SVG/main" r:embed="rId70"/>
              </a:ext>
            </a:extLst>
          </a:blip>
          <a:stretch>
            <a:fillRect/>
          </a:stretch>
        </p:blipFill>
        <p:spPr>
          <a:xfrm>
            <a:off x="3487261" y="5508769"/>
            <a:ext cx="252000" cy="252000"/>
          </a:xfrm>
          <a:prstGeom prst="rect">
            <a:avLst/>
          </a:prstGeom>
        </p:spPr>
      </p:pic>
      <p:pic>
        <p:nvPicPr>
          <p:cNvPr id="43" name="Gráfico 42">
            <a:extLst>
              <a:ext uri="{FF2B5EF4-FFF2-40B4-BE49-F238E27FC236}">
                <a16:creationId xmlns:a16="http://schemas.microsoft.com/office/drawing/2014/main" id="{D97EA788-FA2F-46DE-93F3-BE736A69E308}"/>
              </a:ext>
            </a:extLst>
          </p:cNvPr>
          <p:cNvPicPr>
            <a:picLocks noChangeAspect="1"/>
          </p:cNvPicPr>
          <p:nvPr/>
        </p:nvPicPr>
        <p:blipFill>
          <a:blip r:embed="rId75">
            <a:extLst>
              <a:ext uri="{28A0092B-C50C-407E-A947-70E740481C1C}">
                <a14:useLocalDpi xmlns:a14="http://schemas.microsoft.com/office/drawing/2010/main" val="0"/>
              </a:ext>
              <a:ext uri="{96DAC541-7B7A-43D3-8B79-37D633B846F1}">
                <asvg:svgBlip xmlns:asvg="http://schemas.microsoft.com/office/drawing/2016/SVG/main" r:embed="rId76"/>
              </a:ext>
            </a:extLst>
          </a:blip>
          <a:stretch>
            <a:fillRect/>
          </a:stretch>
        </p:blipFill>
        <p:spPr>
          <a:xfrm>
            <a:off x="552847" y="5496069"/>
            <a:ext cx="252000" cy="252000"/>
          </a:xfrm>
          <a:prstGeom prst="rect">
            <a:avLst/>
          </a:prstGeom>
        </p:spPr>
      </p:pic>
      <p:sp>
        <p:nvSpPr>
          <p:cNvPr id="179" name="Rectángulo: esquinas redondeadas 178">
            <a:extLst>
              <a:ext uri="{FF2B5EF4-FFF2-40B4-BE49-F238E27FC236}">
                <a16:creationId xmlns:a16="http://schemas.microsoft.com/office/drawing/2014/main" id="{1F806814-89B0-4CF5-A889-1E6F338D6C1E}"/>
              </a:ext>
            </a:extLst>
          </p:cNvPr>
          <p:cNvSpPr/>
          <p:nvPr/>
        </p:nvSpPr>
        <p:spPr>
          <a:xfrm>
            <a:off x="3904354" y="5413270"/>
            <a:ext cx="3340123" cy="1306468"/>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0" name="Content">
            <a:extLst>
              <a:ext uri="{FF2B5EF4-FFF2-40B4-BE49-F238E27FC236}">
                <a16:creationId xmlns:a16="http://schemas.microsoft.com/office/drawing/2014/main" id="{1F0110C5-CD9D-4C44-8418-F2C0630FBC91}"/>
              </a:ext>
            </a:extLst>
          </p:cNvPr>
          <p:cNvSpPr txBox="1"/>
          <p:nvPr>
            <p:custDataLst>
              <p:custData r:id="rId25"/>
            </p:custDataLst>
          </p:nvPr>
        </p:nvSpPr>
        <p:spPr>
          <a:xfrm>
            <a:off x="3941457" y="5805338"/>
            <a:ext cx="2874220"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Escribe </a:t>
            </a:r>
            <a:r>
              <a:rPr lang="en-US" sz="1600" dirty="0" err="1">
                <a:latin typeface="Raleway" panose="020B0503030101060003" pitchFamily="34" charset="0"/>
                <a:ea typeface="Segoe UI" pitchFamily="34" charset="0"/>
                <a:cs typeface="Segoe UI" pitchFamily="34" charset="0"/>
              </a:rPr>
              <a:t>aquí</a:t>
            </a:r>
            <a:r>
              <a:rPr lang="en-US" sz="1600" dirty="0">
                <a:latin typeface="Raleway" panose="020B0503030101060003" pitchFamily="34" charset="0"/>
                <a:ea typeface="Segoe UI" pitchFamily="34" charset="0"/>
                <a:cs typeface="Segoe UI" pitchFamily="34" charset="0"/>
              </a:rPr>
              <a:t>…</a:t>
            </a:r>
          </a:p>
        </p:txBody>
      </p:sp>
      <p:grpSp>
        <p:nvGrpSpPr>
          <p:cNvPr id="181" name="Grupo 180">
            <a:extLst>
              <a:ext uri="{FF2B5EF4-FFF2-40B4-BE49-F238E27FC236}">
                <a16:creationId xmlns:a16="http://schemas.microsoft.com/office/drawing/2014/main" id="{1DC903E7-A857-47AC-B5BD-0644675BDBA9}"/>
              </a:ext>
            </a:extLst>
          </p:cNvPr>
          <p:cNvGrpSpPr/>
          <p:nvPr/>
        </p:nvGrpSpPr>
        <p:grpSpPr>
          <a:xfrm>
            <a:off x="5261498" y="6132518"/>
            <a:ext cx="1049126" cy="292388"/>
            <a:chOff x="2209800" y="3756180"/>
            <a:chExt cx="1049126" cy="292388"/>
          </a:xfrm>
        </p:grpSpPr>
        <p:sp>
          <p:nvSpPr>
            <p:cNvPr id="182" name="Rectángulo: esquinas redondeadas 181">
              <a:extLst>
                <a:ext uri="{FF2B5EF4-FFF2-40B4-BE49-F238E27FC236}">
                  <a16:creationId xmlns:a16="http://schemas.microsoft.com/office/drawing/2014/main" id="{3130F728-9DB5-424A-B670-DD0EFA5B8168}"/>
                </a:ext>
              </a:extLst>
            </p:cNvPr>
            <p:cNvSpPr/>
            <p:nvPr/>
          </p:nvSpPr>
          <p:spPr>
            <a:xfrm>
              <a:off x="2209800" y="3756180"/>
              <a:ext cx="1049126"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3" name="Content">
              <a:extLst>
                <a:ext uri="{FF2B5EF4-FFF2-40B4-BE49-F238E27FC236}">
                  <a16:creationId xmlns:a16="http://schemas.microsoft.com/office/drawing/2014/main" id="{C6FCCF76-E08E-4068-8CC9-0B341DDE2B04}"/>
                </a:ext>
              </a:extLst>
            </p:cNvPr>
            <p:cNvSpPr txBox="1"/>
            <p:nvPr>
              <p:custDataLst>
                <p:custData r:id="rId38"/>
              </p:custDataLst>
            </p:nvPr>
          </p:nvSpPr>
          <p:spPr>
            <a:xfrm>
              <a:off x="2209800" y="3756180"/>
              <a:ext cx="749499"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Guía</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184" name="Gráfico 183">
              <a:extLst>
                <a:ext uri="{FF2B5EF4-FFF2-40B4-BE49-F238E27FC236}">
                  <a16:creationId xmlns:a16="http://schemas.microsoft.com/office/drawing/2014/main" id="{FBC9479C-3C74-4D7F-B706-6CBD2C0EB662}"/>
                </a:ext>
              </a:extLst>
            </p:cNvPr>
            <p:cNvPicPr>
              <a:picLocks noChangeAspect="1"/>
            </p:cNvPicPr>
            <p:nvPr/>
          </p:nvPicPr>
          <p:blipFill>
            <a:blip r:embed="rId67">
              <a:extLst>
                <a:ext uri="{28A0092B-C50C-407E-A947-70E740481C1C}">
                  <a14:useLocalDpi xmlns:a14="http://schemas.microsoft.com/office/drawing/2010/main" val="0"/>
                </a:ext>
                <a:ext uri="{96DAC541-7B7A-43D3-8B79-37D633B846F1}">
                  <asvg:svgBlip xmlns:asvg="http://schemas.microsoft.com/office/drawing/2016/SVG/main" r:embed="rId68"/>
                </a:ext>
              </a:extLst>
            </a:blip>
            <a:stretch>
              <a:fillRect/>
            </a:stretch>
          </p:blipFill>
          <p:spPr>
            <a:xfrm>
              <a:off x="2983113" y="3776374"/>
              <a:ext cx="252000" cy="252000"/>
            </a:xfrm>
            <a:prstGeom prst="rect">
              <a:avLst/>
            </a:prstGeom>
          </p:spPr>
        </p:pic>
      </p:grpSp>
      <p:grpSp>
        <p:nvGrpSpPr>
          <p:cNvPr id="185" name="Grupo 184">
            <a:extLst>
              <a:ext uri="{FF2B5EF4-FFF2-40B4-BE49-F238E27FC236}">
                <a16:creationId xmlns:a16="http://schemas.microsoft.com/office/drawing/2014/main" id="{F107B2CF-50FF-41FE-8979-0C27B775F311}"/>
              </a:ext>
            </a:extLst>
          </p:cNvPr>
          <p:cNvGrpSpPr/>
          <p:nvPr>
            <p:custDataLst>
              <p:custData r:id="rId26"/>
            </p:custDataLst>
          </p:nvPr>
        </p:nvGrpSpPr>
        <p:grpSpPr>
          <a:xfrm>
            <a:off x="3995902" y="6132518"/>
            <a:ext cx="1192152" cy="292388"/>
            <a:chOff x="4760668" y="4237301"/>
            <a:chExt cx="2616422" cy="292388"/>
          </a:xfrm>
        </p:grpSpPr>
        <p:sp>
          <p:nvSpPr>
            <p:cNvPr id="186" name="Rectángulo: esquinas redondeadas 185">
              <a:extLst>
                <a:ext uri="{FF2B5EF4-FFF2-40B4-BE49-F238E27FC236}">
                  <a16:creationId xmlns:a16="http://schemas.microsoft.com/office/drawing/2014/main" id="{086902FB-C919-485B-A0ED-4DD49D806676}"/>
                </a:ext>
              </a:extLst>
            </p:cNvPr>
            <p:cNvSpPr/>
            <p:nvPr/>
          </p:nvSpPr>
          <p:spPr>
            <a:xfrm>
              <a:off x="4760668" y="4237301"/>
              <a:ext cx="2616422" cy="292388"/>
            </a:xfrm>
            <a:prstGeom prst="roundRect">
              <a:avLst>
                <a:gd name="adj" fmla="val 17795"/>
              </a:avLst>
            </a:prstGeom>
            <a:solidFill>
              <a:schemeClr val="bg2">
                <a:lumMod val="9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87" name="Content">
              <a:extLst>
                <a:ext uri="{FF2B5EF4-FFF2-40B4-BE49-F238E27FC236}">
                  <a16:creationId xmlns:a16="http://schemas.microsoft.com/office/drawing/2014/main" id="{95BE3A62-1487-4B02-BDA8-02419FDC2777}"/>
                </a:ext>
              </a:extLst>
            </p:cNvPr>
            <p:cNvSpPr txBox="1"/>
            <p:nvPr>
              <p:custDataLst>
                <p:custData r:id="rId37"/>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Qué</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pic>
        <p:nvPicPr>
          <p:cNvPr id="188" name="Gráfico 187">
            <a:extLst>
              <a:ext uri="{FF2B5EF4-FFF2-40B4-BE49-F238E27FC236}">
                <a16:creationId xmlns:a16="http://schemas.microsoft.com/office/drawing/2014/main" id="{664DE039-2A80-4381-8F27-30BAF7F87E67}"/>
              </a:ext>
            </a:extLst>
          </p:cNvPr>
          <p:cNvPicPr>
            <a:picLocks noChangeAspect="1"/>
          </p:cNvPicPr>
          <p:nvPr/>
        </p:nvPicPr>
        <p:blipFill>
          <a:blip r:embed="rId69">
            <a:extLst>
              <a:ext uri="{28A0092B-C50C-407E-A947-70E740481C1C}">
                <a14:useLocalDpi xmlns:a14="http://schemas.microsoft.com/office/drawing/2010/main" val="0"/>
              </a:ext>
              <a:ext uri="{96DAC541-7B7A-43D3-8B79-37D633B846F1}">
                <asvg:svgBlip xmlns:asvg="http://schemas.microsoft.com/office/drawing/2016/SVG/main" r:embed="rId70"/>
              </a:ext>
            </a:extLst>
          </a:blip>
          <a:stretch>
            <a:fillRect/>
          </a:stretch>
        </p:blipFill>
        <p:spPr>
          <a:xfrm>
            <a:off x="6917277" y="5507515"/>
            <a:ext cx="252000" cy="252000"/>
          </a:xfrm>
          <a:prstGeom prst="rect">
            <a:avLst/>
          </a:prstGeom>
        </p:spPr>
      </p:pic>
      <p:pic>
        <p:nvPicPr>
          <p:cNvPr id="189" name="Gráfico 188">
            <a:extLst>
              <a:ext uri="{FF2B5EF4-FFF2-40B4-BE49-F238E27FC236}">
                <a16:creationId xmlns:a16="http://schemas.microsoft.com/office/drawing/2014/main" id="{8B1E7C85-2AE5-4987-9E02-055401188336}"/>
              </a:ext>
            </a:extLst>
          </p:cNvPr>
          <p:cNvPicPr>
            <a:picLocks noChangeAspect="1"/>
          </p:cNvPicPr>
          <p:nvPr/>
        </p:nvPicPr>
        <p:blipFill>
          <a:blip r:embed="rId71">
            <a:extLst>
              <a:ext uri="{28A0092B-C50C-407E-A947-70E740481C1C}">
                <a14:useLocalDpi xmlns:a14="http://schemas.microsoft.com/office/drawing/2010/main" val="0"/>
              </a:ext>
              <a:ext uri="{96DAC541-7B7A-43D3-8B79-37D633B846F1}">
                <asvg:svgBlip xmlns:asvg="http://schemas.microsoft.com/office/drawing/2016/SVG/main" r:embed="rId72"/>
              </a:ext>
            </a:extLst>
          </a:blip>
          <a:stretch>
            <a:fillRect/>
          </a:stretch>
        </p:blipFill>
        <p:spPr>
          <a:xfrm>
            <a:off x="3982863" y="5457042"/>
            <a:ext cx="342000" cy="342000"/>
          </a:xfrm>
          <a:prstGeom prst="rect">
            <a:avLst/>
          </a:prstGeom>
        </p:spPr>
      </p:pic>
      <p:sp>
        <p:nvSpPr>
          <p:cNvPr id="190" name="Content">
            <a:extLst>
              <a:ext uri="{FF2B5EF4-FFF2-40B4-BE49-F238E27FC236}">
                <a16:creationId xmlns:a16="http://schemas.microsoft.com/office/drawing/2014/main" id="{7E5173A8-5B10-4B3A-908C-64A09BD041A5}"/>
              </a:ext>
            </a:extLst>
          </p:cNvPr>
          <p:cNvSpPr txBox="1"/>
          <p:nvPr>
            <p:custDataLst>
              <p:custData r:id="rId27"/>
              <p:custData r:id="rId28"/>
            </p:custDataLst>
          </p:nvPr>
        </p:nvSpPr>
        <p:spPr>
          <a:xfrm>
            <a:off x="4090275" y="2194885"/>
            <a:ext cx="1171224"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Secciones</a:t>
            </a:r>
            <a:endParaRPr lang="en-US" sz="1600" dirty="0">
              <a:latin typeface="Raleway" panose="020B0503030101060003" pitchFamily="34" charset="0"/>
              <a:ea typeface="Segoe UI" pitchFamily="34" charset="0"/>
              <a:cs typeface="Segoe UI" pitchFamily="34" charset="0"/>
            </a:endParaRPr>
          </a:p>
        </p:txBody>
      </p:sp>
      <p:pic>
        <p:nvPicPr>
          <p:cNvPr id="191" name="Gráfico 190">
            <a:extLst>
              <a:ext uri="{FF2B5EF4-FFF2-40B4-BE49-F238E27FC236}">
                <a16:creationId xmlns:a16="http://schemas.microsoft.com/office/drawing/2014/main" id="{5BE63720-CB9E-40A3-9008-3D746D057F38}"/>
              </a:ext>
            </a:extLst>
          </p:cNvPr>
          <p:cNvPicPr>
            <a:picLocks noChangeAspect="1"/>
          </p:cNvPicPr>
          <p:nvPr/>
        </p:nvPicPr>
        <p:blipFill>
          <a:blip r:embed="rId69">
            <a:extLst>
              <a:ext uri="{28A0092B-C50C-407E-A947-70E740481C1C}">
                <a14:useLocalDpi xmlns:a14="http://schemas.microsoft.com/office/drawing/2010/main" val="0"/>
              </a:ext>
              <a:ext uri="{96DAC541-7B7A-43D3-8B79-37D633B846F1}">
                <asvg:svgBlip xmlns:asvg="http://schemas.microsoft.com/office/drawing/2016/SVG/main" r:embed="rId70"/>
              </a:ext>
            </a:extLst>
          </a:blip>
          <a:stretch>
            <a:fillRect/>
          </a:stretch>
        </p:blipFill>
        <p:spPr>
          <a:xfrm>
            <a:off x="4449973" y="2648509"/>
            <a:ext cx="252000" cy="252000"/>
          </a:xfrm>
          <a:prstGeom prst="rect">
            <a:avLst/>
          </a:prstGeom>
        </p:spPr>
      </p:pic>
      <p:pic>
        <p:nvPicPr>
          <p:cNvPr id="192" name="Gráfico 191">
            <a:extLst>
              <a:ext uri="{FF2B5EF4-FFF2-40B4-BE49-F238E27FC236}">
                <a16:creationId xmlns:a16="http://schemas.microsoft.com/office/drawing/2014/main" id="{1B9C074E-EC59-481D-B5C3-E5F01C791ABD}"/>
              </a:ext>
            </a:extLst>
          </p:cNvPr>
          <p:cNvPicPr>
            <a:picLocks noChangeAspect="1"/>
          </p:cNvPicPr>
          <p:nvPr/>
        </p:nvPicPr>
        <p:blipFill>
          <a:blip r:embed="rId69">
            <a:extLst>
              <a:ext uri="{28A0092B-C50C-407E-A947-70E740481C1C}">
                <a14:useLocalDpi xmlns:a14="http://schemas.microsoft.com/office/drawing/2010/main" val="0"/>
              </a:ext>
              <a:ext uri="{96DAC541-7B7A-43D3-8B79-37D633B846F1}">
                <asvg:svgBlip xmlns:asvg="http://schemas.microsoft.com/office/drawing/2016/SVG/main" r:embed="rId70"/>
              </a:ext>
            </a:extLst>
          </a:blip>
          <a:stretch>
            <a:fillRect/>
          </a:stretch>
        </p:blipFill>
        <p:spPr>
          <a:xfrm>
            <a:off x="4878729" y="4732335"/>
            <a:ext cx="252000" cy="252000"/>
          </a:xfrm>
          <a:prstGeom prst="rect">
            <a:avLst/>
          </a:prstGeom>
        </p:spPr>
      </p:pic>
      <p:grpSp>
        <p:nvGrpSpPr>
          <p:cNvPr id="193" name="Grupo 192">
            <a:extLst>
              <a:ext uri="{FF2B5EF4-FFF2-40B4-BE49-F238E27FC236}">
                <a16:creationId xmlns:a16="http://schemas.microsoft.com/office/drawing/2014/main" id="{37BE27FF-33AC-4F4A-84F3-0C6A1E8F32AD}"/>
              </a:ext>
            </a:extLst>
          </p:cNvPr>
          <p:cNvGrpSpPr/>
          <p:nvPr/>
        </p:nvGrpSpPr>
        <p:grpSpPr>
          <a:xfrm>
            <a:off x="2782859" y="1299492"/>
            <a:ext cx="6626281" cy="4812595"/>
            <a:chOff x="2782859" y="1299492"/>
            <a:chExt cx="6626281" cy="4812595"/>
          </a:xfrm>
        </p:grpSpPr>
        <p:sp>
          <p:nvSpPr>
            <p:cNvPr id="216" name="Rectángulo: esquinas redondeadas 215">
              <a:extLst>
                <a:ext uri="{FF2B5EF4-FFF2-40B4-BE49-F238E27FC236}">
                  <a16:creationId xmlns:a16="http://schemas.microsoft.com/office/drawing/2014/main" id="{F067E8D2-7884-42CD-9E12-800E9430E09A}"/>
                </a:ext>
              </a:extLst>
            </p:cNvPr>
            <p:cNvSpPr/>
            <p:nvPr/>
          </p:nvSpPr>
          <p:spPr>
            <a:xfrm>
              <a:off x="2782859" y="1299492"/>
              <a:ext cx="6626281" cy="4812595"/>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217" name="Grupo 216">
              <a:extLst>
                <a:ext uri="{FF2B5EF4-FFF2-40B4-BE49-F238E27FC236}">
                  <a16:creationId xmlns:a16="http://schemas.microsoft.com/office/drawing/2014/main" id="{9AC2FABE-D3DA-4F1C-9256-4D8B4E24155F}"/>
                </a:ext>
              </a:extLst>
            </p:cNvPr>
            <p:cNvGrpSpPr/>
            <p:nvPr>
              <p:custDataLst>
                <p:custData r:id="rId35"/>
              </p:custDataLst>
            </p:nvPr>
          </p:nvGrpSpPr>
          <p:grpSpPr>
            <a:xfrm>
              <a:off x="7791579" y="5624971"/>
              <a:ext cx="1457546" cy="292388"/>
              <a:chOff x="4760668" y="4237301"/>
              <a:chExt cx="2616422" cy="292388"/>
            </a:xfrm>
          </p:grpSpPr>
          <p:sp>
            <p:nvSpPr>
              <p:cNvPr id="218" name="Rectángulo: esquinas redondeadas 217">
                <a:extLst>
                  <a:ext uri="{FF2B5EF4-FFF2-40B4-BE49-F238E27FC236}">
                    <a16:creationId xmlns:a16="http://schemas.microsoft.com/office/drawing/2014/main" id="{4136292E-2389-4AE6-B25F-9CC6DF0B3D84}"/>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19" name="Content">
                <a:hlinkClick r:id="rId77" action="ppaction://hlinksldjump"/>
                <a:extLst>
                  <a:ext uri="{FF2B5EF4-FFF2-40B4-BE49-F238E27FC236}">
                    <a16:creationId xmlns:a16="http://schemas.microsoft.com/office/drawing/2014/main" id="{6E2E603B-3722-4649-A5E8-2842FF99809B}"/>
                  </a:ext>
                </a:extLst>
              </p:cNvPr>
              <p:cNvSpPr txBox="1"/>
              <p:nvPr>
                <p:custDataLst>
                  <p:custData r:id="rId36"/>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sp>
        <p:nvSpPr>
          <p:cNvPr id="194" name="Content">
            <a:extLst>
              <a:ext uri="{FF2B5EF4-FFF2-40B4-BE49-F238E27FC236}">
                <a16:creationId xmlns:a16="http://schemas.microsoft.com/office/drawing/2014/main" id="{F796B43C-4ADB-4475-B0ED-E53F96494185}"/>
              </a:ext>
            </a:extLst>
          </p:cNvPr>
          <p:cNvSpPr txBox="1"/>
          <p:nvPr>
            <p:custDataLst>
              <p:custData r:id="rId29"/>
            </p:custDataLst>
          </p:nvPr>
        </p:nvSpPr>
        <p:spPr>
          <a:xfrm>
            <a:off x="3049217" y="1526803"/>
            <a:ext cx="915635"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Tabla</a:t>
            </a:r>
            <a:endParaRPr lang="en-US" sz="2200" dirty="0">
              <a:solidFill>
                <a:schemeClr val="bg1"/>
              </a:solidFill>
              <a:latin typeface="Raleway" panose="020B0503030101060003" pitchFamily="34" charset="0"/>
              <a:ea typeface="Segoe UI" pitchFamily="34" charset="0"/>
              <a:cs typeface="Segoe UI" pitchFamily="34" charset="0"/>
            </a:endParaRPr>
          </a:p>
        </p:txBody>
      </p:sp>
      <p:graphicFrame>
        <p:nvGraphicFramePr>
          <p:cNvPr id="220" name="Tabla 219">
            <a:extLst>
              <a:ext uri="{FF2B5EF4-FFF2-40B4-BE49-F238E27FC236}">
                <a16:creationId xmlns:a16="http://schemas.microsoft.com/office/drawing/2014/main" id="{2B9CC077-9507-4876-8015-435C49D4053D}"/>
              </a:ext>
            </a:extLst>
          </p:cNvPr>
          <p:cNvGraphicFramePr>
            <a:graphicFrameLocks noGrp="1"/>
          </p:cNvGraphicFramePr>
          <p:nvPr>
            <p:extLst>
              <p:ext uri="{D42A27DB-BD31-4B8C-83A1-F6EECF244321}">
                <p14:modId xmlns:p14="http://schemas.microsoft.com/office/powerpoint/2010/main" val="553636517"/>
              </p:ext>
            </p:extLst>
          </p:nvPr>
        </p:nvGraphicFramePr>
        <p:xfrm>
          <a:off x="3021101" y="2360823"/>
          <a:ext cx="6149796" cy="2847884"/>
        </p:xfrm>
        <a:graphic>
          <a:graphicData uri="http://schemas.openxmlformats.org/drawingml/2006/table">
            <a:tbl>
              <a:tblPr firstRow="1" bandRow="1">
                <a:tableStyleId>{5C22544A-7EE6-4342-B048-85BDC9FD1C3A}</a:tableStyleId>
              </a:tblPr>
              <a:tblGrid>
                <a:gridCol w="1768613">
                  <a:extLst>
                    <a:ext uri="{9D8B030D-6E8A-4147-A177-3AD203B41FA5}">
                      <a16:colId xmlns:a16="http://schemas.microsoft.com/office/drawing/2014/main" val="4176567450"/>
                    </a:ext>
                  </a:extLst>
                </a:gridCol>
                <a:gridCol w="1407886">
                  <a:extLst>
                    <a:ext uri="{9D8B030D-6E8A-4147-A177-3AD203B41FA5}">
                      <a16:colId xmlns:a16="http://schemas.microsoft.com/office/drawing/2014/main" val="2782895904"/>
                    </a:ext>
                  </a:extLst>
                </a:gridCol>
                <a:gridCol w="1280678">
                  <a:extLst>
                    <a:ext uri="{9D8B030D-6E8A-4147-A177-3AD203B41FA5}">
                      <a16:colId xmlns:a16="http://schemas.microsoft.com/office/drawing/2014/main" val="3130332079"/>
                    </a:ext>
                  </a:extLst>
                </a:gridCol>
                <a:gridCol w="1692619">
                  <a:extLst>
                    <a:ext uri="{9D8B030D-6E8A-4147-A177-3AD203B41FA5}">
                      <a16:colId xmlns:a16="http://schemas.microsoft.com/office/drawing/2014/main" val="2136492946"/>
                    </a:ext>
                  </a:extLst>
                </a:gridCol>
              </a:tblGrid>
              <a:tr h="629419">
                <a:tc>
                  <a:txBody>
                    <a:bodyPr/>
                    <a:lstStyle/>
                    <a:p>
                      <a:pPr algn="ctr"/>
                      <a:r>
                        <a:rPr lang="es-MX" dirty="0">
                          <a:latin typeface="Raleway" panose="020B0503030101060003" pitchFamily="34" charset="0"/>
                        </a:rPr>
                        <a:t>Escala</a:t>
                      </a:r>
                    </a:p>
                  </a:txBody>
                  <a:tcPr anchor="ctr">
                    <a:lnL w="12700" cmpd="sng">
                      <a:noFill/>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pPr algn="ctr"/>
                      <a:r>
                        <a:rPr lang="es-MX" dirty="0">
                          <a:latin typeface="Raleway" panose="020B0503030101060003" pitchFamily="34" charset="0"/>
                        </a:rPr>
                        <a:t>Necesidad social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00B0F0"/>
                    </a:solidFill>
                  </a:tcPr>
                </a:tc>
                <a:tc>
                  <a:txBody>
                    <a:bodyPr/>
                    <a:lstStyle/>
                    <a:p>
                      <a:pPr algn="ctr"/>
                      <a:r>
                        <a:rPr lang="es-MX" dirty="0">
                          <a:solidFill>
                            <a:schemeClr val="bg1">
                              <a:lumMod val="65000"/>
                            </a:schemeClr>
                          </a:solidFill>
                          <a:latin typeface="Raleway" panose="020B0503030101060003" pitchFamily="34" charset="0"/>
                        </a:rPr>
                        <a:t>Problema social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2">
                        <a:lumMod val="50000"/>
                      </a:schemeClr>
                    </a:solidFill>
                  </a:tcPr>
                </a:tc>
                <a:tc>
                  <a:txBody>
                    <a:bodyPr/>
                    <a:lstStyle/>
                    <a:p>
                      <a:pPr algn="ctr"/>
                      <a:r>
                        <a:rPr lang="es-MX" dirty="0">
                          <a:solidFill>
                            <a:schemeClr val="bg1">
                              <a:lumMod val="65000"/>
                            </a:schemeClr>
                          </a:solidFill>
                          <a:latin typeface="Raleway" panose="020B0503030101060003" pitchFamily="34" charset="0"/>
                        </a:rPr>
                        <a:t>Problemática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2">
                        <a:lumMod val="50000"/>
                      </a:schemeClr>
                    </a:solidFill>
                  </a:tcPr>
                </a:tc>
                <a:extLst>
                  <a:ext uri="{0D108BD9-81ED-4DB2-BD59-A6C34878D82A}">
                    <a16:rowId xmlns:a16="http://schemas.microsoft.com/office/drawing/2014/main" val="1395353767"/>
                  </a:ext>
                </a:extLst>
              </a:tr>
              <a:tr h="500487">
                <a:tc>
                  <a:txBody>
                    <a:bodyPr/>
                    <a:lstStyle/>
                    <a:p>
                      <a:pPr algn="l"/>
                      <a:r>
                        <a:rPr lang="es-MX" sz="1600" dirty="0">
                          <a:latin typeface="Raleway" panose="020B0503030101060003" pitchFamily="34" charset="0"/>
                        </a:rPr>
                        <a:t>Local</a:t>
                      </a:r>
                    </a:p>
                  </a:txBody>
                  <a:tcPr anchor="ctr">
                    <a:lnL w="12700" cmpd="sng">
                      <a:noFill/>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00B0F0"/>
                    </a:solidFill>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chemeClr val="bg2">
                        <a:lumMod val="50000"/>
                      </a:schemeClr>
                    </a:solidFill>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chemeClr val="bg2">
                        <a:lumMod val="50000"/>
                      </a:schemeClr>
                    </a:solidFill>
                  </a:tcPr>
                </a:tc>
                <a:extLst>
                  <a:ext uri="{0D108BD9-81ED-4DB2-BD59-A6C34878D82A}">
                    <a16:rowId xmlns:a16="http://schemas.microsoft.com/office/drawing/2014/main" val="3414129574"/>
                  </a:ext>
                </a:extLst>
              </a:tr>
              <a:tr h="530501">
                <a:tc>
                  <a:txBody>
                    <a:bodyPr/>
                    <a:lstStyle/>
                    <a:p>
                      <a:pPr algn="l"/>
                      <a:r>
                        <a:rPr lang="es-MX" sz="1600" dirty="0">
                          <a:latin typeface="Raleway" panose="020B0503030101060003" pitchFamily="34" charset="0"/>
                        </a:rPr>
                        <a:t>Regional</a:t>
                      </a: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00B0F0"/>
                    </a:solidFill>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lumMod val="50000"/>
                      </a:schemeClr>
                    </a:solidFill>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lumMod val="50000"/>
                      </a:schemeClr>
                    </a:solidFill>
                  </a:tcPr>
                </a:tc>
                <a:extLst>
                  <a:ext uri="{0D108BD9-81ED-4DB2-BD59-A6C34878D82A}">
                    <a16:rowId xmlns:a16="http://schemas.microsoft.com/office/drawing/2014/main" val="1955755976"/>
                  </a:ext>
                </a:extLst>
              </a:tr>
              <a:tr h="538654">
                <a:tc>
                  <a:txBody>
                    <a:bodyPr/>
                    <a:lstStyle/>
                    <a:p>
                      <a:pPr algn="l"/>
                      <a:r>
                        <a:rPr lang="es-MX" sz="1600" dirty="0">
                          <a:latin typeface="Raleway" panose="020B0503030101060003" pitchFamily="34" charset="0"/>
                        </a:rPr>
                        <a:t>Nacional</a:t>
                      </a: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00B0F0"/>
                    </a:solidFill>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lumMod val="50000"/>
                      </a:schemeClr>
                    </a:solidFill>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lumMod val="50000"/>
                      </a:schemeClr>
                    </a:solidFill>
                  </a:tcPr>
                </a:tc>
                <a:extLst>
                  <a:ext uri="{0D108BD9-81ED-4DB2-BD59-A6C34878D82A}">
                    <a16:rowId xmlns:a16="http://schemas.microsoft.com/office/drawing/2014/main" val="2476681389"/>
                  </a:ext>
                </a:extLst>
              </a:tr>
              <a:tr h="638162">
                <a:tc>
                  <a:txBody>
                    <a:bodyPr/>
                    <a:lstStyle/>
                    <a:p>
                      <a:pPr algn="l"/>
                      <a:r>
                        <a:rPr lang="es-MX" sz="1600" dirty="0">
                          <a:latin typeface="Raleway" panose="020B0503030101060003" pitchFamily="34" charset="0"/>
                        </a:rPr>
                        <a:t>Internacional</a:t>
                      </a: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00B0F0"/>
                    </a:solidFill>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lumMod val="50000"/>
                      </a:schemeClr>
                    </a:solidFill>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lumMod val="50000"/>
                      </a:schemeClr>
                    </a:solidFill>
                  </a:tcPr>
                </a:tc>
                <a:extLst>
                  <a:ext uri="{0D108BD9-81ED-4DB2-BD59-A6C34878D82A}">
                    <a16:rowId xmlns:a16="http://schemas.microsoft.com/office/drawing/2014/main" val="3962985858"/>
                  </a:ext>
                </a:extLst>
              </a:tr>
            </a:tbl>
          </a:graphicData>
        </a:graphic>
      </p:graphicFrame>
      <p:cxnSp>
        <p:nvCxnSpPr>
          <p:cNvPr id="221" name="Conector recto 220">
            <a:extLst>
              <a:ext uri="{FF2B5EF4-FFF2-40B4-BE49-F238E27FC236}">
                <a16:creationId xmlns:a16="http://schemas.microsoft.com/office/drawing/2014/main" id="{C549E0F3-DB1E-4291-B706-3B4C2DCDB8EC}"/>
              </a:ext>
            </a:extLst>
          </p:cNvPr>
          <p:cNvCxnSpPr>
            <a:cxnSpLocks/>
          </p:cNvCxnSpPr>
          <p:nvPr/>
        </p:nvCxnSpPr>
        <p:spPr>
          <a:xfrm rot="10800000">
            <a:off x="4791578" y="2351298"/>
            <a:ext cx="1404000" cy="0"/>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22" name="Conector recto 221">
            <a:extLst>
              <a:ext uri="{FF2B5EF4-FFF2-40B4-BE49-F238E27FC236}">
                <a16:creationId xmlns:a16="http://schemas.microsoft.com/office/drawing/2014/main" id="{EA949402-C6B8-476B-B5E0-7E146B657A28}"/>
              </a:ext>
            </a:extLst>
          </p:cNvPr>
          <p:cNvCxnSpPr>
            <a:cxnSpLocks/>
          </p:cNvCxnSpPr>
          <p:nvPr/>
        </p:nvCxnSpPr>
        <p:spPr>
          <a:xfrm rot="10800000">
            <a:off x="4791578" y="5213084"/>
            <a:ext cx="1404000" cy="0"/>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grpSp>
        <p:nvGrpSpPr>
          <p:cNvPr id="223" name="Grupo 222">
            <a:extLst>
              <a:ext uri="{FF2B5EF4-FFF2-40B4-BE49-F238E27FC236}">
                <a16:creationId xmlns:a16="http://schemas.microsoft.com/office/drawing/2014/main" id="{B7D2022F-C35E-4AEC-B603-17202DD5D880}"/>
              </a:ext>
            </a:extLst>
          </p:cNvPr>
          <p:cNvGrpSpPr/>
          <p:nvPr>
            <p:custDataLst>
              <p:custData r:id="rId30"/>
            </p:custDataLst>
          </p:nvPr>
        </p:nvGrpSpPr>
        <p:grpSpPr>
          <a:xfrm>
            <a:off x="3023682" y="1955814"/>
            <a:ext cx="1457546" cy="292388"/>
            <a:chOff x="4760668" y="4237301"/>
            <a:chExt cx="2616422" cy="292388"/>
          </a:xfrm>
        </p:grpSpPr>
        <p:sp>
          <p:nvSpPr>
            <p:cNvPr id="224" name="Rectángulo: esquinas redondeadas 223">
              <a:extLst>
                <a:ext uri="{FF2B5EF4-FFF2-40B4-BE49-F238E27FC236}">
                  <a16:creationId xmlns:a16="http://schemas.microsoft.com/office/drawing/2014/main" id="{30943E1D-0E39-49AB-B6CF-7F7BB242FD7F}"/>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25" name="Content">
              <a:extLst>
                <a:ext uri="{FF2B5EF4-FFF2-40B4-BE49-F238E27FC236}">
                  <a16:creationId xmlns:a16="http://schemas.microsoft.com/office/drawing/2014/main" id="{D8C4AA71-A3E6-44A6-804F-FC500FA8B2D5}"/>
                </a:ext>
              </a:extLst>
            </p:cNvPr>
            <p:cNvSpPr txBox="1"/>
            <p:nvPr>
              <p:custDataLst>
                <p:custData r:id="rId34"/>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Limitar</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226" name="Grupo 225">
            <a:extLst>
              <a:ext uri="{FF2B5EF4-FFF2-40B4-BE49-F238E27FC236}">
                <a16:creationId xmlns:a16="http://schemas.microsoft.com/office/drawing/2014/main" id="{FDC223D3-7486-4329-8063-0EBFE26841A4}"/>
              </a:ext>
            </a:extLst>
          </p:cNvPr>
          <p:cNvGrpSpPr/>
          <p:nvPr>
            <p:custDataLst>
              <p:custData r:id="rId31"/>
            </p:custDataLst>
          </p:nvPr>
        </p:nvGrpSpPr>
        <p:grpSpPr>
          <a:xfrm>
            <a:off x="4571533" y="1956878"/>
            <a:ext cx="1457546" cy="292388"/>
            <a:chOff x="4760668" y="4237301"/>
            <a:chExt cx="2616422" cy="292388"/>
          </a:xfrm>
        </p:grpSpPr>
        <p:sp>
          <p:nvSpPr>
            <p:cNvPr id="227" name="Rectángulo: esquinas redondeadas 226">
              <a:extLst>
                <a:ext uri="{FF2B5EF4-FFF2-40B4-BE49-F238E27FC236}">
                  <a16:creationId xmlns:a16="http://schemas.microsoft.com/office/drawing/2014/main" id="{1FA3AD80-EFC0-4FF0-AEB9-F49CE5AA2880}"/>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28" name="Content">
              <a:extLst>
                <a:ext uri="{FF2B5EF4-FFF2-40B4-BE49-F238E27FC236}">
                  <a16:creationId xmlns:a16="http://schemas.microsoft.com/office/drawing/2014/main" id="{256093F7-4293-43D0-80A2-D73793A52FCD}"/>
                </a:ext>
              </a:extLst>
            </p:cNvPr>
            <p:cNvSpPr txBox="1"/>
            <p:nvPr>
              <p:custDataLst>
                <p:custData r:id="rId33"/>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Enlazar</a:t>
              </a:r>
              <a:r>
                <a:rPr lang="en-US" sz="1600" dirty="0">
                  <a:solidFill>
                    <a:schemeClr val="bg1"/>
                  </a:solidFill>
                  <a:latin typeface="Raleway" panose="020B0503030101060003" pitchFamily="34" charset="0"/>
                  <a:ea typeface="Segoe UI" pitchFamily="34" charset="0"/>
                  <a:cs typeface="Segoe UI" pitchFamily="34" charset="0"/>
                </a:rPr>
                <a:t> a</a:t>
              </a:r>
            </a:p>
          </p:txBody>
        </p:sp>
      </p:grpSp>
      <p:grpSp>
        <p:nvGrpSpPr>
          <p:cNvPr id="229" name="Grupo 228">
            <a:extLst>
              <a:ext uri="{FF2B5EF4-FFF2-40B4-BE49-F238E27FC236}">
                <a16:creationId xmlns:a16="http://schemas.microsoft.com/office/drawing/2014/main" id="{ED63DA23-9BAC-45DC-99DA-F27EB91E6170}"/>
              </a:ext>
            </a:extLst>
          </p:cNvPr>
          <p:cNvGrpSpPr/>
          <p:nvPr/>
        </p:nvGrpSpPr>
        <p:grpSpPr>
          <a:xfrm>
            <a:off x="6121548" y="1956302"/>
            <a:ext cx="1049126" cy="292388"/>
            <a:chOff x="2209800" y="3756180"/>
            <a:chExt cx="1049126" cy="292388"/>
          </a:xfrm>
        </p:grpSpPr>
        <p:sp>
          <p:nvSpPr>
            <p:cNvPr id="230" name="Rectángulo: esquinas redondeadas 229">
              <a:extLst>
                <a:ext uri="{FF2B5EF4-FFF2-40B4-BE49-F238E27FC236}">
                  <a16:creationId xmlns:a16="http://schemas.microsoft.com/office/drawing/2014/main" id="{D3260791-A5C6-4D17-A271-8B59F8C73776}"/>
                </a:ext>
              </a:extLst>
            </p:cNvPr>
            <p:cNvSpPr/>
            <p:nvPr/>
          </p:nvSpPr>
          <p:spPr>
            <a:xfrm>
              <a:off x="2209800" y="3756180"/>
              <a:ext cx="1049126"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31" name="Content">
              <a:extLst>
                <a:ext uri="{FF2B5EF4-FFF2-40B4-BE49-F238E27FC236}">
                  <a16:creationId xmlns:a16="http://schemas.microsoft.com/office/drawing/2014/main" id="{E9F594E5-B186-4E29-A6C8-26781EF047D2}"/>
                </a:ext>
              </a:extLst>
            </p:cNvPr>
            <p:cNvSpPr txBox="1"/>
            <p:nvPr>
              <p:custDataLst>
                <p:custData r:id="rId32"/>
              </p:custDataLst>
            </p:nvPr>
          </p:nvSpPr>
          <p:spPr>
            <a:xfrm>
              <a:off x="2209800" y="3756180"/>
              <a:ext cx="749499"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Guía</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232" name="Gráfico 231">
              <a:extLst>
                <a:ext uri="{FF2B5EF4-FFF2-40B4-BE49-F238E27FC236}">
                  <a16:creationId xmlns:a16="http://schemas.microsoft.com/office/drawing/2014/main" id="{9A53E956-E47F-433C-99AD-28514E7CF737}"/>
                </a:ext>
              </a:extLst>
            </p:cNvPr>
            <p:cNvPicPr>
              <a:picLocks noChangeAspect="1"/>
            </p:cNvPicPr>
            <p:nvPr/>
          </p:nvPicPr>
          <p:blipFill>
            <a:blip r:embed="rId67">
              <a:extLst>
                <a:ext uri="{28A0092B-C50C-407E-A947-70E740481C1C}">
                  <a14:useLocalDpi xmlns:a14="http://schemas.microsoft.com/office/drawing/2010/main" val="0"/>
                </a:ext>
                <a:ext uri="{96DAC541-7B7A-43D3-8B79-37D633B846F1}">
                  <asvg:svgBlip xmlns:asvg="http://schemas.microsoft.com/office/drawing/2016/SVG/main" r:embed="rId68"/>
                </a:ext>
              </a:extLst>
            </a:blip>
            <a:stretch>
              <a:fillRect/>
            </a:stretch>
          </p:blipFill>
          <p:spPr>
            <a:xfrm>
              <a:off x="2983113" y="3776374"/>
              <a:ext cx="252000" cy="252000"/>
            </a:xfrm>
            <a:prstGeom prst="rect">
              <a:avLst/>
            </a:prstGeom>
          </p:spPr>
        </p:pic>
      </p:grpSp>
    </p:spTree>
    <p:extLst>
      <p:ext uri="{BB962C8B-B14F-4D97-AF65-F5344CB8AC3E}">
        <p14:creationId xmlns:p14="http://schemas.microsoft.com/office/powerpoint/2010/main" val="204187867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39"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40"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41"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http://www.uv.mx/dgdaie/dc/proceso</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42"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43"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44"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1737976"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Proceso</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45">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2045753" cy="446276"/>
          </a:xfrm>
          <a:prstGeom prst="rect">
            <a:avLst/>
          </a:prstGeom>
          <a:noFill/>
        </p:spPr>
        <p:txBody>
          <a:bodyPr wrap="none" lIns="91440" tIns="18288" rIns="91440" bIns="27432" rtlCol="0" anchor="ctr" anchorCtr="0">
            <a:spAutoFit/>
          </a:bodyPr>
          <a:lstStyle/>
          <a:p>
            <a:r>
              <a:rPr lang="en-US" sz="2600" dirty="0">
                <a:solidFill>
                  <a:srgbClr val="000000"/>
                </a:solidFill>
                <a:latin typeface="Raleway" panose="020B0503030101060003" pitchFamily="34" charset="0"/>
                <a:ea typeface="Segoe UI" pitchFamily="34" charset="0"/>
                <a:cs typeface="Segoe UI" pitchFamily="34" charset="0"/>
              </a:rPr>
              <a:t>Nuevo </a:t>
            </a:r>
            <a:r>
              <a:rPr lang="en-US" sz="2600" dirty="0" err="1">
                <a:solidFill>
                  <a:srgbClr val="000000"/>
                </a:solidFill>
                <a:latin typeface="Raleway" panose="020B0503030101060003" pitchFamily="34" charset="0"/>
                <a:ea typeface="Segoe UI" pitchFamily="34" charset="0"/>
                <a:cs typeface="Segoe UI" pitchFamily="34" charset="0"/>
              </a:rPr>
              <a:t>paso</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46" action="ppaction://hlinksldjump"/>
              <a:extLst>
                <a:ext uri="{FF2B5EF4-FFF2-40B4-BE49-F238E27FC236}">
                  <a16:creationId xmlns:a16="http://schemas.microsoft.com/office/drawing/2014/main" id="{E63BC99B-E73F-4F66-868B-2E3094EB5B9C}"/>
                </a:ext>
              </a:extLst>
            </p:cNvPr>
            <p:cNvSpPr txBox="1"/>
            <p:nvPr>
              <p:custDataLst>
                <p:custData r:id="rId36"/>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76" name="Grupo 75">
            <a:extLst>
              <a:ext uri="{FF2B5EF4-FFF2-40B4-BE49-F238E27FC236}">
                <a16:creationId xmlns:a16="http://schemas.microsoft.com/office/drawing/2014/main" id="{F38A7934-F9D2-4164-9E94-062A92AB4EF1}"/>
              </a:ext>
            </a:extLst>
          </p:cNvPr>
          <p:cNvGrpSpPr/>
          <p:nvPr>
            <p:custDataLst>
              <p:custData r:id="rId5"/>
            </p:custDataLst>
          </p:nvPr>
        </p:nvGrpSpPr>
        <p:grpSpPr>
          <a:xfrm>
            <a:off x="474338" y="2188346"/>
            <a:ext cx="3525632" cy="292389"/>
            <a:chOff x="3671888" y="3718559"/>
            <a:chExt cx="3557587" cy="292389"/>
          </a:xfrm>
        </p:grpSpPr>
        <p:sp>
          <p:nvSpPr>
            <p:cNvPr id="79" name="Rectángulo: esquinas redondeadas 78">
              <a:extLst>
                <a:ext uri="{FF2B5EF4-FFF2-40B4-BE49-F238E27FC236}">
                  <a16:creationId xmlns:a16="http://schemas.microsoft.com/office/drawing/2014/main" id="{D77080F1-EF69-445F-86D9-A97C1246B042}"/>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0" name="Content">
              <a:extLst>
                <a:ext uri="{FF2B5EF4-FFF2-40B4-BE49-F238E27FC236}">
                  <a16:creationId xmlns:a16="http://schemas.microsoft.com/office/drawing/2014/main" id="{AC4B6457-8EC0-48EC-A9B6-DED96F5D3D13}"/>
                </a:ext>
              </a:extLst>
            </p:cNvPr>
            <p:cNvSpPr txBox="1"/>
            <p:nvPr>
              <p:custDataLst>
                <p:custData r:id="rId35"/>
              </p:custDataLst>
            </p:nvPr>
          </p:nvSpPr>
          <p:spPr>
            <a:xfrm>
              <a:off x="3671888" y="3718559"/>
              <a:ext cx="3216705"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Fundamentación</a:t>
              </a:r>
              <a:endParaRPr lang="en-US" sz="1600" dirty="0">
                <a:latin typeface="Raleway" panose="020B0503030101060003" pitchFamily="34" charset="0"/>
                <a:ea typeface="Segoe UI" pitchFamily="34" charset="0"/>
                <a:cs typeface="Segoe UI" pitchFamily="34" charset="0"/>
              </a:endParaRPr>
            </a:p>
          </p:txBody>
        </p:sp>
      </p:grpSp>
      <p:sp>
        <p:nvSpPr>
          <p:cNvPr id="81" name="Content">
            <a:extLst>
              <a:ext uri="{FF2B5EF4-FFF2-40B4-BE49-F238E27FC236}">
                <a16:creationId xmlns:a16="http://schemas.microsoft.com/office/drawing/2014/main" id="{38886C05-A83A-44D8-B698-F1ECE575A315}"/>
              </a:ext>
            </a:extLst>
          </p:cNvPr>
          <p:cNvSpPr txBox="1"/>
          <p:nvPr>
            <p:custDataLst>
              <p:custData r:id="rId6"/>
            </p:custDataLst>
          </p:nvPr>
        </p:nvSpPr>
        <p:spPr>
          <a:xfrm>
            <a:off x="362684" y="2581864"/>
            <a:ext cx="3828316" cy="384721"/>
          </a:xfrm>
          <a:prstGeom prst="rect">
            <a:avLst/>
          </a:prstGeom>
          <a:noFill/>
        </p:spPr>
        <p:txBody>
          <a:bodyPr wrap="squar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Información</a:t>
            </a:r>
            <a:r>
              <a:rPr lang="en-US" sz="2200" dirty="0">
                <a:latin typeface="Raleway" panose="020B0503030101060003" pitchFamily="34" charset="0"/>
                <a:ea typeface="Segoe UI" pitchFamily="34" charset="0"/>
                <a:cs typeface="Segoe UI" pitchFamily="34" charset="0"/>
              </a:rPr>
              <a:t> </a:t>
            </a:r>
            <a:r>
              <a:rPr lang="en-US" sz="2200" dirty="0" err="1">
                <a:latin typeface="Raleway" panose="020B0503030101060003" pitchFamily="34" charset="0"/>
                <a:ea typeface="Segoe UI" pitchFamily="34" charset="0"/>
                <a:cs typeface="Segoe UI" pitchFamily="34" charset="0"/>
              </a:rPr>
              <a:t>guía</a:t>
            </a:r>
            <a:endParaRPr lang="en-US" sz="2200" dirty="0">
              <a:latin typeface="Raleway" panose="020B0503030101060003" pitchFamily="34" charset="0"/>
              <a:ea typeface="Segoe UI" pitchFamily="34" charset="0"/>
              <a:cs typeface="Segoe UI" pitchFamily="34" charset="0"/>
            </a:endParaRPr>
          </a:p>
        </p:txBody>
      </p:sp>
      <p:grpSp>
        <p:nvGrpSpPr>
          <p:cNvPr id="83" name="Grupo 82">
            <a:extLst>
              <a:ext uri="{FF2B5EF4-FFF2-40B4-BE49-F238E27FC236}">
                <a16:creationId xmlns:a16="http://schemas.microsoft.com/office/drawing/2014/main" id="{10DBB3CA-1D42-429B-947D-F28280290848}"/>
              </a:ext>
            </a:extLst>
          </p:cNvPr>
          <p:cNvGrpSpPr/>
          <p:nvPr>
            <p:custDataLst>
              <p:custData r:id="rId7"/>
            </p:custDataLst>
          </p:nvPr>
        </p:nvGrpSpPr>
        <p:grpSpPr>
          <a:xfrm>
            <a:off x="8874820" y="2188346"/>
            <a:ext cx="1457546" cy="292388"/>
            <a:chOff x="4760668" y="4237301"/>
            <a:chExt cx="2616422" cy="292388"/>
          </a:xfrm>
        </p:grpSpPr>
        <p:sp>
          <p:nvSpPr>
            <p:cNvPr id="85" name="Rectángulo: esquinas redondeadas 84">
              <a:extLst>
                <a:ext uri="{FF2B5EF4-FFF2-40B4-BE49-F238E27FC236}">
                  <a16:creationId xmlns:a16="http://schemas.microsoft.com/office/drawing/2014/main" id="{F74918E5-5600-4A05-B005-B98A3DDF5B11}"/>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6" name="Content">
              <a:extLst>
                <a:ext uri="{FF2B5EF4-FFF2-40B4-BE49-F238E27FC236}">
                  <a16:creationId xmlns:a16="http://schemas.microsoft.com/office/drawing/2014/main" id="{FD458BFB-B9FD-4C74-90CC-AE041F4549CE}"/>
                </a:ext>
              </a:extLst>
            </p:cNvPr>
            <p:cNvSpPr txBox="1"/>
            <p:nvPr>
              <p:custDataLst>
                <p:custData r:id="rId34"/>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Agregar</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90" name="Grupo 89">
            <a:extLst>
              <a:ext uri="{FF2B5EF4-FFF2-40B4-BE49-F238E27FC236}">
                <a16:creationId xmlns:a16="http://schemas.microsoft.com/office/drawing/2014/main" id="{EB90429A-E566-446B-BD64-35DE8F746C98}"/>
              </a:ext>
            </a:extLst>
          </p:cNvPr>
          <p:cNvGrpSpPr/>
          <p:nvPr>
            <p:custDataLst>
              <p:custData r:id="rId8"/>
            </p:custDataLst>
          </p:nvPr>
        </p:nvGrpSpPr>
        <p:grpSpPr>
          <a:xfrm>
            <a:off x="5249016" y="2188345"/>
            <a:ext cx="3525632" cy="292389"/>
            <a:chOff x="3671888" y="3718559"/>
            <a:chExt cx="3557587" cy="292389"/>
          </a:xfrm>
        </p:grpSpPr>
        <p:sp>
          <p:nvSpPr>
            <p:cNvPr id="91" name="Rectángulo: esquinas redondeadas 90">
              <a:extLst>
                <a:ext uri="{FF2B5EF4-FFF2-40B4-BE49-F238E27FC236}">
                  <a16:creationId xmlns:a16="http://schemas.microsoft.com/office/drawing/2014/main" id="{95FA4438-9C56-407E-975B-751521321712}"/>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7" name="Content">
              <a:extLst>
                <a:ext uri="{FF2B5EF4-FFF2-40B4-BE49-F238E27FC236}">
                  <a16:creationId xmlns:a16="http://schemas.microsoft.com/office/drawing/2014/main" id="{809D9A2A-A56A-4D93-BEDD-9B8A21EF372B}"/>
                </a:ext>
              </a:extLst>
            </p:cNvPr>
            <p:cNvSpPr txBox="1"/>
            <p:nvPr>
              <p:custDataLst>
                <p:custData r:id="rId33"/>
              </p:custDataLst>
            </p:nvPr>
          </p:nvSpPr>
          <p:spPr>
            <a:xfrm>
              <a:off x="3671888" y="3718559"/>
              <a:ext cx="3557587"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el </a:t>
              </a:r>
              <a:r>
                <a:rPr lang="en-US" sz="1600" dirty="0" err="1">
                  <a:solidFill>
                    <a:schemeClr val="bg1">
                      <a:lumMod val="50000"/>
                    </a:schemeClr>
                  </a:solidFill>
                  <a:latin typeface="Raleway" panose="020B0503030101060003" pitchFamily="34" charset="0"/>
                  <a:ea typeface="Segoe UI" pitchFamily="34" charset="0"/>
                  <a:cs typeface="Segoe UI" pitchFamily="34" charset="0"/>
                </a:rPr>
                <a:t>nombre</a:t>
              </a:r>
              <a:r>
                <a:rPr lang="en-US" sz="1600" dirty="0">
                  <a:solidFill>
                    <a:schemeClr val="bg1">
                      <a:lumMod val="50000"/>
                    </a:schemeClr>
                  </a:solidFill>
                  <a:latin typeface="Raleway" panose="020B0503030101060003" pitchFamily="34" charset="0"/>
                  <a:ea typeface="Segoe UI" pitchFamily="34" charset="0"/>
                  <a:cs typeface="Segoe UI" pitchFamily="34" charset="0"/>
                </a:rPr>
                <a:t> de una </a:t>
              </a:r>
              <a:r>
                <a:rPr lang="en-US" sz="1600" dirty="0" err="1">
                  <a:solidFill>
                    <a:schemeClr val="bg1">
                      <a:lumMod val="50000"/>
                    </a:schemeClr>
                  </a:solidFill>
                  <a:latin typeface="Raleway" panose="020B0503030101060003" pitchFamily="34" charset="0"/>
                  <a:ea typeface="Segoe UI" pitchFamily="34" charset="0"/>
                  <a:cs typeface="Segoe UI" pitchFamily="34" charset="0"/>
                </a:rPr>
                <a:t>sección</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grpSp>
        <p:nvGrpSpPr>
          <p:cNvPr id="134" name="Grupo 133">
            <a:extLst>
              <a:ext uri="{FF2B5EF4-FFF2-40B4-BE49-F238E27FC236}">
                <a16:creationId xmlns:a16="http://schemas.microsoft.com/office/drawing/2014/main" id="{B29ECBD8-02CB-4C04-9085-C79BD2419D24}"/>
              </a:ext>
            </a:extLst>
          </p:cNvPr>
          <p:cNvGrpSpPr/>
          <p:nvPr/>
        </p:nvGrpSpPr>
        <p:grpSpPr>
          <a:xfrm rot="10800000">
            <a:off x="11517817" y="2149685"/>
            <a:ext cx="180000" cy="4432199"/>
            <a:chOff x="10045700" y="1993900"/>
            <a:chExt cx="180000" cy="4544434"/>
          </a:xfrm>
        </p:grpSpPr>
        <p:sp>
          <p:nvSpPr>
            <p:cNvPr id="135" name="Rectángulo: esquinas redondeadas 134">
              <a:extLst>
                <a:ext uri="{FF2B5EF4-FFF2-40B4-BE49-F238E27FC236}">
                  <a16:creationId xmlns:a16="http://schemas.microsoft.com/office/drawing/2014/main" id="{C0F37859-C1BA-4A57-87E6-55D6E0F652A7}"/>
                </a:ext>
              </a:extLst>
            </p:cNvPr>
            <p:cNvSpPr/>
            <p:nvPr>
              <p:custDataLst>
                <p:custData r:id="rId32"/>
              </p:custDataLst>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6" name="Rectángulo: esquinas redondeadas 135">
              <a:extLst>
                <a:ext uri="{FF2B5EF4-FFF2-40B4-BE49-F238E27FC236}">
                  <a16:creationId xmlns:a16="http://schemas.microsoft.com/office/drawing/2014/main" id="{4521F905-C7FE-44AD-AA1C-E0BB2DCBE035}"/>
                </a:ext>
              </a:extLst>
            </p:cNvPr>
            <p:cNvSpPr/>
            <p:nvPr/>
          </p:nvSpPr>
          <p:spPr>
            <a:xfrm>
              <a:off x="10045700" y="5405147"/>
              <a:ext cx="180000" cy="1133187"/>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sp>
        <p:nvSpPr>
          <p:cNvPr id="190" name="Content">
            <a:extLst>
              <a:ext uri="{FF2B5EF4-FFF2-40B4-BE49-F238E27FC236}">
                <a16:creationId xmlns:a16="http://schemas.microsoft.com/office/drawing/2014/main" id="{7E5173A8-5B10-4B3A-908C-64A09BD041A5}"/>
              </a:ext>
            </a:extLst>
          </p:cNvPr>
          <p:cNvSpPr txBox="1"/>
          <p:nvPr>
            <p:custDataLst>
              <p:custData r:id="rId9"/>
              <p:custData r:id="rId10"/>
            </p:custDataLst>
          </p:nvPr>
        </p:nvSpPr>
        <p:spPr>
          <a:xfrm>
            <a:off x="4090275" y="2194885"/>
            <a:ext cx="1171224"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Secciones</a:t>
            </a:r>
            <a:endParaRPr lang="en-US" sz="1600" dirty="0">
              <a:latin typeface="Raleway" panose="020B0503030101060003" pitchFamily="34" charset="0"/>
              <a:ea typeface="Segoe UI" pitchFamily="34" charset="0"/>
              <a:cs typeface="Segoe UI" pitchFamily="34" charset="0"/>
            </a:endParaRPr>
          </a:p>
        </p:txBody>
      </p:sp>
      <p:grpSp>
        <p:nvGrpSpPr>
          <p:cNvPr id="2" name="Grupo 1">
            <a:extLst>
              <a:ext uri="{FF2B5EF4-FFF2-40B4-BE49-F238E27FC236}">
                <a16:creationId xmlns:a16="http://schemas.microsoft.com/office/drawing/2014/main" id="{47BEB0FD-A5C1-4250-A099-5E7B97073375}"/>
              </a:ext>
            </a:extLst>
          </p:cNvPr>
          <p:cNvGrpSpPr/>
          <p:nvPr/>
        </p:nvGrpSpPr>
        <p:grpSpPr>
          <a:xfrm>
            <a:off x="474338" y="3333458"/>
            <a:ext cx="6193162" cy="900000"/>
            <a:chOff x="474338" y="2958808"/>
            <a:chExt cx="6193162" cy="900000"/>
          </a:xfrm>
        </p:grpSpPr>
        <p:sp>
          <p:nvSpPr>
            <p:cNvPr id="193" name="Rectángulo: esquinas redondeadas 192">
              <a:extLst>
                <a:ext uri="{FF2B5EF4-FFF2-40B4-BE49-F238E27FC236}">
                  <a16:creationId xmlns:a16="http://schemas.microsoft.com/office/drawing/2014/main" id="{C5E60C79-92DB-4398-99CD-957D4FBBDFA9}"/>
                </a:ext>
              </a:extLst>
            </p:cNvPr>
            <p:cNvSpPr/>
            <p:nvPr>
              <p:custDataLst>
                <p:custData r:id="rId30"/>
              </p:custDataLst>
            </p:nvPr>
          </p:nvSpPr>
          <p:spPr>
            <a:xfrm>
              <a:off x="474338" y="2958808"/>
              <a:ext cx="6193162" cy="900000"/>
            </a:xfrm>
            <a:prstGeom prst="roundRect">
              <a:avLst>
                <a:gd name="adj" fmla="val 6387"/>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94" name="Content">
              <a:extLst>
                <a:ext uri="{FF2B5EF4-FFF2-40B4-BE49-F238E27FC236}">
                  <a16:creationId xmlns:a16="http://schemas.microsoft.com/office/drawing/2014/main" id="{AD46338D-AFA6-4471-9EF5-2F9BD502E976}"/>
                </a:ext>
              </a:extLst>
            </p:cNvPr>
            <p:cNvSpPr txBox="1"/>
            <p:nvPr>
              <p:custDataLst>
                <p:custData r:id="rId31"/>
              </p:custDataLst>
            </p:nvPr>
          </p:nvSpPr>
          <p:spPr>
            <a:xfrm>
              <a:off x="474338" y="2993410"/>
              <a:ext cx="3983362"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r>
                <a:rPr lang="en-US" sz="1600" dirty="0">
                  <a:solidFill>
                    <a:schemeClr val="bg1">
                      <a:lumMod val="50000"/>
                    </a:schemeClr>
                  </a:solidFill>
                  <a:latin typeface="Raleway" panose="020B0503030101060003" pitchFamily="34" charset="0"/>
                  <a:ea typeface="Segoe UI" pitchFamily="34" charset="0"/>
                  <a:cs typeface="Segoe UI" pitchFamily="34" charset="0"/>
                </a:rPr>
                <a:t> la </a:t>
              </a:r>
              <a:r>
                <a:rPr lang="en-US" sz="1600" dirty="0" err="1">
                  <a:solidFill>
                    <a:schemeClr val="bg1">
                      <a:lumMod val="50000"/>
                    </a:schemeClr>
                  </a:solidFill>
                  <a:latin typeface="Raleway" panose="020B0503030101060003" pitchFamily="34" charset="0"/>
                  <a:ea typeface="Segoe UI" pitchFamily="34" charset="0"/>
                  <a:cs typeface="Segoe UI" pitchFamily="34" charset="0"/>
                </a:rPr>
                <a:t>información</a:t>
              </a:r>
              <a:r>
                <a:rPr lang="en-US" sz="1600" dirty="0">
                  <a:solidFill>
                    <a:schemeClr val="bg1">
                      <a:lumMod val="50000"/>
                    </a:schemeClr>
                  </a:solidFill>
                  <a:latin typeface="Raleway" panose="020B0503030101060003" pitchFamily="34" charset="0"/>
                  <a:ea typeface="Segoe UI" pitchFamily="34" charset="0"/>
                  <a:cs typeface="Segoe UI" pitchFamily="34" charset="0"/>
                </a:rPr>
                <a:t> general…</a:t>
              </a:r>
            </a:p>
          </p:txBody>
        </p:sp>
      </p:grpSp>
      <p:grpSp>
        <p:nvGrpSpPr>
          <p:cNvPr id="34" name="Grupo 33">
            <a:extLst>
              <a:ext uri="{FF2B5EF4-FFF2-40B4-BE49-F238E27FC236}">
                <a16:creationId xmlns:a16="http://schemas.microsoft.com/office/drawing/2014/main" id="{56845BA9-E412-426D-9846-C1A1102370A5}"/>
              </a:ext>
            </a:extLst>
          </p:cNvPr>
          <p:cNvGrpSpPr/>
          <p:nvPr>
            <p:custDataLst>
              <p:custData r:id="rId11"/>
            </p:custDataLst>
          </p:nvPr>
        </p:nvGrpSpPr>
        <p:grpSpPr>
          <a:xfrm>
            <a:off x="474338" y="2958820"/>
            <a:ext cx="1202062" cy="292388"/>
            <a:chOff x="474338" y="2958820"/>
            <a:chExt cx="1202062" cy="292388"/>
          </a:xfrm>
        </p:grpSpPr>
        <p:sp>
          <p:nvSpPr>
            <p:cNvPr id="196" name="Rectángulo: esquinas redondeadas 195">
              <a:extLst>
                <a:ext uri="{FF2B5EF4-FFF2-40B4-BE49-F238E27FC236}">
                  <a16:creationId xmlns:a16="http://schemas.microsoft.com/office/drawing/2014/main" id="{8F0053C7-BE9E-422F-BAC2-C614F7FEC805}"/>
                </a:ext>
              </a:extLst>
            </p:cNvPr>
            <p:cNvSpPr/>
            <p:nvPr/>
          </p:nvSpPr>
          <p:spPr>
            <a:xfrm>
              <a:off x="474338" y="2958820"/>
              <a:ext cx="120206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97" name="Content">
              <a:extLst>
                <a:ext uri="{FF2B5EF4-FFF2-40B4-BE49-F238E27FC236}">
                  <a16:creationId xmlns:a16="http://schemas.microsoft.com/office/drawing/2014/main" id="{AA017A65-BF04-49B9-AF06-EA05625F7D5A}"/>
                </a:ext>
              </a:extLst>
            </p:cNvPr>
            <p:cNvSpPr txBox="1"/>
            <p:nvPr>
              <p:custDataLst>
                <p:custData r:id="rId29"/>
              </p:custDataLst>
            </p:nvPr>
          </p:nvSpPr>
          <p:spPr>
            <a:xfrm>
              <a:off x="474339" y="2958820"/>
              <a:ext cx="915348"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Imágen</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198" name="Gráfico 197">
              <a:extLst>
                <a:ext uri="{FF2B5EF4-FFF2-40B4-BE49-F238E27FC236}">
                  <a16:creationId xmlns:a16="http://schemas.microsoft.com/office/drawing/2014/main" id="{F32883CB-575C-41EB-A598-913993B1A7C0}"/>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1401005" y="2979014"/>
              <a:ext cx="252000" cy="252000"/>
            </a:xfrm>
            <a:prstGeom prst="rect">
              <a:avLst/>
            </a:prstGeom>
          </p:spPr>
        </p:pic>
      </p:grpSp>
      <p:grpSp>
        <p:nvGrpSpPr>
          <p:cNvPr id="37" name="Grupo 36">
            <a:extLst>
              <a:ext uri="{FF2B5EF4-FFF2-40B4-BE49-F238E27FC236}">
                <a16:creationId xmlns:a16="http://schemas.microsoft.com/office/drawing/2014/main" id="{A9352A8C-0A76-4E19-807C-A9755B0B8BC7}"/>
              </a:ext>
            </a:extLst>
          </p:cNvPr>
          <p:cNvGrpSpPr/>
          <p:nvPr/>
        </p:nvGrpSpPr>
        <p:grpSpPr>
          <a:xfrm>
            <a:off x="6738434" y="3330686"/>
            <a:ext cx="900000" cy="900000"/>
            <a:chOff x="6738434" y="3330686"/>
            <a:chExt cx="900000" cy="900000"/>
          </a:xfrm>
        </p:grpSpPr>
        <p:sp>
          <p:nvSpPr>
            <p:cNvPr id="201" name="Rectángulo: esquinas redondeadas 200">
              <a:extLst>
                <a:ext uri="{FF2B5EF4-FFF2-40B4-BE49-F238E27FC236}">
                  <a16:creationId xmlns:a16="http://schemas.microsoft.com/office/drawing/2014/main" id="{C30C13F9-AAA2-4776-82DA-61F21ED21C9E}"/>
                </a:ext>
              </a:extLst>
            </p:cNvPr>
            <p:cNvSpPr/>
            <p:nvPr/>
          </p:nvSpPr>
          <p:spPr>
            <a:xfrm>
              <a:off x="6738434" y="3330686"/>
              <a:ext cx="900000" cy="900000"/>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02" name="Content">
              <a:extLst>
                <a:ext uri="{FF2B5EF4-FFF2-40B4-BE49-F238E27FC236}">
                  <a16:creationId xmlns:a16="http://schemas.microsoft.com/office/drawing/2014/main" id="{2DC4DEEA-807A-4D35-84FB-248D49EAA5BE}"/>
                </a:ext>
              </a:extLst>
            </p:cNvPr>
            <p:cNvSpPr txBox="1"/>
            <p:nvPr>
              <p:custDataLst>
                <p:custData r:id="rId27"/>
                <p:custData r:id="rId28"/>
              </p:custDataLst>
            </p:nvPr>
          </p:nvSpPr>
          <p:spPr>
            <a:xfrm>
              <a:off x="6738434" y="3938298"/>
              <a:ext cx="900000"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Tabla</a:t>
              </a:r>
              <a:r>
                <a:rPr lang="en-US" sz="1600" dirty="0">
                  <a:latin typeface="Raleway" panose="020B0503030101060003" pitchFamily="34" charset="0"/>
                  <a:ea typeface="Segoe UI" pitchFamily="34" charset="0"/>
                  <a:cs typeface="Segoe UI" pitchFamily="34" charset="0"/>
                </a:rPr>
                <a:t> …</a:t>
              </a:r>
            </a:p>
          </p:txBody>
        </p:sp>
        <p:pic>
          <p:nvPicPr>
            <p:cNvPr id="199" name="Gráfico 198">
              <a:extLst>
                <a:ext uri="{FF2B5EF4-FFF2-40B4-BE49-F238E27FC236}">
                  <a16:creationId xmlns:a16="http://schemas.microsoft.com/office/drawing/2014/main" id="{28321527-629F-4F6C-A90D-BCC64EF2F5A1}"/>
                </a:ext>
              </a:extLst>
            </p:cNvPr>
            <p:cNvPicPr>
              <a:picLocks noChangeAspect="1"/>
            </p:cNvPicPr>
            <p:nvPr/>
          </p:nvPicPr>
          <p:blipFill>
            <a:blip r:embed="rId49">
              <a:extLst>
                <a:ext uri="{28A0092B-C50C-407E-A947-70E740481C1C}">
                  <a14:useLocalDpi xmlns:a14="http://schemas.microsoft.com/office/drawing/2010/main" val="0"/>
                </a:ext>
                <a:ext uri="{96DAC541-7B7A-43D3-8B79-37D633B846F1}">
                  <asvg:svgBlip xmlns:asvg="http://schemas.microsoft.com/office/drawing/2016/SVG/main" r:embed="rId50"/>
                </a:ext>
              </a:extLst>
            </a:blip>
            <a:stretch>
              <a:fillRect/>
            </a:stretch>
          </p:blipFill>
          <p:spPr>
            <a:xfrm>
              <a:off x="6918434" y="3390448"/>
              <a:ext cx="540000" cy="540000"/>
            </a:xfrm>
            <a:prstGeom prst="rect">
              <a:avLst/>
            </a:prstGeom>
          </p:spPr>
        </p:pic>
      </p:grpSp>
      <p:grpSp>
        <p:nvGrpSpPr>
          <p:cNvPr id="39" name="Grupo 38">
            <a:extLst>
              <a:ext uri="{FF2B5EF4-FFF2-40B4-BE49-F238E27FC236}">
                <a16:creationId xmlns:a16="http://schemas.microsoft.com/office/drawing/2014/main" id="{46468363-A611-4CA7-9523-FFBC19460434}"/>
              </a:ext>
            </a:extLst>
          </p:cNvPr>
          <p:cNvGrpSpPr/>
          <p:nvPr/>
        </p:nvGrpSpPr>
        <p:grpSpPr>
          <a:xfrm>
            <a:off x="7709368" y="3330686"/>
            <a:ext cx="900000" cy="900000"/>
            <a:chOff x="7709368" y="3330686"/>
            <a:chExt cx="900000" cy="900000"/>
          </a:xfrm>
        </p:grpSpPr>
        <p:sp>
          <p:nvSpPr>
            <p:cNvPr id="204" name="Rectángulo: esquinas redondeadas 203">
              <a:extLst>
                <a:ext uri="{FF2B5EF4-FFF2-40B4-BE49-F238E27FC236}">
                  <a16:creationId xmlns:a16="http://schemas.microsoft.com/office/drawing/2014/main" id="{B79EA112-F327-4444-9604-0326914906A3}"/>
                </a:ext>
              </a:extLst>
            </p:cNvPr>
            <p:cNvSpPr/>
            <p:nvPr/>
          </p:nvSpPr>
          <p:spPr>
            <a:xfrm>
              <a:off x="7709368" y="3330686"/>
              <a:ext cx="900000" cy="900000"/>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05" name="Content">
              <a:extLst>
                <a:ext uri="{FF2B5EF4-FFF2-40B4-BE49-F238E27FC236}">
                  <a16:creationId xmlns:a16="http://schemas.microsoft.com/office/drawing/2014/main" id="{8565B580-47C5-4765-96C2-67BC489446CB}"/>
                </a:ext>
              </a:extLst>
            </p:cNvPr>
            <p:cNvSpPr txBox="1"/>
            <p:nvPr>
              <p:custDataLst>
                <p:custData r:id="rId25"/>
                <p:custData r:id="rId26"/>
              </p:custDataLst>
            </p:nvPr>
          </p:nvSpPr>
          <p:spPr>
            <a:xfrm>
              <a:off x="7709368" y="3938298"/>
              <a:ext cx="900000"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Neces</a:t>
              </a:r>
              <a:r>
                <a:rPr lang="en-US" sz="1600" dirty="0">
                  <a:latin typeface="Raleway" panose="020B0503030101060003" pitchFamily="34" charset="0"/>
                  <a:ea typeface="Segoe UI" pitchFamily="34" charset="0"/>
                  <a:cs typeface="Segoe UI" pitchFamily="34" charset="0"/>
                </a:rPr>
                <a:t>…</a:t>
              </a:r>
            </a:p>
          </p:txBody>
        </p:sp>
        <p:pic>
          <p:nvPicPr>
            <p:cNvPr id="200" name="Imagen 199">
              <a:extLst>
                <a:ext uri="{FF2B5EF4-FFF2-40B4-BE49-F238E27FC236}">
                  <a16:creationId xmlns:a16="http://schemas.microsoft.com/office/drawing/2014/main" id="{C52D799D-1922-4A4C-8CE2-3231D4FD16E3}"/>
                </a:ext>
              </a:extLst>
            </p:cNvPr>
            <p:cNvPicPr>
              <a:picLocks noChangeAspect="1"/>
            </p:cNvPicPr>
            <p:nvPr/>
          </p:nvPicPr>
          <p:blipFill>
            <a:blip r:embed="rId51"/>
            <a:stretch>
              <a:fillRect/>
            </a:stretch>
          </p:blipFill>
          <p:spPr>
            <a:xfrm>
              <a:off x="7804489" y="3390448"/>
              <a:ext cx="715781" cy="540000"/>
            </a:xfrm>
            <a:prstGeom prst="rect">
              <a:avLst/>
            </a:prstGeom>
          </p:spPr>
        </p:pic>
      </p:grpSp>
      <p:sp>
        <p:nvSpPr>
          <p:cNvPr id="207" name="Content">
            <a:extLst>
              <a:ext uri="{FF2B5EF4-FFF2-40B4-BE49-F238E27FC236}">
                <a16:creationId xmlns:a16="http://schemas.microsoft.com/office/drawing/2014/main" id="{A0B74EE4-0CAF-47C1-BF13-D5758F1737E4}"/>
              </a:ext>
            </a:extLst>
          </p:cNvPr>
          <p:cNvSpPr txBox="1"/>
          <p:nvPr>
            <p:custDataLst>
              <p:custData r:id="rId12"/>
            </p:custDataLst>
          </p:nvPr>
        </p:nvSpPr>
        <p:spPr>
          <a:xfrm>
            <a:off x="362684" y="4230222"/>
            <a:ext cx="4080850" cy="338554"/>
          </a:xfrm>
          <a:prstGeom prst="rect">
            <a:avLst/>
          </a:prstGeom>
          <a:noFill/>
        </p:spPr>
        <p:txBody>
          <a:bodyPr wrap="square" lIns="91440" tIns="18288" rIns="91440" bIns="27432" rtlCol="0" anchor="ctr" anchorCtr="0">
            <a:spAutoFit/>
          </a:bodyPr>
          <a:lstStyle/>
          <a:p>
            <a:r>
              <a:rPr lang="en-US" sz="1900" dirty="0" err="1">
                <a:latin typeface="Raleway" panose="020B0503030101060003" pitchFamily="34" charset="0"/>
                <a:ea typeface="Segoe UI" pitchFamily="34" charset="0"/>
                <a:cs typeface="Segoe UI" pitchFamily="34" charset="0"/>
              </a:rPr>
              <a:t>Análisis</a:t>
            </a:r>
            <a:r>
              <a:rPr lang="en-US" sz="1900" dirty="0">
                <a:latin typeface="Raleway" panose="020B0503030101060003" pitchFamily="34" charset="0"/>
                <a:ea typeface="Segoe UI" pitchFamily="34" charset="0"/>
                <a:cs typeface="Segoe UI" pitchFamily="34" charset="0"/>
              </a:rPr>
              <a:t> de </a:t>
            </a:r>
            <a:r>
              <a:rPr lang="en-US" sz="1900" dirty="0" err="1">
                <a:latin typeface="Raleway" panose="020B0503030101060003" pitchFamily="34" charset="0"/>
                <a:ea typeface="Segoe UI" pitchFamily="34" charset="0"/>
                <a:cs typeface="Segoe UI" pitchFamily="34" charset="0"/>
              </a:rPr>
              <a:t>necesidades</a:t>
            </a:r>
            <a:r>
              <a:rPr lang="en-US" sz="1900" dirty="0">
                <a:latin typeface="Raleway" panose="020B0503030101060003" pitchFamily="34" charset="0"/>
                <a:ea typeface="Segoe UI" pitchFamily="34" charset="0"/>
                <a:cs typeface="Segoe UI" pitchFamily="34" charset="0"/>
              </a:rPr>
              <a:t> </a:t>
            </a:r>
            <a:r>
              <a:rPr lang="en-US" sz="1900" dirty="0" err="1">
                <a:latin typeface="Raleway" panose="020B0503030101060003" pitchFamily="34" charset="0"/>
                <a:ea typeface="Segoe UI" pitchFamily="34" charset="0"/>
                <a:cs typeface="Segoe UI" pitchFamily="34" charset="0"/>
              </a:rPr>
              <a:t>sociales</a:t>
            </a:r>
            <a:endParaRPr lang="en-US" sz="1900" dirty="0">
              <a:latin typeface="Raleway" panose="020B0503030101060003" pitchFamily="34" charset="0"/>
              <a:ea typeface="Segoe UI" pitchFamily="34" charset="0"/>
              <a:cs typeface="Segoe UI" pitchFamily="34" charset="0"/>
            </a:endParaRPr>
          </a:p>
        </p:txBody>
      </p:sp>
      <p:grpSp>
        <p:nvGrpSpPr>
          <p:cNvPr id="208" name="Grupo 207">
            <a:extLst>
              <a:ext uri="{FF2B5EF4-FFF2-40B4-BE49-F238E27FC236}">
                <a16:creationId xmlns:a16="http://schemas.microsoft.com/office/drawing/2014/main" id="{48C8D99C-E8D9-4237-B505-C6DC6CC85456}"/>
              </a:ext>
            </a:extLst>
          </p:cNvPr>
          <p:cNvGrpSpPr/>
          <p:nvPr/>
        </p:nvGrpSpPr>
        <p:grpSpPr>
          <a:xfrm>
            <a:off x="474337" y="4974346"/>
            <a:ext cx="6193163" cy="900000"/>
            <a:chOff x="474337" y="2958808"/>
            <a:chExt cx="6193163" cy="900000"/>
          </a:xfrm>
        </p:grpSpPr>
        <p:sp>
          <p:nvSpPr>
            <p:cNvPr id="209" name="Rectángulo: esquinas redondeadas 208">
              <a:extLst>
                <a:ext uri="{FF2B5EF4-FFF2-40B4-BE49-F238E27FC236}">
                  <a16:creationId xmlns:a16="http://schemas.microsoft.com/office/drawing/2014/main" id="{CB7D4420-DA8A-452B-B12F-B31BB1CC1AE8}"/>
                </a:ext>
              </a:extLst>
            </p:cNvPr>
            <p:cNvSpPr/>
            <p:nvPr>
              <p:custDataLst>
                <p:custData r:id="rId23"/>
              </p:custDataLst>
            </p:nvPr>
          </p:nvSpPr>
          <p:spPr>
            <a:xfrm>
              <a:off x="474338" y="2958808"/>
              <a:ext cx="6193162" cy="900000"/>
            </a:xfrm>
            <a:prstGeom prst="roundRect">
              <a:avLst>
                <a:gd name="adj" fmla="val 6387"/>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10" name="Content">
              <a:extLst>
                <a:ext uri="{FF2B5EF4-FFF2-40B4-BE49-F238E27FC236}">
                  <a16:creationId xmlns:a16="http://schemas.microsoft.com/office/drawing/2014/main" id="{68C056E7-A3E5-471F-AFC3-1FFCAFD385A6}"/>
                </a:ext>
              </a:extLst>
            </p:cNvPr>
            <p:cNvSpPr txBox="1"/>
            <p:nvPr>
              <p:custDataLst>
                <p:custData r:id="rId24"/>
              </p:custDataLst>
            </p:nvPr>
          </p:nvSpPr>
          <p:spPr>
            <a:xfrm>
              <a:off x="474337" y="2981621"/>
              <a:ext cx="6193162" cy="538609"/>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r>
                <a:rPr lang="en-US" sz="1600" dirty="0">
                  <a:solidFill>
                    <a:schemeClr val="bg1">
                      <a:lumMod val="50000"/>
                    </a:schemeClr>
                  </a:solidFill>
                  <a:latin typeface="Raleway" panose="020B0503030101060003" pitchFamily="34" charset="0"/>
                  <a:ea typeface="Segoe UI" pitchFamily="34" charset="0"/>
                  <a:cs typeface="Segoe UI" pitchFamily="34" charset="0"/>
                </a:rPr>
                <a:t> la </a:t>
              </a:r>
              <a:r>
                <a:rPr lang="en-US" sz="1600" dirty="0" err="1">
                  <a:solidFill>
                    <a:schemeClr val="bg1">
                      <a:lumMod val="50000"/>
                    </a:schemeClr>
                  </a:solidFill>
                  <a:latin typeface="Raleway" panose="020B0503030101060003" pitchFamily="34" charset="0"/>
                  <a:ea typeface="Segoe UI" pitchFamily="34" charset="0"/>
                  <a:cs typeface="Segoe UI" pitchFamily="34" charset="0"/>
                </a:rPr>
                <a:t>información</a:t>
              </a:r>
              <a:r>
                <a:rPr lang="en-US" sz="1600" dirty="0">
                  <a:solidFill>
                    <a:schemeClr val="bg1">
                      <a:lumMod val="50000"/>
                    </a:schemeClr>
                  </a:solidFill>
                  <a:latin typeface="Raleway" panose="020B0503030101060003" pitchFamily="34" charset="0"/>
                  <a:ea typeface="Segoe UI" pitchFamily="34" charset="0"/>
                  <a:cs typeface="Segoe UI" pitchFamily="34" charset="0"/>
                </a:rPr>
                <a:t> de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análisis</a:t>
              </a:r>
              <a:r>
                <a:rPr lang="en-US" sz="1600" dirty="0">
                  <a:solidFill>
                    <a:schemeClr val="bg1">
                      <a:lumMod val="50000"/>
                    </a:schemeClr>
                  </a:solidFill>
                  <a:latin typeface="Raleway" panose="020B0503030101060003" pitchFamily="34" charset="0"/>
                  <a:ea typeface="Segoe UI" pitchFamily="34" charset="0"/>
                  <a:cs typeface="Segoe UI" pitchFamily="34" charset="0"/>
                </a:rPr>
                <a:t> de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necesidades</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a:p>
              <a:r>
                <a:rPr lang="en-US" sz="1600" dirty="0" err="1">
                  <a:solidFill>
                    <a:schemeClr val="bg1">
                      <a:lumMod val="50000"/>
                    </a:schemeClr>
                  </a:solidFill>
                  <a:latin typeface="Raleway" panose="020B0503030101060003" pitchFamily="34" charset="0"/>
                  <a:ea typeface="Segoe UI" pitchFamily="34" charset="0"/>
                  <a:cs typeface="Segoe UI" pitchFamily="34" charset="0"/>
                </a:rPr>
                <a:t>sociales</a:t>
              </a:r>
              <a:r>
                <a:rPr lang="en-US" sz="1600" dirty="0">
                  <a:solidFill>
                    <a:schemeClr val="bg1">
                      <a:lumMod val="50000"/>
                    </a:schemeClr>
                  </a:solidFill>
                  <a:latin typeface="Raleway" panose="020B0503030101060003" pitchFamily="34" charset="0"/>
                  <a:ea typeface="Segoe UI" pitchFamily="34" charset="0"/>
                  <a:cs typeface="Segoe UI" pitchFamily="34" charset="0"/>
                </a:rPr>
                <a:t>…</a:t>
              </a:r>
            </a:p>
          </p:txBody>
        </p:sp>
      </p:grpSp>
      <p:grpSp>
        <p:nvGrpSpPr>
          <p:cNvPr id="211" name="Grupo 210">
            <a:extLst>
              <a:ext uri="{FF2B5EF4-FFF2-40B4-BE49-F238E27FC236}">
                <a16:creationId xmlns:a16="http://schemas.microsoft.com/office/drawing/2014/main" id="{D0732138-E927-4AC3-9299-86F3FFF2A016}"/>
              </a:ext>
            </a:extLst>
          </p:cNvPr>
          <p:cNvGrpSpPr/>
          <p:nvPr>
            <p:custDataLst>
              <p:custData r:id="rId13"/>
            </p:custDataLst>
          </p:nvPr>
        </p:nvGrpSpPr>
        <p:grpSpPr>
          <a:xfrm>
            <a:off x="474338" y="4599708"/>
            <a:ext cx="1202062" cy="292388"/>
            <a:chOff x="474338" y="2958820"/>
            <a:chExt cx="1202062" cy="292388"/>
          </a:xfrm>
        </p:grpSpPr>
        <p:sp>
          <p:nvSpPr>
            <p:cNvPr id="212" name="Rectángulo: esquinas redondeadas 211">
              <a:extLst>
                <a:ext uri="{FF2B5EF4-FFF2-40B4-BE49-F238E27FC236}">
                  <a16:creationId xmlns:a16="http://schemas.microsoft.com/office/drawing/2014/main" id="{FB8FF9B8-75A1-41E1-9ABA-1959FE5698F8}"/>
                </a:ext>
              </a:extLst>
            </p:cNvPr>
            <p:cNvSpPr/>
            <p:nvPr/>
          </p:nvSpPr>
          <p:spPr>
            <a:xfrm>
              <a:off x="474338" y="2958820"/>
              <a:ext cx="120206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13" name="Content">
              <a:extLst>
                <a:ext uri="{FF2B5EF4-FFF2-40B4-BE49-F238E27FC236}">
                  <a16:creationId xmlns:a16="http://schemas.microsoft.com/office/drawing/2014/main" id="{F8EA032D-14F6-463B-82E9-BC75376285EF}"/>
                </a:ext>
              </a:extLst>
            </p:cNvPr>
            <p:cNvSpPr txBox="1"/>
            <p:nvPr>
              <p:custDataLst>
                <p:custData r:id="rId22"/>
              </p:custDataLst>
            </p:nvPr>
          </p:nvSpPr>
          <p:spPr>
            <a:xfrm>
              <a:off x="474339" y="2958820"/>
              <a:ext cx="915348"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Imágen</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214" name="Gráfico 213">
              <a:extLst>
                <a:ext uri="{FF2B5EF4-FFF2-40B4-BE49-F238E27FC236}">
                  <a16:creationId xmlns:a16="http://schemas.microsoft.com/office/drawing/2014/main" id="{5FADF1BB-5E2C-4695-9E9D-EC8D8B47058A}"/>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1401005" y="2979014"/>
              <a:ext cx="252000" cy="252000"/>
            </a:xfrm>
            <a:prstGeom prst="rect">
              <a:avLst/>
            </a:prstGeom>
          </p:spPr>
        </p:pic>
      </p:grpSp>
      <p:grpSp>
        <p:nvGrpSpPr>
          <p:cNvPr id="215" name="Grupo 214">
            <a:extLst>
              <a:ext uri="{FF2B5EF4-FFF2-40B4-BE49-F238E27FC236}">
                <a16:creationId xmlns:a16="http://schemas.microsoft.com/office/drawing/2014/main" id="{11302CAB-1A76-4874-B2C1-2151DD599913}"/>
              </a:ext>
            </a:extLst>
          </p:cNvPr>
          <p:cNvGrpSpPr/>
          <p:nvPr/>
        </p:nvGrpSpPr>
        <p:grpSpPr>
          <a:xfrm>
            <a:off x="6738434" y="4971574"/>
            <a:ext cx="900000" cy="900000"/>
            <a:chOff x="6738434" y="3330686"/>
            <a:chExt cx="900000" cy="900000"/>
          </a:xfrm>
        </p:grpSpPr>
        <p:sp>
          <p:nvSpPr>
            <p:cNvPr id="216" name="Rectángulo: esquinas redondeadas 215">
              <a:extLst>
                <a:ext uri="{FF2B5EF4-FFF2-40B4-BE49-F238E27FC236}">
                  <a16:creationId xmlns:a16="http://schemas.microsoft.com/office/drawing/2014/main" id="{CC524307-8E38-4285-913C-7A6ED1041F0B}"/>
                </a:ext>
              </a:extLst>
            </p:cNvPr>
            <p:cNvSpPr/>
            <p:nvPr/>
          </p:nvSpPr>
          <p:spPr>
            <a:xfrm>
              <a:off x="6738434" y="3330686"/>
              <a:ext cx="900000" cy="900000"/>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17" name="Content">
              <a:extLst>
                <a:ext uri="{FF2B5EF4-FFF2-40B4-BE49-F238E27FC236}">
                  <a16:creationId xmlns:a16="http://schemas.microsoft.com/office/drawing/2014/main" id="{D549DBA6-7890-4E30-863B-3ABB0471F434}"/>
                </a:ext>
              </a:extLst>
            </p:cNvPr>
            <p:cNvSpPr txBox="1"/>
            <p:nvPr>
              <p:custDataLst>
                <p:custData r:id="rId20"/>
                <p:custData r:id="rId21"/>
              </p:custDataLst>
            </p:nvPr>
          </p:nvSpPr>
          <p:spPr>
            <a:xfrm>
              <a:off x="6738434" y="3938298"/>
              <a:ext cx="900000"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Ejemp</a:t>
              </a:r>
              <a:r>
                <a:rPr lang="en-US" sz="1600" dirty="0">
                  <a:latin typeface="Raleway" panose="020B0503030101060003" pitchFamily="34" charset="0"/>
                  <a:ea typeface="Segoe UI" pitchFamily="34" charset="0"/>
                  <a:cs typeface="Segoe UI" pitchFamily="34" charset="0"/>
                </a:rPr>
                <a:t>…</a:t>
              </a:r>
            </a:p>
          </p:txBody>
        </p:sp>
        <p:pic>
          <p:nvPicPr>
            <p:cNvPr id="218" name="Gráfico 217">
              <a:extLst>
                <a:ext uri="{FF2B5EF4-FFF2-40B4-BE49-F238E27FC236}">
                  <a16:creationId xmlns:a16="http://schemas.microsoft.com/office/drawing/2014/main" id="{B9A74A58-F142-4EF1-B75F-23D9B3D35A13}"/>
                </a:ext>
              </a:extLst>
            </p:cNvPr>
            <p:cNvPicPr>
              <a:picLocks noChangeAspect="1"/>
            </p:cNvPicPr>
            <p:nvPr/>
          </p:nvPicPr>
          <p:blipFill>
            <a:blip r:embed="rId49">
              <a:extLst>
                <a:ext uri="{28A0092B-C50C-407E-A947-70E740481C1C}">
                  <a14:useLocalDpi xmlns:a14="http://schemas.microsoft.com/office/drawing/2010/main" val="0"/>
                </a:ext>
                <a:ext uri="{96DAC541-7B7A-43D3-8B79-37D633B846F1}">
                  <asvg:svgBlip xmlns:asvg="http://schemas.microsoft.com/office/drawing/2016/SVG/main" r:embed="rId50"/>
                </a:ext>
              </a:extLst>
            </a:blip>
            <a:stretch>
              <a:fillRect/>
            </a:stretch>
          </p:blipFill>
          <p:spPr>
            <a:xfrm>
              <a:off x="6918434" y="3390448"/>
              <a:ext cx="540000" cy="540000"/>
            </a:xfrm>
            <a:prstGeom prst="rect">
              <a:avLst/>
            </a:prstGeom>
          </p:spPr>
        </p:pic>
      </p:grpSp>
      <p:grpSp>
        <p:nvGrpSpPr>
          <p:cNvPr id="219" name="Grupo 218">
            <a:extLst>
              <a:ext uri="{FF2B5EF4-FFF2-40B4-BE49-F238E27FC236}">
                <a16:creationId xmlns:a16="http://schemas.microsoft.com/office/drawing/2014/main" id="{5E2813DC-7D6F-4F7F-AF88-12E95A22D532}"/>
              </a:ext>
            </a:extLst>
          </p:cNvPr>
          <p:cNvGrpSpPr/>
          <p:nvPr/>
        </p:nvGrpSpPr>
        <p:grpSpPr>
          <a:xfrm>
            <a:off x="7709368" y="4971574"/>
            <a:ext cx="900000" cy="900000"/>
            <a:chOff x="7709368" y="3330686"/>
            <a:chExt cx="900000" cy="900000"/>
          </a:xfrm>
        </p:grpSpPr>
        <p:sp>
          <p:nvSpPr>
            <p:cNvPr id="220" name="Rectángulo: esquinas redondeadas 219">
              <a:extLst>
                <a:ext uri="{FF2B5EF4-FFF2-40B4-BE49-F238E27FC236}">
                  <a16:creationId xmlns:a16="http://schemas.microsoft.com/office/drawing/2014/main" id="{5572784B-DF47-420E-A76E-ECCE6FA9B2AA}"/>
                </a:ext>
              </a:extLst>
            </p:cNvPr>
            <p:cNvSpPr/>
            <p:nvPr/>
          </p:nvSpPr>
          <p:spPr>
            <a:xfrm>
              <a:off x="7709368" y="3330686"/>
              <a:ext cx="900000" cy="900000"/>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21" name="Content">
              <a:extLst>
                <a:ext uri="{FF2B5EF4-FFF2-40B4-BE49-F238E27FC236}">
                  <a16:creationId xmlns:a16="http://schemas.microsoft.com/office/drawing/2014/main" id="{03B0EAA6-EA97-4FC2-BC15-1FDA330F8CB8}"/>
                </a:ext>
              </a:extLst>
            </p:cNvPr>
            <p:cNvSpPr txBox="1"/>
            <p:nvPr>
              <p:custDataLst>
                <p:custData r:id="rId18"/>
                <p:custData r:id="rId19"/>
              </p:custDataLst>
            </p:nvPr>
          </p:nvSpPr>
          <p:spPr>
            <a:xfrm>
              <a:off x="7709368" y="3938298"/>
              <a:ext cx="900000"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Tabla</a:t>
              </a:r>
              <a:r>
                <a:rPr lang="en-US" sz="1600" dirty="0">
                  <a:latin typeface="Raleway" panose="020B0503030101060003" pitchFamily="34" charset="0"/>
                  <a:ea typeface="Segoe UI" pitchFamily="34" charset="0"/>
                  <a:cs typeface="Segoe UI" pitchFamily="34" charset="0"/>
                </a:rPr>
                <a:t> …</a:t>
              </a:r>
            </a:p>
          </p:txBody>
        </p:sp>
        <p:pic>
          <p:nvPicPr>
            <p:cNvPr id="222" name="Imagen 221">
              <a:extLst>
                <a:ext uri="{FF2B5EF4-FFF2-40B4-BE49-F238E27FC236}">
                  <a16:creationId xmlns:a16="http://schemas.microsoft.com/office/drawing/2014/main" id="{8809A0B7-3634-4FCD-B189-8DC13289E1B2}"/>
                </a:ext>
              </a:extLst>
            </p:cNvPr>
            <p:cNvPicPr>
              <a:picLocks noChangeAspect="1"/>
            </p:cNvPicPr>
            <p:nvPr/>
          </p:nvPicPr>
          <p:blipFill>
            <a:blip r:embed="rId51"/>
            <a:stretch>
              <a:fillRect/>
            </a:stretch>
          </p:blipFill>
          <p:spPr>
            <a:xfrm>
              <a:off x="7804489" y="3390448"/>
              <a:ext cx="715781" cy="540000"/>
            </a:xfrm>
            <a:prstGeom prst="rect">
              <a:avLst/>
            </a:prstGeom>
          </p:spPr>
        </p:pic>
      </p:grpSp>
      <p:sp>
        <p:nvSpPr>
          <p:cNvPr id="223" name="Content">
            <a:extLst>
              <a:ext uri="{FF2B5EF4-FFF2-40B4-BE49-F238E27FC236}">
                <a16:creationId xmlns:a16="http://schemas.microsoft.com/office/drawing/2014/main" id="{206B1478-61D5-4324-B097-ABC6853393F0}"/>
              </a:ext>
            </a:extLst>
          </p:cNvPr>
          <p:cNvSpPr txBox="1"/>
          <p:nvPr>
            <p:custDataLst>
              <p:custData r:id="rId14"/>
            </p:custDataLst>
          </p:nvPr>
        </p:nvSpPr>
        <p:spPr>
          <a:xfrm>
            <a:off x="362684" y="5907762"/>
            <a:ext cx="4666516" cy="338554"/>
          </a:xfrm>
          <a:prstGeom prst="rect">
            <a:avLst/>
          </a:prstGeom>
          <a:noFill/>
        </p:spPr>
        <p:txBody>
          <a:bodyPr wrap="square" lIns="91440" tIns="18288" rIns="91440" bIns="27432" rtlCol="0" anchor="ctr" anchorCtr="0">
            <a:spAutoFit/>
          </a:bodyPr>
          <a:lstStyle/>
          <a:p>
            <a:r>
              <a:rPr lang="en-US" sz="1900" dirty="0" err="1">
                <a:latin typeface="Raleway" panose="020B0503030101060003" pitchFamily="34" charset="0"/>
                <a:ea typeface="Segoe UI" pitchFamily="34" charset="0"/>
                <a:cs typeface="Segoe UI" pitchFamily="34" charset="0"/>
              </a:rPr>
              <a:t>Análisis</a:t>
            </a:r>
            <a:r>
              <a:rPr lang="en-US" sz="1900" dirty="0">
                <a:latin typeface="Raleway" panose="020B0503030101060003" pitchFamily="34" charset="0"/>
                <a:ea typeface="Segoe UI" pitchFamily="34" charset="0"/>
                <a:cs typeface="Segoe UI" pitchFamily="34" charset="0"/>
              </a:rPr>
              <a:t> de </a:t>
            </a:r>
            <a:r>
              <a:rPr lang="en-US" sz="1900" dirty="0" err="1">
                <a:latin typeface="Raleway" panose="020B0503030101060003" pitchFamily="34" charset="0"/>
                <a:ea typeface="Segoe UI" pitchFamily="34" charset="0"/>
                <a:cs typeface="Segoe UI" pitchFamily="34" charset="0"/>
              </a:rPr>
              <a:t>fundamentos</a:t>
            </a:r>
            <a:r>
              <a:rPr lang="en-US" sz="1900" dirty="0">
                <a:latin typeface="Raleway" panose="020B0503030101060003" pitchFamily="34" charset="0"/>
                <a:ea typeface="Segoe UI" pitchFamily="34" charset="0"/>
                <a:cs typeface="Segoe UI" pitchFamily="34" charset="0"/>
              </a:rPr>
              <a:t> </a:t>
            </a:r>
            <a:r>
              <a:rPr lang="en-US" sz="1900" dirty="0" err="1">
                <a:latin typeface="Raleway" panose="020B0503030101060003" pitchFamily="34" charset="0"/>
                <a:ea typeface="Segoe UI" pitchFamily="34" charset="0"/>
                <a:cs typeface="Segoe UI" pitchFamily="34" charset="0"/>
              </a:rPr>
              <a:t>disciplinares</a:t>
            </a:r>
            <a:endParaRPr lang="en-US" sz="1900" dirty="0">
              <a:latin typeface="Raleway" panose="020B0503030101060003" pitchFamily="34" charset="0"/>
              <a:ea typeface="Segoe UI" pitchFamily="34" charset="0"/>
              <a:cs typeface="Segoe UI" pitchFamily="34" charset="0"/>
            </a:endParaRPr>
          </a:p>
        </p:txBody>
      </p:sp>
      <p:grpSp>
        <p:nvGrpSpPr>
          <p:cNvPr id="224" name="Grupo 223">
            <a:extLst>
              <a:ext uri="{FF2B5EF4-FFF2-40B4-BE49-F238E27FC236}">
                <a16:creationId xmlns:a16="http://schemas.microsoft.com/office/drawing/2014/main" id="{630EFE5F-5364-4182-9501-D23132792789}"/>
              </a:ext>
            </a:extLst>
          </p:cNvPr>
          <p:cNvGrpSpPr/>
          <p:nvPr>
            <p:custDataLst>
              <p:custData r:id="rId15"/>
            </p:custDataLst>
          </p:nvPr>
        </p:nvGrpSpPr>
        <p:grpSpPr>
          <a:xfrm>
            <a:off x="474338" y="6277248"/>
            <a:ext cx="1202062" cy="292388"/>
            <a:chOff x="474338" y="2958820"/>
            <a:chExt cx="1202062" cy="292388"/>
          </a:xfrm>
        </p:grpSpPr>
        <p:sp>
          <p:nvSpPr>
            <p:cNvPr id="225" name="Rectángulo: esquinas redondeadas 224">
              <a:extLst>
                <a:ext uri="{FF2B5EF4-FFF2-40B4-BE49-F238E27FC236}">
                  <a16:creationId xmlns:a16="http://schemas.microsoft.com/office/drawing/2014/main" id="{DC795A45-75AE-46BE-A411-DF7DDE7CA5C6}"/>
                </a:ext>
              </a:extLst>
            </p:cNvPr>
            <p:cNvSpPr/>
            <p:nvPr/>
          </p:nvSpPr>
          <p:spPr>
            <a:xfrm>
              <a:off x="474338" y="2958820"/>
              <a:ext cx="120206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26" name="Content">
              <a:extLst>
                <a:ext uri="{FF2B5EF4-FFF2-40B4-BE49-F238E27FC236}">
                  <a16:creationId xmlns:a16="http://schemas.microsoft.com/office/drawing/2014/main" id="{EBF038B6-D97D-48F2-AD78-FE145BAA8D88}"/>
                </a:ext>
              </a:extLst>
            </p:cNvPr>
            <p:cNvSpPr txBox="1"/>
            <p:nvPr>
              <p:custDataLst>
                <p:custData r:id="rId17"/>
              </p:custDataLst>
            </p:nvPr>
          </p:nvSpPr>
          <p:spPr>
            <a:xfrm>
              <a:off x="474339" y="2958820"/>
              <a:ext cx="915348"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Imágen</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227" name="Gráfico 226">
              <a:extLst>
                <a:ext uri="{FF2B5EF4-FFF2-40B4-BE49-F238E27FC236}">
                  <a16:creationId xmlns:a16="http://schemas.microsoft.com/office/drawing/2014/main" id="{A8FF2ABB-F8D6-4ECF-9254-FC0F269654C0}"/>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1401005" y="2979014"/>
              <a:ext cx="252000" cy="252000"/>
            </a:xfrm>
            <a:prstGeom prst="rect">
              <a:avLst/>
            </a:prstGeom>
          </p:spPr>
        </p:pic>
      </p:grpSp>
      <p:pic>
        <p:nvPicPr>
          <p:cNvPr id="228" name="Gráfico 227">
            <a:extLst>
              <a:ext uri="{FF2B5EF4-FFF2-40B4-BE49-F238E27FC236}">
                <a16:creationId xmlns:a16="http://schemas.microsoft.com/office/drawing/2014/main" id="{430D93E2-8069-4EEB-B9B7-84A38F8753C9}"/>
              </a:ext>
            </a:extLst>
          </p:cNvPr>
          <p:cNvPicPr>
            <a:picLocks noChangeAspect="1"/>
          </p:cNvPicPr>
          <p:nvPr/>
        </p:nvPicPr>
        <p:blipFill>
          <a:blip r:embed="rId52">
            <a:extLst>
              <a:ext uri="{28A0092B-C50C-407E-A947-70E740481C1C}">
                <a14:useLocalDpi xmlns:a14="http://schemas.microsoft.com/office/drawing/2010/main" val="0"/>
              </a:ext>
              <a:ext uri="{96DAC541-7B7A-43D3-8B79-37D633B846F1}">
                <asvg:svgBlip xmlns:asvg="http://schemas.microsoft.com/office/drawing/2016/SVG/main" r:embed="rId53"/>
              </a:ext>
            </a:extLst>
          </a:blip>
          <a:stretch>
            <a:fillRect/>
          </a:stretch>
        </p:blipFill>
        <p:spPr>
          <a:xfrm flipV="1">
            <a:off x="4181648" y="4293455"/>
            <a:ext cx="252000" cy="252000"/>
          </a:xfrm>
          <a:prstGeom prst="rect">
            <a:avLst/>
          </a:prstGeom>
        </p:spPr>
      </p:pic>
      <p:pic>
        <p:nvPicPr>
          <p:cNvPr id="229" name="Gráfico 228">
            <a:extLst>
              <a:ext uri="{FF2B5EF4-FFF2-40B4-BE49-F238E27FC236}">
                <a16:creationId xmlns:a16="http://schemas.microsoft.com/office/drawing/2014/main" id="{A20E9A6C-8DC9-4AF9-82DF-F60591C2B3AB}"/>
              </a:ext>
            </a:extLst>
          </p:cNvPr>
          <p:cNvPicPr>
            <a:picLocks noChangeAspect="1"/>
          </p:cNvPicPr>
          <p:nvPr/>
        </p:nvPicPr>
        <p:blipFill>
          <a:blip r:embed="rId52">
            <a:extLst>
              <a:ext uri="{28A0092B-C50C-407E-A947-70E740481C1C}">
                <a14:useLocalDpi xmlns:a14="http://schemas.microsoft.com/office/drawing/2010/main" val="0"/>
              </a:ext>
              <a:ext uri="{96DAC541-7B7A-43D3-8B79-37D633B846F1}">
                <asvg:svgBlip xmlns:asvg="http://schemas.microsoft.com/office/drawing/2016/SVG/main" r:embed="rId53"/>
              </a:ext>
            </a:extLst>
          </a:blip>
          <a:stretch>
            <a:fillRect/>
          </a:stretch>
        </p:blipFill>
        <p:spPr>
          <a:xfrm flipV="1">
            <a:off x="4776166" y="5956596"/>
            <a:ext cx="252000" cy="252000"/>
          </a:xfrm>
          <a:prstGeom prst="rect">
            <a:avLst/>
          </a:prstGeom>
        </p:spPr>
      </p:pic>
      <p:grpSp>
        <p:nvGrpSpPr>
          <p:cNvPr id="40" name="Grupo 39">
            <a:extLst>
              <a:ext uri="{FF2B5EF4-FFF2-40B4-BE49-F238E27FC236}">
                <a16:creationId xmlns:a16="http://schemas.microsoft.com/office/drawing/2014/main" id="{7C969E8A-1DA8-440E-AE21-D3982A5FAF9D}"/>
              </a:ext>
            </a:extLst>
          </p:cNvPr>
          <p:cNvGrpSpPr/>
          <p:nvPr/>
        </p:nvGrpSpPr>
        <p:grpSpPr>
          <a:xfrm>
            <a:off x="8233014" y="3596571"/>
            <a:ext cx="2413056" cy="1220016"/>
            <a:chOff x="8616965" y="3780686"/>
            <a:chExt cx="2413056" cy="1220016"/>
          </a:xfrm>
        </p:grpSpPr>
        <p:sp>
          <p:nvSpPr>
            <p:cNvPr id="231" name="Rectángulo: esquinas redondeadas 230">
              <a:extLst>
                <a:ext uri="{FF2B5EF4-FFF2-40B4-BE49-F238E27FC236}">
                  <a16:creationId xmlns:a16="http://schemas.microsoft.com/office/drawing/2014/main" id="{DD6C8DC1-2C21-4D88-81F0-F2F477E61A1A}"/>
                </a:ext>
              </a:extLst>
            </p:cNvPr>
            <p:cNvSpPr/>
            <p:nvPr/>
          </p:nvSpPr>
          <p:spPr>
            <a:xfrm>
              <a:off x="8616965" y="3780686"/>
              <a:ext cx="2333446" cy="1220016"/>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32" name="Content">
              <a:extLst>
                <a:ext uri="{FF2B5EF4-FFF2-40B4-BE49-F238E27FC236}">
                  <a16:creationId xmlns:a16="http://schemas.microsoft.com/office/drawing/2014/main" id="{79DBCF50-A6F6-4A5E-A03F-30921CE808FF}"/>
                </a:ext>
              </a:extLst>
            </p:cNvPr>
            <p:cNvSpPr txBox="1"/>
            <p:nvPr>
              <p:custDataLst>
                <p:custData r:id="rId16"/>
              </p:custDataLst>
            </p:nvPr>
          </p:nvSpPr>
          <p:spPr>
            <a:xfrm>
              <a:off x="8962057" y="3919763"/>
              <a:ext cx="2067964" cy="323165"/>
            </a:xfrm>
            <a:prstGeom prst="rect">
              <a:avLst/>
            </a:prstGeom>
            <a:noFill/>
          </p:spPr>
          <p:txBody>
            <a:bodyPr wrap="square" lIns="91440" tIns="18288" rIns="91440" bIns="27432" rtlCol="0" anchor="ctr" anchorCtr="0">
              <a:spAutoFit/>
            </a:bodyPr>
            <a:lstStyle/>
            <a:p>
              <a:r>
                <a:rPr lang="en-US" dirty="0" err="1">
                  <a:solidFill>
                    <a:schemeClr val="bg1"/>
                  </a:solidFill>
                  <a:latin typeface="Raleway" panose="020B0503030101060003" pitchFamily="34" charset="0"/>
                  <a:ea typeface="Segoe UI" pitchFamily="34" charset="0"/>
                  <a:cs typeface="Segoe UI" pitchFamily="34" charset="0"/>
                </a:rPr>
                <a:t>Eliminar</a:t>
              </a:r>
              <a:endParaRPr lang="en-US" dirty="0">
                <a:solidFill>
                  <a:schemeClr val="bg1"/>
                </a:solidFill>
                <a:latin typeface="Raleway" panose="020B0503030101060003" pitchFamily="34" charset="0"/>
                <a:ea typeface="Segoe UI" pitchFamily="34" charset="0"/>
                <a:cs typeface="Segoe UI" pitchFamily="34" charset="0"/>
              </a:endParaRPr>
            </a:p>
          </p:txBody>
        </p:sp>
        <p:pic>
          <p:nvPicPr>
            <p:cNvPr id="236" name="Gráfico 235">
              <a:extLst>
                <a:ext uri="{FF2B5EF4-FFF2-40B4-BE49-F238E27FC236}">
                  <a16:creationId xmlns:a16="http://schemas.microsoft.com/office/drawing/2014/main" id="{659CDCBF-EC8B-4AAF-B1AB-6225F1FD8E89}"/>
                </a:ext>
              </a:extLst>
            </p:cNvPr>
            <p:cNvPicPr>
              <a:picLocks noChangeAspect="1"/>
            </p:cNvPicPr>
            <p:nvPr/>
          </p:nvPicPr>
          <p:blipFill>
            <a:blip r:embed="rId54">
              <a:extLst>
                <a:ext uri="{28A0092B-C50C-407E-A947-70E740481C1C}">
                  <a14:useLocalDpi xmlns:a14="http://schemas.microsoft.com/office/drawing/2010/main" val="0"/>
                </a:ext>
                <a:ext uri="{96DAC541-7B7A-43D3-8B79-37D633B846F1}">
                  <asvg:svgBlip xmlns:asvg="http://schemas.microsoft.com/office/drawing/2016/SVG/main" r:embed="rId55"/>
                </a:ext>
              </a:extLst>
            </a:blip>
            <a:stretch>
              <a:fillRect/>
            </a:stretch>
          </p:blipFill>
          <p:spPr>
            <a:xfrm>
              <a:off x="8672400" y="3960000"/>
              <a:ext cx="252000" cy="252000"/>
            </a:xfrm>
            <a:prstGeom prst="rect">
              <a:avLst/>
            </a:prstGeom>
          </p:spPr>
        </p:pic>
      </p:grpSp>
    </p:spTree>
    <p:extLst>
      <p:ext uri="{BB962C8B-B14F-4D97-AF65-F5344CB8AC3E}">
        <p14:creationId xmlns:p14="http://schemas.microsoft.com/office/powerpoint/2010/main" val="221890002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39"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40"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41"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http://www.uv.mx/dgdaie/dc/proceso</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42"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43"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44"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1737976"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Proceso</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45">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2045753" cy="446276"/>
          </a:xfrm>
          <a:prstGeom prst="rect">
            <a:avLst/>
          </a:prstGeom>
          <a:noFill/>
        </p:spPr>
        <p:txBody>
          <a:bodyPr wrap="none" lIns="91440" tIns="18288" rIns="91440" bIns="27432" rtlCol="0" anchor="ctr" anchorCtr="0">
            <a:spAutoFit/>
          </a:bodyPr>
          <a:lstStyle/>
          <a:p>
            <a:r>
              <a:rPr lang="en-US" sz="2600" dirty="0">
                <a:solidFill>
                  <a:srgbClr val="000000"/>
                </a:solidFill>
                <a:latin typeface="Raleway" panose="020B0503030101060003" pitchFamily="34" charset="0"/>
                <a:ea typeface="Segoe UI" pitchFamily="34" charset="0"/>
                <a:cs typeface="Segoe UI" pitchFamily="34" charset="0"/>
              </a:rPr>
              <a:t>Nuevo </a:t>
            </a:r>
            <a:r>
              <a:rPr lang="en-US" sz="2600" dirty="0" err="1">
                <a:solidFill>
                  <a:srgbClr val="000000"/>
                </a:solidFill>
                <a:latin typeface="Raleway" panose="020B0503030101060003" pitchFamily="34" charset="0"/>
                <a:ea typeface="Segoe UI" pitchFamily="34" charset="0"/>
                <a:cs typeface="Segoe UI" pitchFamily="34" charset="0"/>
              </a:rPr>
              <a:t>paso</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46" action="ppaction://hlinksldjump"/>
              <a:extLst>
                <a:ext uri="{FF2B5EF4-FFF2-40B4-BE49-F238E27FC236}">
                  <a16:creationId xmlns:a16="http://schemas.microsoft.com/office/drawing/2014/main" id="{E63BC99B-E73F-4F66-868B-2E3094EB5B9C}"/>
                </a:ext>
              </a:extLst>
            </p:cNvPr>
            <p:cNvSpPr txBox="1"/>
            <p:nvPr>
              <p:custDataLst>
                <p:custData r:id="rId36"/>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76" name="Grupo 75">
            <a:extLst>
              <a:ext uri="{FF2B5EF4-FFF2-40B4-BE49-F238E27FC236}">
                <a16:creationId xmlns:a16="http://schemas.microsoft.com/office/drawing/2014/main" id="{F38A7934-F9D2-4164-9E94-062A92AB4EF1}"/>
              </a:ext>
            </a:extLst>
          </p:cNvPr>
          <p:cNvGrpSpPr/>
          <p:nvPr>
            <p:custDataLst>
              <p:custData r:id="rId5"/>
            </p:custDataLst>
          </p:nvPr>
        </p:nvGrpSpPr>
        <p:grpSpPr>
          <a:xfrm>
            <a:off x="474338" y="2188346"/>
            <a:ext cx="3525632" cy="292389"/>
            <a:chOff x="3671888" y="3718559"/>
            <a:chExt cx="3557587" cy="292389"/>
          </a:xfrm>
        </p:grpSpPr>
        <p:sp>
          <p:nvSpPr>
            <p:cNvPr id="79" name="Rectángulo: esquinas redondeadas 78">
              <a:extLst>
                <a:ext uri="{FF2B5EF4-FFF2-40B4-BE49-F238E27FC236}">
                  <a16:creationId xmlns:a16="http://schemas.microsoft.com/office/drawing/2014/main" id="{D77080F1-EF69-445F-86D9-A97C1246B042}"/>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0" name="Content">
              <a:extLst>
                <a:ext uri="{FF2B5EF4-FFF2-40B4-BE49-F238E27FC236}">
                  <a16:creationId xmlns:a16="http://schemas.microsoft.com/office/drawing/2014/main" id="{AC4B6457-8EC0-48EC-A9B6-DED96F5D3D13}"/>
                </a:ext>
              </a:extLst>
            </p:cNvPr>
            <p:cNvSpPr txBox="1"/>
            <p:nvPr>
              <p:custDataLst>
                <p:custData r:id="rId35"/>
              </p:custDataLst>
            </p:nvPr>
          </p:nvSpPr>
          <p:spPr>
            <a:xfrm>
              <a:off x="3671888" y="3718559"/>
              <a:ext cx="3216705"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Fundamentación</a:t>
              </a:r>
              <a:endParaRPr lang="en-US" sz="1600" dirty="0">
                <a:latin typeface="Raleway" panose="020B0503030101060003" pitchFamily="34" charset="0"/>
                <a:ea typeface="Segoe UI" pitchFamily="34" charset="0"/>
                <a:cs typeface="Segoe UI" pitchFamily="34" charset="0"/>
              </a:endParaRPr>
            </a:p>
          </p:txBody>
        </p:sp>
      </p:grpSp>
      <p:sp>
        <p:nvSpPr>
          <p:cNvPr id="81" name="Content">
            <a:extLst>
              <a:ext uri="{FF2B5EF4-FFF2-40B4-BE49-F238E27FC236}">
                <a16:creationId xmlns:a16="http://schemas.microsoft.com/office/drawing/2014/main" id="{38886C05-A83A-44D8-B698-F1ECE575A315}"/>
              </a:ext>
            </a:extLst>
          </p:cNvPr>
          <p:cNvSpPr txBox="1"/>
          <p:nvPr>
            <p:custDataLst>
              <p:custData r:id="rId6"/>
            </p:custDataLst>
          </p:nvPr>
        </p:nvSpPr>
        <p:spPr>
          <a:xfrm>
            <a:off x="362684" y="2581864"/>
            <a:ext cx="3828316" cy="384721"/>
          </a:xfrm>
          <a:prstGeom prst="rect">
            <a:avLst/>
          </a:prstGeom>
          <a:noFill/>
        </p:spPr>
        <p:txBody>
          <a:bodyPr wrap="squar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Documentos</a:t>
            </a:r>
            <a:r>
              <a:rPr lang="en-US" sz="2200" dirty="0">
                <a:latin typeface="Raleway" panose="020B0503030101060003" pitchFamily="34" charset="0"/>
                <a:ea typeface="Segoe UI" pitchFamily="34" charset="0"/>
                <a:cs typeface="Segoe UI" pitchFamily="34" charset="0"/>
              </a:rPr>
              <a:t> y </a:t>
            </a:r>
            <a:r>
              <a:rPr lang="en-US" sz="2200" dirty="0" err="1">
                <a:latin typeface="Raleway" panose="020B0503030101060003" pitchFamily="34" charset="0"/>
                <a:ea typeface="Segoe UI" pitchFamily="34" charset="0"/>
                <a:cs typeface="Segoe UI" pitchFamily="34" charset="0"/>
              </a:rPr>
              <a:t>formatos</a:t>
            </a:r>
            <a:endParaRPr lang="en-US" sz="2200" dirty="0">
              <a:latin typeface="Raleway" panose="020B0503030101060003" pitchFamily="34" charset="0"/>
              <a:ea typeface="Segoe UI" pitchFamily="34" charset="0"/>
              <a:cs typeface="Segoe UI" pitchFamily="34" charset="0"/>
            </a:endParaRPr>
          </a:p>
        </p:txBody>
      </p:sp>
      <p:grpSp>
        <p:nvGrpSpPr>
          <p:cNvPr id="83" name="Grupo 82">
            <a:extLst>
              <a:ext uri="{FF2B5EF4-FFF2-40B4-BE49-F238E27FC236}">
                <a16:creationId xmlns:a16="http://schemas.microsoft.com/office/drawing/2014/main" id="{10DBB3CA-1D42-429B-947D-F28280290848}"/>
              </a:ext>
            </a:extLst>
          </p:cNvPr>
          <p:cNvGrpSpPr/>
          <p:nvPr>
            <p:custDataLst>
              <p:custData r:id="rId7"/>
            </p:custDataLst>
          </p:nvPr>
        </p:nvGrpSpPr>
        <p:grpSpPr>
          <a:xfrm>
            <a:off x="8874820" y="2188346"/>
            <a:ext cx="1457546" cy="292388"/>
            <a:chOff x="4760668" y="4237301"/>
            <a:chExt cx="2616422" cy="292388"/>
          </a:xfrm>
        </p:grpSpPr>
        <p:sp>
          <p:nvSpPr>
            <p:cNvPr id="85" name="Rectángulo: esquinas redondeadas 84">
              <a:extLst>
                <a:ext uri="{FF2B5EF4-FFF2-40B4-BE49-F238E27FC236}">
                  <a16:creationId xmlns:a16="http://schemas.microsoft.com/office/drawing/2014/main" id="{F74918E5-5600-4A05-B005-B98A3DDF5B11}"/>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6" name="Content">
              <a:extLst>
                <a:ext uri="{FF2B5EF4-FFF2-40B4-BE49-F238E27FC236}">
                  <a16:creationId xmlns:a16="http://schemas.microsoft.com/office/drawing/2014/main" id="{FD458BFB-B9FD-4C74-90CC-AE041F4549CE}"/>
                </a:ext>
              </a:extLst>
            </p:cNvPr>
            <p:cNvSpPr txBox="1"/>
            <p:nvPr>
              <p:custDataLst>
                <p:custData r:id="rId34"/>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Agregar</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90" name="Grupo 89">
            <a:extLst>
              <a:ext uri="{FF2B5EF4-FFF2-40B4-BE49-F238E27FC236}">
                <a16:creationId xmlns:a16="http://schemas.microsoft.com/office/drawing/2014/main" id="{EB90429A-E566-446B-BD64-35DE8F746C98}"/>
              </a:ext>
            </a:extLst>
          </p:cNvPr>
          <p:cNvGrpSpPr/>
          <p:nvPr>
            <p:custDataLst>
              <p:custData r:id="rId8"/>
            </p:custDataLst>
          </p:nvPr>
        </p:nvGrpSpPr>
        <p:grpSpPr>
          <a:xfrm>
            <a:off x="5249016" y="2188345"/>
            <a:ext cx="3525632" cy="292389"/>
            <a:chOff x="3671888" y="3718559"/>
            <a:chExt cx="3557587" cy="292389"/>
          </a:xfrm>
        </p:grpSpPr>
        <p:sp>
          <p:nvSpPr>
            <p:cNvPr id="91" name="Rectángulo: esquinas redondeadas 90">
              <a:extLst>
                <a:ext uri="{FF2B5EF4-FFF2-40B4-BE49-F238E27FC236}">
                  <a16:creationId xmlns:a16="http://schemas.microsoft.com/office/drawing/2014/main" id="{95FA4438-9C56-407E-975B-751521321712}"/>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7" name="Content">
              <a:extLst>
                <a:ext uri="{FF2B5EF4-FFF2-40B4-BE49-F238E27FC236}">
                  <a16:creationId xmlns:a16="http://schemas.microsoft.com/office/drawing/2014/main" id="{809D9A2A-A56A-4D93-BEDD-9B8A21EF372B}"/>
                </a:ext>
              </a:extLst>
            </p:cNvPr>
            <p:cNvSpPr txBox="1"/>
            <p:nvPr>
              <p:custDataLst>
                <p:custData r:id="rId33"/>
              </p:custDataLst>
            </p:nvPr>
          </p:nvSpPr>
          <p:spPr>
            <a:xfrm>
              <a:off x="3671888" y="3718559"/>
              <a:ext cx="3557587"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el </a:t>
              </a:r>
              <a:r>
                <a:rPr lang="en-US" sz="1600" dirty="0" err="1">
                  <a:solidFill>
                    <a:schemeClr val="bg1">
                      <a:lumMod val="50000"/>
                    </a:schemeClr>
                  </a:solidFill>
                  <a:latin typeface="Raleway" panose="020B0503030101060003" pitchFamily="34" charset="0"/>
                  <a:ea typeface="Segoe UI" pitchFamily="34" charset="0"/>
                  <a:cs typeface="Segoe UI" pitchFamily="34" charset="0"/>
                </a:rPr>
                <a:t>nombre</a:t>
              </a:r>
              <a:r>
                <a:rPr lang="en-US" sz="1600" dirty="0">
                  <a:solidFill>
                    <a:schemeClr val="bg1">
                      <a:lumMod val="50000"/>
                    </a:schemeClr>
                  </a:solidFill>
                  <a:latin typeface="Raleway" panose="020B0503030101060003" pitchFamily="34" charset="0"/>
                  <a:ea typeface="Segoe UI" pitchFamily="34" charset="0"/>
                  <a:cs typeface="Segoe UI" pitchFamily="34" charset="0"/>
                </a:rPr>
                <a:t> de una </a:t>
              </a:r>
              <a:r>
                <a:rPr lang="en-US" sz="1600" dirty="0" err="1">
                  <a:solidFill>
                    <a:schemeClr val="bg1">
                      <a:lumMod val="50000"/>
                    </a:schemeClr>
                  </a:solidFill>
                  <a:latin typeface="Raleway" panose="020B0503030101060003" pitchFamily="34" charset="0"/>
                  <a:ea typeface="Segoe UI" pitchFamily="34" charset="0"/>
                  <a:cs typeface="Segoe UI" pitchFamily="34" charset="0"/>
                </a:rPr>
                <a:t>sección</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grpSp>
        <p:nvGrpSpPr>
          <p:cNvPr id="134" name="Grupo 133">
            <a:extLst>
              <a:ext uri="{FF2B5EF4-FFF2-40B4-BE49-F238E27FC236}">
                <a16:creationId xmlns:a16="http://schemas.microsoft.com/office/drawing/2014/main" id="{B29ECBD8-02CB-4C04-9085-C79BD2419D24}"/>
              </a:ext>
            </a:extLst>
          </p:cNvPr>
          <p:cNvGrpSpPr/>
          <p:nvPr/>
        </p:nvGrpSpPr>
        <p:grpSpPr>
          <a:xfrm rot="10800000">
            <a:off x="11517817" y="2149685"/>
            <a:ext cx="180000" cy="4432199"/>
            <a:chOff x="10045700" y="1993900"/>
            <a:chExt cx="180000" cy="4544434"/>
          </a:xfrm>
        </p:grpSpPr>
        <p:sp>
          <p:nvSpPr>
            <p:cNvPr id="135" name="Rectángulo: esquinas redondeadas 134">
              <a:extLst>
                <a:ext uri="{FF2B5EF4-FFF2-40B4-BE49-F238E27FC236}">
                  <a16:creationId xmlns:a16="http://schemas.microsoft.com/office/drawing/2014/main" id="{C0F37859-C1BA-4A57-87E6-55D6E0F652A7}"/>
                </a:ext>
              </a:extLst>
            </p:cNvPr>
            <p:cNvSpPr/>
            <p:nvPr>
              <p:custDataLst>
                <p:custData r:id="rId32"/>
              </p:custDataLst>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6" name="Rectángulo: esquinas redondeadas 135">
              <a:extLst>
                <a:ext uri="{FF2B5EF4-FFF2-40B4-BE49-F238E27FC236}">
                  <a16:creationId xmlns:a16="http://schemas.microsoft.com/office/drawing/2014/main" id="{4521F905-C7FE-44AD-AA1C-E0BB2DCBE035}"/>
                </a:ext>
              </a:extLst>
            </p:cNvPr>
            <p:cNvSpPr/>
            <p:nvPr/>
          </p:nvSpPr>
          <p:spPr>
            <a:xfrm>
              <a:off x="10045700" y="5405147"/>
              <a:ext cx="180000" cy="1133187"/>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sp>
        <p:nvSpPr>
          <p:cNvPr id="190" name="Content">
            <a:extLst>
              <a:ext uri="{FF2B5EF4-FFF2-40B4-BE49-F238E27FC236}">
                <a16:creationId xmlns:a16="http://schemas.microsoft.com/office/drawing/2014/main" id="{7E5173A8-5B10-4B3A-908C-64A09BD041A5}"/>
              </a:ext>
            </a:extLst>
          </p:cNvPr>
          <p:cNvSpPr txBox="1"/>
          <p:nvPr>
            <p:custDataLst>
              <p:custData r:id="rId9"/>
              <p:custData r:id="rId10"/>
            </p:custDataLst>
          </p:nvPr>
        </p:nvSpPr>
        <p:spPr>
          <a:xfrm>
            <a:off x="4090275" y="2194885"/>
            <a:ext cx="1171224"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Secciones</a:t>
            </a:r>
            <a:endParaRPr lang="en-US" sz="1600" dirty="0">
              <a:latin typeface="Raleway" panose="020B0503030101060003" pitchFamily="34" charset="0"/>
              <a:ea typeface="Segoe UI" pitchFamily="34" charset="0"/>
              <a:cs typeface="Segoe UI" pitchFamily="34" charset="0"/>
            </a:endParaRPr>
          </a:p>
        </p:txBody>
      </p:sp>
      <p:grpSp>
        <p:nvGrpSpPr>
          <p:cNvPr id="34" name="Grupo 33">
            <a:extLst>
              <a:ext uri="{FF2B5EF4-FFF2-40B4-BE49-F238E27FC236}">
                <a16:creationId xmlns:a16="http://schemas.microsoft.com/office/drawing/2014/main" id="{56845BA9-E412-426D-9846-C1A1102370A5}"/>
              </a:ext>
            </a:extLst>
          </p:cNvPr>
          <p:cNvGrpSpPr/>
          <p:nvPr>
            <p:custDataLst>
              <p:custData r:id="rId11"/>
            </p:custDataLst>
          </p:nvPr>
        </p:nvGrpSpPr>
        <p:grpSpPr>
          <a:xfrm>
            <a:off x="474338" y="2958820"/>
            <a:ext cx="1202062" cy="292388"/>
            <a:chOff x="474338" y="2958820"/>
            <a:chExt cx="1202062" cy="292388"/>
          </a:xfrm>
        </p:grpSpPr>
        <p:sp>
          <p:nvSpPr>
            <p:cNvPr id="196" name="Rectángulo: esquinas redondeadas 195">
              <a:extLst>
                <a:ext uri="{FF2B5EF4-FFF2-40B4-BE49-F238E27FC236}">
                  <a16:creationId xmlns:a16="http://schemas.microsoft.com/office/drawing/2014/main" id="{8F0053C7-BE9E-422F-BAC2-C614F7FEC805}"/>
                </a:ext>
              </a:extLst>
            </p:cNvPr>
            <p:cNvSpPr/>
            <p:nvPr/>
          </p:nvSpPr>
          <p:spPr>
            <a:xfrm>
              <a:off x="474338" y="2958820"/>
              <a:ext cx="120206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97" name="Content">
              <a:hlinkClick r:id="rId47" action="ppaction://hlinksldjump"/>
              <a:extLst>
                <a:ext uri="{FF2B5EF4-FFF2-40B4-BE49-F238E27FC236}">
                  <a16:creationId xmlns:a16="http://schemas.microsoft.com/office/drawing/2014/main" id="{AA017A65-BF04-49B9-AF06-EA05625F7D5A}"/>
                </a:ext>
              </a:extLst>
            </p:cNvPr>
            <p:cNvSpPr txBox="1"/>
            <p:nvPr>
              <p:custDataLst>
                <p:custData r:id="rId31"/>
              </p:custDataLst>
            </p:nvPr>
          </p:nvSpPr>
          <p:spPr>
            <a:xfrm>
              <a:off x="474339" y="2958820"/>
              <a:ext cx="915348" cy="292388"/>
            </a:xfrm>
            <a:prstGeom prst="rect">
              <a:avLst/>
            </a:prstGeom>
            <a:noFill/>
          </p:spPr>
          <p:txBody>
            <a:bodyPr wrap="square" lIns="91440" tIns="18288" rIns="91440" bIns="27432" rtlCol="0" anchor="ctr" anchorCtr="0">
              <a:spAutoFit/>
            </a:bodyPr>
            <a:lstStyle/>
            <a:p>
              <a:pPr algn="ctr"/>
              <a:r>
                <a:rPr lang="en-US" sz="1600" dirty="0">
                  <a:solidFill>
                    <a:schemeClr val="bg1"/>
                  </a:solidFill>
                  <a:latin typeface="Raleway" panose="020B0503030101060003" pitchFamily="34" charset="0"/>
                  <a:ea typeface="Segoe UI" pitchFamily="34" charset="0"/>
                  <a:cs typeface="Segoe UI" pitchFamily="34" charset="0"/>
                </a:rPr>
                <a:t>Nuevo</a:t>
              </a:r>
            </a:p>
          </p:txBody>
        </p:sp>
        <p:pic>
          <p:nvPicPr>
            <p:cNvPr id="198" name="Gráfico 197">
              <a:hlinkClick r:id="rId47" action="ppaction://hlinksldjump"/>
              <a:extLst>
                <a:ext uri="{FF2B5EF4-FFF2-40B4-BE49-F238E27FC236}">
                  <a16:creationId xmlns:a16="http://schemas.microsoft.com/office/drawing/2014/main" id="{F32883CB-575C-41EB-A598-913993B1A7C0}"/>
                </a:ext>
              </a:extLst>
            </p:cNvPr>
            <p:cNvPicPr>
              <a:picLocks noChangeAspect="1"/>
            </p:cNvPicPr>
            <p:nvPr/>
          </p:nvPicPr>
          <p:blipFill>
            <a:blip r:embed="rId48">
              <a:extLst>
                <a:ext uri="{28A0092B-C50C-407E-A947-70E740481C1C}">
                  <a14:useLocalDpi xmlns:a14="http://schemas.microsoft.com/office/drawing/2010/main" val="0"/>
                </a:ext>
                <a:ext uri="{96DAC541-7B7A-43D3-8B79-37D633B846F1}">
                  <asvg:svgBlip xmlns:asvg="http://schemas.microsoft.com/office/drawing/2016/SVG/main" r:embed="rId49"/>
                </a:ext>
              </a:extLst>
            </a:blip>
            <a:stretch>
              <a:fillRect/>
            </a:stretch>
          </p:blipFill>
          <p:spPr>
            <a:xfrm>
              <a:off x="1401005" y="2979014"/>
              <a:ext cx="252000" cy="252000"/>
            </a:xfrm>
            <a:prstGeom prst="rect">
              <a:avLst/>
            </a:prstGeom>
          </p:spPr>
        </p:pic>
      </p:grpSp>
      <p:grpSp>
        <p:nvGrpSpPr>
          <p:cNvPr id="35" name="Grupo 34">
            <a:extLst>
              <a:ext uri="{FF2B5EF4-FFF2-40B4-BE49-F238E27FC236}">
                <a16:creationId xmlns:a16="http://schemas.microsoft.com/office/drawing/2014/main" id="{4E70D205-BD6B-4FF1-A5C6-9093FA92FB12}"/>
              </a:ext>
            </a:extLst>
          </p:cNvPr>
          <p:cNvGrpSpPr/>
          <p:nvPr/>
        </p:nvGrpSpPr>
        <p:grpSpPr>
          <a:xfrm>
            <a:off x="474338" y="3333462"/>
            <a:ext cx="2317751" cy="868680"/>
            <a:chOff x="474338" y="3333462"/>
            <a:chExt cx="2317751" cy="868680"/>
          </a:xfrm>
        </p:grpSpPr>
        <p:grpSp>
          <p:nvGrpSpPr>
            <p:cNvPr id="12" name="Grupo 11">
              <a:extLst>
                <a:ext uri="{FF2B5EF4-FFF2-40B4-BE49-F238E27FC236}">
                  <a16:creationId xmlns:a16="http://schemas.microsoft.com/office/drawing/2014/main" id="{5C174B8F-7D53-48FD-BCC0-BA2F2BC1D9FA}"/>
                </a:ext>
              </a:extLst>
            </p:cNvPr>
            <p:cNvGrpSpPr/>
            <p:nvPr/>
          </p:nvGrpSpPr>
          <p:grpSpPr>
            <a:xfrm>
              <a:off x="474338" y="3333462"/>
              <a:ext cx="2317751" cy="868680"/>
              <a:chOff x="474338" y="3333462"/>
              <a:chExt cx="2317751" cy="868680"/>
            </a:xfrm>
          </p:grpSpPr>
          <p:sp>
            <p:nvSpPr>
              <p:cNvPr id="93" name="Rectángulo: esquinas redondeadas 92">
                <a:extLst>
                  <a:ext uri="{FF2B5EF4-FFF2-40B4-BE49-F238E27FC236}">
                    <a16:creationId xmlns:a16="http://schemas.microsoft.com/office/drawing/2014/main" id="{35FFA14E-38D0-447D-A78B-0EB71FAFA4D4}"/>
                  </a:ext>
                </a:extLst>
              </p:cNvPr>
              <p:cNvSpPr/>
              <p:nvPr/>
            </p:nvSpPr>
            <p:spPr>
              <a:xfrm>
                <a:off x="474338" y="3333462"/>
                <a:ext cx="2317751" cy="868680"/>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94" name="Gráfico 93">
                <a:extLst>
                  <a:ext uri="{FF2B5EF4-FFF2-40B4-BE49-F238E27FC236}">
                    <a16:creationId xmlns:a16="http://schemas.microsoft.com/office/drawing/2014/main" id="{05FFAEF6-4681-4F9D-AF59-ED4648641F21}"/>
                  </a:ext>
                </a:extLst>
              </p:cNvPr>
              <p:cNvPicPr>
                <a:picLocks noChangeAspect="1"/>
              </p:cNvPicPr>
              <p:nvPr/>
            </p:nvPicPr>
            <p:blipFill>
              <a:blip r:embed="rId50">
                <a:extLst>
                  <a:ext uri="{28A0092B-C50C-407E-A947-70E740481C1C}">
                    <a14:useLocalDpi xmlns:a14="http://schemas.microsoft.com/office/drawing/2010/main" val="0"/>
                  </a:ext>
                  <a:ext uri="{96DAC541-7B7A-43D3-8B79-37D633B846F1}">
                    <asvg:svgBlip xmlns:asvg="http://schemas.microsoft.com/office/drawing/2016/SVG/main" r:embed="rId51"/>
                  </a:ext>
                </a:extLst>
              </a:blip>
              <a:stretch>
                <a:fillRect/>
              </a:stretch>
            </p:blipFill>
            <p:spPr>
              <a:xfrm>
                <a:off x="556471" y="3407802"/>
                <a:ext cx="720000" cy="720000"/>
              </a:xfrm>
              <a:prstGeom prst="rect">
                <a:avLst/>
              </a:prstGeom>
              <a:effectLst>
                <a:outerShdw blurRad="50800" dist="38100" dir="2700000" algn="tl" rotWithShape="0">
                  <a:prstClr val="black">
                    <a:alpha val="40000"/>
                  </a:prstClr>
                </a:outerShdw>
              </a:effectLst>
            </p:spPr>
          </p:pic>
          <p:sp>
            <p:nvSpPr>
              <p:cNvPr id="95" name="Content">
                <a:extLst>
                  <a:ext uri="{FF2B5EF4-FFF2-40B4-BE49-F238E27FC236}">
                    <a16:creationId xmlns:a16="http://schemas.microsoft.com/office/drawing/2014/main" id="{FC2556C8-2166-4667-8D6C-46F30DC1A6C2}"/>
                  </a:ext>
                </a:extLst>
              </p:cNvPr>
              <p:cNvSpPr txBox="1"/>
              <p:nvPr>
                <p:custDataLst>
                  <p:custData r:id="rId29"/>
                  <p:custData r:id="rId30"/>
                </p:custDataLst>
              </p:nvPr>
            </p:nvSpPr>
            <p:spPr>
              <a:xfrm>
                <a:off x="1276470" y="3588155"/>
                <a:ext cx="1454350" cy="538609"/>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Informe final</a:t>
                </a:r>
              </a:p>
              <a:p>
                <a:r>
                  <a:rPr lang="en-US" sz="1600" dirty="0">
                    <a:solidFill>
                      <a:srgbClr val="000000"/>
                    </a:solidFill>
                    <a:latin typeface="Raleway" panose="020B0503030101060003" pitchFamily="34" charset="0"/>
                    <a:ea typeface="Segoe UI" pitchFamily="34" charset="0"/>
                    <a:cs typeface="Segoe UI" pitchFamily="34" charset="0"/>
                  </a:rPr>
                  <a:t>de la </a:t>
                </a:r>
                <a:r>
                  <a:rPr lang="en-US" sz="1600" dirty="0" err="1">
                    <a:solidFill>
                      <a:srgbClr val="000000"/>
                    </a:solidFill>
                    <a:latin typeface="Raleway" panose="020B0503030101060003" pitchFamily="34" charset="0"/>
                    <a:ea typeface="Segoe UI" pitchFamily="34" charset="0"/>
                    <a:cs typeface="Segoe UI" pitchFamily="34" charset="0"/>
                  </a:rPr>
                  <a:t>funda</a:t>
                </a:r>
                <a:r>
                  <a:rPr lang="en-US" sz="1600" dirty="0">
                    <a:solidFill>
                      <a:srgbClr val="000000"/>
                    </a:solidFill>
                    <a:latin typeface="Raleway" panose="020B0503030101060003" pitchFamily="34" charset="0"/>
                    <a:ea typeface="Segoe UI" pitchFamily="34" charset="0"/>
                    <a:cs typeface="Segoe UI" pitchFamily="34" charset="0"/>
                  </a:rPr>
                  <a:t>…</a:t>
                </a:r>
              </a:p>
            </p:txBody>
          </p:sp>
        </p:grpSp>
        <p:pic>
          <p:nvPicPr>
            <p:cNvPr id="98" name="Gráfico 97">
              <a:extLst>
                <a:ext uri="{FF2B5EF4-FFF2-40B4-BE49-F238E27FC236}">
                  <a16:creationId xmlns:a16="http://schemas.microsoft.com/office/drawing/2014/main" id="{2359D0F0-77AB-47B3-B79E-C892F169B5FE}"/>
                </a:ext>
              </a:extLst>
            </p:cNvPr>
            <p:cNvPicPr>
              <a:picLocks noChangeAspect="1"/>
            </p:cNvPicPr>
            <p:nvPr/>
          </p:nvPicPr>
          <p:blipFill>
            <a:blip r:embed="rId52">
              <a:extLst>
                <a:ext uri="{28A0092B-C50C-407E-A947-70E740481C1C}">
                  <a14:useLocalDpi xmlns:a14="http://schemas.microsoft.com/office/drawing/2010/main" val="0"/>
                </a:ext>
                <a:ext uri="{96DAC541-7B7A-43D3-8B79-37D633B846F1}">
                  <asvg:svgBlip xmlns:asvg="http://schemas.microsoft.com/office/drawing/2016/SVG/main" r:embed="rId53"/>
                </a:ext>
              </a:extLst>
            </a:blip>
            <a:stretch>
              <a:fillRect/>
            </a:stretch>
          </p:blipFill>
          <p:spPr>
            <a:xfrm>
              <a:off x="2495842" y="3377637"/>
              <a:ext cx="252000" cy="252000"/>
            </a:xfrm>
            <a:prstGeom prst="rect">
              <a:avLst/>
            </a:prstGeom>
          </p:spPr>
        </p:pic>
      </p:grpSp>
      <p:sp>
        <p:nvSpPr>
          <p:cNvPr id="99" name="Content">
            <a:extLst>
              <a:ext uri="{FF2B5EF4-FFF2-40B4-BE49-F238E27FC236}">
                <a16:creationId xmlns:a16="http://schemas.microsoft.com/office/drawing/2014/main" id="{113177E5-624B-4AC8-889F-D0A12F6EF69B}"/>
              </a:ext>
            </a:extLst>
          </p:cNvPr>
          <p:cNvSpPr txBox="1"/>
          <p:nvPr>
            <p:custDataLst>
              <p:custData r:id="rId12"/>
            </p:custDataLst>
          </p:nvPr>
        </p:nvSpPr>
        <p:spPr>
          <a:xfrm>
            <a:off x="362684" y="4249407"/>
            <a:ext cx="3828316" cy="384721"/>
          </a:xfrm>
          <a:prstGeom prst="rect">
            <a:avLst/>
          </a:prstGeom>
          <a:noFill/>
        </p:spPr>
        <p:txBody>
          <a:bodyPr wrap="squar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Ligas</a:t>
            </a:r>
            <a:endParaRPr lang="en-US" sz="2200" dirty="0">
              <a:latin typeface="Raleway" panose="020B0503030101060003" pitchFamily="34" charset="0"/>
              <a:ea typeface="Segoe UI" pitchFamily="34" charset="0"/>
              <a:cs typeface="Segoe UI" pitchFamily="34" charset="0"/>
            </a:endParaRPr>
          </a:p>
        </p:txBody>
      </p:sp>
      <p:sp>
        <p:nvSpPr>
          <p:cNvPr id="100" name="Elipse 99">
            <a:extLst>
              <a:ext uri="{FF2B5EF4-FFF2-40B4-BE49-F238E27FC236}">
                <a16:creationId xmlns:a16="http://schemas.microsoft.com/office/drawing/2014/main" id="{1577E52C-1015-4D92-A442-DA9F08C61859}"/>
              </a:ext>
            </a:extLst>
          </p:cNvPr>
          <p:cNvSpPr/>
          <p:nvPr/>
        </p:nvSpPr>
        <p:spPr>
          <a:xfrm>
            <a:off x="4903782" y="4686562"/>
            <a:ext cx="1962000" cy="1962000"/>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200" dirty="0">
                <a:latin typeface="Raleway" panose="020B0503030101060003" pitchFamily="34" charset="0"/>
              </a:rPr>
              <a:t>Fundamentación</a:t>
            </a:r>
          </a:p>
        </p:txBody>
      </p:sp>
      <p:pic>
        <p:nvPicPr>
          <p:cNvPr id="4" name="Gráfico 3">
            <a:extLst>
              <a:ext uri="{FF2B5EF4-FFF2-40B4-BE49-F238E27FC236}">
                <a16:creationId xmlns:a16="http://schemas.microsoft.com/office/drawing/2014/main" id="{120D0E4F-404F-4C2C-BFE0-D56080A9A0B3}"/>
              </a:ext>
            </a:extLst>
          </p:cNvPr>
          <p:cNvPicPr>
            <a:picLocks noChangeAspect="1"/>
          </p:cNvPicPr>
          <p:nvPr/>
        </p:nvPicPr>
        <p:blipFill>
          <a:blip r:embed="rId54">
            <a:extLst>
              <a:ext uri="{28A0092B-C50C-407E-A947-70E740481C1C}">
                <a14:useLocalDpi xmlns:a14="http://schemas.microsoft.com/office/drawing/2010/main" val="0"/>
              </a:ext>
              <a:ext uri="{96DAC541-7B7A-43D3-8B79-37D633B846F1}">
                <asvg:svgBlip xmlns:asvg="http://schemas.microsoft.com/office/drawing/2016/SVG/main" r:embed="rId55"/>
              </a:ext>
            </a:extLst>
          </a:blip>
          <a:stretch>
            <a:fillRect/>
          </a:stretch>
        </p:blipFill>
        <p:spPr>
          <a:xfrm>
            <a:off x="4474982" y="5541562"/>
            <a:ext cx="252000" cy="252000"/>
          </a:xfrm>
          <a:prstGeom prst="rect">
            <a:avLst/>
          </a:prstGeom>
        </p:spPr>
      </p:pic>
      <p:pic>
        <p:nvPicPr>
          <p:cNvPr id="102" name="Gráfico 101">
            <a:extLst>
              <a:ext uri="{FF2B5EF4-FFF2-40B4-BE49-F238E27FC236}">
                <a16:creationId xmlns:a16="http://schemas.microsoft.com/office/drawing/2014/main" id="{2A2580FD-DA89-46C6-B30A-FE4C8ADD52CC}"/>
              </a:ext>
            </a:extLst>
          </p:cNvPr>
          <p:cNvPicPr>
            <a:picLocks noChangeAspect="1"/>
          </p:cNvPicPr>
          <p:nvPr/>
        </p:nvPicPr>
        <p:blipFill>
          <a:blip r:embed="rId54">
            <a:extLst>
              <a:ext uri="{28A0092B-C50C-407E-A947-70E740481C1C}">
                <a14:useLocalDpi xmlns:a14="http://schemas.microsoft.com/office/drawing/2010/main" val="0"/>
              </a:ext>
              <a:ext uri="{96DAC541-7B7A-43D3-8B79-37D633B846F1}">
                <asvg:svgBlip xmlns:asvg="http://schemas.microsoft.com/office/drawing/2016/SVG/main" r:embed="rId55"/>
              </a:ext>
            </a:extLst>
          </a:blip>
          <a:stretch>
            <a:fillRect/>
          </a:stretch>
        </p:blipFill>
        <p:spPr>
          <a:xfrm flipH="1">
            <a:off x="7065934" y="5541562"/>
            <a:ext cx="252000" cy="252000"/>
          </a:xfrm>
          <a:prstGeom prst="rect">
            <a:avLst/>
          </a:prstGeom>
        </p:spPr>
      </p:pic>
      <p:grpSp>
        <p:nvGrpSpPr>
          <p:cNvPr id="103" name="Grupo 102">
            <a:extLst>
              <a:ext uri="{FF2B5EF4-FFF2-40B4-BE49-F238E27FC236}">
                <a16:creationId xmlns:a16="http://schemas.microsoft.com/office/drawing/2014/main" id="{57917823-A850-4C44-9F2D-7872A42FF591}"/>
              </a:ext>
            </a:extLst>
          </p:cNvPr>
          <p:cNvGrpSpPr/>
          <p:nvPr>
            <p:custDataLst>
              <p:custData r:id="rId13"/>
              <p:custData r:id="rId14"/>
            </p:custDataLst>
          </p:nvPr>
        </p:nvGrpSpPr>
        <p:grpSpPr>
          <a:xfrm>
            <a:off x="422305" y="4685545"/>
            <a:ext cx="2367292" cy="292388"/>
            <a:chOff x="457886" y="2253139"/>
            <a:chExt cx="2367292" cy="292388"/>
          </a:xfrm>
        </p:grpSpPr>
        <p:sp>
          <p:nvSpPr>
            <p:cNvPr id="104" name="Content">
              <a:extLst>
                <a:ext uri="{FF2B5EF4-FFF2-40B4-BE49-F238E27FC236}">
                  <a16:creationId xmlns:a16="http://schemas.microsoft.com/office/drawing/2014/main" id="{CF291C77-E5BD-4468-BA10-9C4FBBD3A215}"/>
                </a:ext>
              </a:extLst>
            </p:cNvPr>
            <p:cNvSpPr txBox="1"/>
            <p:nvPr>
              <p:custDataLst>
                <p:custData r:id="rId28"/>
              </p:custDataLst>
            </p:nvPr>
          </p:nvSpPr>
          <p:spPr>
            <a:xfrm>
              <a:off x="457886" y="2253139"/>
              <a:ext cx="2090637"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Evaluación</a:t>
              </a:r>
              <a:r>
                <a:rPr lang="en-US" sz="1600" dirty="0">
                  <a:solidFill>
                    <a:srgbClr val="000000"/>
                  </a:solidFill>
                  <a:latin typeface="Raleway" panose="020B0503030101060003" pitchFamily="34" charset="0"/>
                  <a:ea typeface="Segoe UI" pitchFamily="34" charset="0"/>
                  <a:cs typeface="Segoe UI" pitchFamily="34" charset="0"/>
                </a:rPr>
                <a:t> de PEE’s</a:t>
              </a:r>
            </a:p>
          </p:txBody>
        </p:sp>
        <p:pic>
          <p:nvPicPr>
            <p:cNvPr id="105" name="Gráfico 104">
              <a:extLst>
                <a:ext uri="{FF2B5EF4-FFF2-40B4-BE49-F238E27FC236}">
                  <a16:creationId xmlns:a16="http://schemas.microsoft.com/office/drawing/2014/main" id="{5213C748-46E1-468E-A70C-ADFA9FDC288D}"/>
                </a:ext>
              </a:extLst>
            </p:cNvPr>
            <p:cNvPicPr>
              <a:picLocks noChangeAspect="1"/>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2625677" y="2267018"/>
              <a:ext cx="199501" cy="252000"/>
            </a:xfrm>
            <a:prstGeom prst="rect">
              <a:avLst/>
            </a:prstGeom>
          </p:spPr>
        </p:pic>
      </p:grpSp>
      <p:grpSp>
        <p:nvGrpSpPr>
          <p:cNvPr id="106" name="Grupo 105">
            <a:extLst>
              <a:ext uri="{FF2B5EF4-FFF2-40B4-BE49-F238E27FC236}">
                <a16:creationId xmlns:a16="http://schemas.microsoft.com/office/drawing/2014/main" id="{062BADBA-E0F6-4FAE-9BA5-44CCE8A8390E}"/>
              </a:ext>
            </a:extLst>
          </p:cNvPr>
          <p:cNvGrpSpPr/>
          <p:nvPr>
            <p:custDataLst>
              <p:custData r:id="rId15"/>
              <p:custData r:id="rId16"/>
            </p:custDataLst>
          </p:nvPr>
        </p:nvGrpSpPr>
        <p:grpSpPr>
          <a:xfrm>
            <a:off x="7396431" y="4679230"/>
            <a:ext cx="2367292" cy="292388"/>
            <a:chOff x="457886" y="2253139"/>
            <a:chExt cx="2367292" cy="292388"/>
          </a:xfrm>
        </p:grpSpPr>
        <p:sp>
          <p:nvSpPr>
            <p:cNvPr id="107" name="Content">
              <a:extLst>
                <a:ext uri="{FF2B5EF4-FFF2-40B4-BE49-F238E27FC236}">
                  <a16:creationId xmlns:a16="http://schemas.microsoft.com/office/drawing/2014/main" id="{DC50213B-19E2-444E-8FE3-6C12EB8545D6}"/>
                </a:ext>
              </a:extLst>
            </p:cNvPr>
            <p:cNvSpPr txBox="1"/>
            <p:nvPr>
              <p:custDataLst>
                <p:custData r:id="rId27"/>
              </p:custDataLst>
            </p:nvPr>
          </p:nvSpPr>
          <p:spPr>
            <a:xfrm>
              <a:off x="457886" y="2253139"/>
              <a:ext cx="2090637"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Evaluación</a:t>
              </a:r>
              <a:r>
                <a:rPr lang="en-US" sz="1600" dirty="0">
                  <a:solidFill>
                    <a:srgbClr val="000000"/>
                  </a:solidFill>
                  <a:latin typeface="Raleway" panose="020B0503030101060003" pitchFamily="34" charset="0"/>
                  <a:ea typeface="Segoe UI" pitchFamily="34" charset="0"/>
                  <a:cs typeface="Segoe UI" pitchFamily="34" charset="0"/>
                </a:rPr>
                <a:t> de PEE’s</a:t>
              </a:r>
            </a:p>
          </p:txBody>
        </p:sp>
        <p:pic>
          <p:nvPicPr>
            <p:cNvPr id="108" name="Gráfico 107">
              <a:extLst>
                <a:ext uri="{FF2B5EF4-FFF2-40B4-BE49-F238E27FC236}">
                  <a16:creationId xmlns:a16="http://schemas.microsoft.com/office/drawing/2014/main" id="{E9F79997-DF56-4CDC-9512-78210BC782C7}"/>
                </a:ext>
              </a:extLst>
            </p:cNvPr>
            <p:cNvPicPr>
              <a:picLocks noChangeAspect="1"/>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2625677" y="2267018"/>
              <a:ext cx="199501" cy="252000"/>
            </a:xfrm>
            <a:prstGeom prst="rect">
              <a:avLst/>
            </a:prstGeom>
          </p:spPr>
        </p:pic>
      </p:grpSp>
      <p:grpSp>
        <p:nvGrpSpPr>
          <p:cNvPr id="109" name="Grupo 108">
            <a:extLst>
              <a:ext uri="{FF2B5EF4-FFF2-40B4-BE49-F238E27FC236}">
                <a16:creationId xmlns:a16="http://schemas.microsoft.com/office/drawing/2014/main" id="{5562D7DD-DA77-42A9-BC78-3D218670DFAF}"/>
              </a:ext>
            </a:extLst>
          </p:cNvPr>
          <p:cNvGrpSpPr/>
          <p:nvPr/>
        </p:nvGrpSpPr>
        <p:grpSpPr>
          <a:xfrm>
            <a:off x="2910681" y="4679230"/>
            <a:ext cx="1405754" cy="292388"/>
            <a:chOff x="4994282" y="5290814"/>
            <a:chExt cx="1405754" cy="292388"/>
          </a:xfrm>
        </p:grpSpPr>
        <p:sp>
          <p:nvSpPr>
            <p:cNvPr id="110" name="Rectángulo: esquinas redondeadas 109">
              <a:extLst>
                <a:ext uri="{FF2B5EF4-FFF2-40B4-BE49-F238E27FC236}">
                  <a16:creationId xmlns:a16="http://schemas.microsoft.com/office/drawing/2014/main" id="{5981B03D-AE80-4691-BD28-878D2AAE262B}"/>
                </a:ext>
              </a:extLst>
            </p:cNvPr>
            <p:cNvSpPr/>
            <p:nvPr/>
          </p:nvSpPr>
          <p:spPr>
            <a:xfrm>
              <a:off x="4994282" y="5290814"/>
              <a:ext cx="1405754"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2" name="Content">
              <a:extLst>
                <a:ext uri="{FF2B5EF4-FFF2-40B4-BE49-F238E27FC236}">
                  <a16:creationId xmlns:a16="http://schemas.microsoft.com/office/drawing/2014/main" id="{FAF9AB6C-A4D1-4B35-A2AF-70E955025F65}"/>
                </a:ext>
              </a:extLst>
            </p:cNvPr>
            <p:cNvSpPr txBox="1"/>
            <p:nvPr>
              <p:custDataLst>
                <p:custData r:id="rId26"/>
              </p:custDataLst>
            </p:nvPr>
          </p:nvSpPr>
          <p:spPr>
            <a:xfrm>
              <a:off x="4994282" y="5290814"/>
              <a:ext cx="1106127"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Agregar</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113" name="Gráfico 112">
              <a:extLst>
                <a:ext uri="{FF2B5EF4-FFF2-40B4-BE49-F238E27FC236}">
                  <a16:creationId xmlns:a16="http://schemas.microsoft.com/office/drawing/2014/main" id="{EC045F0D-0B68-4311-8B92-6688C6AB8324}"/>
                </a:ext>
              </a:extLst>
            </p:cNvPr>
            <p:cNvPicPr>
              <a:picLocks noChangeAspect="1"/>
            </p:cNvPicPr>
            <p:nvPr/>
          </p:nvPicPr>
          <p:blipFill>
            <a:blip r:embed="rId48">
              <a:extLst>
                <a:ext uri="{28A0092B-C50C-407E-A947-70E740481C1C}">
                  <a14:useLocalDpi xmlns:a14="http://schemas.microsoft.com/office/drawing/2010/main" val="0"/>
                </a:ext>
                <a:ext uri="{96DAC541-7B7A-43D3-8B79-37D633B846F1}">
                  <asvg:svgBlip xmlns:asvg="http://schemas.microsoft.com/office/drawing/2016/SVG/main" r:embed="rId49"/>
                </a:ext>
              </a:extLst>
            </a:blip>
            <a:stretch>
              <a:fillRect/>
            </a:stretch>
          </p:blipFill>
          <p:spPr>
            <a:xfrm>
              <a:off x="6124223" y="5311008"/>
              <a:ext cx="252000" cy="252000"/>
            </a:xfrm>
            <a:prstGeom prst="rect">
              <a:avLst/>
            </a:prstGeom>
          </p:spPr>
        </p:pic>
      </p:grpSp>
      <p:grpSp>
        <p:nvGrpSpPr>
          <p:cNvPr id="114" name="Grupo 113">
            <a:extLst>
              <a:ext uri="{FF2B5EF4-FFF2-40B4-BE49-F238E27FC236}">
                <a16:creationId xmlns:a16="http://schemas.microsoft.com/office/drawing/2014/main" id="{4D2A7091-F324-44D5-A512-3045541C79F2}"/>
              </a:ext>
            </a:extLst>
          </p:cNvPr>
          <p:cNvGrpSpPr/>
          <p:nvPr/>
        </p:nvGrpSpPr>
        <p:grpSpPr>
          <a:xfrm>
            <a:off x="9910273" y="4672915"/>
            <a:ext cx="1405754" cy="292388"/>
            <a:chOff x="4994282" y="5290814"/>
            <a:chExt cx="1405754" cy="292388"/>
          </a:xfrm>
        </p:grpSpPr>
        <p:sp>
          <p:nvSpPr>
            <p:cNvPr id="115" name="Rectángulo: esquinas redondeadas 114">
              <a:extLst>
                <a:ext uri="{FF2B5EF4-FFF2-40B4-BE49-F238E27FC236}">
                  <a16:creationId xmlns:a16="http://schemas.microsoft.com/office/drawing/2014/main" id="{CB46AE05-9C8C-4AF8-9BB5-EFC52A4D5345}"/>
                </a:ext>
              </a:extLst>
            </p:cNvPr>
            <p:cNvSpPr/>
            <p:nvPr/>
          </p:nvSpPr>
          <p:spPr>
            <a:xfrm>
              <a:off x="4994282" y="5290814"/>
              <a:ext cx="1405754"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6" name="Content">
              <a:extLst>
                <a:ext uri="{FF2B5EF4-FFF2-40B4-BE49-F238E27FC236}">
                  <a16:creationId xmlns:a16="http://schemas.microsoft.com/office/drawing/2014/main" id="{8192AE5D-62B0-4F88-BD67-3F889D4C04B8}"/>
                </a:ext>
              </a:extLst>
            </p:cNvPr>
            <p:cNvSpPr txBox="1"/>
            <p:nvPr>
              <p:custDataLst>
                <p:custData r:id="rId25"/>
              </p:custDataLst>
            </p:nvPr>
          </p:nvSpPr>
          <p:spPr>
            <a:xfrm>
              <a:off x="4994282" y="5290814"/>
              <a:ext cx="1106127"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Agregar</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117" name="Gráfico 116">
              <a:extLst>
                <a:ext uri="{FF2B5EF4-FFF2-40B4-BE49-F238E27FC236}">
                  <a16:creationId xmlns:a16="http://schemas.microsoft.com/office/drawing/2014/main" id="{BB9FF7B0-2F95-4BBF-AE06-776B91FC8084}"/>
                </a:ext>
              </a:extLst>
            </p:cNvPr>
            <p:cNvPicPr>
              <a:picLocks noChangeAspect="1"/>
            </p:cNvPicPr>
            <p:nvPr/>
          </p:nvPicPr>
          <p:blipFill>
            <a:blip r:embed="rId48">
              <a:extLst>
                <a:ext uri="{28A0092B-C50C-407E-A947-70E740481C1C}">
                  <a14:useLocalDpi xmlns:a14="http://schemas.microsoft.com/office/drawing/2010/main" val="0"/>
                </a:ext>
                <a:ext uri="{96DAC541-7B7A-43D3-8B79-37D633B846F1}">
                  <asvg:svgBlip xmlns:asvg="http://schemas.microsoft.com/office/drawing/2016/SVG/main" r:embed="rId49"/>
                </a:ext>
              </a:extLst>
            </a:blip>
            <a:stretch>
              <a:fillRect/>
            </a:stretch>
          </p:blipFill>
          <p:spPr>
            <a:xfrm>
              <a:off x="6124223" y="5311008"/>
              <a:ext cx="252000" cy="252000"/>
            </a:xfrm>
            <a:prstGeom prst="rect">
              <a:avLst/>
            </a:prstGeom>
          </p:spPr>
        </p:pic>
      </p:grpSp>
      <p:grpSp>
        <p:nvGrpSpPr>
          <p:cNvPr id="118" name="Grupo 117">
            <a:extLst>
              <a:ext uri="{FF2B5EF4-FFF2-40B4-BE49-F238E27FC236}">
                <a16:creationId xmlns:a16="http://schemas.microsoft.com/office/drawing/2014/main" id="{3121FCED-8EF2-4552-818A-1E28763E6E1A}"/>
              </a:ext>
            </a:extLst>
          </p:cNvPr>
          <p:cNvGrpSpPr/>
          <p:nvPr>
            <p:custDataLst>
              <p:custData r:id="rId17"/>
            </p:custDataLst>
          </p:nvPr>
        </p:nvGrpSpPr>
        <p:grpSpPr>
          <a:xfrm>
            <a:off x="480030" y="5126063"/>
            <a:ext cx="3836405" cy="292388"/>
            <a:chOff x="4760668" y="4237301"/>
            <a:chExt cx="2616422" cy="292388"/>
          </a:xfrm>
        </p:grpSpPr>
        <p:sp>
          <p:nvSpPr>
            <p:cNvPr id="119" name="Rectángulo: esquinas redondeadas 118">
              <a:extLst>
                <a:ext uri="{FF2B5EF4-FFF2-40B4-BE49-F238E27FC236}">
                  <a16:creationId xmlns:a16="http://schemas.microsoft.com/office/drawing/2014/main" id="{91B132AE-86C4-4874-88E2-0645BE1042D9}"/>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0" name="Content">
              <a:extLst>
                <a:ext uri="{FF2B5EF4-FFF2-40B4-BE49-F238E27FC236}">
                  <a16:creationId xmlns:a16="http://schemas.microsoft.com/office/drawing/2014/main" id="{F346107E-B3BE-4C08-A37B-C3A61CACEA0B}"/>
                </a:ext>
              </a:extLst>
            </p:cNvPr>
            <p:cNvSpPr txBox="1"/>
            <p:nvPr>
              <p:custDataLst>
                <p:custData r:id="rId24"/>
              </p:custDataLst>
            </p:nvPr>
          </p:nvSpPr>
          <p:spPr>
            <a:xfrm>
              <a:off x="4760668" y="4237301"/>
              <a:ext cx="2616422"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Evaluación</a:t>
              </a:r>
              <a:r>
                <a:rPr lang="en-US" sz="1600" dirty="0">
                  <a:latin typeface="Raleway" panose="020B0503030101060003" pitchFamily="34" charset="0"/>
                  <a:ea typeface="Segoe UI" pitchFamily="34" charset="0"/>
                  <a:cs typeface="Segoe UI" pitchFamily="34" charset="0"/>
                </a:rPr>
                <a:t> de PEE’s</a:t>
              </a:r>
            </a:p>
          </p:txBody>
        </p:sp>
      </p:grpSp>
      <p:grpSp>
        <p:nvGrpSpPr>
          <p:cNvPr id="121" name="Grupo 120">
            <a:extLst>
              <a:ext uri="{FF2B5EF4-FFF2-40B4-BE49-F238E27FC236}">
                <a16:creationId xmlns:a16="http://schemas.microsoft.com/office/drawing/2014/main" id="{7E2C0CA4-6FD9-49ED-AD8C-D173A490C37B}"/>
              </a:ext>
            </a:extLst>
          </p:cNvPr>
          <p:cNvGrpSpPr/>
          <p:nvPr>
            <p:custDataLst>
              <p:custData r:id="rId18"/>
            </p:custDataLst>
          </p:nvPr>
        </p:nvGrpSpPr>
        <p:grpSpPr>
          <a:xfrm>
            <a:off x="480030" y="5506977"/>
            <a:ext cx="3836405" cy="292388"/>
            <a:chOff x="4760668" y="4237301"/>
            <a:chExt cx="2616422" cy="292388"/>
          </a:xfrm>
        </p:grpSpPr>
        <p:sp>
          <p:nvSpPr>
            <p:cNvPr id="122" name="Rectángulo: esquinas redondeadas 121">
              <a:extLst>
                <a:ext uri="{FF2B5EF4-FFF2-40B4-BE49-F238E27FC236}">
                  <a16:creationId xmlns:a16="http://schemas.microsoft.com/office/drawing/2014/main" id="{B030A25D-1ABA-4C68-970F-83753276D3DD}"/>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3" name="Content">
              <a:extLst>
                <a:ext uri="{FF2B5EF4-FFF2-40B4-BE49-F238E27FC236}">
                  <a16:creationId xmlns:a16="http://schemas.microsoft.com/office/drawing/2014/main" id="{131376AB-8A01-442A-929E-2430ED588D1A}"/>
                </a:ext>
              </a:extLst>
            </p:cNvPr>
            <p:cNvSpPr txBox="1"/>
            <p:nvPr>
              <p:custDataLst>
                <p:custData r:id="rId23"/>
              </p:custDataLst>
            </p:nvPr>
          </p:nvSpPr>
          <p:spPr>
            <a:xfrm>
              <a:off x="4760668" y="4237301"/>
              <a:ext cx="2616422"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Visión</a:t>
              </a:r>
              <a:endParaRPr lang="en-US" sz="1600" dirty="0">
                <a:latin typeface="Raleway" panose="020B0503030101060003" pitchFamily="34" charset="0"/>
                <a:ea typeface="Segoe UI" pitchFamily="34" charset="0"/>
                <a:cs typeface="Segoe UI" pitchFamily="34" charset="0"/>
              </a:endParaRPr>
            </a:p>
          </p:txBody>
        </p:sp>
      </p:grpSp>
      <p:grpSp>
        <p:nvGrpSpPr>
          <p:cNvPr id="130" name="Grupo 129">
            <a:extLst>
              <a:ext uri="{FF2B5EF4-FFF2-40B4-BE49-F238E27FC236}">
                <a16:creationId xmlns:a16="http://schemas.microsoft.com/office/drawing/2014/main" id="{AB31DFD4-EF08-4A0B-BF8E-5BC641999E35}"/>
              </a:ext>
            </a:extLst>
          </p:cNvPr>
          <p:cNvGrpSpPr/>
          <p:nvPr>
            <p:custDataLst>
              <p:custData r:id="rId19"/>
            </p:custDataLst>
          </p:nvPr>
        </p:nvGrpSpPr>
        <p:grpSpPr>
          <a:xfrm>
            <a:off x="7479622" y="5126063"/>
            <a:ext cx="3836405" cy="292388"/>
            <a:chOff x="4760668" y="4237301"/>
            <a:chExt cx="2616422" cy="292388"/>
          </a:xfrm>
        </p:grpSpPr>
        <p:sp>
          <p:nvSpPr>
            <p:cNvPr id="131" name="Rectángulo: esquinas redondeadas 130">
              <a:extLst>
                <a:ext uri="{FF2B5EF4-FFF2-40B4-BE49-F238E27FC236}">
                  <a16:creationId xmlns:a16="http://schemas.microsoft.com/office/drawing/2014/main" id="{DB5960DE-33E3-4E61-9BF0-D0B57A7EE2EE}"/>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2" name="Content">
              <a:extLst>
                <a:ext uri="{FF2B5EF4-FFF2-40B4-BE49-F238E27FC236}">
                  <a16:creationId xmlns:a16="http://schemas.microsoft.com/office/drawing/2014/main" id="{24688E29-50D2-4D36-AC6D-725087CF6CAE}"/>
                </a:ext>
              </a:extLst>
            </p:cNvPr>
            <p:cNvSpPr txBox="1"/>
            <p:nvPr>
              <p:custDataLst>
                <p:custData r:id="rId22"/>
              </p:custDataLst>
            </p:nvPr>
          </p:nvSpPr>
          <p:spPr>
            <a:xfrm>
              <a:off x="4760668" y="4237301"/>
              <a:ext cx="2616422"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Objetivos</a:t>
              </a:r>
              <a:endParaRPr lang="en-US" sz="1600" dirty="0">
                <a:latin typeface="Raleway" panose="020B0503030101060003" pitchFamily="34" charset="0"/>
                <a:ea typeface="Segoe UI" pitchFamily="34" charset="0"/>
                <a:cs typeface="Segoe UI" pitchFamily="34" charset="0"/>
              </a:endParaRPr>
            </a:p>
          </p:txBody>
        </p:sp>
      </p:grpSp>
      <p:grpSp>
        <p:nvGrpSpPr>
          <p:cNvPr id="133" name="Grupo 132">
            <a:extLst>
              <a:ext uri="{FF2B5EF4-FFF2-40B4-BE49-F238E27FC236}">
                <a16:creationId xmlns:a16="http://schemas.microsoft.com/office/drawing/2014/main" id="{DD51488D-1A1E-41B2-B44B-37D1A9A29210}"/>
              </a:ext>
            </a:extLst>
          </p:cNvPr>
          <p:cNvGrpSpPr/>
          <p:nvPr>
            <p:custDataLst>
              <p:custData r:id="rId20"/>
            </p:custDataLst>
          </p:nvPr>
        </p:nvGrpSpPr>
        <p:grpSpPr>
          <a:xfrm>
            <a:off x="7479622" y="5506977"/>
            <a:ext cx="3836405" cy="292388"/>
            <a:chOff x="4760668" y="4237301"/>
            <a:chExt cx="2616422" cy="292388"/>
          </a:xfrm>
        </p:grpSpPr>
        <p:sp>
          <p:nvSpPr>
            <p:cNvPr id="137" name="Rectángulo: esquinas redondeadas 136">
              <a:extLst>
                <a:ext uri="{FF2B5EF4-FFF2-40B4-BE49-F238E27FC236}">
                  <a16:creationId xmlns:a16="http://schemas.microsoft.com/office/drawing/2014/main" id="{F8DC0F13-5DC1-4ADD-9ABC-58ED69A1C522}"/>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8" name="Content">
              <a:extLst>
                <a:ext uri="{FF2B5EF4-FFF2-40B4-BE49-F238E27FC236}">
                  <a16:creationId xmlns:a16="http://schemas.microsoft.com/office/drawing/2014/main" id="{72BC4DD1-66D5-46F7-8123-1F5BD1442DA8}"/>
                </a:ext>
              </a:extLst>
            </p:cNvPr>
            <p:cNvSpPr txBox="1"/>
            <p:nvPr>
              <p:custDataLst>
                <p:custData r:id="rId21"/>
              </p:custDataLst>
            </p:nvPr>
          </p:nvSpPr>
          <p:spPr>
            <a:xfrm>
              <a:off x="4760668" y="4237301"/>
              <a:ext cx="2616422"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Misión</a:t>
              </a:r>
              <a:endParaRPr lang="en-US" sz="1600" dirty="0">
                <a:latin typeface="Raleway" panose="020B0503030101060003" pitchFamily="34" charset="0"/>
                <a:ea typeface="Segoe UI" pitchFamily="34" charset="0"/>
                <a:cs typeface="Segoe UI" pitchFamily="34" charset="0"/>
              </a:endParaRPr>
            </a:p>
          </p:txBody>
        </p:sp>
      </p:grpSp>
    </p:spTree>
    <p:extLst>
      <p:ext uri="{BB962C8B-B14F-4D97-AF65-F5344CB8AC3E}">
        <p14:creationId xmlns:p14="http://schemas.microsoft.com/office/powerpoint/2010/main" val="72166298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47"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48"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49"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http://www.uv.mx/dgdaie/dc/proceso</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50"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51"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52"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1737976"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Proceso</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53">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2045753" cy="446276"/>
          </a:xfrm>
          <a:prstGeom prst="rect">
            <a:avLst/>
          </a:prstGeom>
          <a:noFill/>
        </p:spPr>
        <p:txBody>
          <a:bodyPr wrap="none" lIns="91440" tIns="18288" rIns="91440" bIns="27432" rtlCol="0" anchor="ctr" anchorCtr="0">
            <a:spAutoFit/>
          </a:bodyPr>
          <a:lstStyle/>
          <a:p>
            <a:r>
              <a:rPr lang="en-US" sz="2600" dirty="0">
                <a:solidFill>
                  <a:srgbClr val="000000"/>
                </a:solidFill>
                <a:latin typeface="Raleway" panose="020B0503030101060003" pitchFamily="34" charset="0"/>
                <a:ea typeface="Segoe UI" pitchFamily="34" charset="0"/>
                <a:cs typeface="Segoe UI" pitchFamily="34" charset="0"/>
              </a:rPr>
              <a:t>Nuevo </a:t>
            </a:r>
            <a:r>
              <a:rPr lang="en-US" sz="2600" dirty="0" err="1">
                <a:solidFill>
                  <a:srgbClr val="000000"/>
                </a:solidFill>
                <a:latin typeface="Raleway" panose="020B0503030101060003" pitchFamily="34" charset="0"/>
                <a:ea typeface="Segoe UI" pitchFamily="34" charset="0"/>
                <a:cs typeface="Segoe UI" pitchFamily="34" charset="0"/>
              </a:rPr>
              <a:t>paso</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extLst>
                <a:ext uri="{FF2B5EF4-FFF2-40B4-BE49-F238E27FC236}">
                  <a16:creationId xmlns:a16="http://schemas.microsoft.com/office/drawing/2014/main" id="{E63BC99B-E73F-4F66-868B-2E3094EB5B9C}"/>
                </a:ext>
              </a:extLst>
            </p:cNvPr>
            <p:cNvSpPr txBox="1"/>
            <p:nvPr>
              <p:custDataLst>
                <p:custData r:id="rId44"/>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76" name="Grupo 75">
            <a:extLst>
              <a:ext uri="{FF2B5EF4-FFF2-40B4-BE49-F238E27FC236}">
                <a16:creationId xmlns:a16="http://schemas.microsoft.com/office/drawing/2014/main" id="{F38A7934-F9D2-4164-9E94-062A92AB4EF1}"/>
              </a:ext>
            </a:extLst>
          </p:cNvPr>
          <p:cNvGrpSpPr/>
          <p:nvPr>
            <p:custDataLst>
              <p:custData r:id="rId5"/>
            </p:custDataLst>
          </p:nvPr>
        </p:nvGrpSpPr>
        <p:grpSpPr>
          <a:xfrm>
            <a:off x="474338" y="2188346"/>
            <a:ext cx="3525632" cy="292389"/>
            <a:chOff x="3671888" y="3718559"/>
            <a:chExt cx="3557587" cy="292389"/>
          </a:xfrm>
        </p:grpSpPr>
        <p:sp>
          <p:nvSpPr>
            <p:cNvPr id="79" name="Rectángulo: esquinas redondeadas 78">
              <a:extLst>
                <a:ext uri="{FF2B5EF4-FFF2-40B4-BE49-F238E27FC236}">
                  <a16:creationId xmlns:a16="http://schemas.microsoft.com/office/drawing/2014/main" id="{D77080F1-EF69-445F-86D9-A97C1246B042}"/>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0" name="Content">
              <a:extLst>
                <a:ext uri="{FF2B5EF4-FFF2-40B4-BE49-F238E27FC236}">
                  <a16:creationId xmlns:a16="http://schemas.microsoft.com/office/drawing/2014/main" id="{AC4B6457-8EC0-48EC-A9B6-DED96F5D3D13}"/>
                </a:ext>
              </a:extLst>
            </p:cNvPr>
            <p:cNvSpPr txBox="1"/>
            <p:nvPr>
              <p:custDataLst>
                <p:custData r:id="rId43"/>
              </p:custDataLst>
            </p:nvPr>
          </p:nvSpPr>
          <p:spPr>
            <a:xfrm>
              <a:off x="3671888" y="3718559"/>
              <a:ext cx="3216705"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Fundamentación</a:t>
              </a:r>
              <a:endParaRPr lang="en-US" sz="1600" dirty="0">
                <a:latin typeface="Raleway" panose="020B0503030101060003" pitchFamily="34" charset="0"/>
                <a:ea typeface="Segoe UI" pitchFamily="34" charset="0"/>
                <a:cs typeface="Segoe UI" pitchFamily="34" charset="0"/>
              </a:endParaRPr>
            </a:p>
          </p:txBody>
        </p:sp>
      </p:grpSp>
      <p:sp>
        <p:nvSpPr>
          <p:cNvPr id="81" name="Content">
            <a:extLst>
              <a:ext uri="{FF2B5EF4-FFF2-40B4-BE49-F238E27FC236}">
                <a16:creationId xmlns:a16="http://schemas.microsoft.com/office/drawing/2014/main" id="{38886C05-A83A-44D8-B698-F1ECE575A315}"/>
              </a:ext>
            </a:extLst>
          </p:cNvPr>
          <p:cNvSpPr txBox="1"/>
          <p:nvPr>
            <p:custDataLst>
              <p:custData r:id="rId6"/>
            </p:custDataLst>
          </p:nvPr>
        </p:nvSpPr>
        <p:spPr>
          <a:xfrm>
            <a:off x="362684" y="2581864"/>
            <a:ext cx="3828316" cy="384721"/>
          </a:xfrm>
          <a:prstGeom prst="rect">
            <a:avLst/>
          </a:prstGeom>
          <a:noFill/>
        </p:spPr>
        <p:txBody>
          <a:bodyPr wrap="squar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Documentos</a:t>
            </a:r>
            <a:r>
              <a:rPr lang="en-US" sz="2200" dirty="0">
                <a:latin typeface="Raleway" panose="020B0503030101060003" pitchFamily="34" charset="0"/>
                <a:ea typeface="Segoe UI" pitchFamily="34" charset="0"/>
                <a:cs typeface="Segoe UI" pitchFamily="34" charset="0"/>
              </a:rPr>
              <a:t> y </a:t>
            </a:r>
            <a:r>
              <a:rPr lang="en-US" sz="2200" dirty="0" err="1">
                <a:latin typeface="Raleway" panose="020B0503030101060003" pitchFamily="34" charset="0"/>
                <a:ea typeface="Segoe UI" pitchFamily="34" charset="0"/>
                <a:cs typeface="Segoe UI" pitchFamily="34" charset="0"/>
              </a:rPr>
              <a:t>formatos</a:t>
            </a:r>
            <a:endParaRPr lang="en-US" sz="2200" dirty="0">
              <a:latin typeface="Raleway" panose="020B0503030101060003" pitchFamily="34" charset="0"/>
              <a:ea typeface="Segoe UI" pitchFamily="34" charset="0"/>
              <a:cs typeface="Segoe UI" pitchFamily="34" charset="0"/>
            </a:endParaRPr>
          </a:p>
        </p:txBody>
      </p:sp>
      <p:grpSp>
        <p:nvGrpSpPr>
          <p:cNvPr id="83" name="Grupo 82">
            <a:extLst>
              <a:ext uri="{FF2B5EF4-FFF2-40B4-BE49-F238E27FC236}">
                <a16:creationId xmlns:a16="http://schemas.microsoft.com/office/drawing/2014/main" id="{10DBB3CA-1D42-429B-947D-F28280290848}"/>
              </a:ext>
            </a:extLst>
          </p:cNvPr>
          <p:cNvGrpSpPr/>
          <p:nvPr>
            <p:custDataLst>
              <p:custData r:id="rId7"/>
            </p:custDataLst>
          </p:nvPr>
        </p:nvGrpSpPr>
        <p:grpSpPr>
          <a:xfrm>
            <a:off x="8874820" y="2188346"/>
            <a:ext cx="1457546" cy="292388"/>
            <a:chOff x="4760668" y="4237301"/>
            <a:chExt cx="2616422" cy="292388"/>
          </a:xfrm>
        </p:grpSpPr>
        <p:sp>
          <p:nvSpPr>
            <p:cNvPr id="85" name="Rectángulo: esquinas redondeadas 84">
              <a:extLst>
                <a:ext uri="{FF2B5EF4-FFF2-40B4-BE49-F238E27FC236}">
                  <a16:creationId xmlns:a16="http://schemas.microsoft.com/office/drawing/2014/main" id="{F74918E5-5600-4A05-B005-B98A3DDF5B11}"/>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6" name="Content">
              <a:extLst>
                <a:ext uri="{FF2B5EF4-FFF2-40B4-BE49-F238E27FC236}">
                  <a16:creationId xmlns:a16="http://schemas.microsoft.com/office/drawing/2014/main" id="{FD458BFB-B9FD-4C74-90CC-AE041F4549CE}"/>
                </a:ext>
              </a:extLst>
            </p:cNvPr>
            <p:cNvSpPr txBox="1"/>
            <p:nvPr>
              <p:custDataLst>
                <p:custData r:id="rId42"/>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Agregar</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90" name="Grupo 89">
            <a:extLst>
              <a:ext uri="{FF2B5EF4-FFF2-40B4-BE49-F238E27FC236}">
                <a16:creationId xmlns:a16="http://schemas.microsoft.com/office/drawing/2014/main" id="{EB90429A-E566-446B-BD64-35DE8F746C98}"/>
              </a:ext>
            </a:extLst>
          </p:cNvPr>
          <p:cNvGrpSpPr/>
          <p:nvPr>
            <p:custDataLst>
              <p:custData r:id="rId8"/>
            </p:custDataLst>
          </p:nvPr>
        </p:nvGrpSpPr>
        <p:grpSpPr>
          <a:xfrm>
            <a:off x="5249016" y="2188345"/>
            <a:ext cx="3525632" cy="292389"/>
            <a:chOff x="3671888" y="3718559"/>
            <a:chExt cx="3557587" cy="292389"/>
          </a:xfrm>
        </p:grpSpPr>
        <p:sp>
          <p:nvSpPr>
            <p:cNvPr id="91" name="Rectángulo: esquinas redondeadas 90">
              <a:extLst>
                <a:ext uri="{FF2B5EF4-FFF2-40B4-BE49-F238E27FC236}">
                  <a16:creationId xmlns:a16="http://schemas.microsoft.com/office/drawing/2014/main" id="{95FA4438-9C56-407E-975B-751521321712}"/>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7" name="Content">
              <a:extLst>
                <a:ext uri="{FF2B5EF4-FFF2-40B4-BE49-F238E27FC236}">
                  <a16:creationId xmlns:a16="http://schemas.microsoft.com/office/drawing/2014/main" id="{809D9A2A-A56A-4D93-BEDD-9B8A21EF372B}"/>
                </a:ext>
              </a:extLst>
            </p:cNvPr>
            <p:cNvSpPr txBox="1"/>
            <p:nvPr>
              <p:custDataLst>
                <p:custData r:id="rId41"/>
              </p:custDataLst>
            </p:nvPr>
          </p:nvSpPr>
          <p:spPr>
            <a:xfrm>
              <a:off x="3671888" y="3718559"/>
              <a:ext cx="3557587"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el </a:t>
              </a:r>
              <a:r>
                <a:rPr lang="en-US" sz="1600" dirty="0" err="1">
                  <a:solidFill>
                    <a:schemeClr val="bg1">
                      <a:lumMod val="50000"/>
                    </a:schemeClr>
                  </a:solidFill>
                  <a:latin typeface="Raleway" panose="020B0503030101060003" pitchFamily="34" charset="0"/>
                  <a:ea typeface="Segoe UI" pitchFamily="34" charset="0"/>
                  <a:cs typeface="Segoe UI" pitchFamily="34" charset="0"/>
                </a:rPr>
                <a:t>nombre</a:t>
              </a:r>
              <a:r>
                <a:rPr lang="en-US" sz="1600" dirty="0">
                  <a:solidFill>
                    <a:schemeClr val="bg1">
                      <a:lumMod val="50000"/>
                    </a:schemeClr>
                  </a:solidFill>
                  <a:latin typeface="Raleway" panose="020B0503030101060003" pitchFamily="34" charset="0"/>
                  <a:ea typeface="Segoe UI" pitchFamily="34" charset="0"/>
                  <a:cs typeface="Segoe UI" pitchFamily="34" charset="0"/>
                </a:rPr>
                <a:t> de una </a:t>
              </a:r>
              <a:r>
                <a:rPr lang="en-US" sz="1600" dirty="0" err="1">
                  <a:solidFill>
                    <a:schemeClr val="bg1">
                      <a:lumMod val="50000"/>
                    </a:schemeClr>
                  </a:solidFill>
                  <a:latin typeface="Raleway" panose="020B0503030101060003" pitchFamily="34" charset="0"/>
                  <a:ea typeface="Segoe UI" pitchFamily="34" charset="0"/>
                  <a:cs typeface="Segoe UI" pitchFamily="34" charset="0"/>
                </a:rPr>
                <a:t>sección</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grpSp>
        <p:nvGrpSpPr>
          <p:cNvPr id="134" name="Grupo 133">
            <a:extLst>
              <a:ext uri="{FF2B5EF4-FFF2-40B4-BE49-F238E27FC236}">
                <a16:creationId xmlns:a16="http://schemas.microsoft.com/office/drawing/2014/main" id="{B29ECBD8-02CB-4C04-9085-C79BD2419D24}"/>
              </a:ext>
            </a:extLst>
          </p:cNvPr>
          <p:cNvGrpSpPr/>
          <p:nvPr/>
        </p:nvGrpSpPr>
        <p:grpSpPr>
          <a:xfrm rot="10800000">
            <a:off x="11517817" y="2149685"/>
            <a:ext cx="180000" cy="4432199"/>
            <a:chOff x="10045700" y="1993900"/>
            <a:chExt cx="180000" cy="4544434"/>
          </a:xfrm>
        </p:grpSpPr>
        <p:sp>
          <p:nvSpPr>
            <p:cNvPr id="135" name="Rectángulo: esquinas redondeadas 134">
              <a:extLst>
                <a:ext uri="{FF2B5EF4-FFF2-40B4-BE49-F238E27FC236}">
                  <a16:creationId xmlns:a16="http://schemas.microsoft.com/office/drawing/2014/main" id="{C0F37859-C1BA-4A57-87E6-55D6E0F652A7}"/>
                </a:ext>
              </a:extLst>
            </p:cNvPr>
            <p:cNvSpPr/>
            <p:nvPr>
              <p:custDataLst>
                <p:custData r:id="rId40"/>
              </p:custDataLst>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6" name="Rectángulo: esquinas redondeadas 135">
              <a:extLst>
                <a:ext uri="{FF2B5EF4-FFF2-40B4-BE49-F238E27FC236}">
                  <a16:creationId xmlns:a16="http://schemas.microsoft.com/office/drawing/2014/main" id="{4521F905-C7FE-44AD-AA1C-E0BB2DCBE035}"/>
                </a:ext>
              </a:extLst>
            </p:cNvPr>
            <p:cNvSpPr/>
            <p:nvPr/>
          </p:nvSpPr>
          <p:spPr>
            <a:xfrm>
              <a:off x="10045700" y="5405147"/>
              <a:ext cx="180000" cy="1133187"/>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sp>
        <p:nvSpPr>
          <p:cNvPr id="190" name="Content">
            <a:extLst>
              <a:ext uri="{FF2B5EF4-FFF2-40B4-BE49-F238E27FC236}">
                <a16:creationId xmlns:a16="http://schemas.microsoft.com/office/drawing/2014/main" id="{7E5173A8-5B10-4B3A-908C-64A09BD041A5}"/>
              </a:ext>
            </a:extLst>
          </p:cNvPr>
          <p:cNvSpPr txBox="1"/>
          <p:nvPr>
            <p:custDataLst>
              <p:custData r:id="rId9"/>
              <p:custData r:id="rId10"/>
            </p:custDataLst>
          </p:nvPr>
        </p:nvSpPr>
        <p:spPr>
          <a:xfrm>
            <a:off x="4090275" y="2194885"/>
            <a:ext cx="1171224"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Secciones</a:t>
            </a:r>
            <a:endParaRPr lang="en-US" sz="1600" dirty="0">
              <a:latin typeface="Raleway" panose="020B0503030101060003" pitchFamily="34" charset="0"/>
              <a:ea typeface="Segoe UI" pitchFamily="34" charset="0"/>
              <a:cs typeface="Segoe UI" pitchFamily="34" charset="0"/>
            </a:endParaRPr>
          </a:p>
        </p:txBody>
      </p:sp>
      <p:grpSp>
        <p:nvGrpSpPr>
          <p:cNvPr id="34" name="Grupo 33">
            <a:extLst>
              <a:ext uri="{FF2B5EF4-FFF2-40B4-BE49-F238E27FC236}">
                <a16:creationId xmlns:a16="http://schemas.microsoft.com/office/drawing/2014/main" id="{56845BA9-E412-426D-9846-C1A1102370A5}"/>
              </a:ext>
            </a:extLst>
          </p:cNvPr>
          <p:cNvGrpSpPr/>
          <p:nvPr>
            <p:custDataLst>
              <p:custData r:id="rId11"/>
            </p:custDataLst>
          </p:nvPr>
        </p:nvGrpSpPr>
        <p:grpSpPr>
          <a:xfrm>
            <a:off x="474338" y="2958820"/>
            <a:ext cx="1202062" cy="292388"/>
            <a:chOff x="474338" y="2958820"/>
            <a:chExt cx="1202062" cy="292388"/>
          </a:xfrm>
        </p:grpSpPr>
        <p:sp>
          <p:nvSpPr>
            <p:cNvPr id="196" name="Rectángulo: esquinas redondeadas 195">
              <a:extLst>
                <a:ext uri="{FF2B5EF4-FFF2-40B4-BE49-F238E27FC236}">
                  <a16:creationId xmlns:a16="http://schemas.microsoft.com/office/drawing/2014/main" id="{8F0053C7-BE9E-422F-BAC2-C614F7FEC805}"/>
                </a:ext>
              </a:extLst>
            </p:cNvPr>
            <p:cNvSpPr/>
            <p:nvPr/>
          </p:nvSpPr>
          <p:spPr>
            <a:xfrm>
              <a:off x="474338" y="2958820"/>
              <a:ext cx="120206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97" name="Content">
              <a:extLst>
                <a:ext uri="{FF2B5EF4-FFF2-40B4-BE49-F238E27FC236}">
                  <a16:creationId xmlns:a16="http://schemas.microsoft.com/office/drawing/2014/main" id="{AA017A65-BF04-49B9-AF06-EA05625F7D5A}"/>
                </a:ext>
              </a:extLst>
            </p:cNvPr>
            <p:cNvSpPr txBox="1"/>
            <p:nvPr>
              <p:custDataLst>
                <p:custData r:id="rId39"/>
              </p:custDataLst>
            </p:nvPr>
          </p:nvSpPr>
          <p:spPr>
            <a:xfrm>
              <a:off x="474339" y="2958820"/>
              <a:ext cx="915348" cy="292388"/>
            </a:xfrm>
            <a:prstGeom prst="rect">
              <a:avLst/>
            </a:prstGeom>
            <a:noFill/>
          </p:spPr>
          <p:txBody>
            <a:bodyPr wrap="square" lIns="91440" tIns="18288" rIns="91440" bIns="27432" rtlCol="0" anchor="ctr" anchorCtr="0">
              <a:spAutoFit/>
            </a:bodyPr>
            <a:lstStyle/>
            <a:p>
              <a:pPr algn="ctr"/>
              <a:r>
                <a:rPr lang="en-US" sz="1600" dirty="0">
                  <a:solidFill>
                    <a:schemeClr val="bg1"/>
                  </a:solidFill>
                  <a:latin typeface="Raleway" panose="020B0503030101060003" pitchFamily="34" charset="0"/>
                  <a:ea typeface="Segoe UI" pitchFamily="34" charset="0"/>
                  <a:cs typeface="Segoe UI" pitchFamily="34" charset="0"/>
                </a:rPr>
                <a:t>Nuevo</a:t>
              </a:r>
            </a:p>
          </p:txBody>
        </p:sp>
        <p:pic>
          <p:nvPicPr>
            <p:cNvPr id="198" name="Gráfico 197">
              <a:extLst>
                <a:ext uri="{FF2B5EF4-FFF2-40B4-BE49-F238E27FC236}">
                  <a16:creationId xmlns:a16="http://schemas.microsoft.com/office/drawing/2014/main" id="{F32883CB-575C-41EB-A598-913993B1A7C0}"/>
                </a:ext>
              </a:extLst>
            </p:cNvPr>
            <p:cNvPicPr>
              <a:picLocks noChangeAspect="1"/>
            </p:cNvPicPr>
            <p:nvPr/>
          </p:nvPicPr>
          <p:blipFill>
            <a:blip r:embed="rId54">
              <a:extLst>
                <a:ext uri="{28A0092B-C50C-407E-A947-70E740481C1C}">
                  <a14:useLocalDpi xmlns:a14="http://schemas.microsoft.com/office/drawing/2010/main" val="0"/>
                </a:ext>
                <a:ext uri="{96DAC541-7B7A-43D3-8B79-37D633B846F1}">
                  <asvg:svgBlip xmlns:asvg="http://schemas.microsoft.com/office/drawing/2016/SVG/main" r:embed="rId55"/>
                </a:ext>
              </a:extLst>
            </a:blip>
            <a:stretch>
              <a:fillRect/>
            </a:stretch>
          </p:blipFill>
          <p:spPr>
            <a:xfrm>
              <a:off x="1401005" y="2979014"/>
              <a:ext cx="252000" cy="252000"/>
            </a:xfrm>
            <a:prstGeom prst="rect">
              <a:avLst/>
            </a:prstGeom>
          </p:spPr>
        </p:pic>
      </p:grpSp>
      <p:sp>
        <p:nvSpPr>
          <p:cNvPr id="93" name="Rectángulo: esquinas redondeadas 92">
            <a:extLst>
              <a:ext uri="{FF2B5EF4-FFF2-40B4-BE49-F238E27FC236}">
                <a16:creationId xmlns:a16="http://schemas.microsoft.com/office/drawing/2014/main" id="{35FFA14E-38D0-447D-A78B-0EB71FAFA4D4}"/>
              </a:ext>
            </a:extLst>
          </p:cNvPr>
          <p:cNvSpPr/>
          <p:nvPr/>
        </p:nvSpPr>
        <p:spPr>
          <a:xfrm>
            <a:off x="474338" y="3333462"/>
            <a:ext cx="2317751" cy="868680"/>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94" name="Gráfico 93">
            <a:extLst>
              <a:ext uri="{FF2B5EF4-FFF2-40B4-BE49-F238E27FC236}">
                <a16:creationId xmlns:a16="http://schemas.microsoft.com/office/drawing/2014/main" id="{05FFAEF6-4681-4F9D-AF59-ED4648641F21}"/>
              </a:ext>
            </a:extLst>
          </p:cNvPr>
          <p:cNvPicPr>
            <a:picLocks noChangeAspect="1"/>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556471" y="3407802"/>
            <a:ext cx="720000" cy="720000"/>
          </a:xfrm>
          <a:prstGeom prst="rect">
            <a:avLst/>
          </a:prstGeom>
          <a:effectLst>
            <a:outerShdw blurRad="50800" dist="38100" dir="2700000" algn="tl" rotWithShape="0">
              <a:prstClr val="black">
                <a:alpha val="40000"/>
              </a:prstClr>
            </a:outerShdw>
          </a:effectLst>
        </p:spPr>
      </p:pic>
      <p:sp>
        <p:nvSpPr>
          <p:cNvPr id="95" name="Content">
            <a:extLst>
              <a:ext uri="{FF2B5EF4-FFF2-40B4-BE49-F238E27FC236}">
                <a16:creationId xmlns:a16="http://schemas.microsoft.com/office/drawing/2014/main" id="{FC2556C8-2166-4667-8D6C-46F30DC1A6C2}"/>
              </a:ext>
            </a:extLst>
          </p:cNvPr>
          <p:cNvSpPr txBox="1"/>
          <p:nvPr>
            <p:custDataLst>
              <p:custData r:id="rId12"/>
              <p:custData r:id="rId13"/>
            </p:custDataLst>
          </p:nvPr>
        </p:nvSpPr>
        <p:spPr>
          <a:xfrm>
            <a:off x="1276470" y="3588155"/>
            <a:ext cx="1454350" cy="538609"/>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Informe final de la </a:t>
            </a:r>
            <a:r>
              <a:rPr lang="en-US" sz="1600" dirty="0" err="1">
                <a:solidFill>
                  <a:srgbClr val="000000"/>
                </a:solidFill>
                <a:latin typeface="Raleway" panose="020B0503030101060003" pitchFamily="34" charset="0"/>
                <a:ea typeface="Segoe UI" pitchFamily="34" charset="0"/>
                <a:cs typeface="Segoe UI" pitchFamily="34" charset="0"/>
              </a:rPr>
              <a:t>funda</a:t>
            </a:r>
            <a:r>
              <a:rPr lang="en-US" sz="1600" dirty="0">
                <a:solidFill>
                  <a:srgbClr val="000000"/>
                </a:solidFill>
                <a:latin typeface="Raleway" panose="020B0503030101060003" pitchFamily="34" charset="0"/>
                <a:ea typeface="Segoe UI" pitchFamily="34" charset="0"/>
                <a:cs typeface="Segoe UI" pitchFamily="34" charset="0"/>
              </a:rPr>
              <a:t>…</a:t>
            </a:r>
          </a:p>
        </p:txBody>
      </p:sp>
      <p:pic>
        <p:nvPicPr>
          <p:cNvPr id="98" name="Gráfico 97">
            <a:extLst>
              <a:ext uri="{FF2B5EF4-FFF2-40B4-BE49-F238E27FC236}">
                <a16:creationId xmlns:a16="http://schemas.microsoft.com/office/drawing/2014/main" id="{2359D0F0-77AB-47B3-B79E-C892F169B5FE}"/>
              </a:ext>
            </a:extLst>
          </p:cNvPr>
          <p:cNvPicPr>
            <a:picLocks noChangeAspect="1"/>
          </p:cNvPicPr>
          <p:nvPr/>
        </p:nvPicPr>
        <p:blipFill>
          <a:blip r:embed="rId58">
            <a:extLst>
              <a:ext uri="{28A0092B-C50C-407E-A947-70E740481C1C}">
                <a14:useLocalDpi xmlns:a14="http://schemas.microsoft.com/office/drawing/2010/main" val="0"/>
              </a:ext>
              <a:ext uri="{96DAC541-7B7A-43D3-8B79-37D633B846F1}">
                <asvg:svgBlip xmlns:asvg="http://schemas.microsoft.com/office/drawing/2016/SVG/main" r:embed="rId59"/>
              </a:ext>
            </a:extLst>
          </a:blip>
          <a:stretch>
            <a:fillRect/>
          </a:stretch>
        </p:blipFill>
        <p:spPr>
          <a:xfrm>
            <a:off x="2495842" y="3377637"/>
            <a:ext cx="252000" cy="252000"/>
          </a:xfrm>
          <a:prstGeom prst="rect">
            <a:avLst/>
          </a:prstGeom>
        </p:spPr>
      </p:pic>
      <p:sp>
        <p:nvSpPr>
          <p:cNvPr id="99" name="Content">
            <a:extLst>
              <a:ext uri="{FF2B5EF4-FFF2-40B4-BE49-F238E27FC236}">
                <a16:creationId xmlns:a16="http://schemas.microsoft.com/office/drawing/2014/main" id="{113177E5-624B-4AC8-889F-D0A12F6EF69B}"/>
              </a:ext>
            </a:extLst>
          </p:cNvPr>
          <p:cNvSpPr txBox="1"/>
          <p:nvPr>
            <p:custDataLst>
              <p:custData r:id="rId14"/>
            </p:custDataLst>
          </p:nvPr>
        </p:nvSpPr>
        <p:spPr>
          <a:xfrm>
            <a:off x="362684" y="4249407"/>
            <a:ext cx="3828316" cy="384721"/>
          </a:xfrm>
          <a:prstGeom prst="rect">
            <a:avLst/>
          </a:prstGeom>
          <a:noFill/>
        </p:spPr>
        <p:txBody>
          <a:bodyPr wrap="squar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Ligas</a:t>
            </a:r>
            <a:endParaRPr lang="en-US" sz="2200" dirty="0">
              <a:latin typeface="Raleway" panose="020B0503030101060003" pitchFamily="34" charset="0"/>
              <a:ea typeface="Segoe UI" pitchFamily="34" charset="0"/>
              <a:cs typeface="Segoe UI" pitchFamily="34" charset="0"/>
            </a:endParaRPr>
          </a:p>
        </p:txBody>
      </p:sp>
      <p:sp>
        <p:nvSpPr>
          <p:cNvPr id="100" name="Elipse 99">
            <a:extLst>
              <a:ext uri="{FF2B5EF4-FFF2-40B4-BE49-F238E27FC236}">
                <a16:creationId xmlns:a16="http://schemas.microsoft.com/office/drawing/2014/main" id="{1577E52C-1015-4D92-A442-DA9F08C61859}"/>
              </a:ext>
            </a:extLst>
          </p:cNvPr>
          <p:cNvSpPr/>
          <p:nvPr/>
        </p:nvSpPr>
        <p:spPr>
          <a:xfrm>
            <a:off x="4903782" y="4686562"/>
            <a:ext cx="1962000" cy="1962000"/>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200" dirty="0">
                <a:latin typeface="Raleway" panose="020B0503030101060003" pitchFamily="34" charset="0"/>
              </a:rPr>
              <a:t>Fundamentación</a:t>
            </a:r>
          </a:p>
        </p:txBody>
      </p:sp>
      <p:pic>
        <p:nvPicPr>
          <p:cNvPr id="4" name="Gráfico 3">
            <a:extLst>
              <a:ext uri="{FF2B5EF4-FFF2-40B4-BE49-F238E27FC236}">
                <a16:creationId xmlns:a16="http://schemas.microsoft.com/office/drawing/2014/main" id="{120D0E4F-404F-4C2C-BFE0-D56080A9A0B3}"/>
              </a:ext>
            </a:extLst>
          </p:cNvPr>
          <p:cNvPicPr>
            <a:picLocks noChangeAspect="1"/>
          </p:cNvPicPr>
          <p:nvPr/>
        </p:nvPicPr>
        <p:blipFill>
          <a:blip r:embed="rId60">
            <a:extLst>
              <a:ext uri="{28A0092B-C50C-407E-A947-70E740481C1C}">
                <a14:useLocalDpi xmlns:a14="http://schemas.microsoft.com/office/drawing/2010/main" val="0"/>
              </a:ext>
              <a:ext uri="{96DAC541-7B7A-43D3-8B79-37D633B846F1}">
                <asvg:svgBlip xmlns:asvg="http://schemas.microsoft.com/office/drawing/2016/SVG/main" r:embed="rId61"/>
              </a:ext>
            </a:extLst>
          </a:blip>
          <a:stretch>
            <a:fillRect/>
          </a:stretch>
        </p:blipFill>
        <p:spPr>
          <a:xfrm>
            <a:off x="4474982" y="5541562"/>
            <a:ext cx="252000" cy="252000"/>
          </a:xfrm>
          <a:prstGeom prst="rect">
            <a:avLst/>
          </a:prstGeom>
        </p:spPr>
      </p:pic>
      <p:pic>
        <p:nvPicPr>
          <p:cNvPr id="102" name="Gráfico 101">
            <a:extLst>
              <a:ext uri="{FF2B5EF4-FFF2-40B4-BE49-F238E27FC236}">
                <a16:creationId xmlns:a16="http://schemas.microsoft.com/office/drawing/2014/main" id="{2A2580FD-DA89-46C6-B30A-FE4C8ADD52CC}"/>
              </a:ext>
            </a:extLst>
          </p:cNvPr>
          <p:cNvPicPr>
            <a:picLocks noChangeAspect="1"/>
          </p:cNvPicPr>
          <p:nvPr/>
        </p:nvPicPr>
        <p:blipFill>
          <a:blip r:embed="rId60">
            <a:extLst>
              <a:ext uri="{28A0092B-C50C-407E-A947-70E740481C1C}">
                <a14:useLocalDpi xmlns:a14="http://schemas.microsoft.com/office/drawing/2010/main" val="0"/>
              </a:ext>
              <a:ext uri="{96DAC541-7B7A-43D3-8B79-37D633B846F1}">
                <asvg:svgBlip xmlns:asvg="http://schemas.microsoft.com/office/drawing/2016/SVG/main" r:embed="rId61"/>
              </a:ext>
            </a:extLst>
          </a:blip>
          <a:stretch>
            <a:fillRect/>
          </a:stretch>
        </p:blipFill>
        <p:spPr>
          <a:xfrm flipH="1">
            <a:off x="7065934" y="5541562"/>
            <a:ext cx="252000" cy="252000"/>
          </a:xfrm>
          <a:prstGeom prst="rect">
            <a:avLst/>
          </a:prstGeom>
        </p:spPr>
      </p:pic>
      <p:grpSp>
        <p:nvGrpSpPr>
          <p:cNvPr id="103" name="Grupo 102">
            <a:extLst>
              <a:ext uri="{FF2B5EF4-FFF2-40B4-BE49-F238E27FC236}">
                <a16:creationId xmlns:a16="http://schemas.microsoft.com/office/drawing/2014/main" id="{57917823-A850-4C44-9F2D-7872A42FF591}"/>
              </a:ext>
            </a:extLst>
          </p:cNvPr>
          <p:cNvGrpSpPr/>
          <p:nvPr>
            <p:custDataLst>
              <p:custData r:id="rId15"/>
              <p:custData r:id="rId16"/>
            </p:custDataLst>
          </p:nvPr>
        </p:nvGrpSpPr>
        <p:grpSpPr>
          <a:xfrm>
            <a:off x="422305" y="4685545"/>
            <a:ext cx="2367292" cy="292388"/>
            <a:chOff x="457886" y="2253139"/>
            <a:chExt cx="2367292" cy="292388"/>
          </a:xfrm>
        </p:grpSpPr>
        <p:sp>
          <p:nvSpPr>
            <p:cNvPr id="104" name="Content">
              <a:extLst>
                <a:ext uri="{FF2B5EF4-FFF2-40B4-BE49-F238E27FC236}">
                  <a16:creationId xmlns:a16="http://schemas.microsoft.com/office/drawing/2014/main" id="{CF291C77-E5BD-4468-BA10-9C4FBBD3A215}"/>
                </a:ext>
              </a:extLst>
            </p:cNvPr>
            <p:cNvSpPr txBox="1"/>
            <p:nvPr>
              <p:custDataLst>
                <p:custData r:id="rId38"/>
              </p:custDataLst>
            </p:nvPr>
          </p:nvSpPr>
          <p:spPr>
            <a:xfrm>
              <a:off x="457886" y="2253139"/>
              <a:ext cx="2090637"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Evaluación</a:t>
              </a:r>
              <a:r>
                <a:rPr lang="en-US" sz="1600" dirty="0">
                  <a:solidFill>
                    <a:srgbClr val="000000"/>
                  </a:solidFill>
                  <a:latin typeface="Raleway" panose="020B0503030101060003" pitchFamily="34" charset="0"/>
                  <a:ea typeface="Segoe UI" pitchFamily="34" charset="0"/>
                  <a:cs typeface="Segoe UI" pitchFamily="34" charset="0"/>
                </a:rPr>
                <a:t> de PEE’s</a:t>
              </a:r>
            </a:p>
          </p:txBody>
        </p:sp>
        <p:pic>
          <p:nvPicPr>
            <p:cNvPr id="105" name="Gráfico 104">
              <a:extLst>
                <a:ext uri="{FF2B5EF4-FFF2-40B4-BE49-F238E27FC236}">
                  <a16:creationId xmlns:a16="http://schemas.microsoft.com/office/drawing/2014/main" id="{5213C748-46E1-468E-A70C-ADFA9FDC288D}"/>
                </a:ext>
              </a:extLst>
            </p:cNvPr>
            <p:cNvPicPr>
              <a:picLocks noChangeAspect="1"/>
            </p:cNvPicPr>
            <p:nvPr/>
          </p:nvPicPr>
          <p:blipFill>
            <a:blip r:embed="rId62">
              <a:extLst>
                <a:ext uri="{28A0092B-C50C-407E-A947-70E740481C1C}">
                  <a14:useLocalDpi xmlns:a14="http://schemas.microsoft.com/office/drawing/2010/main" val="0"/>
                </a:ext>
                <a:ext uri="{96DAC541-7B7A-43D3-8B79-37D633B846F1}">
                  <asvg:svgBlip xmlns:asvg="http://schemas.microsoft.com/office/drawing/2016/SVG/main" r:embed="rId63"/>
                </a:ext>
              </a:extLst>
            </a:blip>
            <a:stretch>
              <a:fillRect/>
            </a:stretch>
          </p:blipFill>
          <p:spPr>
            <a:xfrm>
              <a:off x="2625677" y="2267018"/>
              <a:ext cx="199501" cy="252000"/>
            </a:xfrm>
            <a:prstGeom prst="rect">
              <a:avLst/>
            </a:prstGeom>
          </p:spPr>
        </p:pic>
      </p:grpSp>
      <p:grpSp>
        <p:nvGrpSpPr>
          <p:cNvPr id="106" name="Grupo 105">
            <a:extLst>
              <a:ext uri="{FF2B5EF4-FFF2-40B4-BE49-F238E27FC236}">
                <a16:creationId xmlns:a16="http://schemas.microsoft.com/office/drawing/2014/main" id="{062BADBA-E0F6-4FAE-9BA5-44CCE8A8390E}"/>
              </a:ext>
            </a:extLst>
          </p:cNvPr>
          <p:cNvGrpSpPr/>
          <p:nvPr>
            <p:custDataLst>
              <p:custData r:id="rId17"/>
              <p:custData r:id="rId18"/>
            </p:custDataLst>
          </p:nvPr>
        </p:nvGrpSpPr>
        <p:grpSpPr>
          <a:xfrm>
            <a:off x="7396431" y="4679230"/>
            <a:ext cx="2367292" cy="292388"/>
            <a:chOff x="457886" y="2253139"/>
            <a:chExt cx="2367292" cy="292388"/>
          </a:xfrm>
        </p:grpSpPr>
        <p:sp>
          <p:nvSpPr>
            <p:cNvPr id="107" name="Content">
              <a:extLst>
                <a:ext uri="{FF2B5EF4-FFF2-40B4-BE49-F238E27FC236}">
                  <a16:creationId xmlns:a16="http://schemas.microsoft.com/office/drawing/2014/main" id="{DC50213B-19E2-444E-8FE3-6C12EB8545D6}"/>
                </a:ext>
              </a:extLst>
            </p:cNvPr>
            <p:cNvSpPr txBox="1"/>
            <p:nvPr>
              <p:custDataLst>
                <p:custData r:id="rId37"/>
              </p:custDataLst>
            </p:nvPr>
          </p:nvSpPr>
          <p:spPr>
            <a:xfrm>
              <a:off x="457886" y="2253139"/>
              <a:ext cx="2090637"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Evaluación</a:t>
              </a:r>
              <a:r>
                <a:rPr lang="en-US" sz="1600" dirty="0">
                  <a:solidFill>
                    <a:srgbClr val="000000"/>
                  </a:solidFill>
                  <a:latin typeface="Raleway" panose="020B0503030101060003" pitchFamily="34" charset="0"/>
                  <a:ea typeface="Segoe UI" pitchFamily="34" charset="0"/>
                  <a:cs typeface="Segoe UI" pitchFamily="34" charset="0"/>
                </a:rPr>
                <a:t> de PEE’s</a:t>
              </a:r>
            </a:p>
          </p:txBody>
        </p:sp>
        <p:pic>
          <p:nvPicPr>
            <p:cNvPr id="108" name="Gráfico 107">
              <a:extLst>
                <a:ext uri="{FF2B5EF4-FFF2-40B4-BE49-F238E27FC236}">
                  <a16:creationId xmlns:a16="http://schemas.microsoft.com/office/drawing/2014/main" id="{E9F79997-DF56-4CDC-9512-78210BC782C7}"/>
                </a:ext>
              </a:extLst>
            </p:cNvPr>
            <p:cNvPicPr>
              <a:picLocks noChangeAspect="1"/>
            </p:cNvPicPr>
            <p:nvPr/>
          </p:nvPicPr>
          <p:blipFill>
            <a:blip r:embed="rId62">
              <a:extLst>
                <a:ext uri="{28A0092B-C50C-407E-A947-70E740481C1C}">
                  <a14:useLocalDpi xmlns:a14="http://schemas.microsoft.com/office/drawing/2010/main" val="0"/>
                </a:ext>
                <a:ext uri="{96DAC541-7B7A-43D3-8B79-37D633B846F1}">
                  <asvg:svgBlip xmlns:asvg="http://schemas.microsoft.com/office/drawing/2016/SVG/main" r:embed="rId63"/>
                </a:ext>
              </a:extLst>
            </a:blip>
            <a:stretch>
              <a:fillRect/>
            </a:stretch>
          </p:blipFill>
          <p:spPr>
            <a:xfrm>
              <a:off x="2625677" y="2267018"/>
              <a:ext cx="199501" cy="252000"/>
            </a:xfrm>
            <a:prstGeom prst="rect">
              <a:avLst/>
            </a:prstGeom>
          </p:spPr>
        </p:pic>
      </p:grpSp>
      <p:grpSp>
        <p:nvGrpSpPr>
          <p:cNvPr id="109" name="Grupo 108">
            <a:extLst>
              <a:ext uri="{FF2B5EF4-FFF2-40B4-BE49-F238E27FC236}">
                <a16:creationId xmlns:a16="http://schemas.microsoft.com/office/drawing/2014/main" id="{5562D7DD-DA77-42A9-BC78-3D218670DFAF}"/>
              </a:ext>
            </a:extLst>
          </p:cNvPr>
          <p:cNvGrpSpPr/>
          <p:nvPr/>
        </p:nvGrpSpPr>
        <p:grpSpPr>
          <a:xfrm>
            <a:off x="2910681" y="4679230"/>
            <a:ext cx="1405754" cy="292388"/>
            <a:chOff x="4994282" y="5290814"/>
            <a:chExt cx="1405754" cy="292388"/>
          </a:xfrm>
        </p:grpSpPr>
        <p:sp>
          <p:nvSpPr>
            <p:cNvPr id="110" name="Rectángulo: esquinas redondeadas 109">
              <a:extLst>
                <a:ext uri="{FF2B5EF4-FFF2-40B4-BE49-F238E27FC236}">
                  <a16:creationId xmlns:a16="http://schemas.microsoft.com/office/drawing/2014/main" id="{5981B03D-AE80-4691-BD28-878D2AAE262B}"/>
                </a:ext>
              </a:extLst>
            </p:cNvPr>
            <p:cNvSpPr/>
            <p:nvPr/>
          </p:nvSpPr>
          <p:spPr>
            <a:xfrm>
              <a:off x="4994282" y="5290814"/>
              <a:ext cx="1405754"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2" name="Content">
              <a:extLst>
                <a:ext uri="{FF2B5EF4-FFF2-40B4-BE49-F238E27FC236}">
                  <a16:creationId xmlns:a16="http://schemas.microsoft.com/office/drawing/2014/main" id="{FAF9AB6C-A4D1-4B35-A2AF-70E955025F65}"/>
                </a:ext>
              </a:extLst>
            </p:cNvPr>
            <p:cNvSpPr txBox="1"/>
            <p:nvPr>
              <p:custDataLst>
                <p:custData r:id="rId36"/>
              </p:custDataLst>
            </p:nvPr>
          </p:nvSpPr>
          <p:spPr>
            <a:xfrm>
              <a:off x="4994282" y="5290814"/>
              <a:ext cx="1106127"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Agregar</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113" name="Gráfico 112">
              <a:extLst>
                <a:ext uri="{FF2B5EF4-FFF2-40B4-BE49-F238E27FC236}">
                  <a16:creationId xmlns:a16="http://schemas.microsoft.com/office/drawing/2014/main" id="{EC045F0D-0B68-4311-8B92-6688C6AB8324}"/>
                </a:ext>
              </a:extLst>
            </p:cNvPr>
            <p:cNvPicPr>
              <a:picLocks noChangeAspect="1"/>
            </p:cNvPicPr>
            <p:nvPr/>
          </p:nvPicPr>
          <p:blipFill>
            <a:blip r:embed="rId54">
              <a:extLst>
                <a:ext uri="{28A0092B-C50C-407E-A947-70E740481C1C}">
                  <a14:useLocalDpi xmlns:a14="http://schemas.microsoft.com/office/drawing/2010/main" val="0"/>
                </a:ext>
                <a:ext uri="{96DAC541-7B7A-43D3-8B79-37D633B846F1}">
                  <asvg:svgBlip xmlns:asvg="http://schemas.microsoft.com/office/drawing/2016/SVG/main" r:embed="rId55"/>
                </a:ext>
              </a:extLst>
            </a:blip>
            <a:stretch>
              <a:fillRect/>
            </a:stretch>
          </p:blipFill>
          <p:spPr>
            <a:xfrm>
              <a:off x="6124223" y="5311008"/>
              <a:ext cx="252000" cy="252000"/>
            </a:xfrm>
            <a:prstGeom prst="rect">
              <a:avLst/>
            </a:prstGeom>
          </p:spPr>
        </p:pic>
      </p:grpSp>
      <p:grpSp>
        <p:nvGrpSpPr>
          <p:cNvPr id="114" name="Grupo 113">
            <a:extLst>
              <a:ext uri="{FF2B5EF4-FFF2-40B4-BE49-F238E27FC236}">
                <a16:creationId xmlns:a16="http://schemas.microsoft.com/office/drawing/2014/main" id="{4D2A7091-F324-44D5-A512-3045541C79F2}"/>
              </a:ext>
            </a:extLst>
          </p:cNvPr>
          <p:cNvGrpSpPr/>
          <p:nvPr/>
        </p:nvGrpSpPr>
        <p:grpSpPr>
          <a:xfrm>
            <a:off x="9910273" y="4672915"/>
            <a:ext cx="1405754" cy="292388"/>
            <a:chOff x="4994282" y="5290814"/>
            <a:chExt cx="1405754" cy="292388"/>
          </a:xfrm>
        </p:grpSpPr>
        <p:sp>
          <p:nvSpPr>
            <p:cNvPr id="115" name="Rectángulo: esquinas redondeadas 114">
              <a:extLst>
                <a:ext uri="{FF2B5EF4-FFF2-40B4-BE49-F238E27FC236}">
                  <a16:creationId xmlns:a16="http://schemas.microsoft.com/office/drawing/2014/main" id="{CB46AE05-9C8C-4AF8-9BB5-EFC52A4D5345}"/>
                </a:ext>
              </a:extLst>
            </p:cNvPr>
            <p:cNvSpPr/>
            <p:nvPr/>
          </p:nvSpPr>
          <p:spPr>
            <a:xfrm>
              <a:off x="4994282" y="5290814"/>
              <a:ext cx="1405754"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6" name="Content">
              <a:extLst>
                <a:ext uri="{FF2B5EF4-FFF2-40B4-BE49-F238E27FC236}">
                  <a16:creationId xmlns:a16="http://schemas.microsoft.com/office/drawing/2014/main" id="{8192AE5D-62B0-4F88-BD67-3F889D4C04B8}"/>
                </a:ext>
              </a:extLst>
            </p:cNvPr>
            <p:cNvSpPr txBox="1"/>
            <p:nvPr>
              <p:custDataLst>
                <p:custData r:id="rId35"/>
              </p:custDataLst>
            </p:nvPr>
          </p:nvSpPr>
          <p:spPr>
            <a:xfrm>
              <a:off x="4994282" y="5290814"/>
              <a:ext cx="1106127"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Agregar</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117" name="Gráfico 116">
              <a:extLst>
                <a:ext uri="{FF2B5EF4-FFF2-40B4-BE49-F238E27FC236}">
                  <a16:creationId xmlns:a16="http://schemas.microsoft.com/office/drawing/2014/main" id="{BB9FF7B0-2F95-4BBF-AE06-776B91FC8084}"/>
                </a:ext>
              </a:extLst>
            </p:cNvPr>
            <p:cNvPicPr>
              <a:picLocks noChangeAspect="1"/>
            </p:cNvPicPr>
            <p:nvPr/>
          </p:nvPicPr>
          <p:blipFill>
            <a:blip r:embed="rId54">
              <a:extLst>
                <a:ext uri="{28A0092B-C50C-407E-A947-70E740481C1C}">
                  <a14:useLocalDpi xmlns:a14="http://schemas.microsoft.com/office/drawing/2010/main" val="0"/>
                </a:ext>
                <a:ext uri="{96DAC541-7B7A-43D3-8B79-37D633B846F1}">
                  <asvg:svgBlip xmlns:asvg="http://schemas.microsoft.com/office/drawing/2016/SVG/main" r:embed="rId55"/>
                </a:ext>
              </a:extLst>
            </a:blip>
            <a:stretch>
              <a:fillRect/>
            </a:stretch>
          </p:blipFill>
          <p:spPr>
            <a:xfrm>
              <a:off x="6124223" y="5311008"/>
              <a:ext cx="252000" cy="252000"/>
            </a:xfrm>
            <a:prstGeom prst="rect">
              <a:avLst/>
            </a:prstGeom>
          </p:spPr>
        </p:pic>
      </p:grpSp>
      <p:grpSp>
        <p:nvGrpSpPr>
          <p:cNvPr id="118" name="Grupo 117">
            <a:extLst>
              <a:ext uri="{FF2B5EF4-FFF2-40B4-BE49-F238E27FC236}">
                <a16:creationId xmlns:a16="http://schemas.microsoft.com/office/drawing/2014/main" id="{3121FCED-8EF2-4552-818A-1E28763E6E1A}"/>
              </a:ext>
            </a:extLst>
          </p:cNvPr>
          <p:cNvGrpSpPr/>
          <p:nvPr>
            <p:custDataLst>
              <p:custData r:id="rId19"/>
            </p:custDataLst>
          </p:nvPr>
        </p:nvGrpSpPr>
        <p:grpSpPr>
          <a:xfrm>
            <a:off x="480030" y="5126063"/>
            <a:ext cx="3836405" cy="292388"/>
            <a:chOff x="4760668" y="4237301"/>
            <a:chExt cx="2616422" cy="292388"/>
          </a:xfrm>
        </p:grpSpPr>
        <p:sp>
          <p:nvSpPr>
            <p:cNvPr id="119" name="Rectángulo: esquinas redondeadas 118">
              <a:extLst>
                <a:ext uri="{FF2B5EF4-FFF2-40B4-BE49-F238E27FC236}">
                  <a16:creationId xmlns:a16="http://schemas.microsoft.com/office/drawing/2014/main" id="{91B132AE-86C4-4874-88E2-0645BE1042D9}"/>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0" name="Content">
              <a:extLst>
                <a:ext uri="{FF2B5EF4-FFF2-40B4-BE49-F238E27FC236}">
                  <a16:creationId xmlns:a16="http://schemas.microsoft.com/office/drawing/2014/main" id="{F346107E-B3BE-4C08-A37B-C3A61CACEA0B}"/>
                </a:ext>
              </a:extLst>
            </p:cNvPr>
            <p:cNvSpPr txBox="1"/>
            <p:nvPr>
              <p:custDataLst>
                <p:custData r:id="rId34"/>
              </p:custDataLst>
            </p:nvPr>
          </p:nvSpPr>
          <p:spPr>
            <a:xfrm>
              <a:off x="4760668" y="4237301"/>
              <a:ext cx="2616422"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Evaluación</a:t>
              </a:r>
              <a:r>
                <a:rPr lang="en-US" sz="1600" dirty="0">
                  <a:latin typeface="Raleway" panose="020B0503030101060003" pitchFamily="34" charset="0"/>
                  <a:ea typeface="Segoe UI" pitchFamily="34" charset="0"/>
                  <a:cs typeface="Segoe UI" pitchFamily="34" charset="0"/>
                </a:rPr>
                <a:t> de PEE’s</a:t>
              </a:r>
            </a:p>
          </p:txBody>
        </p:sp>
      </p:grpSp>
      <p:grpSp>
        <p:nvGrpSpPr>
          <p:cNvPr id="121" name="Grupo 120">
            <a:extLst>
              <a:ext uri="{FF2B5EF4-FFF2-40B4-BE49-F238E27FC236}">
                <a16:creationId xmlns:a16="http://schemas.microsoft.com/office/drawing/2014/main" id="{7E2C0CA4-6FD9-49ED-AD8C-D173A490C37B}"/>
              </a:ext>
            </a:extLst>
          </p:cNvPr>
          <p:cNvGrpSpPr/>
          <p:nvPr>
            <p:custDataLst>
              <p:custData r:id="rId20"/>
            </p:custDataLst>
          </p:nvPr>
        </p:nvGrpSpPr>
        <p:grpSpPr>
          <a:xfrm>
            <a:off x="480030" y="5506977"/>
            <a:ext cx="3836405" cy="292388"/>
            <a:chOff x="4760668" y="4237301"/>
            <a:chExt cx="2616422" cy="292388"/>
          </a:xfrm>
        </p:grpSpPr>
        <p:sp>
          <p:nvSpPr>
            <p:cNvPr id="122" name="Rectángulo: esquinas redondeadas 121">
              <a:extLst>
                <a:ext uri="{FF2B5EF4-FFF2-40B4-BE49-F238E27FC236}">
                  <a16:creationId xmlns:a16="http://schemas.microsoft.com/office/drawing/2014/main" id="{B030A25D-1ABA-4C68-970F-83753276D3DD}"/>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3" name="Content">
              <a:extLst>
                <a:ext uri="{FF2B5EF4-FFF2-40B4-BE49-F238E27FC236}">
                  <a16:creationId xmlns:a16="http://schemas.microsoft.com/office/drawing/2014/main" id="{131376AB-8A01-442A-929E-2430ED588D1A}"/>
                </a:ext>
              </a:extLst>
            </p:cNvPr>
            <p:cNvSpPr txBox="1"/>
            <p:nvPr>
              <p:custDataLst>
                <p:custData r:id="rId33"/>
              </p:custDataLst>
            </p:nvPr>
          </p:nvSpPr>
          <p:spPr>
            <a:xfrm>
              <a:off x="4760668" y="4237301"/>
              <a:ext cx="2616422"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Visión</a:t>
              </a:r>
              <a:endParaRPr lang="en-US" sz="1600" dirty="0">
                <a:latin typeface="Raleway" panose="020B0503030101060003" pitchFamily="34" charset="0"/>
                <a:ea typeface="Segoe UI" pitchFamily="34" charset="0"/>
                <a:cs typeface="Segoe UI" pitchFamily="34" charset="0"/>
              </a:endParaRPr>
            </a:p>
          </p:txBody>
        </p:sp>
      </p:grpSp>
      <p:grpSp>
        <p:nvGrpSpPr>
          <p:cNvPr id="130" name="Grupo 129">
            <a:extLst>
              <a:ext uri="{FF2B5EF4-FFF2-40B4-BE49-F238E27FC236}">
                <a16:creationId xmlns:a16="http://schemas.microsoft.com/office/drawing/2014/main" id="{AB31DFD4-EF08-4A0B-BF8E-5BC641999E35}"/>
              </a:ext>
            </a:extLst>
          </p:cNvPr>
          <p:cNvGrpSpPr/>
          <p:nvPr>
            <p:custDataLst>
              <p:custData r:id="rId21"/>
            </p:custDataLst>
          </p:nvPr>
        </p:nvGrpSpPr>
        <p:grpSpPr>
          <a:xfrm>
            <a:off x="7479622" y="5126063"/>
            <a:ext cx="3836405" cy="292388"/>
            <a:chOff x="4760668" y="4237301"/>
            <a:chExt cx="2616422" cy="292388"/>
          </a:xfrm>
        </p:grpSpPr>
        <p:sp>
          <p:nvSpPr>
            <p:cNvPr id="131" name="Rectángulo: esquinas redondeadas 130">
              <a:extLst>
                <a:ext uri="{FF2B5EF4-FFF2-40B4-BE49-F238E27FC236}">
                  <a16:creationId xmlns:a16="http://schemas.microsoft.com/office/drawing/2014/main" id="{DB5960DE-33E3-4E61-9BF0-D0B57A7EE2EE}"/>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2" name="Content">
              <a:extLst>
                <a:ext uri="{FF2B5EF4-FFF2-40B4-BE49-F238E27FC236}">
                  <a16:creationId xmlns:a16="http://schemas.microsoft.com/office/drawing/2014/main" id="{24688E29-50D2-4D36-AC6D-725087CF6CAE}"/>
                </a:ext>
              </a:extLst>
            </p:cNvPr>
            <p:cNvSpPr txBox="1"/>
            <p:nvPr>
              <p:custDataLst>
                <p:custData r:id="rId32"/>
              </p:custDataLst>
            </p:nvPr>
          </p:nvSpPr>
          <p:spPr>
            <a:xfrm>
              <a:off x="4760668" y="4237301"/>
              <a:ext cx="2616422"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Objetivos</a:t>
              </a:r>
              <a:endParaRPr lang="en-US" sz="1600" dirty="0">
                <a:latin typeface="Raleway" panose="020B0503030101060003" pitchFamily="34" charset="0"/>
                <a:ea typeface="Segoe UI" pitchFamily="34" charset="0"/>
                <a:cs typeface="Segoe UI" pitchFamily="34" charset="0"/>
              </a:endParaRPr>
            </a:p>
          </p:txBody>
        </p:sp>
      </p:grpSp>
      <p:grpSp>
        <p:nvGrpSpPr>
          <p:cNvPr id="133" name="Grupo 132">
            <a:extLst>
              <a:ext uri="{FF2B5EF4-FFF2-40B4-BE49-F238E27FC236}">
                <a16:creationId xmlns:a16="http://schemas.microsoft.com/office/drawing/2014/main" id="{DD51488D-1A1E-41B2-B44B-37D1A9A29210}"/>
              </a:ext>
            </a:extLst>
          </p:cNvPr>
          <p:cNvGrpSpPr/>
          <p:nvPr>
            <p:custDataLst>
              <p:custData r:id="rId22"/>
            </p:custDataLst>
          </p:nvPr>
        </p:nvGrpSpPr>
        <p:grpSpPr>
          <a:xfrm>
            <a:off x="7479622" y="5506977"/>
            <a:ext cx="3836405" cy="292388"/>
            <a:chOff x="4760668" y="4237301"/>
            <a:chExt cx="2616422" cy="292388"/>
          </a:xfrm>
        </p:grpSpPr>
        <p:sp>
          <p:nvSpPr>
            <p:cNvPr id="137" name="Rectángulo: esquinas redondeadas 136">
              <a:extLst>
                <a:ext uri="{FF2B5EF4-FFF2-40B4-BE49-F238E27FC236}">
                  <a16:creationId xmlns:a16="http://schemas.microsoft.com/office/drawing/2014/main" id="{F8DC0F13-5DC1-4ADD-9ABC-58ED69A1C522}"/>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8" name="Content">
              <a:extLst>
                <a:ext uri="{FF2B5EF4-FFF2-40B4-BE49-F238E27FC236}">
                  <a16:creationId xmlns:a16="http://schemas.microsoft.com/office/drawing/2014/main" id="{72BC4DD1-66D5-46F7-8123-1F5BD1442DA8}"/>
                </a:ext>
              </a:extLst>
            </p:cNvPr>
            <p:cNvSpPr txBox="1"/>
            <p:nvPr>
              <p:custDataLst>
                <p:custData r:id="rId31"/>
              </p:custDataLst>
            </p:nvPr>
          </p:nvSpPr>
          <p:spPr>
            <a:xfrm>
              <a:off x="4760668" y="4237301"/>
              <a:ext cx="2616422"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Misión</a:t>
              </a:r>
              <a:endParaRPr lang="en-US" sz="1600" dirty="0">
                <a:latin typeface="Raleway" panose="020B0503030101060003" pitchFamily="34" charset="0"/>
                <a:ea typeface="Segoe UI" pitchFamily="34" charset="0"/>
                <a:cs typeface="Segoe UI" pitchFamily="34" charset="0"/>
              </a:endParaRPr>
            </a:p>
          </p:txBody>
        </p:sp>
      </p:grpSp>
      <p:grpSp>
        <p:nvGrpSpPr>
          <p:cNvPr id="88" name="Grupo 87">
            <a:extLst>
              <a:ext uri="{FF2B5EF4-FFF2-40B4-BE49-F238E27FC236}">
                <a16:creationId xmlns:a16="http://schemas.microsoft.com/office/drawing/2014/main" id="{29BEC232-CB32-4836-A01B-B3D1E7895ACC}"/>
              </a:ext>
            </a:extLst>
          </p:cNvPr>
          <p:cNvGrpSpPr/>
          <p:nvPr/>
        </p:nvGrpSpPr>
        <p:grpSpPr>
          <a:xfrm>
            <a:off x="2782859" y="1299492"/>
            <a:ext cx="6626281" cy="4812595"/>
            <a:chOff x="2782859" y="1299492"/>
            <a:chExt cx="6626281" cy="4812595"/>
          </a:xfrm>
        </p:grpSpPr>
        <p:sp>
          <p:nvSpPr>
            <p:cNvPr id="89" name="Rectángulo: esquinas redondeadas 88">
              <a:extLst>
                <a:ext uri="{FF2B5EF4-FFF2-40B4-BE49-F238E27FC236}">
                  <a16:creationId xmlns:a16="http://schemas.microsoft.com/office/drawing/2014/main" id="{640CE6D9-9C48-4559-A2F5-C67CAC6177DD}"/>
                </a:ext>
              </a:extLst>
            </p:cNvPr>
            <p:cNvSpPr/>
            <p:nvPr/>
          </p:nvSpPr>
          <p:spPr>
            <a:xfrm>
              <a:off x="2782859" y="1299492"/>
              <a:ext cx="6626281" cy="4812595"/>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92" name="Grupo 91">
              <a:extLst>
                <a:ext uri="{FF2B5EF4-FFF2-40B4-BE49-F238E27FC236}">
                  <a16:creationId xmlns:a16="http://schemas.microsoft.com/office/drawing/2014/main" id="{BBFC2DBA-6A0F-4896-94BB-962FA5E2B6EF}"/>
                </a:ext>
              </a:extLst>
            </p:cNvPr>
            <p:cNvGrpSpPr/>
            <p:nvPr>
              <p:custDataLst>
                <p:custData r:id="rId29"/>
              </p:custDataLst>
            </p:nvPr>
          </p:nvGrpSpPr>
          <p:grpSpPr>
            <a:xfrm>
              <a:off x="7791579" y="5624971"/>
              <a:ext cx="1457546" cy="292388"/>
              <a:chOff x="4760668" y="4237301"/>
              <a:chExt cx="2616422" cy="292388"/>
            </a:xfrm>
          </p:grpSpPr>
          <p:sp>
            <p:nvSpPr>
              <p:cNvPr id="96" name="Rectángulo: esquinas redondeadas 95">
                <a:extLst>
                  <a:ext uri="{FF2B5EF4-FFF2-40B4-BE49-F238E27FC236}">
                    <a16:creationId xmlns:a16="http://schemas.microsoft.com/office/drawing/2014/main" id="{756AA798-1D79-4B87-868E-E0751ED9CD81}"/>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1" name="Content">
                <a:hlinkClick r:id="rId64" action="ppaction://hlinksldjump"/>
                <a:extLst>
                  <a:ext uri="{FF2B5EF4-FFF2-40B4-BE49-F238E27FC236}">
                    <a16:creationId xmlns:a16="http://schemas.microsoft.com/office/drawing/2014/main" id="{4074F44D-EFE5-43AA-9747-44A349EDA9A3}"/>
                  </a:ext>
                </a:extLst>
              </p:cNvPr>
              <p:cNvSpPr txBox="1"/>
              <p:nvPr>
                <p:custDataLst>
                  <p:custData r:id="rId30"/>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sp>
        <p:nvSpPr>
          <p:cNvPr id="124" name="Content">
            <a:extLst>
              <a:ext uri="{FF2B5EF4-FFF2-40B4-BE49-F238E27FC236}">
                <a16:creationId xmlns:a16="http://schemas.microsoft.com/office/drawing/2014/main" id="{4CA97F7E-CD53-4D64-873C-F14FEF2E82D8}"/>
              </a:ext>
            </a:extLst>
          </p:cNvPr>
          <p:cNvSpPr txBox="1"/>
          <p:nvPr>
            <p:custDataLst>
              <p:custData r:id="rId23"/>
            </p:custDataLst>
          </p:nvPr>
        </p:nvSpPr>
        <p:spPr>
          <a:xfrm>
            <a:off x="3049217" y="1526803"/>
            <a:ext cx="2646878" cy="384721"/>
          </a:xfrm>
          <a:prstGeom prst="rect">
            <a:avLst/>
          </a:prstGeom>
          <a:noFill/>
        </p:spPr>
        <p:txBody>
          <a:bodyPr wrap="none" lIns="91440" tIns="18288" rIns="91440" bIns="27432" rtlCol="0" anchor="ctr" anchorCtr="0">
            <a:spAutoFit/>
          </a:bodyPr>
          <a:lstStyle/>
          <a:p>
            <a:r>
              <a:rPr lang="en-US" sz="2200" dirty="0">
                <a:solidFill>
                  <a:schemeClr val="bg1"/>
                </a:solidFill>
                <a:latin typeface="Raleway" panose="020B0503030101060003" pitchFamily="34" charset="0"/>
                <a:ea typeface="Segoe UI" pitchFamily="34" charset="0"/>
                <a:cs typeface="Segoe UI" pitchFamily="34" charset="0"/>
              </a:rPr>
              <a:t>Nuevo </a:t>
            </a:r>
            <a:r>
              <a:rPr lang="en-US" sz="2200" dirty="0" err="1">
                <a:solidFill>
                  <a:schemeClr val="bg1"/>
                </a:solidFill>
                <a:latin typeface="Raleway" panose="020B0503030101060003" pitchFamily="34" charset="0"/>
                <a:ea typeface="Segoe UI" pitchFamily="34" charset="0"/>
                <a:cs typeface="Segoe UI" pitchFamily="34" charset="0"/>
              </a:rPr>
              <a:t>documento</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2" name="Grupo 1">
            <a:extLst>
              <a:ext uri="{FF2B5EF4-FFF2-40B4-BE49-F238E27FC236}">
                <a16:creationId xmlns:a16="http://schemas.microsoft.com/office/drawing/2014/main" id="{BB5B5786-073B-447C-AF70-CC4F2FAFE736}"/>
              </a:ext>
            </a:extLst>
          </p:cNvPr>
          <p:cNvGrpSpPr/>
          <p:nvPr/>
        </p:nvGrpSpPr>
        <p:grpSpPr>
          <a:xfrm>
            <a:off x="3028853" y="2185251"/>
            <a:ext cx="1547977" cy="292388"/>
            <a:chOff x="3028853" y="2185251"/>
            <a:chExt cx="1547977" cy="292388"/>
          </a:xfrm>
        </p:grpSpPr>
        <p:sp>
          <p:nvSpPr>
            <p:cNvPr id="129" name="Content">
              <a:extLst>
                <a:ext uri="{FF2B5EF4-FFF2-40B4-BE49-F238E27FC236}">
                  <a16:creationId xmlns:a16="http://schemas.microsoft.com/office/drawing/2014/main" id="{6F13AD0B-AA44-4067-831B-D1839AD36D73}"/>
                </a:ext>
              </a:extLst>
            </p:cNvPr>
            <p:cNvSpPr txBox="1"/>
            <p:nvPr>
              <p:custDataLst>
                <p:custData r:id="rId28"/>
              </p:custDataLst>
            </p:nvPr>
          </p:nvSpPr>
          <p:spPr>
            <a:xfrm>
              <a:off x="3028853" y="2185251"/>
              <a:ext cx="1067921" cy="292388"/>
            </a:xfrm>
            <a:prstGeom prst="rect">
              <a:avLst/>
            </a:prstGeom>
            <a:noFill/>
          </p:spPr>
          <p:txBody>
            <a:bodyPr wrap="none" lIns="91440" tIns="18288" rIns="91440" bIns="27432" rtlCol="0" anchor="ctr" anchorCtr="0">
              <a:spAutoFit/>
            </a:bodyPr>
            <a:lstStyle/>
            <a:p>
              <a:r>
                <a:rPr lang="en-US" sz="1600" dirty="0" err="1">
                  <a:solidFill>
                    <a:schemeClr val="bg1"/>
                  </a:solidFill>
                  <a:latin typeface="Raleway" panose="020B0503030101060003" pitchFamily="34" charset="0"/>
                  <a:ea typeface="Segoe UI" pitchFamily="34" charset="0"/>
                  <a:cs typeface="Segoe UI" pitchFamily="34" charset="0"/>
                </a:rPr>
                <a:t>Requisito</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139" name="Gráfico 138">
              <a:extLst>
                <a:ext uri="{FF2B5EF4-FFF2-40B4-BE49-F238E27FC236}">
                  <a16:creationId xmlns:a16="http://schemas.microsoft.com/office/drawing/2014/main" id="{197385EE-8D8F-49DC-9582-FFF024098DD5}"/>
                </a:ext>
              </a:extLst>
            </p:cNvPr>
            <p:cNvPicPr>
              <a:picLocks noChangeAspect="1"/>
            </p:cNvPicPr>
            <p:nvPr/>
          </p:nvPicPr>
          <p:blipFill>
            <a:blip r:embed="rId65">
              <a:extLst>
                <a:ext uri="{28A0092B-C50C-407E-A947-70E740481C1C}">
                  <a14:useLocalDpi xmlns:a14="http://schemas.microsoft.com/office/drawing/2010/main" val="0"/>
                </a:ext>
                <a:ext uri="{96DAC541-7B7A-43D3-8B79-37D633B846F1}">
                  <asvg:svgBlip xmlns:asvg="http://schemas.microsoft.com/office/drawing/2016/SVG/main" r:embed="rId66"/>
                </a:ext>
              </a:extLst>
            </a:blip>
            <a:stretch>
              <a:fillRect/>
            </a:stretch>
          </p:blipFill>
          <p:spPr>
            <a:xfrm>
              <a:off x="4324830" y="2199130"/>
              <a:ext cx="252000" cy="252000"/>
            </a:xfrm>
            <a:prstGeom prst="rect">
              <a:avLst/>
            </a:prstGeom>
          </p:spPr>
        </p:pic>
      </p:grpSp>
      <p:grpSp>
        <p:nvGrpSpPr>
          <p:cNvPr id="141" name="Grupo 140">
            <a:extLst>
              <a:ext uri="{FF2B5EF4-FFF2-40B4-BE49-F238E27FC236}">
                <a16:creationId xmlns:a16="http://schemas.microsoft.com/office/drawing/2014/main" id="{8CEEB78F-EFFA-460A-A53A-90303BD5A01B}"/>
              </a:ext>
            </a:extLst>
          </p:cNvPr>
          <p:cNvGrpSpPr/>
          <p:nvPr/>
        </p:nvGrpSpPr>
        <p:grpSpPr>
          <a:xfrm>
            <a:off x="3114257" y="2614499"/>
            <a:ext cx="2317751" cy="868680"/>
            <a:chOff x="474338" y="3333462"/>
            <a:chExt cx="2317751" cy="868680"/>
          </a:xfrm>
        </p:grpSpPr>
        <p:sp>
          <p:nvSpPr>
            <p:cNvPr id="143" name="Rectángulo: esquinas redondeadas 142">
              <a:extLst>
                <a:ext uri="{FF2B5EF4-FFF2-40B4-BE49-F238E27FC236}">
                  <a16:creationId xmlns:a16="http://schemas.microsoft.com/office/drawing/2014/main" id="{25C54FBB-4F93-49EE-A511-832DA3456F5A}"/>
                </a:ext>
              </a:extLst>
            </p:cNvPr>
            <p:cNvSpPr/>
            <p:nvPr/>
          </p:nvSpPr>
          <p:spPr>
            <a:xfrm>
              <a:off x="474338" y="3333462"/>
              <a:ext cx="2317751" cy="868680"/>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144" name="Gráfico 143">
              <a:extLst>
                <a:ext uri="{FF2B5EF4-FFF2-40B4-BE49-F238E27FC236}">
                  <a16:creationId xmlns:a16="http://schemas.microsoft.com/office/drawing/2014/main" id="{944BCC31-BFEC-44C5-90C0-E4ED0BFCD411}"/>
                </a:ext>
              </a:extLst>
            </p:cNvPr>
            <p:cNvPicPr>
              <a:picLocks noChangeAspect="1"/>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556471" y="3407802"/>
              <a:ext cx="720000" cy="720000"/>
            </a:xfrm>
            <a:prstGeom prst="rect">
              <a:avLst/>
            </a:prstGeom>
            <a:effectLst>
              <a:outerShdw blurRad="50800" dist="38100" dir="2700000" algn="tl" rotWithShape="0">
                <a:prstClr val="black">
                  <a:alpha val="40000"/>
                </a:prstClr>
              </a:outerShdw>
            </a:effectLst>
          </p:spPr>
        </p:pic>
        <p:sp>
          <p:nvSpPr>
            <p:cNvPr id="145" name="Content">
              <a:extLst>
                <a:ext uri="{FF2B5EF4-FFF2-40B4-BE49-F238E27FC236}">
                  <a16:creationId xmlns:a16="http://schemas.microsoft.com/office/drawing/2014/main" id="{72769CCA-FE86-4A56-B884-1B45DBDF4EA1}"/>
                </a:ext>
              </a:extLst>
            </p:cNvPr>
            <p:cNvSpPr txBox="1"/>
            <p:nvPr>
              <p:custDataLst>
                <p:custData r:id="rId26"/>
                <p:custData r:id="rId27"/>
              </p:custDataLst>
            </p:nvPr>
          </p:nvSpPr>
          <p:spPr>
            <a:xfrm>
              <a:off x="1276470" y="3588155"/>
              <a:ext cx="1454350" cy="538609"/>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Info_final_fDDC</a:t>
              </a:r>
              <a:r>
                <a:rPr lang="en-US" sz="1600" dirty="0">
                  <a:solidFill>
                    <a:srgbClr val="000000"/>
                  </a:solidFill>
                  <a:latin typeface="Raleway" panose="020B0503030101060003" pitchFamily="34" charset="0"/>
                  <a:ea typeface="Segoe UI" pitchFamily="34" charset="0"/>
                  <a:cs typeface="Segoe UI" pitchFamily="34" charset="0"/>
                </a:rPr>
                <a:t> 003.docx</a:t>
              </a:r>
            </a:p>
          </p:txBody>
        </p:sp>
      </p:grpSp>
      <p:grpSp>
        <p:nvGrpSpPr>
          <p:cNvPr id="146" name="Grupo 145">
            <a:extLst>
              <a:ext uri="{FF2B5EF4-FFF2-40B4-BE49-F238E27FC236}">
                <a16:creationId xmlns:a16="http://schemas.microsoft.com/office/drawing/2014/main" id="{F64000F2-07DB-4C7B-9D9D-AE49E6A97E3F}"/>
              </a:ext>
            </a:extLst>
          </p:cNvPr>
          <p:cNvGrpSpPr/>
          <p:nvPr>
            <p:custDataLst>
              <p:custData r:id="rId24"/>
            </p:custDataLst>
          </p:nvPr>
        </p:nvGrpSpPr>
        <p:grpSpPr>
          <a:xfrm>
            <a:off x="3114257" y="3597711"/>
            <a:ext cx="3525632" cy="292389"/>
            <a:chOff x="3671888" y="3718559"/>
            <a:chExt cx="3557587" cy="292389"/>
          </a:xfrm>
        </p:grpSpPr>
        <p:sp>
          <p:nvSpPr>
            <p:cNvPr id="147" name="Rectángulo: esquinas redondeadas 146">
              <a:extLst>
                <a:ext uri="{FF2B5EF4-FFF2-40B4-BE49-F238E27FC236}">
                  <a16:creationId xmlns:a16="http://schemas.microsoft.com/office/drawing/2014/main" id="{FB387BB6-2E4C-439F-A889-B507C8E0F44A}"/>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8" name="Content">
              <a:extLst>
                <a:ext uri="{FF2B5EF4-FFF2-40B4-BE49-F238E27FC236}">
                  <a16:creationId xmlns:a16="http://schemas.microsoft.com/office/drawing/2014/main" id="{638A35A3-E978-48DC-907A-212273156A4F}"/>
                </a:ext>
              </a:extLst>
            </p:cNvPr>
            <p:cNvSpPr txBox="1"/>
            <p:nvPr>
              <p:custDataLst>
                <p:custData r:id="rId25"/>
              </p:custDataLst>
            </p:nvPr>
          </p:nvSpPr>
          <p:spPr>
            <a:xfrm>
              <a:off x="3671888" y="3718559"/>
              <a:ext cx="3557587"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el </a:t>
              </a:r>
              <a:r>
                <a:rPr lang="en-US" sz="1600" dirty="0" err="1">
                  <a:solidFill>
                    <a:schemeClr val="bg1">
                      <a:lumMod val="50000"/>
                    </a:schemeClr>
                  </a:solidFill>
                  <a:latin typeface="Raleway" panose="020B0503030101060003" pitchFamily="34" charset="0"/>
                  <a:ea typeface="Segoe UI" pitchFamily="34" charset="0"/>
                  <a:cs typeface="Segoe UI" pitchFamily="34" charset="0"/>
                </a:rPr>
                <a:t>nombre</a:t>
              </a:r>
              <a:r>
                <a:rPr lang="en-US" sz="1600" dirty="0">
                  <a:solidFill>
                    <a:schemeClr val="bg1">
                      <a:lumMod val="50000"/>
                    </a:schemeClr>
                  </a:solidFill>
                  <a:latin typeface="Raleway" panose="020B0503030101060003" pitchFamily="34" charset="0"/>
                  <a:ea typeface="Segoe UI" pitchFamily="34" charset="0"/>
                  <a:cs typeface="Segoe UI" pitchFamily="34" charset="0"/>
                </a:rPr>
                <a:t> del </a:t>
              </a:r>
              <a:r>
                <a:rPr lang="en-US" sz="1600" dirty="0" err="1">
                  <a:solidFill>
                    <a:schemeClr val="bg1">
                      <a:lumMod val="50000"/>
                    </a:schemeClr>
                  </a:solidFill>
                  <a:latin typeface="Raleway" panose="020B0503030101060003" pitchFamily="34" charset="0"/>
                  <a:ea typeface="Segoe UI" pitchFamily="34" charset="0"/>
                  <a:cs typeface="Segoe UI" pitchFamily="34" charset="0"/>
                </a:rPr>
                <a:t>documento</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spTree>
    <p:extLst>
      <p:ext uri="{BB962C8B-B14F-4D97-AF65-F5344CB8AC3E}">
        <p14:creationId xmlns:p14="http://schemas.microsoft.com/office/powerpoint/2010/main" val="41124433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49"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50"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51"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52"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53"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54"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4442242"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Proyectos</a:t>
            </a:r>
            <a:r>
              <a:rPr lang="en-US" sz="3200" dirty="0">
                <a:solidFill>
                  <a:srgbClr val="000000"/>
                </a:solidFill>
                <a:latin typeface="Raleway" panose="020B0503030101060003" pitchFamily="34" charset="0"/>
                <a:ea typeface="Segoe UI" pitchFamily="34" charset="0"/>
                <a:cs typeface="Segoe UI" pitchFamily="34" charset="0"/>
              </a:rPr>
              <a:t> </a:t>
            </a:r>
            <a:r>
              <a:rPr lang="en-US" sz="3200" dirty="0" err="1">
                <a:solidFill>
                  <a:srgbClr val="000000"/>
                </a:solidFill>
                <a:latin typeface="Raleway" panose="020B0503030101060003" pitchFamily="34" charset="0"/>
                <a:ea typeface="Segoe UI" pitchFamily="34" charset="0"/>
                <a:cs typeface="Segoe UI" pitchFamily="34" charset="0"/>
              </a:rPr>
              <a:t>curriculares</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rId55" action="ppaction://hlinksldjump"/>
            <a:extLst>
              <a:ext uri="{FF2B5EF4-FFF2-40B4-BE49-F238E27FC236}">
                <a16:creationId xmlns:a16="http://schemas.microsoft.com/office/drawing/2014/main" id="{C69C7198-A609-4654-9417-32E3C5077AD3}"/>
              </a:ext>
            </a:extLst>
          </p:cNvPr>
          <p:cNvPicPr>
            <a:picLocks noChangeAspect="1"/>
          </p:cNvPicPr>
          <p:nvPr/>
        </p:nvPicPr>
        <p:blipFill>
          <a:blip r:embed="rId56">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grpSp>
        <p:nvGrpSpPr>
          <p:cNvPr id="88" name="Grupo 87">
            <a:extLst>
              <a:ext uri="{FF2B5EF4-FFF2-40B4-BE49-F238E27FC236}">
                <a16:creationId xmlns:a16="http://schemas.microsoft.com/office/drawing/2014/main" id="{A09E1EA0-7C0F-482C-8077-E61874EBBB2F}"/>
              </a:ext>
            </a:extLst>
          </p:cNvPr>
          <p:cNvGrpSpPr/>
          <p:nvPr>
            <p:custDataLst>
              <p:custData r:id="rId3"/>
            </p:custDataLst>
          </p:nvPr>
        </p:nvGrpSpPr>
        <p:grpSpPr>
          <a:xfrm>
            <a:off x="474338" y="1597230"/>
            <a:ext cx="2616422" cy="292388"/>
            <a:chOff x="3090190" y="2778012"/>
            <a:chExt cx="2616422" cy="292388"/>
          </a:xfrm>
        </p:grpSpPr>
        <p:sp>
          <p:nvSpPr>
            <p:cNvPr id="83" name="Rectángulo: esquinas redondeadas 82">
              <a:extLst>
                <a:ext uri="{FF2B5EF4-FFF2-40B4-BE49-F238E27FC236}">
                  <a16:creationId xmlns:a16="http://schemas.microsoft.com/office/drawing/2014/main" id="{D5803CCB-F0B6-4ED3-B69F-660853E2BCE0}"/>
                </a:ext>
              </a:extLst>
            </p:cNvPr>
            <p:cNvSpPr/>
            <p:nvPr/>
          </p:nvSpPr>
          <p:spPr>
            <a:xfrm>
              <a:off x="3090190" y="2778012"/>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4" name="Content">
              <a:extLst>
                <a:ext uri="{FF2B5EF4-FFF2-40B4-BE49-F238E27FC236}">
                  <a16:creationId xmlns:a16="http://schemas.microsoft.com/office/drawing/2014/main" id="{F6E8F041-6233-4BEC-9F28-FAF5FC9956FD}"/>
                </a:ext>
              </a:extLst>
            </p:cNvPr>
            <p:cNvSpPr txBox="1"/>
            <p:nvPr>
              <p:custDataLst>
                <p:custData r:id="rId46"/>
              </p:custDataLst>
            </p:nvPr>
          </p:nvSpPr>
          <p:spPr>
            <a:xfrm>
              <a:off x="3090190" y="2778012"/>
              <a:ext cx="2316796" cy="292388"/>
            </a:xfrm>
            <a:prstGeom prst="rect">
              <a:avLst/>
            </a:prstGeom>
            <a:noFill/>
          </p:spPr>
          <p:txBody>
            <a:bodyPr wrap="square" lIns="91440" tIns="18288" rIns="91440" bIns="27432" rtlCol="0" anchor="ctr" anchorCtr="0">
              <a:spAutoFit/>
            </a:bodyPr>
            <a:lstStyle/>
            <a:p>
              <a:pPr algn="ctr"/>
              <a:r>
                <a:rPr lang="en-US" sz="1600" dirty="0">
                  <a:solidFill>
                    <a:schemeClr val="bg1"/>
                  </a:solidFill>
                  <a:latin typeface="Raleway" panose="020B0503030101060003" pitchFamily="34" charset="0"/>
                  <a:ea typeface="Segoe UI" pitchFamily="34" charset="0"/>
                  <a:cs typeface="Segoe UI" pitchFamily="34" charset="0"/>
                </a:rPr>
                <a:t>Nuevo </a:t>
              </a:r>
              <a:r>
                <a:rPr lang="en-US" sz="1600" dirty="0" err="1">
                  <a:solidFill>
                    <a:schemeClr val="bg1"/>
                  </a:solidFill>
                  <a:latin typeface="Raleway" panose="020B0503030101060003" pitchFamily="34" charset="0"/>
                  <a:ea typeface="Segoe UI" pitchFamily="34" charset="0"/>
                  <a:cs typeface="Segoe UI" pitchFamily="34" charset="0"/>
                </a:rPr>
                <a:t>programa</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87" name="Gráfico 86">
              <a:extLst>
                <a:ext uri="{FF2B5EF4-FFF2-40B4-BE49-F238E27FC236}">
                  <a16:creationId xmlns:a16="http://schemas.microsoft.com/office/drawing/2014/main" id="{C8DCEC03-9756-450D-BD05-AA942F31623F}"/>
                </a:ext>
              </a:extLst>
            </p:cNvPr>
            <p:cNvPicPr>
              <a:picLocks noChangeAspect="1"/>
            </p:cNvPicPr>
            <p:nvPr/>
          </p:nvPicPr>
          <p:blipFill>
            <a:blip r:embed="rId57">
              <a:extLst>
                <a:ext uri="{28A0092B-C50C-407E-A947-70E740481C1C}">
                  <a14:useLocalDpi xmlns:a14="http://schemas.microsoft.com/office/drawing/2010/main" val="0"/>
                </a:ext>
                <a:ext uri="{96DAC541-7B7A-43D3-8B79-37D633B846F1}">
                  <asvg:svgBlip xmlns:asvg="http://schemas.microsoft.com/office/drawing/2016/SVG/main" r:embed="rId58"/>
                </a:ext>
              </a:extLst>
            </a:blip>
            <a:stretch>
              <a:fillRect/>
            </a:stretch>
          </p:blipFill>
          <p:spPr>
            <a:xfrm>
              <a:off x="5430799" y="2798206"/>
              <a:ext cx="252000" cy="252000"/>
            </a:xfrm>
            <a:prstGeom prst="rect">
              <a:avLst/>
            </a:prstGeom>
          </p:spPr>
        </p:pic>
      </p:grpSp>
      <p:grpSp>
        <p:nvGrpSpPr>
          <p:cNvPr id="148" name="Grupo 147">
            <a:extLst>
              <a:ext uri="{FF2B5EF4-FFF2-40B4-BE49-F238E27FC236}">
                <a16:creationId xmlns:a16="http://schemas.microsoft.com/office/drawing/2014/main" id="{C66F566F-916D-4E8B-86B2-19FE456F7A40}"/>
              </a:ext>
            </a:extLst>
          </p:cNvPr>
          <p:cNvGrpSpPr/>
          <p:nvPr/>
        </p:nvGrpSpPr>
        <p:grpSpPr>
          <a:xfrm>
            <a:off x="11541248" y="2601017"/>
            <a:ext cx="180000" cy="3926783"/>
            <a:chOff x="10045700" y="1993900"/>
            <a:chExt cx="180000" cy="4533900"/>
          </a:xfrm>
        </p:grpSpPr>
        <p:sp>
          <p:nvSpPr>
            <p:cNvPr id="146" name="Rectángulo: esquinas redondeadas 145">
              <a:extLst>
                <a:ext uri="{FF2B5EF4-FFF2-40B4-BE49-F238E27FC236}">
                  <a16:creationId xmlns:a16="http://schemas.microsoft.com/office/drawing/2014/main" id="{4DCFC398-7CD6-423D-90AE-CE51B6ACD180}"/>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Rectángulo: esquinas redondeadas 146">
              <a:extLst>
                <a:ext uri="{FF2B5EF4-FFF2-40B4-BE49-F238E27FC236}">
                  <a16:creationId xmlns:a16="http://schemas.microsoft.com/office/drawing/2014/main" id="{9EE888F8-D342-4552-9526-04E99A1C21CB}"/>
                </a:ext>
              </a:extLst>
            </p:cNvPr>
            <p:cNvSpPr/>
            <p:nvPr/>
          </p:nvSpPr>
          <p:spPr>
            <a:xfrm>
              <a:off x="10045700" y="1993900"/>
              <a:ext cx="180000" cy="3632200"/>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nvGrpSpPr>
          <p:cNvPr id="151" name="Grupo 150">
            <a:extLst>
              <a:ext uri="{FF2B5EF4-FFF2-40B4-BE49-F238E27FC236}">
                <a16:creationId xmlns:a16="http://schemas.microsoft.com/office/drawing/2014/main" id="{B87D5D4A-4D7E-461F-B2CB-5BF2B7A4D679}"/>
              </a:ext>
            </a:extLst>
          </p:cNvPr>
          <p:cNvGrpSpPr/>
          <p:nvPr>
            <p:custDataLst>
              <p:custData r:id="rId4"/>
            </p:custDataLst>
          </p:nvPr>
        </p:nvGrpSpPr>
        <p:grpSpPr>
          <a:xfrm>
            <a:off x="474338" y="2185251"/>
            <a:ext cx="4610491" cy="292388"/>
            <a:chOff x="474338" y="2185251"/>
            <a:chExt cx="4610491" cy="292388"/>
          </a:xfrm>
        </p:grpSpPr>
        <p:sp>
          <p:nvSpPr>
            <p:cNvPr id="89" name="Content">
              <a:extLst>
                <a:ext uri="{FF2B5EF4-FFF2-40B4-BE49-F238E27FC236}">
                  <a16:creationId xmlns:a16="http://schemas.microsoft.com/office/drawing/2014/main" id="{69615B4E-98A5-4D27-BA4C-A77A2D829612}"/>
                </a:ext>
              </a:extLst>
            </p:cNvPr>
            <p:cNvSpPr txBox="1"/>
            <p:nvPr>
              <p:custDataLst>
                <p:custData r:id="rId45"/>
              </p:custDataLst>
            </p:nvPr>
          </p:nvSpPr>
          <p:spPr>
            <a:xfrm>
              <a:off x="474338" y="2185251"/>
              <a:ext cx="2773516"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Económico</a:t>
              </a:r>
              <a:r>
                <a:rPr lang="en-US" sz="1600" dirty="0">
                  <a:solidFill>
                    <a:srgbClr val="000000"/>
                  </a:solidFill>
                  <a:latin typeface="Raleway" panose="020B0503030101060003" pitchFamily="34" charset="0"/>
                  <a:ea typeface="Segoe UI" pitchFamily="34" charset="0"/>
                  <a:cs typeface="Segoe UI" pitchFamily="34" charset="0"/>
                </a:rPr>
                <a:t> - </a:t>
              </a:r>
              <a:r>
                <a:rPr lang="en-US" sz="1600" dirty="0" err="1">
                  <a:solidFill>
                    <a:srgbClr val="000000"/>
                  </a:solidFill>
                  <a:latin typeface="Raleway" panose="020B0503030101060003" pitchFamily="34" charset="0"/>
                  <a:ea typeface="Segoe UI" pitchFamily="34" charset="0"/>
                  <a:cs typeface="Segoe UI" pitchFamily="34" charset="0"/>
                </a:rPr>
                <a:t>administrativa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50" name="Gráfico 149">
              <a:extLst>
                <a:ext uri="{FF2B5EF4-FFF2-40B4-BE49-F238E27FC236}">
                  <a16:creationId xmlns:a16="http://schemas.microsoft.com/office/drawing/2014/main" id="{AFE0ACB9-F33F-4D90-BD06-A00AAD371304}"/>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4832829" y="2199130"/>
              <a:ext cx="252000" cy="252000"/>
            </a:xfrm>
            <a:prstGeom prst="rect">
              <a:avLst/>
            </a:prstGeom>
          </p:spPr>
        </p:pic>
      </p:grpSp>
      <p:grpSp>
        <p:nvGrpSpPr>
          <p:cNvPr id="4" name="Grupo 3">
            <a:extLst>
              <a:ext uri="{FF2B5EF4-FFF2-40B4-BE49-F238E27FC236}">
                <a16:creationId xmlns:a16="http://schemas.microsoft.com/office/drawing/2014/main" id="{36F26C0A-A951-41BB-8A2B-4F95A0B006FD}"/>
              </a:ext>
            </a:extLst>
          </p:cNvPr>
          <p:cNvGrpSpPr/>
          <p:nvPr/>
        </p:nvGrpSpPr>
        <p:grpSpPr>
          <a:xfrm>
            <a:off x="474338" y="2601017"/>
            <a:ext cx="2970899" cy="1140074"/>
            <a:chOff x="474338" y="2601017"/>
            <a:chExt cx="2970899" cy="1140074"/>
          </a:xfrm>
        </p:grpSpPr>
        <p:sp>
          <p:nvSpPr>
            <p:cNvPr id="90" name="Rectángulo: esquinas redondeadas 89">
              <a:extLst>
                <a:ext uri="{FF2B5EF4-FFF2-40B4-BE49-F238E27FC236}">
                  <a16:creationId xmlns:a16="http://schemas.microsoft.com/office/drawing/2014/main" id="{26826BEE-EA3F-4B49-829F-4B90BD668C09}"/>
                </a:ext>
              </a:extLst>
            </p:cNvPr>
            <p:cNvSpPr/>
            <p:nvPr/>
          </p:nvSpPr>
          <p:spPr>
            <a:xfrm>
              <a:off x="474338" y="2601017"/>
              <a:ext cx="2970899" cy="1140074"/>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1" name="Content">
              <a:extLst>
                <a:ext uri="{FF2B5EF4-FFF2-40B4-BE49-F238E27FC236}">
                  <a16:creationId xmlns:a16="http://schemas.microsoft.com/office/drawing/2014/main" id="{F457952A-0344-4020-B03C-45B41A17BE88}"/>
                </a:ext>
              </a:extLst>
            </p:cNvPr>
            <p:cNvSpPr txBox="1"/>
            <p:nvPr>
              <p:custDataLst>
                <p:custData r:id="rId42"/>
              </p:custDataLst>
            </p:nvPr>
          </p:nvSpPr>
          <p:spPr>
            <a:xfrm>
              <a:off x="474338" y="2634166"/>
              <a:ext cx="1774845"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92" name="Content">
              <a:extLst>
                <a:ext uri="{FF2B5EF4-FFF2-40B4-BE49-F238E27FC236}">
                  <a16:creationId xmlns:a16="http://schemas.microsoft.com/office/drawing/2014/main" id="{DFCBF4D9-11D9-437C-A883-8817522BA0AE}"/>
                </a:ext>
              </a:extLst>
            </p:cNvPr>
            <p:cNvSpPr txBox="1"/>
            <p:nvPr>
              <p:custDataLst>
                <p:custData r:id="rId43"/>
              </p:custDataLst>
            </p:nvPr>
          </p:nvSpPr>
          <p:spPr>
            <a:xfrm>
              <a:off x="474338" y="2933941"/>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95" name="Grupo 94">
              <a:extLst>
                <a:ext uri="{FF2B5EF4-FFF2-40B4-BE49-F238E27FC236}">
                  <a16:creationId xmlns:a16="http://schemas.microsoft.com/office/drawing/2014/main" id="{EDEFF011-DE7E-46D2-B190-22CFA1DF8AFE}"/>
                </a:ext>
              </a:extLst>
            </p:cNvPr>
            <p:cNvGrpSpPr/>
            <p:nvPr>
              <p:custDataLst>
                <p:custData r:id="rId44"/>
              </p:custDataLst>
            </p:nvPr>
          </p:nvGrpSpPr>
          <p:grpSpPr>
            <a:xfrm>
              <a:off x="591454" y="3526104"/>
              <a:ext cx="2735953" cy="108000"/>
              <a:chOff x="2129059" y="3759350"/>
              <a:chExt cx="2735953" cy="108000"/>
            </a:xfrm>
          </p:grpSpPr>
          <p:sp>
            <p:nvSpPr>
              <p:cNvPr id="93" name="Rectángulo: esquinas redondeadas 92">
                <a:extLst>
                  <a:ext uri="{FF2B5EF4-FFF2-40B4-BE49-F238E27FC236}">
                    <a16:creationId xmlns:a16="http://schemas.microsoft.com/office/drawing/2014/main" id="{B8CD277B-CF0F-4038-9C57-3575CDA0445F}"/>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4" name="Rectángulo: esquinas redondeadas 93">
                <a:extLst>
                  <a:ext uri="{FF2B5EF4-FFF2-40B4-BE49-F238E27FC236}">
                    <a16:creationId xmlns:a16="http://schemas.microsoft.com/office/drawing/2014/main" id="{8E967AA4-4CC9-4E7B-9156-362D68D2B05F}"/>
                  </a:ext>
                </a:extLst>
              </p:cNvPr>
              <p:cNvSpPr/>
              <p:nvPr/>
            </p:nvSpPr>
            <p:spPr>
              <a:xfrm>
                <a:off x="2129059" y="3759350"/>
                <a:ext cx="1800000"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3" name="Gráfico 2">
              <a:extLst>
                <a:ext uri="{FF2B5EF4-FFF2-40B4-BE49-F238E27FC236}">
                  <a16:creationId xmlns:a16="http://schemas.microsoft.com/office/drawing/2014/main" id="{10B9B178-306A-4690-A632-764D68EF69C3}"/>
                </a:ext>
              </a:extLst>
            </p:cNvPr>
            <p:cNvPicPr>
              <a:picLocks noChangeAspect="1"/>
            </p:cNvPicPr>
            <p:nvPr/>
          </p:nvPicPr>
          <p:blipFill>
            <a:blip r:embed="rId61">
              <a:extLst>
                <a:ext uri="{28A0092B-C50C-407E-A947-70E740481C1C}">
                  <a14:useLocalDpi xmlns:a14="http://schemas.microsoft.com/office/drawing/2010/main" val="0"/>
                </a:ext>
                <a:ext uri="{96DAC541-7B7A-43D3-8B79-37D633B846F1}">
                  <asvg:svgBlip xmlns:asvg="http://schemas.microsoft.com/office/drawing/2016/SVG/main" r:embed="rId62"/>
                </a:ext>
              </a:extLst>
            </a:blip>
            <a:stretch>
              <a:fillRect/>
            </a:stretch>
          </p:blipFill>
          <p:spPr>
            <a:xfrm>
              <a:off x="3146921" y="2669748"/>
              <a:ext cx="252000" cy="252000"/>
            </a:xfrm>
            <a:prstGeom prst="rect">
              <a:avLst/>
            </a:prstGeom>
          </p:spPr>
        </p:pic>
      </p:grpSp>
      <p:grpSp>
        <p:nvGrpSpPr>
          <p:cNvPr id="38" name="Grupo 37">
            <a:extLst>
              <a:ext uri="{FF2B5EF4-FFF2-40B4-BE49-F238E27FC236}">
                <a16:creationId xmlns:a16="http://schemas.microsoft.com/office/drawing/2014/main" id="{A82E2989-E6A0-47BA-917B-6BC40CA9800B}"/>
              </a:ext>
            </a:extLst>
          </p:cNvPr>
          <p:cNvGrpSpPr/>
          <p:nvPr/>
        </p:nvGrpSpPr>
        <p:grpSpPr>
          <a:xfrm>
            <a:off x="3562353" y="2601017"/>
            <a:ext cx="2970899" cy="1140074"/>
            <a:chOff x="3562353" y="2601017"/>
            <a:chExt cx="2970899" cy="1140074"/>
          </a:xfrm>
        </p:grpSpPr>
        <p:sp>
          <p:nvSpPr>
            <p:cNvPr id="98" name="Rectángulo: esquinas redondeadas 97">
              <a:extLst>
                <a:ext uri="{FF2B5EF4-FFF2-40B4-BE49-F238E27FC236}">
                  <a16:creationId xmlns:a16="http://schemas.microsoft.com/office/drawing/2014/main" id="{D26363AE-544A-4717-8E9C-0A5A6ACE0E2D}"/>
                </a:ext>
              </a:extLst>
            </p:cNvPr>
            <p:cNvSpPr/>
            <p:nvPr/>
          </p:nvSpPr>
          <p:spPr>
            <a:xfrm>
              <a:off x="3562353" y="2601017"/>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99" name="Content">
              <a:extLst>
                <a:ext uri="{FF2B5EF4-FFF2-40B4-BE49-F238E27FC236}">
                  <a16:creationId xmlns:a16="http://schemas.microsoft.com/office/drawing/2014/main" id="{3B79D3CA-97AC-4C16-9149-2D7F554BBD55}"/>
                </a:ext>
              </a:extLst>
            </p:cNvPr>
            <p:cNvSpPr txBox="1"/>
            <p:nvPr>
              <p:custDataLst>
                <p:custData r:id="rId39"/>
              </p:custDataLst>
            </p:nvPr>
          </p:nvSpPr>
          <p:spPr>
            <a:xfrm>
              <a:off x="3562353" y="2634166"/>
              <a:ext cx="2717411"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de neg…</a:t>
              </a:r>
            </a:p>
          </p:txBody>
        </p:sp>
        <p:sp>
          <p:nvSpPr>
            <p:cNvPr id="100" name="Content">
              <a:extLst>
                <a:ext uri="{FF2B5EF4-FFF2-40B4-BE49-F238E27FC236}">
                  <a16:creationId xmlns:a16="http://schemas.microsoft.com/office/drawing/2014/main" id="{0B22BE32-EE93-4004-8811-23E0D775718A}"/>
                </a:ext>
              </a:extLst>
            </p:cNvPr>
            <p:cNvSpPr txBox="1"/>
            <p:nvPr>
              <p:custDataLst>
                <p:custData r:id="rId40"/>
              </p:custDataLst>
            </p:nvPr>
          </p:nvSpPr>
          <p:spPr>
            <a:xfrm>
              <a:off x="3562353" y="2933941"/>
              <a:ext cx="130837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14/03/2018</a:t>
              </a:r>
            </a:p>
          </p:txBody>
        </p:sp>
        <p:grpSp>
          <p:nvGrpSpPr>
            <p:cNvPr id="101" name="Grupo 100">
              <a:extLst>
                <a:ext uri="{FF2B5EF4-FFF2-40B4-BE49-F238E27FC236}">
                  <a16:creationId xmlns:a16="http://schemas.microsoft.com/office/drawing/2014/main" id="{EB3D470B-98E0-4EC1-BBE6-21502DA9289E}"/>
                </a:ext>
              </a:extLst>
            </p:cNvPr>
            <p:cNvGrpSpPr/>
            <p:nvPr>
              <p:custDataLst>
                <p:custData r:id="rId41"/>
              </p:custDataLst>
            </p:nvPr>
          </p:nvGrpSpPr>
          <p:grpSpPr>
            <a:xfrm>
              <a:off x="3679469" y="3526104"/>
              <a:ext cx="2735953" cy="108000"/>
              <a:chOff x="2129059" y="3759350"/>
              <a:chExt cx="2735953" cy="108000"/>
            </a:xfrm>
          </p:grpSpPr>
          <p:sp>
            <p:nvSpPr>
              <p:cNvPr id="102" name="Rectángulo: esquinas redondeadas 101">
                <a:extLst>
                  <a:ext uri="{FF2B5EF4-FFF2-40B4-BE49-F238E27FC236}">
                    <a16:creationId xmlns:a16="http://schemas.microsoft.com/office/drawing/2014/main" id="{1817E404-E210-4D16-975A-E8A1CCA843F9}"/>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3" name="Rectángulo: esquinas redondeadas 102">
                <a:extLst>
                  <a:ext uri="{FF2B5EF4-FFF2-40B4-BE49-F238E27FC236}">
                    <a16:creationId xmlns:a16="http://schemas.microsoft.com/office/drawing/2014/main" id="{596F2D3A-8430-4289-85D5-1FDA4A425C99}"/>
                  </a:ext>
                </a:extLst>
              </p:cNvPr>
              <p:cNvSpPr/>
              <p:nvPr/>
            </p:nvSpPr>
            <p:spPr>
              <a:xfrm>
                <a:off x="2129059" y="3759350"/>
                <a:ext cx="2735237" cy="108000"/>
              </a:xfrm>
              <a:prstGeom prst="roundRect">
                <a:avLst>
                  <a:gd name="adj" fmla="val 50000"/>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34" name="Gráfico 33">
              <a:extLst>
                <a:ext uri="{FF2B5EF4-FFF2-40B4-BE49-F238E27FC236}">
                  <a16:creationId xmlns:a16="http://schemas.microsoft.com/office/drawing/2014/main" id="{BE9A5019-9074-44A6-82AD-5714CFA63C14}"/>
                </a:ext>
              </a:extLst>
            </p:cNvPr>
            <p:cNvPicPr>
              <a:picLocks noChangeAspect="1"/>
            </p:cNvPicPr>
            <p:nvPr/>
          </p:nvPicPr>
          <p:blipFill>
            <a:blip r:embed="rId63">
              <a:extLst>
                <a:ext uri="{28A0092B-C50C-407E-A947-70E740481C1C}">
                  <a14:useLocalDpi xmlns:a14="http://schemas.microsoft.com/office/drawing/2010/main" val="0"/>
                </a:ext>
                <a:ext uri="{96DAC541-7B7A-43D3-8B79-37D633B846F1}">
                  <asvg:svgBlip xmlns:asvg="http://schemas.microsoft.com/office/drawing/2016/SVG/main" r:embed="rId64"/>
                </a:ext>
              </a:extLst>
            </a:blip>
            <a:stretch>
              <a:fillRect/>
            </a:stretch>
          </p:blipFill>
          <p:spPr>
            <a:xfrm>
              <a:off x="6228999" y="2669748"/>
              <a:ext cx="252000" cy="252000"/>
            </a:xfrm>
            <a:prstGeom prst="rect">
              <a:avLst/>
            </a:prstGeom>
          </p:spPr>
        </p:pic>
      </p:grpSp>
      <p:grpSp>
        <p:nvGrpSpPr>
          <p:cNvPr id="37" name="Grupo 36">
            <a:extLst>
              <a:ext uri="{FF2B5EF4-FFF2-40B4-BE49-F238E27FC236}">
                <a16:creationId xmlns:a16="http://schemas.microsoft.com/office/drawing/2014/main" id="{36785179-129F-4E17-A1B5-975A6F7B27C6}"/>
              </a:ext>
            </a:extLst>
          </p:cNvPr>
          <p:cNvGrpSpPr/>
          <p:nvPr/>
        </p:nvGrpSpPr>
        <p:grpSpPr>
          <a:xfrm>
            <a:off x="6650368" y="2601017"/>
            <a:ext cx="2970899" cy="1140074"/>
            <a:chOff x="6650368" y="2601017"/>
            <a:chExt cx="2970899" cy="1140074"/>
          </a:xfrm>
        </p:grpSpPr>
        <p:sp>
          <p:nvSpPr>
            <p:cNvPr id="105" name="Rectángulo: esquinas redondeadas 104">
              <a:extLst>
                <a:ext uri="{FF2B5EF4-FFF2-40B4-BE49-F238E27FC236}">
                  <a16:creationId xmlns:a16="http://schemas.microsoft.com/office/drawing/2014/main" id="{C4035530-242C-4E88-8B0D-8E753CB8A4B1}"/>
                </a:ext>
              </a:extLst>
            </p:cNvPr>
            <p:cNvSpPr/>
            <p:nvPr/>
          </p:nvSpPr>
          <p:spPr>
            <a:xfrm>
              <a:off x="6650368" y="2601017"/>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6" name="Content">
              <a:extLst>
                <a:ext uri="{FF2B5EF4-FFF2-40B4-BE49-F238E27FC236}">
                  <a16:creationId xmlns:a16="http://schemas.microsoft.com/office/drawing/2014/main" id="{ED36816B-FB17-4B87-B370-AE3D4F637359}"/>
                </a:ext>
              </a:extLst>
            </p:cNvPr>
            <p:cNvSpPr txBox="1"/>
            <p:nvPr>
              <p:custDataLst>
                <p:custData r:id="rId36"/>
              </p:custDataLst>
            </p:nvPr>
          </p:nvSpPr>
          <p:spPr>
            <a:xfrm>
              <a:off x="6650368" y="2634166"/>
              <a:ext cx="2603869" cy="323165"/>
            </a:xfrm>
            <a:prstGeom prst="rect">
              <a:avLst/>
            </a:prstGeom>
            <a:noFill/>
          </p:spPr>
          <p:txBody>
            <a:bodyPr wrap="squar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del co…</a:t>
              </a:r>
            </a:p>
          </p:txBody>
        </p:sp>
        <p:sp>
          <p:nvSpPr>
            <p:cNvPr id="107" name="Content">
              <a:extLst>
                <a:ext uri="{FF2B5EF4-FFF2-40B4-BE49-F238E27FC236}">
                  <a16:creationId xmlns:a16="http://schemas.microsoft.com/office/drawing/2014/main" id="{A084D335-FCB2-498D-86C6-520D73BF4F05}"/>
                </a:ext>
              </a:extLst>
            </p:cNvPr>
            <p:cNvSpPr txBox="1"/>
            <p:nvPr>
              <p:custDataLst>
                <p:custData r:id="rId37"/>
              </p:custDataLst>
            </p:nvPr>
          </p:nvSpPr>
          <p:spPr>
            <a:xfrm>
              <a:off x="6650368" y="2933941"/>
              <a:ext cx="1297150"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29/12/2018</a:t>
              </a:r>
            </a:p>
          </p:txBody>
        </p:sp>
        <p:grpSp>
          <p:nvGrpSpPr>
            <p:cNvPr id="108" name="Grupo 107">
              <a:extLst>
                <a:ext uri="{FF2B5EF4-FFF2-40B4-BE49-F238E27FC236}">
                  <a16:creationId xmlns:a16="http://schemas.microsoft.com/office/drawing/2014/main" id="{CF3C3A15-6B04-4D25-8326-39BAB8D1A7BD}"/>
                </a:ext>
              </a:extLst>
            </p:cNvPr>
            <p:cNvGrpSpPr/>
            <p:nvPr>
              <p:custDataLst>
                <p:custData r:id="rId38"/>
              </p:custDataLst>
            </p:nvPr>
          </p:nvGrpSpPr>
          <p:grpSpPr>
            <a:xfrm>
              <a:off x="6767484" y="3526104"/>
              <a:ext cx="2735953" cy="108000"/>
              <a:chOff x="2129059" y="3759350"/>
              <a:chExt cx="2735953" cy="108000"/>
            </a:xfrm>
          </p:grpSpPr>
          <p:sp>
            <p:nvSpPr>
              <p:cNvPr id="109" name="Rectángulo: esquinas redondeadas 108">
                <a:extLst>
                  <a:ext uri="{FF2B5EF4-FFF2-40B4-BE49-F238E27FC236}">
                    <a16:creationId xmlns:a16="http://schemas.microsoft.com/office/drawing/2014/main" id="{3EB15267-E853-4CF5-8793-76DA818B6E4B}"/>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0" name="Rectángulo: esquinas redondeadas 109">
                <a:extLst>
                  <a:ext uri="{FF2B5EF4-FFF2-40B4-BE49-F238E27FC236}">
                    <a16:creationId xmlns:a16="http://schemas.microsoft.com/office/drawing/2014/main" id="{CF6C03F0-2635-469A-97B4-E823E1294B79}"/>
                  </a:ext>
                </a:extLst>
              </p:cNvPr>
              <p:cNvSpPr/>
              <p:nvPr/>
            </p:nvSpPr>
            <p:spPr>
              <a:xfrm>
                <a:off x="2129059" y="3759350"/>
                <a:ext cx="2376516"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36" name="Gráfico 35">
              <a:extLst>
                <a:ext uri="{FF2B5EF4-FFF2-40B4-BE49-F238E27FC236}">
                  <a16:creationId xmlns:a16="http://schemas.microsoft.com/office/drawing/2014/main" id="{89EAB99D-9B4C-453E-87DE-3DF1668B5C0D}"/>
                </a:ext>
              </a:extLst>
            </p:cNvPr>
            <p:cNvPicPr>
              <a:picLocks noChangeAspect="1"/>
            </p:cNvPicPr>
            <p:nvPr/>
          </p:nvPicPr>
          <p:blipFill>
            <a:blip r:embed="rId65">
              <a:extLst>
                <a:ext uri="{28A0092B-C50C-407E-A947-70E740481C1C}">
                  <a14:useLocalDpi xmlns:a14="http://schemas.microsoft.com/office/drawing/2010/main" val="0"/>
                </a:ext>
                <a:ext uri="{96DAC541-7B7A-43D3-8B79-37D633B846F1}">
                  <asvg:svgBlip xmlns:asvg="http://schemas.microsoft.com/office/drawing/2016/SVG/main" r:embed="rId66"/>
                </a:ext>
              </a:extLst>
            </a:blip>
            <a:stretch>
              <a:fillRect/>
            </a:stretch>
          </p:blipFill>
          <p:spPr>
            <a:xfrm>
              <a:off x="9311752" y="2669748"/>
              <a:ext cx="252000" cy="252000"/>
            </a:xfrm>
            <a:prstGeom prst="rect">
              <a:avLst/>
            </a:prstGeom>
          </p:spPr>
        </p:pic>
      </p:grpSp>
      <p:grpSp>
        <p:nvGrpSpPr>
          <p:cNvPr id="155" name="Grupo 154">
            <a:extLst>
              <a:ext uri="{FF2B5EF4-FFF2-40B4-BE49-F238E27FC236}">
                <a16:creationId xmlns:a16="http://schemas.microsoft.com/office/drawing/2014/main" id="{2360CA87-478E-4B7E-8C9C-BDFBFC053C4E}"/>
              </a:ext>
            </a:extLst>
          </p:cNvPr>
          <p:cNvGrpSpPr/>
          <p:nvPr/>
        </p:nvGrpSpPr>
        <p:grpSpPr>
          <a:xfrm>
            <a:off x="6650368" y="3844323"/>
            <a:ext cx="2970899" cy="1140074"/>
            <a:chOff x="3562353" y="2601017"/>
            <a:chExt cx="2970899" cy="1140074"/>
          </a:xfrm>
        </p:grpSpPr>
        <p:sp>
          <p:nvSpPr>
            <p:cNvPr id="157" name="Rectángulo: esquinas redondeadas 156">
              <a:extLst>
                <a:ext uri="{FF2B5EF4-FFF2-40B4-BE49-F238E27FC236}">
                  <a16:creationId xmlns:a16="http://schemas.microsoft.com/office/drawing/2014/main" id="{6D73B07F-7800-4639-82D6-7257C1CF11A3}"/>
                </a:ext>
              </a:extLst>
            </p:cNvPr>
            <p:cNvSpPr/>
            <p:nvPr/>
          </p:nvSpPr>
          <p:spPr>
            <a:xfrm>
              <a:off x="3562353" y="2601017"/>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9" name="Content">
              <a:extLst>
                <a:ext uri="{FF2B5EF4-FFF2-40B4-BE49-F238E27FC236}">
                  <a16:creationId xmlns:a16="http://schemas.microsoft.com/office/drawing/2014/main" id="{4F5C8C7D-3152-4A47-B457-B1B62FA8DD6B}"/>
                </a:ext>
              </a:extLst>
            </p:cNvPr>
            <p:cNvSpPr txBox="1"/>
            <p:nvPr>
              <p:custDataLst>
                <p:custData r:id="rId33"/>
              </p:custDataLst>
            </p:nvPr>
          </p:nvSpPr>
          <p:spPr>
            <a:xfrm>
              <a:off x="3562353" y="2634166"/>
              <a:ext cx="1143262"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Auditoría</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160" name="Content">
              <a:extLst>
                <a:ext uri="{FF2B5EF4-FFF2-40B4-BE49-F238E27FC236}">
                  <a16:creationId xmlns:a16="http://schemas.microsoft.com/office/drawing/2014/main" id="{2D7F4705-2D5C-4F86-953E-E4CEB7AC6D08}"/>
                </a:ext>
              </a:extLst>
            </p:cNvPr>
            <p:cNvSpPr txBox="1"/>
            <p:nvPr>
              <p:custDataLst>
                <p:custData r:id="rId34"/>
              </p:custDataLst>
            </p:nvPr>
          </p:nvSpPr>
          <p:spPr>
            <a:xfrm>
              <a:off x="3562353" y="2933941"/>
              <a:ext cx="130837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14/03/2018</a:t>
              </a:r>
            </a:p>
          </p:txBody>
        </p:sp>
        <p:grpSp>
          <p:nvGrpSpPr>
            <p:cNvPr id="161" name="Grupo 160">
              <a:extLst>
                <a:ext uri="{FF2B5EF4-FFF2-40B4-BE49-F238E27FC236}">
                  <a16:creationId xmlns:a16="http://schemas.microsoft.com/office/drawing/2014/main" id="{BD81BEF1-A3A5-4D33-A7A4-3966F6FBCD7F}"/>
                </a:ext>
              </a:extLst>
            </p:cNvPr>
            <p:cNvGrpSpPr/>
            <p:nvPr>
              <p:custDataLst>
                <p:custData r:id="rId35"/>
              </p:custDataLst>
            </p:nvPr>
          </p:nvGrpSpPr>
          <p:grpSpPr>
            <a:xfrm>
              <a:off x="3679469" y="3526104"/>
              <a:ext cx="2735953" cy="108000"/>
              <a:chOff x="2129059" y="3759350"/>
              <a:chExt cx="2735953" cy="108000"/>
            </a:xfrm>
          </p:grpSpPr>
          <p:sp>
            <p:nvSpPr>
              <p:cNvPr id="163" name="Rectángulo: esquinas redondeadas 162">
                <a:extLst>
                  <a:ext uri="{FF2B5EF4-FFF2-40B4-BE49-F238E27FC236}">
                    <a16:creationId xmlns:a16="http://schemas.microsoft.com/office/drawing/2014/main" id="{60E63D42-FEEC-4E32-BA20-7386B1E95A50}"/>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4" name="Rectángulo: esquinas redondeadas 163">
                <a:extLst>
                  <a:ext uri="{FF2B5EF4-FFF2-40B4-BE49-F238E27FC236}">
                    <a16:creationId xmlns:a16="http://schemas.microsoft.com/office/drawing/2014/main" id="{C44E5D0D-E426-4AA4-984D-653267ECEE13}"/>
                  </a:ext>
                </a:extLst>
              </p:cNvPr>
              <p:cNvSpPr/>
              <p:nvPr/>
            </p:nvSpPr>
            <p:spPr>
              <a:xfrm>
                <a:off x="2129059" y="3759350"/>
                <a:ext cx="2735237" cy="108000"/>
              </a:xfrm>
              <a:prstGeom prst="roundRect">
                <a:avLst>
                  <a:gd name="adj" fmla="val 50000"/>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2" name="Gráfico 161">
              <a:extLst>
                <a:ext uri="{FF2B5EF4-FFF2-40B4-BE49-F238E27FC236}">
                  <a16:creationId xmlns:a16="http://schemas.microsoft.com/office/drawing/2014/main" id="{363C2C35-4313-416B-A202-20367F055499}"/>
                </a:ext>
              </a:extLst>
            </p:cNvPr>
            <p:cNvPicPr>
              <a:picLocks noChangeAspect="1"/>
            </p:cNvPicPr>
            <p:nvPr/>
          </p:nvPicPr>
          <p:blipFill>
            <a:blip r:embed="rId63">
              <a:extLst>
                <a:ext uri="{28A0092B-C50C-407E-A947-70E740481C1C}">
                  <a14:useLocalDpi xmlns:a14="http://schemas.microsoft.com/office/drawing/2010/main" val="0"/>
                </a:ext>
                <a:ext uri="{96DAC541-7B7A-43D3-8B79-37D633B846F1}">
                  <asvg:svgBlip xmlns:asvg="http://schemas.microsoft.com/office/drawing/2016/SVG/main" r:embed="rId64"/>
                </a:ext>
              </a:extLst>
            </a:blip>
            <a:stretch>
              <a:fillRect/>
            </a:stretch>
          </p:blipFill>
          <p:spPr>
            <a:xfrm>
              <a:off x="6228999" y="2669748"/>
              <a:ext cx="252000" cy="252000"/>
            </a:xfrm>
            <a:prstGeom prst="rect">
              <a:avLst/>
            </a:prstGeom>
          </p:spPr>
        </p:pic>
      </p:grpSp>
      <p:grpSp>
        <p:nvGrpSpPr>
          <p:cNvPr id="39" name="Grupo 38">
            <a:extLst>
              <a:ext uri="{FF2B5EF4-FFF2-40B4-BE49-F238E27FC236}">
                <a16:creationId xmlns:a16="http://schemas.microsoft.com/office/drawing/2014/main" id="{6D1D88AB-45A4-4731-BF7D-9F7930533635}"/>
              </a:ext>
            </a:extLst>
          </p:cNvPr>
          <p:cNvGrpSpPr/>
          <p:nvPr/>
        </p:nvGrpSpPr>
        <p:grpSpPr>
          <a:xfrm>
            <a:off x="473622" y="5087348"/>
            <a:ext cx="2970899" cy="1140074"/>
            <a:chOff x="473622" y="5087348"/>
            <a:chExt cx="2970899" cy="1140074"/>
          </a:xfrm>
        </p:grpSpPr>
        <p:sp>
          <p:nvSpPr>
            <p:cNvPr id="133" name="Rectángulo: esquinas redondeadas 132">
              <a:extLst>
                <a:ext uri="{FF2B5EF4-FFF2-40B4-BE49-F238E27FC236}">
                  <a16:creationId xmlns:a16="http://schemas.microsoft.com/office/drawing/2014/main" id="{FBD65C7C-4B3B-43FD-B47C-19C0E0146B0F}"/>
                </a:ext>
              </a:extLst>
            </p:cNvPr>
            <p:cNvSpPr/>
            <p:nvPr/>
          </p:nvSpPr>
          <p:spPr>
            <a:xfrm>
              <a:off x="473622" y="5087348"/>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4" name="Content">
              <a:extLst>
                <a:ext uri="{FF2B5EF4-FFF2-40B4-BE49-F238E27FC236}">
                  <a16:creationId xmlns:a16="http://schemas.microsoft.com/office/drawing/2014/main" id="{49C7E2DA-01ED-4FD1-B9F3-BDFF59AEABD7}"/>
                </a:ext>
              </a:extLst>
            </p:cNvPr>
            <p:cNvSpPr txBox="1"/>
            <p:nvPr>
              <p:custDataLst>
                <p:custData r:id="rId30"/>
              </p:custDataLst>
            </p:nvPr>
          </p:nvSpPr>
          <p:spPr>
            <a:xfrm>
              <a:off x="473622" y="5120497"/>
              <a:ext cx="2627642"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Ciencias</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administrativ</a:t>
              </a:r>
              <a:r>
                <a:rPr lang="en-US" dirty="0">
                  <a:solidFill>
                    <a:srgbClr val="000000"/>
                  </a:solidFill>
                  <a:latin typeface="Raleway" panose="020B0503030101060003" pitchFamily="34" charset="0"/>
                  <a:ea typeface="Segoe UI" pitchFamily="34" charset="0"/>
                  <a:cs typeface="Segoe UI" pitchFamily="34" charset="0"/>
                </a:rPr>
                <a:t>…</a:t>
              </a:r>
            </a:p>
          </p:txBody>
        </p:sp>
        <p:sp>
          <p:nvSpPr>
            <p:cNvPr id="135" name="Content">
              <a:extLst>
                <a:ext uri="{FF2B5EF4-FFF2-40B4-BE49-F238E27FC236}">
                  <a16:creationId xmlns:a16="http://schemas.microsoft.com/office/drawing/2014/main" id="{D852E2C1-F26C-40FE-95AF-5AFD552A9578}"/>
                </a:ext>
              </a:extLst>
            </p:cNvPr>
            <p:cNvSpPr txBox="1"/>
            <p:nvPr>
              <p:custDataLst>
                <p:custData r:id="rId31"/>
              </p:custDataLst>
            </p:nvPr>
          </p:nvSpPr>
          <p:spPr>
            <a:xfrm>
              <a:off x="473622" y="5420272"/>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36" name="Grupo 135">
              <a:extLst>
                <a:ext uri="{FF2B5EF4-FFF2-40B4-BE49-F238E27FC236}">
                  <a16:creationId xmlns:a16="http://schemas.microsoft.com/office/drawing/2014/main" id="{B0F55661-FA35-4DB8-A020-5EC02B61081E}"/>
                </a:ext>
              </a:extLst>
            </p:cNvPr>
            <p:cNvGrpSpPr/>
            <p:nvPr>
              <p:custDataLst>
                <p:custData r:id="rId32"/>
              </p:custDataLst>
            </p:nvPr>
          </p:nvGrpSpPr>
          <p:grpSpPr>
            <a:xfrm>
              <a:off x="590738" y="6012435"/>
              <a:ext cx="2735953" cy="108000"/>
              <a:chOff x="2129059" y="3759350"/>
              <a:chExt cx="2735953" cy="108000"/>
            </a:xfrm>
          </p:grpSpPr>
          <p:sp>
            <p:nvSpPr>
              <p:cNvPr id="137" name="Rectángulo: esquinas redondeadas 136">
                <a:extLst>
                  <a:ext uri="{FF2B5EF4-FFF2-40B4-BE49-F238E27FC236}">
                    <a16:creationId xmlns:a16="http://schemas.microsoft.com/office/drawing/2014/main" id="{D2D27907-2895-495F-8C9C-E2CBDAC7778F}"/>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8" name="Rectángulo: esquinas redondeadas 137">
                <a:extLst>
                  <a:ext uri="{FF2B5EF4-FFF2-40B4-BE49-F238E27FC236}">
                    <a16:creationId xmlns:a16="http://schemas.microsoft.com/office/drawing/2014/main" id="{9B4BB439-87ED-4D1A-BF39-420B38C658DB}"/>
                  </a:ext>
                </a:extLst>
              </p:cNvPr>
              <p:cNvSpPr/>
              <p:nvPr/>
            </p:nvSpPr>
            <p:spPr>
              <a:xfrm>
                <a:off x="2129059" y="3759350"/>
                <a:ext cx="2735044" cy="108000"/>
              </a:xfrm>
              <a:prstGeom prst="roundRect">
                <a:avLst>
                  <a:gd name="adj" fmla="val 50000"/>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5" name="Gráfico 164">
              <a:extLst>
                <a:ext uri="{FF2B5EF4-FFF2-40B4-BE49-F238E27FC236}">
                  <a16:creationId xmlns:a16="http://schemas.microsoft.com/office/drawing/2014/main" id="{44A0023E-9CD4-4B7D-94CA-86062C431775}"/>
                </a:ext>
              </a:extLst>
            </p:cNvPr>
            <p:cNvPicPr>
              <a:picLocks noChangeAspect="1"/>
            </p:cNvPicPr>
            <p:nvPr/>
          </p:nvPicPr>
          <p:blipFill>
            <a:blip r:embed="rId63">
              <a:extLst>
                <a:ext uri="{28A0092B-C50C-407E-A947-70E740481C1C}">
                  <a14:useLocalDpi xmlns:a14="http://schemas.microsoft.com/office/drawing/2010/main" val="0"/>
                </a:ext>
                <a:ext uri="{96DAC541-7B7A-43D3-8B79-37D633B846F1}">
                  <asvg:svgBlip xmlns:asvg="http://schemas.microsoft.com/office/drawing/2016/SVG/main" r:embed="rId64"/>
                </a:ext>
              </a:extLst>
            </a:blip>
            <a:stretch>
              <a:fillRect/>
            </a:stretch>
          </p:blipFill>
          <p:spPr>
            <a:xfrm>
              <a:off x="3141515" y="5156079"/>
              <a:ext cx="252000" cy="252000"/>
            </a:xfrm>
            <a:prstGeom prst="rect">
              <a:avLst/>
            </a:prstGeom>
          </p:spPr>
        </p:pic>
      </p:grpSp>
      <p:grpSp>
        <p:nvGrpSpPr>
          <p:cNvPr id="40" name="Grupo 39">
            <a:extLst>
              <a:ext uri="{FF2B5EF4-FFF2-40B4-BE49-F238E27FC236}">
                <a16:creationId xmlns:a16="http://schemas.microsoft.com/office/drawing/2014/main" id="{E9A8F413-95B8-4363-AE54-F3C35FC77B2C}"/>
              </a:ext>
            </a:extLst>
          </p:cNvPr>
          <p:cNvGrpSpPr/>
          <p:nvPr/>
        </p:nvGrpSpPr>
        <p:grpSpPr>
          <a:xfrm>
            <a:off x="473980" y="3844323"/>
            <a:ext cx="2970899" cy="1140074"/>
            <a:chOff x="473980" y="3844323"/>
            <a:chExt cx="2970899" cy="1140074"/>
          </a:xfrm>
        </p:grpSpPr>
        <p:sp>
          <p:nvSpPr>
            <p:cNvPr id="112" name="Rectángulo: esquinas redondeadas 111">
              <a:extLst>
                <a:ext uri="{FF2B5EF4-FFF2-40B4-BE49-F238E27FC236}">
                  <a16:creationId xmlns:a16="http://schemas.microsoft.com/office/drawing/2014/main" id="{DC9A3BEE-719E-4D0B-8E48-89F333E48F0D}"/>
                </a:ext>
              </a:extLst>
            </p:cNvPr>
            <p:cNvSpPr/>
            <p:nvPr/>
          </p:nvSpPr>
          <p:spPr>
            <a:xfrm>
              <a:off x="473980" y="3844323"/>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3" name="Content">
              <a:extLst>
                <a:ext uri="{FF2B5EF4-FFF2-40B4-BE49-F238E27FC236}">
                  <a16:creationId xmlns:a16="http://schemas.microsoft.com/office/drawing/2014/main" id="{B120AA78-3155-493C-9044-D4220852EDEA}"/>
                </a:ext>
              </a:extLst>
            </p:cNvPr>
            <p:cNvSpPr txBox="1"/>
            <p:nvPr>
              <p:custDataLst>
                <p:custData r:id="rId27"/>
              </p:custDataLst>
            </p:nvPr>
          </p:nvSpPr>
          <p:spPr>
            <a:xfrm>
              <a:off x="473980" y="3877472"/>
              <a:ext cx="2387192"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fiscál</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114" name="Content">
              <a:extLst>
                <a:ext uri="{FF2B5EF4-FFF2-40B4-BE49-F238E27FC236}">
                  <a16:creationId xmlns:a16="http://schemas.microsoft.com/office/drawing/2014/main" id="{567495E2-066D-489E-898E-C484E2305C4E}"/>
                </a:ext>
              </a:extLst>
            </p:cNvPr>
            <p:cNvSpPr txBox="1"/>
            <p:nvPr>
              <p:custDataLst>
                <p:custData r:id="rId28"/>
              </p:custDataLst>
            </p:nvPr>
          </p:nvSpPr>
          <p:spPr>
            <a:xfrm>
              <a:off x="473980" y="4177247"/>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15" name="Grupo 114">
              <a:extLst>
                <a:ext uri="{FF2B5EF4-FFF2-40B4-BE49-F238E27FC236}">
                  <a16:creationId xmlns:a16="http://schemas.microsoft.com/office/drawing/2014/main" id="{0E0FBEEF-B4AA-41F4-BB30-366B2EC8DD51}"/>
                </a:ext>
              </a:extLst>
            </p:cNvPr>
            <p:cNvGrpSpPr/>
            <p:nvPr>
              <p:custDataLst>
                <p:custData r:id="rId29"/>
              </p:custDataLst>
            </p:nvPr>
          </p:nvGrpSpPr>
          <p:grpSpPr>
            <a:xfrm>
              <a:off x="591096" y="4769410"/>
              <a:ext cx="2735953" cy="108000"/>
              <a:chOff x="2129059" y="3759350"/>
              <a:chExt cx="2735953" cy="108000"/>
            </a:xfrm>
          </p:grpSpPr>
          <p:sp>
            <p:nvSpPr>
              <p:cNvPr id="116" name="Rectángulo: esquinas redondeadas 115">
                <a:extLst>
                  <a:ext uri="{FF2B5EF4-FFF2-40B4-BE49-F238E27FC236}">
                    <a16:creationId xmlns:a16="http://schemas.microsoft.com/office/drawing/2014/main" id="{EAFF672C-D14C-4569-A2F1-58108341AFAC}"/>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7" name="Rectángulo: esquinas redondeadas 116">
                <a:extLst>
                  <a:ext uri="{FF2B5EF4-FFF2-40B4-BE49-F238E27FC236}">
                    <a16:creationId xmlns:a16="http://schemas.microsoft.com/office/drawing/2014/main" id="{9D1CB531-88C9-4FAF-AD8F-45845E524E1B}"/>
                  </a:ext>
                </a:extLst>
              </p:cNvPr>
              <p:cNvSpPr/>
              <p:nvPr/>
            </p:nvSpPr>
            <p:spPr>
              <a:xfrm>
                <a:off x="2129059" y="3759350"/>
                <a:ext cx="266154"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6" name="Gráfico 165">
              <a:extLst>
                <a:ext uri="{FF2B5EF4-FFF2-40B4-BE49-F238E27FC236}">
                  <a16:creationId xmlns:a16="http://schemas.microsoft.com/office/drawing/2014/main" id="{E10BD396-E457-4AF9-B468-4A708D2C6449}"/>
                </a:ext>
              </a:extLst>
            </p:cNvPr>
            <p:cNvPicPr>
              <a:picLocks noChangeAspect="1"/>
            </p:cNvPicPr>
            <p:nvPr/>
          </p:nvPicPr>
          <p:blipFill>
            <a:blip r:embed="rId61">
              <a:extLst>
                <a:ext uri="{28A0092B-C50C-407E-A947-70E740481C1C}">
                  <a14:useLocalDpi xmlns:a14="http://schemas.microsoft.com/office/drawing/2010/main" val="0"/>
                </a:ext>
                <a:ext uri="{96DAC541-7B7A-43D3-8B79-37D633B846F1}">
                  <asvg:svgBlip xmlns:asvg="http://schemas.microsoft.com/office/drawing/2016/SVG/main" r:embed="rId62"/>
                </a:ext>
              </a:extLst>
            </a:blip>
            <a:stretch>
              <a:fillRect/>
            </a:stretch>
          </p:blipFill>
          <p:spPr>
            <a:xfrm>
              <a:off x="3146921" y="3913054"/>
              <a:ext cx="252000" cy="252000"/>
            </a:xfrm>
            <a:prstGeom prst="rect">
              <a:avLst/>
            </a:prstGeom>
          </p:spPr>
        </p:pic>
      </p:grpSp>
      <p:grpSp>
        <p:nvGrpSpPr>
          <p:cNvPr id="41" name="Grupo 40">
            <a:extLst>
              <a:ext uri="{FF2B5EF4-FFF2-40B4-BE49-F238E27FC236}">
                <a16:creationId xmlns:a16="http://schemas.microsoft.com/office/drawing/2014/main" id="{87B8FBE6-86E8-41F2-BBB7-76A21C9819E5}"/>
              </a:ext>
            </a:extLst>
          </p:cNvPr>
          <p:cNvGrpSpPr/>
          <p:nvPr/>
        </p:nvGrpSpPr>
        <p:grpSpPr>
          <a:xfrm>
            <a:off x="3561995" y="3844323"/>
            <a:ext cx="2970899" cy="1140074"/>
            <a:chOff x="3561995" y="3844323"/>
            <a:chExt cx="2970899" cy="1140074"/>
          </a:xfrm>
        </p:grpSpPr>
        <p:sp>
          <p:nvSpPr>
            <p:cNvPr id="119" name="Rectángulo: esquinas redondeadas 118">
              <a:extLst>
                <a:ext uri="{FF2B5EF4-FFF2-40B4-BE49-F238E27FC236}">
                  <a16:creationId xmlns:a16="http://schemas.microsoft.com/office/drawing/2014/main" id="{99F3EF3B-B919-4EDF-A04E-7A1395EA832B}"/>
                </a:ext>
              </a:extLst>
            </p:cNvPr>
            <p:cNvSpPr/>
            <p:nvPr/>
          </p:nvSpPr>
          <p:spPr>
            <a:xfrm>
              <a:off x="3561995" y="3844323"/>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0" name="Content">
              <a:extLst>
                <a:ext uri="{FF2B5EF4-FFF2-40B4-BE49-F238E27FC236}">
                  <a16:creationId xmlns:a16="http://schemas.microsoft.com/office/drawing/2014/main" id="{C953C019-FC43-43A4-896D-08E923973A01}"/>
                </a:ext>
              </a:extLst>
            </p:cNvPr>
            <p:cNvSpPr txBox="1"/>
            <p:nvPr>
              <p:custDataLst>
                <p:custData r:id="rId24"/>
              </p:custDataLst>
            </p:nvPr>
          </p:nvSpPr>
          <p:spPr>
            <a:xfrm>
              <a:off x="3561995" y="3877472"/>
              <a:ext cx="2670924"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turística</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121" name="Content">
              <a:extLst>
                <a:ext uri="{FF2B5EF4-FFF2-40B4-BE49-F238E27FC236}">
                  <a16:creationId xmlns:a16="http://schemas.microsoft.com/office/drawing/2014/main" id="{C647788B-7778-4D59-9F6E-5CF2E7BA58C9}"/>
                </a:ext>
              </a:extLst>
            </p:cNvPr>
            <p:cNvSpPr txBox="1"/>
            <p:nvPr>
              <p:custDataLst>
                <p:custData r:id="rId25"/>
              </p:custDataLst>
            </p:nvPr>
          </p:nvSpPr>
          <p:spPr>
            <a:xfrm>
              <a:off x="3561995" y="4177247"/>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22" name="Grupo 121">
              <a:extLst>
                <a:ext uri="{FF2B5EF4-FFF2-40B4-BE49-F238E27FC236}">
                  <a16:creationId xmlns:a16="http://schemas.microsoft.com/office/drawing/2014/main" id="{40660EDA-34DE-4DDE-A828-D82B2363C6AB}"/>
                </a:ext>
              </a:extLst>
            </p:cNvPr>
            <p:cNvGrpSpPr/>
            <p:nvPr>
              <p:custDataLst>
                <p:custData r:id="rId26"/>
              </p:custDataLst>
            </p:nvPr>
          </p:nvGrpSpPr>
          <p:grpSpPr>
            <a:xfrm>
              <a:off x="3679111" y="4769410"/>
              <a:ext cx="2735953" cy="108000"/>
              <a:chOff x="2129059" y="3759350"/>
              <a:chExt cx="2735953" cy="108000"/>
            </a:xfrm>
          </p:grpSpPr>
          <p:sp>
            <p:nvSpPr>
              <p:cNvPr id="123" name="Rectángulo: esquinas redondeadas 122">
                <a:extLst>
                  <a:ext uri="{FF2B5EF4-FFF2-40B4-BE49-F238E27FC236}">
                    <a16:creationId xmlns:a16="http://schemas.microsoft.com/office/drawing/2014/main" id="{A2306F05-3A19-4823-B14D-72B43D1C5052}"/>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4" name="Rectángulo: esquinas redondeadas 123">
                <a:extLst>
                  <a:ext uri="{FF2B5EF4-FFF2-40B4-BE49-F238E27FC236}">
                    <a16:creationId xmlns:a16="http://schemas.microsoft.com/office/drawing/2014/main" id="{D9D9230F-9DAF-4383-9D52-80F0C11BE5A8}"/>
                  </a:ext>
                </a:extLst>
              </p:cNvPr>
              <p:cNvSpPr/>
              <p:nvPr/>
            </p:nvSpPr>
            <p:spPr>
              <a:xfrm>
                <a:off x="2129059" y="3759350"/>
                <a:ext cx="1800000"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7" name="Gráfico 166">
              <a:extLst>
                <a:ext uri="{FF2B5EF4-FFF2-40B4-BE49-F238E27FC236}">
                  <a16:creationId xmlns:a16="http://schemas.microsoft.com/office/drawing/2014/main" id="{945941E9-D324-4525-9509-B5743A9CA741}"/>
                </a:ext>
              </a:extLst>
            </p:cNvPr>
            <p:cNvPicPr>
              <a:picLocks noChangeAspect="1"/>
            </p:cNvPicPr>
            <p:nvPr/>
          </p:nvPicPr>
          <p:blipFill>
            <a:blip r:embed="rId65">
              <a:extLst>
                <a:ext uri="{28A0092B-C50C-407E-A947-70E740481C1C}">
                  <a14:useLocalDpi xmlns:a14="http://schemas.microsoft.com/office/drawing/2010/main" val="0"/>
                </a:ext>
                <a:ext uri="{96DAC541-7B7A-43D3-8B79-37D633B846F1}">
                  <asvg:svgBlip xmlns:asvg="http://schemas.microsoft.com/office/drawing/2016/SVG/main" r:embed="rId66"/>
                </a:ext>
              </a:extLst>
            </a:blip>
            <a:stretch>
              <a:fillRect/>
            </a:stretch>
          </p:blipFill>
          <p:spPr>
            <a:xfrm>
              <a:off x="6228999" y="3914457"/>
              <a:ext cx="252000" cy="252000"/>
            </a:xfrm>
            <a:prstGeom prst="rect">
              <a:avLst/>
            </a:prstGeom>
          </p:spPr>
        </p:pic>
      </p:grpSp>
      <p:grpSp>
        <p:nvGrpSpPr>
          <p:cNvPr id="42" name="Grupo 41">
            <a:extLst>
              <a:ext uri="{FF2B5EF4-FFF2-40B4-BE49-F238E27FC236}">
                <a16:creationId xmlns:a16="http://schemas.microsoft.com/office/drawing/2014/main" id="{8FEA0375-2CD8-4FBA-A650-7DEE16175E59}"/>
              </a:ext>
            </a:extLst>
          </p:cNvPr>
          <p:cNvGrpSpPr/>
          <p:nvPr/>
        </p:nvGrpSpPr>
        <p:grpSpPr>
          <a:xfrm>
            <a:off x="3561637" y="5093465"/>
            <a:ext cx="2970899" cy="1140074"/>
            <a:chOff x="3561637" y="5093465"/>
            <a:chExt cx="2970899" cy="1140074"/>
          </a:xfrm>
        </p:grpSpPr>
        <p:sp>
          <p:nvSpPr>
            <p:cNvPr id="140" name="Rectángulo: esquinas redondeadas 139">
              <a:extLst>
                <a:ext uri="{FF2B5EF4-FFF2-40B4-BE49-F238E27FC236}">
                  <a16:creationId xmlns:a16="http://schemas.microsoft.com/office/drawing/2014/main" id="{9A1F5464-264F-4F8D-A67D-CD032C52365A}"/>
                </a:ext>
              </a:extLst>
            </p:cNvPr>
            <p:cNvSpPr/>
            <p:nvPr/>
          </p:nvSpPr>
          <p:spPr>
            <a:xfrm>
              <a:off x="3561637" y="5093465"/>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1" name="Content">
              <a:extLst>
                <a:ext uri="{FF2B5EF4-FFF2-40B4-BE49-F238E27FC236}">
                  <a16:creationId xmlns:a16="http://schemas.microsoft.com/office/drawing/2014/main" id="{97610B05-5594-4563-845D-C9612B3C8874}"/>
                </a:ext>
              </a:extLst>
            </p:cNvPr>
            <p:cNvSpPr txBox="1"/>
            <p:nvPr>
              <p:custDataLst>
                <p:custData r:id="rId21"/>
              </p:custDataLst>
            </p:nvPr>
          </p:nvSpPr>
          <p:spPr>
            <a:xfrm>
              <a:off x="3561637" y="5126614"/>
              <a:ext cx="2686954"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Ciencias</a:t>
              </a:r>
              <a:r>
                <a:rPr lang="en-US" dirty="0">
                  <a:solidFill>
                    <a:srgbClr val="000000"/>
                  </a:solidFill>
                  <a:latin typeface="Raleway" panose="020B0503030101060003" pitchFamily="34" charset="0"/>
                  <a:ea typeface="Segoe UI" pitchFamily="34" charset="0"/>
                  <a:cs typeface="Segoe UI" pitchFamily="34" charset="0"/>
                </a:rPr>
                <a:t> de la </a:t>
              </a:r>
              <a:r>
                <a:rPr lang="en-US" dirty="0" err="1">
                  <a:solidFill>
                    <a:srgbClr val="000000"/>
                  </a:solidFill>
                  <a:latin typeface="Raleway" panose="020B0503030101060003" pitchFamily="34" charset="0"/>
                  <a:ea typeface="Segoe UI" pitchFamily="34" charset="0"/>
                  <a:cs typeface="Segoe UI" pitchFamily="34" charset="0"/>
                </a:rPr>
                <a:t>comput</a:t>
              </a:r>
              <a:r>
                <a:rPr lang="en-US" dirty="0">
                  <a:solidFill>
                    <a:srgbClr val="000000"/>
                  </a:solidFill>
                  <a:latin typeface="Raleway" panose="020B0503030101060003" pitchFamily="34" charset="0"/>
                  <a:ea typeface="Segoe UI" pitchFamily="34" charset="0"/>
                  <a:cs typeface="Segoe UI" pitchFamily="34" charset="0"/>
                </a:rPr>
                <a:t>…</a:t>
              </a:r>
            </a:p>
          </p:txBody>
        </p:sp>
        <p:sp>
          <p:nvSpPr>
            <p:cNvPr id="142" name="Content">
              <a:extLst>
                <a:ext uri="{FF2B5EF4-FFF2-40B4-BE49-F238E27FC236}">
                  <a16:creationId xmlns:a16="http://schemas.microsoft.com/office/drawing/2014/main" id="{EBD96BC1-D763-4824-9E12-E9377FA33A62}"/>
                </a:ext>
              </a:extLst>
            </p:cNvPr>
            <p:cNvSpPr txBox="1"/>
            <p:nvPr>
              <p:custDataLst>
                <p:custData r:id="rId22"/>
              </p:custDataLst>
            </p:nvPr>
          </p:nvSpPr>
          <p:spPr>
            <a:xfrm>
              <a:off x="3561637" y="5426389"/>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43" name="Grupo 142">
              <a:extLst>
                <a:ext uri="{FF2B5EF4-FFF2-40B4-BE49-F238E27FC236}">
                  <a16:creationId xmlns:a16="http://schemas.microsoft.com/office/drawing/2014/main" id="{8A1C7401-1B65-4BD3-B2E5-86FAEF34D159}"/>
                </a:ext>
              </a:extLst>
            </p:cNvPr>
            <p:cNvGrpSpPr/>
            <p:nvPr>
              <p:custDataLst>
                <p:custData r:id="rId23"/>
              </p:custDataLst>
            </p:nvPr>
          </p:nvGrpSpPr>
          <p:grpSpPr>
            <a:xfrm>
              <a:off x="3678753" y="6018552"/>
              <a:ext cx="2735953" cy="108000"/>
              <a:chOff x="2129059" y="3759350"/>
              <a:chExt cx="2735953" cy="108000"/>
            </a:xfrm>
          </p:grpSpPr>
          <p:sp>
            <p:nvSpPr>
              <p:cNvPr id="144" name="Rectángulo: esquinas redondeadas 143">
                <a:extLst>
                  <a:ext uri="{FF2B5EF4-FFF2-40B4-BE49-F238E27FC236}">
                    <a16:creationId xmlns:a16="http://schemas.microsoft.com/office/drawing/2014/main" id="{C4CCB207-3EF9-4ADE-B049-666EA246B27F}"/>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5" name="Rectángulo: esquinas redondeadas 144">
                <a:extLst>
                  <a:ext uri="{FF2B5EF4-FFF2-40B4-BE49-F238E27FC236}">
                    <a16:creationId xmlns:a16="http://schemas.microsoft.com/office/drawing/2014/main" id="{6EE9B4B0-5999-4859-8645-A08265C12321}"/>
                  </a:ext>
                </a:extLst>
              </p:cNvPr>
              <p:cNvSpPr/>
              <p:nvPr/>
            </p:nvSpPr>
            <p:spPr>
              <a:xfrm>
                <a:off x="2129059" y="3759350"/>
                <a:ext cx="2281516"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8" name="Gráfico 167">
              <a:extLst>
                <a:ext uri="{FF2B5EF4-FFF2-40B4-BE49-F238E27FC236}">
                  <a16:creationId xmlns:a16="http://schemas.microsoft.com/office/drawing/2014/main" id="{7F0B9AFE-2974-46A8-852E-6DCD159EDAA0}"/>
                </a:ext>
              </a:extLst>
            </p:cNvPr>
            <p:cNvPicPr>
              <a:picLocks noChangeAspect="1"/>
            </p:cNvPicPr>
            <p:nvPr/>
          </p:nvPicPr>
          <p:blipFill>
            <a:blip r:embed="rId65">
              <a:extLst>
                <a:ext uri="{28A0092B-C50C-407E-A947-70E740481C1C}">
                  <a14:useLocalDpi xmlns:a14="http://schemas.microsoft.com/office/drawing/2010/main" val="0"/>
                </a:ext>
                <a:ext uri="{96DAC541-7B7A-43D3-8B79-37D633B846F1}">
                  <asvg:svgBlip xmlns:asvg="http://schemas.microsoft.com/office/drawing/2016/SVG/main" r:embed="rId66"/>
                </a:ext>
              </a:extLst>
            </a:blip>
            <a:stretch>
              <a:fillRect/>
            </a:stretch>
          </p:blipFill>
          <p:spPr>
            <a:xfrm>
              <a:off x="6224191" y="5156079"/>
              <a:ext cx="252000" cy="252000"/>
            </a:xfrm>
            <a:prstGeom prst="rect">
              <a:avLst/>
            </a:prstGeom>
          </p:spPr>
        </p:pic>
      </p:grpSp>
      <p:pic>
        <p:nvPicPr>
          <p:cNvPr id="35" name="Gráfico 34">
            <a:extLst>
              <a:ext uri="{FF2B5EF4-FFF2-40B4-BE49-F238E27FC236}">
                <a16:creationId xmlns:a16="http://schemas.microsoft.com/office/drawing/2014/main" id="{B9C85CA1-C9E8-4077-AA07-28F34B7647AE}"/>
              </a:ext>
            </a:extLst>
          </p:cNvPr>
          <p:cNvPicPr>
            <a:picLocks noChangeAspect="1"/>
          </p:cNvPicPr>
          <p:nvPr/>
        </p:nvPicPr>
        <p:blipFill>
          <a:blip r:embed="rId67">
            <a:extLst>
              <a:ext uri="{28A0092B-C50C-407E-A947-70E740481C1C}">
                <a14:useLocalDpi xmlns:a14="http://schemas.microsoft.com/office/drawing/2010/main" val="0"/>
              </a:ext>
              <a:ext uri="{96DAC541-7B7A-43D3-8B79-37D633B846F1}">
                <asvg:svgBlip xmlns:asvg="http://schemas.microsoft.com/office/drawing/2016/SVG/main" r:embed="rId68"/>
              </a:ext>
            </a:extLst>
          </a:blip>
          <a:stretch>
            <a:fillRect/>
          </a:stretch>
        </p:blipFill>
        <p:spPr>
          <a:xfrm>
            <a:off x="3211498" y="1615791"/>
            <a:ext cx="252000" cy="252000"/>
          </a:xfrm>
          <a:prstGeom prst="rect">
            <a:avLst/>
          </a:prstGeom>
        </p:spPr>
      </p:pic>
      <p:grpSp>
        <p:nvGrpSpPr>
          <p:cNvPr id="118" name="Grupo 117">
            <a:extLst>
              <a:ext uri="{FF2B5EF4-FFF2-40B4-BE49-F238E27FC236}">
                <a16:creationId xmlns:a16="http://schemas.microsoft.com/office/drawing/2014/main" id="{20F4949F-3969-4798-ABCE-6AD10AD96C9B}"/>
              </a:ext>
            </a:extLst>
          </p:cNvPr>
          <p:cNvGrpSpPr/>
          <p:nvPr/>
        </p:nvGrpSpPr>
        <p:grpSpPr>
          <a:xfrm>
            <a:off x="2782859" y="1299492"/>
            <a:ext cx="6626281" cy="4812595"/>
            <a:chOff x="2782859" y="1299492"/>
            <a:chExt cx="6626281" cy="4812595"/>
          </a:xfrm>
        </p:grpSpPr>
        <p:sp>
          <p:nvSpPr>
            <p:cNvPr id="178" name="Rectángulo: esquinas redondeadas 177">
              <a:extLst>
                <a:ext uri="{FF2B5EF4-FFF2-40B4-BE49-F238E27FC236}">
                  <a16:creationId xmlns:a16="http://schemas.microsoft.com/office/drawing/2014/main" id="{AAF101E6-2390-4A42-8079-0CFC5DD48032}"/>
                </a:ext>
              </a:extLst>
            </p:cNvPr>
            <p:cNvSpPr/>
            <p:nvPr/>
          </p:nvSpPr>
          <p:spPr>
            <a:xfrm>
              <a:off x="2782859" y="1299492"/>
              <a:ext cx="6626281" cy="4812595"/>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179" name="Grupo 178">
              <a:extLst>
                <a:ext uri="{FF2B5EF4-FFF2-40B4-BE49-F238E27FC236}">
                  <a16:creationId xmlns:a16="http://schemas.microsoft.com/office/drawing/2014/main" id="{21CDF4A7-CD7E-41F9-8183-749E0D0FA67B}"/>
                </a:ext>
              </a:extLst>
            </p:cNvPr>
            <p:cNvGrpSpPr/>
            <p:nvPr>
              <p:custDataLst>
                <p:custData r:id="rId19"/>
              </p:custDataLst>
            </p:nvPr>
          </p:nvGrpSpPr>
          <p:grpSpPr>
            <a:xfrm>
              <a:off x="7791579" y="5624971"/>
              <a:ext cx="1457546" cy="292388"/>
              <a:chOff x="4760668" y="4237301"/>
              <a:chExt cx="2616422" cy="292388"/>
            </a:xfrm>
          </p:grpSpPr>
          <p:sp>
            <p:nvSpPr>
              <p:cNvPr id="180" name="Rectángulo: esquinas redondeadas 179">
                <a:extLst>
                  <a:ext uri="{FF2B5EF4-FFF2-40B4-BE49-F238E27FC236}">
                    <a16:creationId xmlns:a16="http://schemas.microsoft.com/office/drawing/2014/main" id="{B8D4953D-A273-483B-ABE8-44DA73C870DF}"/>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1" name="Content">
                <a:extLst>
                  <a:ext uri="{FF2B5EF4-FFF2-40B4-BE49-F238E27FC236}">
                    <a16:creationId xmlns:a16="http://schemas.microsoft.com/office/drawing/2014/main" id="{8FACC38F-9DE7-44B5-9AC8-D6980ADD1DCB}"/>
                  </a:ext>
                </a:extLst>
              </p:cNvPr>
              <p:cNvSpPr txBox="1"/>
              <p:nvPr>
                <p:custDataLst>
                  <p:custData r:id="rId20"/>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sp>
        <p:nvSpPr>
          <p:cNvPr id="126" name="Content">
            <a:extLst>
              <a:ext uri="{FF2B5EF4-FFF2-40B4-BE49-F238E27FC236}">
                <a16:creationId xmlns:a16="http://schemas.microsoft.com/office/drawing/2014/main" id="{50EFC63B-3192-4629-AFE4-4DB5D760B417}"/>
              </a:ext>
            </a:extLst>
          </p:cNvPr>
          <p:cNvSpPr txBox="1"/>
          <p:nvPr>
            <p:custDataLst>
              <p:custData r:id="rId5"/>
            </p:custDataLst>
          </p:nvPr>
        </p:nvSpPr>
        <p:spPr>
          <a:xfrm>
            <a:off x="3049217" y="1526803"/>
            <a:ext cx="3180679" cy="384721"/>
          </a:xfrm>
          <a:prstGeom prst="rect">
            <a:avLst/>
          </a:prstGeom>
          <a:noFill/>
        </p:spPr>
        <p:txBody>
          <a:bodyPr wrap="none" lIns="91440" tIns="18288" rIns="91440" bIns="27432" rtlCol="0" anchor="ctr" anchorCtr="0">
            <a:spAutoFit/>
          </a:bodyPr>
          <a:lstStyle/>
          <a:p>
            <a:r>
              <a:rPr lang="en-US" sz="2200" dirty="0">
                <a:solidFill>
                  <a:schemeClr val="bg1"/>
                </a:solidFill>
                <a:latin typeface="Raleway" panose="020B0503030101060003" pitchFamily="34" charset="0"/>
                <a:ea typeface="Segoe UI" pitchFamily="34" charset="0"/>
                <a:cs typeface="Segoe UI" pitchFamily="34" charset="0"/>
              </a:rPr>
              <a:t>Solicitudes de </a:t>
            </a:r>
            <a:r>
              <a:rPr lang="en-US" sz="2200" dirty="0" err="1">
                <a:solidFill>
                  <a:schemeClr val="bg1"/>
                </a:solidFill>
                <a:latin typeface="Raleway" panose="020B0503030101060003" pitchFamily="34" charset="0"/>
                <a:ea typeface="Segoe UI" pitchFamily="34" charset="0"/>
                <a:cs typeface="Segoe UI" pitchFamily="34" charset="0"/>
              </a:rPr>
              <a:t>asesoría</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149" name="Grupo 148">
            <a:extLst>
              <a:ext uri="{FF2B5EF4-FFF2-40B4-BE49-F238E27FC236}">
                <a16:creationId xmlns:a16="http://schemas.microsoft.com/office/drawing/2014/main" id="{C0814A3F-B839-438A-91DF-3433F2A26AB0}"/>
              </a:ext>
            </a:extLst>
          </p:cNvPr>
          <p:cNvGrpSpPr/>
          <p:nvPr/>
        </p:nvGrpSpPr>
        <p:grpSpPr>
          <a:xfrm>
            <a:off x="9069125" y="2006162"/>
            <a:ext cx="180000" cy="3499290"/>
            <a:chOff x="10045700" y="1993900"/>
            <a:chExt cx="180000" cy="4533900"/>
          </a:xfrm>
        </p:grpSpPr>
        <p:sp>
          <p:nvSpPr>
            <p:cNvPr id="152" name="Rectángulo: esquinas redondeadas 151">
              <a:extLst>
                <a:ext uri="{FF2B5EF4-FFF2-40B4-BE49-F238E27FC236}">
                  <a16:creationId xmlns:a16="http://schemas.microsoft.com/office/drawing/2014/main" id="{56EB7265-9AB1-4ED4-8918-EB48E2E647BA}"/>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3" name="Rectángulo: esquinas redondeadas 152">
              <a:extLst>
                <a:ext uri="{FF2B5EF4-FFF2-40B4-BE49-F238E27FC236}">
                  <a16:creationId xmlns:a16="http://schemas.microsoft.com/office/drawing/2014/main" id="{A1EB42E2-22AD-4856-B83E-82A16EEBA41A}"/>
                </a:ext>
              </a:extLst>
            </p:cNvPr>
            <p:cNvSpPr/>
            <p:nvPr/>
          </p:nvSpPr>
          <p:spPr>
            <a:xfrm>
              <a:off x="10045700" y="1993900"/>
              <a:ext cx="180000" cy="2091532"/>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grpSp>
        <p:nvGrpSpPr>
          <p:cNvPr id="12" name="Grupo 11">
            <a:extLst>
              <a:ext uri="{FF2B5EF4-FFF2-40B4-BE49-F238E27FC236}">
                <a16:creationId xmlns:a16="http://schemas.microsoft.com/office/drawing/2014/main" id="{F31F76A3-34D3-4F7D-8D0C-16163E059E0B}"/>
              </a:ext>
            </a:extLst>
          </p:cNvPr>
          <p:cNvGrpSpPr/>
          <p:nvPr/>
        </p:nvGrpSpPr>
        <p:grpSpPr>
          <a:xfrm>
            <a:off x="3054137" y="2006161"/>
            <a:ext cx="5044606" cy="951170"/>
            <a:chOff x="3054137" y="2006161"/>
            <a:chExt cx="5044606" cy="951170"/>
          </a:xfrm>
        </p:grpSpPr>
        <p:grpSp>
          <p:nvGrpSpPr>
            <p:cNvPr id="2" name="Grupo 1">
              <a:extLst>
                <a:ext uri="{FF2B5EF4-FFF2-40B4-BE49-F238E27FC236}">
                  <a16:creationId xmlns:a16="http://schemas.microsoft.com/office/drawing/2014/main" id="{25B889F8-795B-4CA7-9E3D-F35478BE823A}"/>
                </a:ext>
              </a:extLst>
            </p:cNvPr>
            <p:cNvGrpSpPr/>
            <p:nvPr/>
          </p:nvGrpSpPr>
          <p:grpSpPr>
            <a:xfrm>
              <a:off x="3054137" y="2006161"/>
              <a:ext cx="5044606" cy="951170"/>
              <a:chOff x="3054137" y="2006161"/>
              <a:chExt cx="5044606" cy="951170"/>
            </a:xfrm>
          </p:grpSpPr>
          <p:grpSp>
            <p:nvGrpSpPr>
              <p:cNvPr id="127" name="Grupo 126">
                <a:extLst>
                  <a:ext uri="{FF2B5EF4-FFF2-40B4-BE49-F238E27FC236}">
                    <a16:creationId xmlns:a16="http://schemas.microsoft.com/office/drawing/2014/main" id="{993077CC-6499-4CBE-9D18-1A41719DBEB7}"/>
                  </a:ext>
                </a:extLst>
              </p:cNvPr>
              <p:cNvGrpSpPr/>
              <p:nvPr/>
            </p:nvGrpSpPr>
            <p:grpSpPr>
              <a:xfrm>
                <a:off x="3058743" y="2006161"/>
                <a:ext cx="5040000" cy="951170"/>
                <a:chOff x="6650368" y="2601017"/>
                <a:chExt cx="4163952" cy="951170"/>
              </a:xfrm>
            </p:grpSpPr>
            <p:sp>
              <p:nvSpPr>
                <p:cNvPr id="175" name="Rectángulo: esquinas redondeadas 174">
                  <a:extLst>
                    <a:ext uri="{FF2B5EF4-FFF2-40B4-BE49-F238E27FC236}">
                      <a16:creationId xmlns:a16="http://schemas.microsoft.com/office/drawing/2014/main" id="{D663EFA1-B8E1-49CC-B151-AE0D1C919395}"/>
                    </a:ext>
                  </a:extLst>
                </p:cNvPr>
                <p:cNvSpPr/>
                <p:nvPr/>
              </p:nvSpPr>
              <p:spPr>
                <a:xfrm>
                  <a:off x="6650368" y="2601017"/>
                  <a:ext cx="4163952" cy="951170"/>
                </a:xfrm>
                <a:prstGeom prst="roundRect">
                  <a:avLst>
                    <a:gd name="adj" fmla="val 7729"/>
                  </a:avLst>
                </a:prstGeom>
                <a:solidFill>
                  <a:schemeClr val="bg2"/>
                </a:solidFill>
                <a:ln w="28575">
                  <a:solidFill>
                    <a:srgbClr val="33B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76" name="Content">
                  <a:extLst>
                    <a:ext uri="{FF2B5EF4-FFF2-40B4-BE49-F238E27FC236}">
                      <a16:creationId xmlns:a16="http://schemas.microsoft.com/office/drawing/2014/main" id="{CD20CED8-19AF-4249-8815-B5DF46073604}"/>
                    </a:ext>
                  </a:extLst>
                </p:cNvPr>
                <p:cNvSpPr txBox="1"/>
                <p:nvPr>
                  <p:custDataLst>
                    <p:custData r:id="rId17"/>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 </a:t>
                  </a:r>
                  <a:r>
                    <a:rPr lang="en-US" dirty="0" err="1">
                      <a:solidFill>
                        <a:srgbClr val="000000"/>
                      </a:solidFill>
                      <a:latin typeface="Raleway" panose="020B0503030101060003" pitchFamily="34" charset="0"/>
                      <a:ea typeface="Segoe UI" pitchFamily="34" charset="0"/>
                      <a:cs typeface="Segoe UI" pitchFamily="34" charset="0"/>
                    </a:rPr>
                    <a:t>actualización</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177" name="Content">
                  <a:extLst>
                    <a:ext uri="{FF2B5EF4-FFF2-40B4-BE49-F238E27FC236}">
                      <a16:creationId xmlns:a16="http://schemas.microsoft.com/office/drawing/2014/main" id="{E203F66B-01BB-441E-9FCC-0B33F0A80961}"/>
                    </a:ext>
                  </a:extLst>
                </p:cNvPr>
                <p:cNvSpPr txBox="1"/>
                <p:nvPr>
                  <p:custDataLst>
                    <p:custData r:id="rId18"/>
                  </p:custDataLst>
                </p:nvPr>
              </p:nvSpPr>
              <p:spPr>
                <a:xfrm>
                  <a:off x="6650368" y="2933941"/>
                  <a:ext cx="2128528"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Juan José </a:t>
                  </a:r>
                  <a:r>
                    <a:rPr lang="en-US" sz="1600" dirty="0" err="1">
                      <a:solidFill>
                        <a:srgbClr val="000000"/>
                      </a:solidFill>
                      <a:latin typeface="Raleway" panose="020B0503030101060003" pitchFamily="34" charset="0"/>
                      <a:ea typeface="Segoe UI" pitchFamily="34" charset="0"/>
                      <a:cs typeface="Segoe UI" pitchFamily="34" charset="0"/>
                    </a:rPr>
                    <a:t>Aldama</a:t>
                  </a:r>
                  <a:r>
                    <a:rPr lang="en-US" sz="1600" dirty="0">
                      <a:solidFill>
                        <a:srgbClr val="000000"/>
                      </a:solidFill>
                      <a:latin typeface="Raleway" panose="020B0503030101060003" pitchFamily="34" charset="0"/>
                      <a:ea typeface="Segoe UI" pitchFamily="34" charset="0"/>
                      <a:cs typeface="Segoe UI" pitchFamily="34" charset="0"/>
                    </a:rPr>
                    <a:t> García</a:t>
                  </a:r>
                </a:p>
              </p:txBody>
            </p:sp>
          </p:grpSp>
          <p:sp>
            <p:nvSpPr>
              <p:cNvPr id="183" name="Content">
                <a:extLst>
                  <a:ext uri="{FF2B5EF4-FFF2-40B4-BE49-F238E27FC236}">
                    <a16:creationId xmlns:a16="http://schemas.microsoft.com/office/drawing/2014/main" id="{886CB677-F50B-4062-B54C-C33D8BBFCD3E}"/>
                  </a:ext>
                </a:extLst>
              </p:cNvPr>
              <p:cNvSpPr txBox="1"/>
              <p:nvPr>
                <p:custDataLst>
                  <p:custData r:id="rId16"/>
                </p:custDataLst>
              </p:nvPr>
            </p:nvSpPr>
            <p:spPr>
              <a:xfrm>
                <a:off x="3054137" y="2590667"/>
                <a:ext cx="236362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pic>
          <p:nvPicPr>
            <p:cNvPr id="184" name="Gráfico 183">
              <a:extLst>
                <a:ext uri="{FF2B5EF4-FFF2-40B4-BE49-F238E27FC236}">
                  <a16:creationId xmlns:a16="http://schemas.microsoft.com/office/drawing/2014/main" id="{8FD08BDC-357D-4CA7-BB37-88F5DCA3C5A7}"/>
                </a:ext>
              </a:extLst>
            </p:cNvPr>
            <p:cNvPicPr>
              <a:picLocks noChangeAspect="1"/>
            </p:cNvPicPr>
            <p:nvPr/>
          </p:nvPicPr>
          <p:blipFill>
            <a:blip r:embed="rId69">
              <a:extLst>
                <a:ext uri="{28A0092B-C50C-407E-A947-70E740481C1C}">
                  <a14:useLocalDpi xmlns:a14="http://schemas.microsoft.com/office/drawing/2010/main" val="0"/>
                </a:ext>
                <a:ext uri="{96DAC541-7B7A-43D3-8B79-37D633B846F1}">
                  <asvg:svgBlip xmlns:asvg="http://schemas.microsoft.com/office/drawing/2016/SVG/main" r:embed="rId70"/>
                </a:ext>
              </a:extLst>
            </a:blip>
            <a:stretch>
              <a:fillRect/>
            </a:stretch>
          </p:blipFill>
          <p:spPr>
            <a:xfrm>
              <a:off x="7253586" y="2125554"/>
              <a:ext cx="720000" cy="720000"/>
            </a:xfrm>
            <a:prstGeom prst="rect">
              <a:avLst/>
            </a:prstGeom>
            <a:effectLst>
              <a:outerShdw blurRad="50800" dist="38100" dir="2700000" algn="tl" rotWithShape="0">
                <a:prstClr val="black">
                  <a:alpha val="40000"/>
                </a:prstClr>
              </a:outerShdw>
            </a:effectLst>
          </p:spPr>
        </p:pic>
      </p:grpSp>
      <p:grpSp>
        <p:nvGrpSpPr>
          <p:cNvPr id="201" name="Grupo 200">
            <a:extLst>
              <a:ext uri="{FF2B5EF4-FFF2-40B4-BE49-F238E27FC236}">
                <a16:creationId xmlns:a16="http://schemas.microsoft.com/office/drawing/2014/main" id="{244E9644-A72A-403C-832A-8DB6D0304DDB}"/>
              </a:ext>
            </a:extLst>
          </p:cNvPr>
          <p:cNvGrpSpPr/>
          <p:nvPr>
            <p:custDataLst>
              <p:custData r:id="rId6"/>
            </p:custDataLst>
          </p:nvPr>
        </p:nvGrpSpPr>
        <p:grpSpPr>
          <a:xfrm>
            <a:off x="3049217" y="3083657"/>
            <a:ext cx="5044606" cy="951170"/>
            <a:chOff x="3054137" y="2006161"/>
            <a:chExt cx="5044606" cy="951170"/>
          </a:xfrm>
        </p:grpSpPr>
        <p:grpSp>
          <p:nvGrpSpPr>
            <p:cNvPr id="202" name="Grupo 201">
              <a:extLst>
                <a:ext uri="{FF2B5EF4-FFF2-40B4-BE49-F238E27FC236}">
                  <a16:creationId xmlns:a16="http://schemas.microsoft.com/office/drawing/2014/main" id="{C784BAE2-775F-4AE6-8AEE-F126E9C23DC0}"/>
                </a:ext>
              </a:extLst>
            </p:cNvPr>
            <p:cNvGrpSpPr/>
            <p:nvPr/>
          </p:nvGrpSpPr>
          <p:grpSpPr>
            <a:xfrm>
              <a:off x="3054137" y="2006161"/>
              <a:ext cx="5044606" cy="951170"/>
              <a:chOff x="3054137" y="2006161"/>
              <a:chExt cx="5044606" cy="951170"/>
            </a:xfrm>
          </p:grpSpPr>
          <p:grpSp>
            <p:nvGrpSpPr>
              <p:cNvPr id="204" name="Grupo 203">
                <a:extLst>
                  <a:ext uri="{FF2B5EF4-FFF2-40B4-BE49-F238E27FC236}">
                    <a16:creationId xmlns:a16="http://schemas.microsoft.com/office/drawing/2014/main" id="{4E5AA241-FB92-4D87-B392-0E915324CD2F}"/>
                  </a:ext>
                </a:extLst>
              </p:cNvPr>
              <p:cNvGrpSpPr/>
              <p:nvPr/>
            </p:nvGrpSpPr>
            <p:grpSpPr>
              <a:xfrm>
                <a:off x="3058743" y="2006161"/>
                <a:ext cx="5040000" cy="951170"/>
                <a:chOff x="6650368" y="2601017"/>
                <a:chExt cx="4163952" cy="951170"/>
              </a:xfrm>
            </p:grpSpPr>
            <p:sp>
              <p:nvSpPr>
                <p:cNvPr id="206" name="Rectángulo: esquinas redondeadas 205">
                  <a:extLst>
                    <a:ext uri="{FF2B5EF4-FFF2-40B4-BE49-F238E27FC236}">
                      <a16:creationId xmlns:a16="http://schemas.microsoft.com/office/drawing/2014/main" id="{8F1393C1-C964-43A6-A56C-0605F6D499FD}"/>
                    </a:ext>
                  </a:extLst>
                </p:cNvPr>
                <p:cNvSpPr/>
                <p:nvPr/>
              </p:nvSpPr>
              <p:spPr>
                <a:xfrm>
                  <a:off x="6650368" y="2601017"/>
                  <a:ext cx="4163952" cy="951170"/>
                </a:xfrm>
                <a:prstGeom prst="roundRect">
                  <a:avLst>
                    <a:gd name="adj" fmla="val 7729"/>
                  </a:avLst>
                </a:prstGeom>
                <a:solidFill>
                  <a:schemeClr val="bg2"/>
                </a:solid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207" name="Content">
                  <a:extLst>
                    <a:ext uri="{FF2B5EF4-FFF2-40B4-BE49-F238E27FC236}">
                      <a16:creationId xmlns:a16="http://schemas.microsoft.com/office/drawing/2014/main" id="{2B8D83AA-A66A-4B6C-B26D-E567CE509E49}"/>
                    </a:ext>
                  </a:extLst>
                </p:cNvPr>
                <p:cNvSpPr txBox="1"/>
                <p:nvPr>
                  <p:custDataLst>
                    <p:custData r:id="rId14"/>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Ciencias</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administrativas</a:t>
                  </a:r>
                  <a:r>
                    <a:rPr lang="en-US" dirty="0">
                      <a:solidFill>
                        <a:srgbClr val="000000"/>
                      </a:solidFill>
                      <a:latin typeface="Raleway" panose="020B0503030101060003" pitchFamily="34" charset="0"/>
                      <a:ea typeface="Segoe UI" pitchFamily="34" charset="0"/>
                      <a:cs typeface="Segoe UI" pitchFamily="34" charset="0"/>
                    </a:rPr>
                    <a:t> - </a:t>
                  </a:r>
                  <a:r>
                    <a:rPr lang="en-US" dirty="0" err="1">
                      <a:solidFill>
                        <a:srgbClr val="000000"/>
                      </a:solidFill>
                      <a:latin typeface="Raleway" panose="020B0503030101060003" pitchFamily="34" charset="0"/>
                      <a:ea typeface="Segoe UI" pitchFamily="34" charset="0"/>
                      <a:cs typeface="Segoe UI" pitchFamily="34" charset="0"/>
                    </a:rPr>
                    <a:t>rediseño</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208" name="Content">
                  <a:extLst>
                    <a:ext uri="{FF2B5EF4-FFF2-40B4-BE49-F238E27FC236}">
                      <a16:creationId xmlns:a16="http://schemas.microsoft.com/office/drawing/2014/main" id="{1DE8ED7E-B519-4D9B-A087-5DBD690A8333}"/>
                    </a:ext>
                  </a:extLst>
                </p:cNvPr>
                <p:cNvSpPr txBox="1"/>
                <p:nvPr>
                  <p:custDataLst>
                    <p:custData r:id="rId15"/>
                  </p:custDataLst>
                </p:nvPr>
              </p:nvSpPr>
              <p:spPr>
                <a:xfrm>
                  <a:off x="6650368" y="2933941"/>
                  <a:ext cx="2128528"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Juan José </a:t>
                  </a:r>
                  <a:r>
                    <a:rPr lang="en-US" sz="1600" dirty="0" err="1">
                      <a:solidFill>
                        <a:srgbClr val="000000"/>
                      </a:solidFill>
                      <a:latin typeface="Raleway" panose="020B0503030101060003" pitchFamily="34" charset="0"/>
                      <a:ea typeface="Segoe UI" pitchFamily="34" charset="0"/>
                      <a:cs typeface="Segoe UI" pitchFamily="34" charset="0"/>
                    </a:rPr>
                    <a:t>Aldama</a:t>
                  </a:r>
                  <a:r>
                    <a:rPr lang="en-US" sz="1600" dirty="0">
                      <a:solidFill>
                        <a:srgbClr val="000000"/>
                      </a:solidFill>
                      <a:latin typeface="Raleway" panose="020B0503030101060003" pitchFamily="34" charset="0"/>
                      <a:ea typeface="Segoe UI" pitchFamily="34" charset="0"/>
                      <a:cs typeface="Segoe UI" pitchFamily="34" charset="0"/>
                    </a:rPr>
                    <a:t> García</a:t>
                  </a:r>
                </a:p>
              </p:txBody>
            </p:sp>
          </p:grpSp>
          <p:sp>
            <p:nvSpPr>
              <p:cNvPr id="205" name="Content">
                <a:extLst>
                  <a:ext uri="{FF2B5EF4-FFF2-40B4-BE49-F238E27FC236}">
                    <a16:creationId xmlns:a16="http://schemas.microsoft.com/office/drawing/2014/main" id="{3338E9B8-C762-43A9-850B-ACAED0A1C455}"/>
                  </a:ext>
                </a:extLst>
              </p:cNvPr>
              <p:cNvSpPr txBox="1"/>
              <p:nvPr>
                <p:custDataLst>
                  <p:custData r:id="rId13"/>
                </p:custDataLst>
              </p:nvPr>
            </p:nvSpPr>
            <p:spPr>
              <a:xfrm>
                <a:off x="3054137" y="2590667"/>
                <a:ext cx="236362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pic>
          <p:nvPicPr>
            <p:cNvPr id="203" name="Gráfico 202">
              <a:extLst>
                <a:ext uri="{FF2B5EF4-FFF2-40B4-BE49-F238E27FC236}">
                  <a16:creationId xmlns:a16="http://schemas.microsoft.com/office/drawing/2014/main" id="{102F165F-EC21-45E0-9B42-514B42A29B02}"/>
                </a:ext>
              </a:extLst>
            </p:cNvPr>
            <p:cNvPicPr>
              <a:picLocks noChangeAspect="1"/>
            </p:cNvPicPr>
            <p:nvPr/>
          </p:nvPicPr>
          <p:blipFill>
            <a:blip r:embed="rId69">
              <a:extLst>
                <a:ext uri="{28A0092B-C50C-407E-A947-70E740481C1C}">
                  <a14:useLocalDpi xmlns:a14="http://schemas.microsoft.com/office/drawing/2010/main" val="0"/>
                </a:ext>
                <a:ext uri="{96DAC541-7B7A-43D3-8B79-37D633B846F1}">
                  <asvg:svgBlip xmlns:asvg="http://schemas.microsoft.com/office/drawing/2016/SVG/main" r:embed="rId70"/>
                </a:ext>
              </a:extLst>
            </a:blip>
            <a:stretch>
              <a:fillRect/>
            </a:stretch>
          </p:blipFill>
          <p:spPr>
            <a:xfrm>
              <a:off x="7253586" y="2125554"/>
              <a:ext cx="720000" cy="720000"/>
            </a:xfrm>
            <a:prstGeom prst="rect">
              <a:avLst/>
            </a:prstGeom>
            <a:effectLst>
              <a:outerShdw blurRad="50800" dist="38100" dir="2700000" algn="tl" rotWithShape="0">
                <a:prstClr val="black">
                  <a:alpha val="40000"/>
                </a:prstClr>
              </a:outerShdw>
            </a:effectLst>
          </p:spPr>
        </p:pic>
      </p:grpSp>
      <p:grpSp>
        <p:nvGrpSpPr>
          <p:cNvPr id="209" name="Grupo 208">
            <a:extLst>
              <a:ext uri="{FF2B5EF4-FFF2-40B4-BE49-F238E27FC236}">
                <a16:creationId xmlns:a16="http://schemas.microsoft.com/office/drawing/2014/main" id="{1F095A77-447B-4DB0-AADB-881DA9FE7B8D}"/>
              </a:ext>
            </a:extLst>
          </p:cNvPr>
          <p:cNvGrpSpPr/>
          <p:nvPr>
            <p:custDataLst>
              <p:custData r:id="rId7"/>
            </p:custDataLst>
          </p:nvPr>
        </p:nvGrpSpPr>
        <p:grpSpPr>
          <a:xfrm>
            <a:off x="3049217" y="4164506"/>
            <a:ext cx="5044606" cy="951170"/>
            <a:chOff x="3054137" y="2006161"/>
            <a:chExt cx="5044606" cy="951170"/>
          </a:xfrm>
        </p:grpSpPr>
        <p:grpSp>
          <p:nvGrpSpPr>
            <p:cNvPr id="210" name="Grupo 209">
              <a:extLst>
                <a:ext uri="{FF2B5EF4-FFF2-40B4-BE49-F238E27FC236}">
                  <a16:creationId xmlns:a16="http://schemas.microsoft.com/office/drawing/2014/main" id="{442A4FCB-30EE-49C2-AB70-E0D7515C7638}"/>
                </a:ext>
              </a:extLst>
            </p:cNvPr>
            <p:cNvGrpSpPr/>
            <p:nvPr/>
          </p:nvGrpSpPr>
          <p:grpSpPr>
            <a:xfrm>
              <a:off x="3054137" y="2006161"/>
              <a:ext cx="5044606" cy="951170"/>
              <a:chOff x="3054137" y="2006161"/>
              <a:chExt cx="5044606" cy="951170"/>
            </a:xfrm>
          </p:grpSpPr>
          <p:grpSp>
            <p:nvGrpSpPr>
              <p:cNvPr id="212" name="Grupo 211">
                <a:extLst>
                  <a:ext uri="{FF2B5EF4-FFF2-40B4-BE49-F238E27FC236}">
                    <a16:creationId xmlns:a16="http://schemas.microsoft.com/office/drawing/2014/main" id="{AAB0E810-A6C1-4535-9BCC-A82FF3AC14A9}"/>
                  </a:ext>
                </a:extLst>
              </p:cNvPr>
              <p:cNvGrpSpPr/>
              <p:nvPr/>
            </p:nvGrpSpPr>
            <p:grpSpPr>
              <a:xfrm>
                <a:off x="3058743" y="2006161"/>
                <a:ext cx="5040000" cy="951170"/>
                <a:chOff x="6650368" y="2601017"/>
                <a:chExt cx="4163952" cy="951170"/>
              </a:xfrm>
            </p:grpSpPr>
            <p:sp>
              <p:nvSpPr>
                <p:cNvPr id="214" name="Rectángulo: esquinas redondeadas 213">
                  <a:extLst>
                    <a:ext uri="{FF2B5EF4-FFF2-40B4-BE49-F238E27FC236}">
                      <a16:creationId xmlns:a16="http://schemas.microsoft.com/office/drawing/2014/main" id="{CE6291DE-0397-46C9-A101-91AA7AC5A990}"/>
                    </a:ext>
                  </a:extLst>
                </p:cNvPr>
                <p:cNvSpPr/>
                <p:nvPr/>
              </p:nvSpPr>
              <p:spPr>
                <a:xfrm>
                  <a:off x="6650368" y="2601017"/>
                  <a:ext cx="4163952" cy="951170"/>
                </a:xfrm>
                <a:prstGeom prst="roundRect">
                  <a:avLst>
                    <a:gd name="adj" fmla="val 7729"/>
                  </a:avLst>
                </a:prstGeom>
                <a:solidFill>
                  <a:schemeClr val="bg2"/>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215" name="Content">
                  <a:extLst>
                    <a:ext uri="{FF2B5EF4-FFF2-40B4-BE49-F238E27FC236}">
                      <a16:creationId xmlns:a16="http://schemas.microsoft.com/office/drawing/2014/main" id="{2FB14DB8-1424-4F33-9B98-30930077DDC0}"/>
                    </a:ext>
                  </a:extLst>
                </p:cNvPr>
                <p:cNvSpPr txBox="1"/>
                <p:nvPr>
                  <p:custDataLst>
                    <p:custData r:id="rId11"/>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Ciencias</a:t>
                  </a:r>
                  <a:r>
                    <a:rPr lang="en-US" dirty="0">
                      <a:solidFill>
                        <a:srgbClr val="000000"/>
                      </a:solidFill>
                      <a:latin typeface="Raleway" panose="020B0503030101060003" pitchFamily="34" charset="0"/>
                      <a:ea typeface="Segoe UI" pitchFamily="34" charset="0"/>
                      <a:cs typeface="Segoe UI" pitchFamily="34" charset="0"/>
                    </a:rPr>
                    <a:t> de la </a:t>
                  </a:r>
                  <a:r>
                    <a:rPr lang="en-US" dirty="0" err="1">
                      <a:solidFill>
                        <a:srgbClr val="000000"/>
                      </a:solidFill>
                      <a:latin typeface="Raleway" panose="020B0503030101060003" pitchFamily="34" charset="0"/>
                      <a:ea typeface="Segoe UI" pitchFamily="34" charset="0"/>
                      <a:cs typeface="Segoe UI" pitchFamily="34" charset="0"/>
                    </a:rPr>
                    <a:t>computación</a:t>
                  </a:r>
                  <a:r>
                    <a:rPr lang="en-US" dirty="0">
                      <a:solidFill>
                        <a:srgbClr val="000000"/>
                      </a:solidFill>
                      <a:latin typeface="Raleway" panose="020B0503030101060003" pitchFamily="34" charset="0"/>
                      <a:ea typeface="Segoe UI" pitchFamily="34" charset="0"/>
                      <a:cs typeface="Segoe UI" pitchFamily="34" charset="0"/>
                    </a:rPr>
                    <a:t> - </a:t>
                  </a:r>
                  <a:r>
                    <a:rPr lang="en-US" dirty="0" err="1">
                      <a:solidFill>
                        <a:srgbClr val="000000"/>
                      </a:solidFill>
                      <a:latin typeface="Raleway" panose="020B0503030101060003" pitchFamily="34" charset="0"/>
                      <a:ea typeface="Segoe UI" pitchFamily="34" charset="0"/>
                      <a:cs typeface="Segoe UI" pitchFamily="34" charset="0"/>
                    </a:rPr>
                    <a:t>rediseño</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216" name="Content">
                  <a:extLst>
                    <a:ext uri="{FF2B5EF4-FFF2-40B4-BE49-F238E27FC236}">
                      <a16:creationId xmlns:a16="http://schemas.microsoft.com/office/drawing/2014/main" id="{3256EF6D-732D-4EAC-A18C-13A9BE69D9EE}"/>
                    </a:ext>
                  </a:extLst>
                </p:cNvPr>
                <p:cNvSpPr txBox="1"/>
                <p:nvPr>
                  <p:custDataLst>
                    <p:custData r:id="rId12"/>
                  </p:custDataLst>
                </p:nvPr>
              </p:nvSpPr>
              <p:spPr>
                <a:xfrm>
                  <a:off x="6650368" y="2933941"/>
                  <a:ext cx="2128528"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Juan José </a:t>
                  </a:r>
                  <a:r>
                    <a:rPr lang="en-US" sz="1600" dirty="0" err="1">
                      <a:solidFill>
                        <a:srgbClr val="000000"/>
                      </a:solidFill>
                      <a:latin typeface="Raleway" panose="020B0503030101060003" pitchFamily="34" charset="0"/>
                      <a:ea typeface="Segoe UI" pitchFamily="34" charset="0"/>
                      <a:cs typeface="Segoe UI" pitchFamily="34" charset="0"/>
                    </a:rPr>
                    <a:t>Aldama</a:t>
                  </a:r>
                  <a:r>
                    <a:rPr lang="en-US" sz="1600" dirty="0">
                      <a:solidFill>
                        <a:srgbClr val="000000"/>
                      </a:solidFill>
                      <a:latin typeface="Raleway" panose="020B0503030101060003" pitchFamily="34" charset="0"/>
                      <a:ea typeface="Segoe UI" pitchFamily="34" charset="0"/>
                      <a:cs typeface="Segoe UI" pitchFamily="34" charset="0"/>
                    </a:rPr>
                    <a:t> García</a:t>
                  </a:r>
                </a:p>
              </p:txBody>
            </p:sp>
          </p:grpSp>
          <p:sp>
            <p:nvSpPr>
              <p:cNvPr id="213" name="Content">
                <a:extLst>
                  <a:ext uri="{FF2B5EF4-FFF2-40B4-BE49-F238E27FC236}">
                    <a16:creationId xmlns:a16="http://schemas.microsoft.com/office/drawing/2014/main" id="{A2D992DD-03D5-474C-AC29-C58CA9C8B653}"/>
                  </a:ext>
                </a:extLst>
              </p:cNvPr>
              <p:cNvSpPr txBox="1"/>
              <p:nvPr>
                <p:custDataLst>
                  <p:custData r:id="rId10"/>
                </p:custDataLst>
              </p:nvPr>
            </p:nvSpPr>
            <p:spPr>
              <a:xfrm>
                <a:off x="3054137" y="2590667"/>
                <a:ext cx="236362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pic>
          <p:nvPicPr>
            <p:cNvPr id="211" name="Gráfico 210">
              <a:extLst>
                <a:ext uri="{FF2B5EF4-FFF2-40B4-BE49-F238E27FC236}">
                  <a16:creationId xmlns:a16="http://schemas.microsoft.com/office/drawing/2014/main" id="{9F8788F9-D528-419E-8E13-1757170AD347}"/>
                </a:ext>
              </a:extLst>
            </p:cNvPr>
            <p:cNvPicPr>
              <a:picLocks noChangeAspect="1"/>
            </p:cNvPicPr>
            <p:nvPr/>
          </p:nvPicPr>
          <p:blipFill>
            <a:blip r:embed="rId69">
              <a:extLst>
                <a:ext uri="{28A0092B-C50C-407E-A947-70E740481C1C}">
                  <a14:useLocalDpi xmlns:a14="http://schemas.microsoft.com/office/drawing/2010/main" val="0"/>
                </a:ext>
                <a:ext uri="{96DAC541-7B7A-43D3-8B79-37D633B846F1}">
                  <asvg:svgBlip xmlns:asvg="http://schemas.microsoft.com/office/drawing/2016/SVG/main" r:embed="rId70"/>
                </a:ext>
              </a:extLst>
            </a:blip>
            <a:stretch>
              <a:fillRect/>
            </a:stretch>
          </p:blipFill>
          <p:spPr>
            <a:xfrm>
              <a:off x="7253586" y="2125554"/>
              <a:ext cx="720000" cy="720000"/>
            </a:xfrm>
            <a:prstGeom prst="rect">
              <a:avLst/>
            </a:prstGeom>
            <a:effectLst>
              <a:outerShdw blurRad="50800" dist="38100" dir="2700000" algn="tl" rotWithShape="0">
                <a:prstClr val="black">
                  <a:alpha val="40000"/>
                </a:prstClr>
              </a:outerShdw>
            </a:effectLst>
          </p:spPr>
        </p:pic>
      </p:grpSp>
      <p:pic>
        <p:nvPicPr>
          <p:cNvPr id="217" name="Gráfico 216">
            <a:extLst>
              <a:ext uri="{FF2B5EF4-FFF2-40B4-BE49-F238E27FC236}">
                <a16:creationId xmlns:a16="http://schemas.microsoft.com/office/drawing/2014/main" id="{675FFDAC-4647-4E49-9A20-4DF974655DA6}"/>
              </a:ext>
            </a:extLst>
          </p:cNvPr>
          <p:cNvPicPr>
            <a:picLocks noChangeAspect="1"/>
          </p:cNvPicPr>
          <p:nvPr/>
        </p:nvPicPr>
        <p:blipFill>
          <a:blip r:embed="rId71">
            <a:extLst>
              <a:ext uri="{28A0092B-C50C-407E-A947-70E740481C1C}">
                <a14:useLocalDpi xmlns:a14="http://schemas.microsoft.com/office/drawing/2010/main" val="0"/>
              </a:ext>
              <a:ext uri="{96DAC541-7B7A-43D3-8B79-37D633B846F1}">
                <asvg:svgBlip xmlns:asvg="http://schemas.microsoft.com/office/drawing/2016/SVG/main" r:embed="rId72"/>
              </a:ext>
            </a:extLst>
          </a:blip>
          <a:srcRect/>
          <a:stretch/>
        </p:blipFill>
        <p:spPr>
          <a:xfrm>
            <a:off x="8434558" y="2206229"/>
            <a:ext cx="252000" cy="252000"/>
          </a:xfrm>
          <a:prstGeom prst="rect">
            <a:avLst/>
          </a:prstGeom>
        </p:spPr>
      </p:pic>
      <p:pic>
        <p:nvPicPr>
          <p:cNvPr id="169" name="Gráfico 168">
            <a:extLst>
              <a:ext uri="{FF2B5EF4-FFF2-40B4-BE49-F238E27FC236}">
                <a16:creationId xmlns:a16="http://schemas.microsoft.com/office/drawing/2014/main" id="{A6E99339-22DD-4288-8D13-C17396D9A647}"/>
              </a:ext>
            </a:extLst>
          </p:cNvPr>
          <p:cNvPicPr>
            <a:picLocks noChangeAspect="1"/>
          </p:cNvPicPr>
          <p:nvPr/>
        </p:nvPicPr>
        <p:blipFill>
          <a:blip r:embed="rId73">
            <a:extLst>
              <a:ext uri="{28A0092B-C50C-407E-A947-70E740481C1C}">
                <a14:useLocalDpi xmlns:a14="http://schemas.microsoft.com/office/drawing/2010/main" val="0"/>
              </a:ext>
              <a:ext uri="{96DAC541-7B7A-43D3-8B79-37D633B846F1}">
                <asvg:svgBlip xmlns:asvg="http://schemas.microsoft.com/office/drawing/2016/SVG/main" r:embed="rId74"/>
              </a:ext>
            </a:extLst>
          </a:blip>
          <a:stretch>
            <a:fillRect/>
          </a:stretch>
        </p:blipFill>
        <p:spPr>
          <a:xfrm>
            <a:off x="8433410" y="2512714"/>
            <a:ext cx="252000" cy="252000"/>
          </a:xfrm>
          <a:prstGeom prst="rect">
            <a:avLst/>
          </a:prstGeom>
        </p:spPr>
      </p:pic>
      <p:pic>
        <p:nvPicPr>
          <p:cNvPr id="170" name="Gráfico 169">
            <a:extLst>
              <a:ext uri="{FF2B5EF4-FFF2-40B4-BE49-F238E27FC236}">
                <a16:creationId xmlns:a16="http://schemas.microsoft.com/office/drawing/2014/main" id="{5EADFD52-E164-43F3-9DBA-E6823A998546}"/>
              </a:ext>
            </a:extLst>
          </p:cNvPr>
          <p:cNvPicPr>
            <a:picLocks noChangeAspect="1"/>
          </p:cNvPicPr>
          <p:nvPr/>
        </p:nvPicPr>
        <p:blipFill>
          <a:blip r:embed="rId71">
            <a:extLst>
              <a:ext uri="{28A0092B-C50C-407E-A947-70E740481C1C}">
                <a14:useLocalDpi xmlns:a14="http://schemas.microsoft.com/office/drawing/2010/main" val="0"/>
              </a:ext>
              <a:ext uri="{96DAC541-7B7A-43D3-8B79-37D633B846F1}">
                <asvg:svgBlip xmlns:asvg="http://schemas.microsoft.com/office/drawing/2016/SVG/main" r:embed="rId72"/>
              </a:ext>
            </a:extLst>
          </a:blip>
          <a:srcRect/>
          <a:stretch/>
        </p:blipFill>
        <p:spPr>
          <a:xfrm>
            <a:off x="8434558" y="3291420"/>
            <a:ext cx="252000" cy="252000"/>
          </a:xfrm>
          <a:prstGeom prst="rect">
            <a:avLst/>
          </a:prstGeom>
        </p:spPr>
      </p:pic>
      <p:pic>
        <p:nvPicPr>
          <p:cNvPr id="171" name="Gráfico 170">
            <a:extLst>
              <a:ext uri="{FF2B5EF4-FFF2-40B4-BE49-F238E27FC236}">
                <a16:creationId xmlns:a16="http://schemas.microsoft.com/office/drawing/2014/main" id="{0903D70A-0A6A-4749-8A19-9AC5AAA23A4B}"/>
              </a:ext>
            </a:extLst>
          </p:cNvPr>
          <p:cNvPicPr>
            <a:picLocks noChangeAspect="1"/>
          </p:cNvPicPr>
          <p:nvPr/>
        </p:nvPicPr>
        <p:blipFill>
          <a:blip r:embed="rId73">
            <a:extLst>
              <a:ext uri="{28A0092B-C50C-407E-A947-70E740481C1C}">
                <a14:useLocalDpi xmlns:a14="http://schemas.microsoft.com/office/drawing/2010/main" val="0"/>
              </a:ext>
              <a:ext uri="{96DAC541-7B7A-43D3-8B79-37D633B846F1}">
                <asvg:svgBlip xmlns:asvg="http://schemas.microsoft.com/office/drawing/2016/SVG/main" r:embed="rId74"/>
              </a:ext>
            </a:extLst>
          </a:blip>
          <a:stretch>
            <a:fillRect/>
          </a:stretch>
        </p:blipFill>
        <p:spPr>
          <a:xfrm>
            <a:off x="8433410" y="3597905"/>
            <a:ext cx="252000" cy="252000"/>
          </a:xfrm>
          <a:prstGeom prst="rect">
            <a:avLst/>
          </a:prstGeom>
        </p:spPr>
      </p:pic>
      <p:pic>
        <p:nvPicPr>
          <p:cNvPr id="172" name="Gráfico 171">
            <a:extLst>
              <a:ext uri="{FF2B5EF4-FFF2-40B4-BE49-F238E27FC236}">
                <a16:creationId xmlns:a16="http://schemas.microsoft.com/office/drawing/2014/main" id="{D4032087-4BBF-436D-B573-13B5C435122F}"/>
              </a:ext>
            </a:extLst>
          </p:cNvPr>
          <p:cNvPicPr>
            <a:picLocks noChangeAspect="1"/>
          </p:cNvPicPr>
          <p:nvPr/>
        </p:nvPicPr>
        <p:blipFill>
          <a:blip r:embed="rId71">
            <a:extLst>
              <a:ext uri="{28A0092B-C50C-407E-A947-70E740481C1C}">
                <a14:useLocalDpi xmlns:a14="http://schemas.microsoft.com/office/drawing/2010/main" val="0"/>
              </a:ext>
              <a:ext uri="{96DAC541-7B7A-43D3-8B79-37D633B846F1}">
                <asvg:svgBlip xmlns:asvg="http://schemas.microsoft.com/office/drawing/2016/SVG/main" r:embed="rId72"/>
              </a:ext>
            </a:extLst>
          </a:blip>
          <a:srcRect/>
          <a:stretch/>
        </p:blipFill>
        <p:spPr>
          <a:xfrm>
            <a:off x="8434558" y="4357333"/>
            <a:ext cx="252000" cy="252000"/>
          </a:xfrm>
          <a:prstGeom prst="rect">
            <a:avLst/>
          </a:prstGeom>
        </p:spPr>
      </p:pic>
      <p:pic>
        <p:nvPicPr>
          <p:cNvPr id="173" name="Gráfico 172">
            <a:extLst>
              <a:ext uri="{FF2B5EF4-FFF2-40B4-BE49-F238E27FC236}">
                <a16:creationId xmlns:a16="http://schemas.microsoft.com/office/drawing/2014/main" id="{C8FB554C-DE0B-49B8-8E30-33958CCF618C}"/>
              </a:ext>
            </a:extLst>
          </p:cNvPr>
          <p:cNvPicPr>
            <a:picLocks noChangeAspect="1"/>
          </p:cNvPicPr>
          <p:nvPr/>
        </p:nvPicPr>
        <p:blipFill>
          <a:blip r:embed="rId73">
            <a:extLst>
              <a:ext uri="{28A0092B-C50C-407E-A947-70E740481C1C}">
                <a14:useLocalDpi xmlns:a14="http://schemas.microsoft.com/office/drawing/2010/main" val="0"/>
              </a:ext>
              <a:ext uri="{96DAC541-7B7A-43D3-8B79-37D633B846F1}">
                <asvg:svgBlip xmlns:asvg="http://schemas.microsoft.com/office/drawing/2016/SVG/main" r:embed="rId74"/>
              </a:ext>
            </a:extLst>
          </a:blip>
          <a:stretch>
            <a:fillRect/>
          </a:stretch>
        </p:blipFill>
        <p:spPr>
          <a:xfrm>
            <a:off x="8433410" y="4663818"/>
            <a:ext cx="252000" cy="252000"/>
          </a:xfrm>
          <a:prstGeom prst="rect">
            <a:avLst/>
          </a:prstGeom>
        </p:spPr>
      </p:pic>
      <p:pic>
        <p:nvPicPr>
          <p:cNvPr id="154" name="Gráfico 153">
            <a:hlinkClick r:id="rId75" action="ppaction://hlinksldjump"/>
            <a:extLst>
              <a:ext uri="{FF2B5EF4-FFF2-40B4-BE49-F238E27FC236}">
                <a16:creationId xmlns:a16="http://schemas.microsoft.com/office/drawing/2014/main" id="{FD20706D-1B43-4FC7-B9B2-06EA8A29102D}"/>
              </a:ext>
            </a:extLst>
          </p:cNvPr>
          <p:cNvPicPr>
            <a:picLocks noChangeAspect="1"/>
          </p:cNvPicPr>
          <p:nvPr/>
        </p:nvPicPr>
        <p:blipFill>
          <a:blip r:embed="rId76">
            <a:extLst>
              <a:ext uri="{28A0092B-C50C-407E-A947-70E740481C1C}">
                <a14:useLocalDpi xmlns:a14="http://schemas.microsoft.com/office/drawing/2010/main" val="0"/>
              </a:ext>
              <a:ext uri="{96DAC541-7B7A-43D3-8B79-37D633B846F1}">
                <asvg:svgBlip xmlns:asvg="http://schemas.microsoft.com/office/drawing/2016/SVG/main" r:embed="rId77"/>
              </a:ext>
            </a:extLst>
          </a:blip>
          <a:stretch>
            <a:fillRect/>
          </a:stretch>
        </p:blipFill>
        <p:spPr>
          <a:xfrm>
            <a:off x="5630169" y="2367164"/>
            <a:ext cx="252000" cy="252000"/>
          </a:xfrm>
          <a:prstGeom prst="rect">
            <a:avLst/>
          </a:prstGeom>
        </p:spPr>
      </p:pic>
      <p:pic>
        <p:nvPicPr>
          <p:cNvPr id="156" name="Gráfico 155">
            <a:extLst>
              <a:ext uri="{FF2B5EF4-FFF2-40B4-BE49-F238E27FC236}">
                <a16:creationId xmlns:a16="http://schemas.microsoft.com/office/drawing/2014/main" id="{AE9D9DA2-706F-42C2-90C9-EDBAFCE075F3}"/>
              </a:ext>
            </a:extLst>
          </p:cNvPr>
          <p:cNvPicPr>
            <a:picLocks noChangeAspect="1"/>
          </p:cNvPicPr>
          <p:nvPr/>
        </p:nvPicPr>
        <p:blipFill>
          <a:blip r:embed="rId76">
            <a:extLst>
              <a:ext uri="{28A0092B-C50C-407E-A947-70E740481C1C}">
                <a14:useLocalDpi xmlns:a14="http://schemas.microsoft.com/office/drawing/2010/main" val="0"/>
              </a:ext>
              <a:ext uri="{96DAC541-7B7A-43D3-8B79-37D633B846F1}">
                <asvg:svgBlip xmlns:asvg="http://schemas.microsoft.com/office/drawing/2016/SVG/main" r:embed="rId77"/>
              </a:ext>
            </a:extLst>
          </a:blip>
          <a:stretch>
            <a:fillRect/>
          </a:stretch>
        </p:blipFill>
        <p:spPr>
          <a:xfrm>
            <a:off x="5630169" y="3441616"/>
            <a:ext cx="252000" cy="252000"/>
          </a:xfrm>
          <a:prstGeom prst="rect">
            <a:avLst/>
          </a:prstGeom>
        </p:spPr>
      </p:pic>
      <p:pic>
        <p:nvPicPr>
          <p:cNvPr id="158" name="Gráfico 157">
            <a:extLst>
              <a:ext uri="{FF2B5EF4-FFF2-40B4-BE49-F238E27FC236}">
                <a16:creationId xmlns:a16="http://schemas.microsoft.com/office/drawing/2014/main" id="{D3321CFC-EC61-4625-B3F2-07AB6D5C476F}"/>
              </a:ext>
            </a:extLst>
          </p:cNvPr>
          <p:cNvPicPr>
            <a:picLocks noChangeAspect="1"/>
          </p:cNvPicPr>
          <p:nvPr/>
        </p:nvPicPr>
        <p:blipFill>
          <a:blip r:embed="rId76">
            <a:extLst>
              <a:ext uri="{28A0092B-C50C-407E-A947-70E740481C1C}">
                <a14:useLocalDpi xmlns:a14="http://schemas.microsoft.com/office/drawing/2010/main" val="0"/>
              </a:ext>
              <a:ext uri="{96DAC541-7B7A-43D3-8B79-37D633B846F1}">
                <asvg:svgBlip xmlns:asvg="http://schemas.microsoft.com/office/drawing/2016/SVG/main" r:embed="rId77"/>
              </a:ext>
            </a:extLst>
          </a:blip>
          <a:stretch>
            <a:fillRect/>
          </a:stretch>
        </p:blipFill>
        <p:spPr>
          <a:xfrm>
            <a:off x="5636642" y="4517467"/>
            <a:ext cx="252000" cy="252000"/>
          </a:xfrm>
          <a:prstGeom prst="rect">
            <a:avLst/>
          </a:prstGeom>
        </p:spPr>
      </p:pic>
      <p:grpSp>
        <p:nvGrpSpPr>
          <p:cNvPr id="45" name="Grupo 44">
            <a:extLst>
              <a:ext uri="{FF2B5EF4-FFF2-40B4-BE49-F238E27FC236}">
                <a16:creationId xmlns:a16="http://schemas.microsoft.com/office/drawing/2014/main" id="{10FFF266-A919-4363-86C7-7A2ABA8E3288}"/>
              </a:ext>
            </a:extLst>
          </p:cNvPr>
          <p:cNvGrpSpPr/>
          <p:nvPr/>
        </p:nvGrpSpPr>
        <p:grpSpPr>
          <a:xfrm>
            <a:off x="5386254" y="2668116"/>
            <a:ext cx="2333446" cy="1465192"/>
            <a:chOff x="5386254" y="2668116"/>
            <a:chExt cx="2333446" cy="1465192"/>
          </a:xfrm>
        </p:grpSpPr>
        <p:sp>
          <p:nvSpPr>
            <p:cNvPr id="182" name="Rectángulo: esquinas redondeadas 181">
              <a:extLst>
                <a:ext uri="{FF2B5EF4-FFF2-40B4-BE49-F238E27FC236}">
                  <a16:creationId xmlns:a16="http://schemas.microsoft.com/office/drawing/2014/main" id="{7A69710E-2D3B-494E-B72C-729A32F83C37}"/>
                </a:ext>
              </a:extLst>
            </p:cNvPr>
            <p:cNvSpPr/>
            <p:nvPr/>
          </p:nvSpPr>
          <p:spPr>
            <a:xfrm>
              <a:off x="5386254" y="2814860"/>
              <a:ext cx="2333446" cy="1318448"/>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85" name="Content">
              <a:extLst>
                <a:ext uri="{FF2B5EF4-FFF2-40B4-BE49-F238E27FC236}">
                  <a16:creationId xmlns:a16="http://schemas.microsoft.com/office/drawing/2014/main" id="{ED0C9551-D8E7-46F6-AAC1-5CBC0A866593}"/>
                </a:ext>
              </a:extLst>
            </p:cNvPr>
            <p:cNvSpPr txBox="1"/>
            <p:nvPr>
              <p:custDataLst>
                <p:custData r:id="rId8"/>
              </p:custDataLst>
            </p:nvPr>
          </p:nvSpPr>
          <p:spPr>
            <a:xfrm>
              <a:off x="5415004" y="2890053"/>
              <a:ext cx="2304696" cy="877163"/>
            </a:xfrm>
            <a:prstGeom prst="rect">
              <a:avLst/>
            </a:prstGeom>
            <a:noFill/>
          </p:spPr>
          <p:txBody>
            <a:bodyPr wrap="square" lIns="91440" tIns="18288" rIns="91440" bIns="27432" rtlCol="0" anchor="ctr" anchorCtr="0">
              <a:spAutoFit/>
            </a:bodyPr>
            <a:lstStyle/>
            <a:p>
              <a:r>
                <a:rPr lang="en-US" dirty="0">
                  <a:solidFill>
                    <a:schemeClr val="bg1"/>
                  </a:solidFill>
                  <a:latin typeface="Raleway" panose="020B0503030101060003" pitchFamily="34" charset="0"/>
                  <a:ea typeface="Segoe UI" pitchFamily="34" charset="0"/>
                  <a:cs typeface="Segoe UI" pitchFamily="34" charset="0"/>
                </a:rPr>
                <a:t>Director de </a:t>
              </a:r>
              <a:r>
                <a:rPr lang="en-US" dirty="0" err="1">
                  <a:solidFill>
                    <a:schemeClr val="bg1"/>
                  </a:solidFill>
                  <a:latin typeface="Raleway" panose="020B0503030101060003" pitchFamily="34" charset="0"/>
                  <a:ea typeface="Segoe UI" pitchFamily="34" charset="0"/>
                  <a:cs typeface="Segoe UI" pitchFamily="34" charset="0"/>
                </a:rPr>
                <a:t>facultad</a:t>
              </a:r>
              <a:r>
                <a:rPr lang="en-US" dirty="0">
                  <a:solidFill>
                    <a:schemeClr val="bg1"/>
                  </a:solidFill>
                  <a:latin typeface="Raleway" panose="020B0503030101060003" pitchFamily="34" charset="0"/>
                  <a:ea typeface="Segoe UI" pitchFamily="34" charset="0"/>
                  <a:cs typeface="Segoe UI" pitchFamily="34" charset="0"/>
                </a:rPr>
                <a:t> de </a:t>
              </a:r>
              <a:r>
                <a:rPr lang="en-US" dirty="0" err="1">
                  <a:solidFill>
                    <a:schemeClr val="bg1"/>
                  </a:solidFill>
                  <a:latin typeface="Raleway" panose="020B0503030101060003" pitchFamily="34" charset="0"/>
                  <a:ea typeface="Segoe UI" pitchFamily="34" charset="0"/>
                  <a:cs typeface="Segoe UI" pitchFamily="34" charset="0"/>
                </a:rPr>
                <a:t>contaduría</a:t>
              </a:r>
              <a:r>
                <a:rPr lang="en-US" dirty="0">
                  <a:solidFill>
                    <a:schemeClr val="bg1"/>
                  </a:solidFill>
                  <a:latin typeface="Raleway" panose="020B0503030101060003" pitchFamily="34" charset="0"/>
                  <a:ea typeface="Segoe UI" pitchFamily="34" charset="0"/>
                  <a:cs typeface="Segoe UI" pitchFamily="34" charset="0"/>
                </a:rPr>
                <a:t> y </a:t>
              </a:r>
              <a:r>
                <a:rPr lang="en-US" dirty="0" err="1">
                  <a:solidFill>
                    <a:schemeClr val="bg1"/>
                  </a:solidFill>
                  <a:latin typeface="Raleway" panose="020B0503030101060003" pitchFamily="34" charset="0"/>
                  <a:ea typeface="Segoe UI" pitchFamily="34" charset="0"/>
                  <a:cs typeface="Segoe UI" pitchFamily="34" charset="0"/>
                </a:rPr>
                <a:t>administración</a:t>
              </a:r>
              <a:endParaRPr lang="en-US" dirty="0">
                <a:solidFill>
                  <a:schemeClr val="bg1"/>
                </a:solidFill>
                <a:latin typeface="Raleway" panose="020B0503030101060003" pitchFamily="34" charset="0"/>
                <a:ea typeface="Segoe UI" pitchFamily="34" charset="0"/>
                <a:cs typeface="Segoe UI" pitchFamily="34" charset="0"/>
              </a:endParaRPr>
            </a:p>
          </p:txBody>
        </p:sp>
        <p:sp>
          <p:nvSpPr>
            <p:cNvPr id="43" name="Triángulo isósceles 42">
              <a:extLst>
                <a:ext uri="{FF2B5EF4-FFF2-40B4-BE49-F238E27FC236}">
                  <a16:creationId xmlns:a16="http://schemas.microsoft.com/office/drawing/2014/main" id="{245E8494-5343-48D4-AF52-F92010A15AB7}"/>
                </a:ext>
              </a:extLst>
            </p:cNvPr>
            <p:cNvSpPr/>
            <p:nvPr/>
          </p:nvSpPr>
          <p:spPr>
            <a:xfrm>
              <a:off x="5631934" y="2668116"/>
              <a:ext cx="248404" cy="135032"/>
            </a:xfrm>
            <a:prstGeom prst="triangle">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9" name="Content">
              <a:extLst>
                <a:ext uri="{FF2B5EF4-FFF2-40B4-BE49-F238E27FC236}">
                  <a16:creationId xmlns:a16="http://schemas.microsoft.com/office/drawing/2014/main" id="{DF3AAAC1-3328-4091-B6E4-5545E8C5A220}"/>
                </a:ext>
              </a:extLst>
            </p:cNvPr>
            <p:cNvSpPr txBox="1"/>
            <p:nvPr>
              <p:custDataLst>
                <p:custData r:id="rId9"/>
              </p:custDataLst>
            </p:nvPr>
          </p:nvSpPr>
          <p:spPr>
            <a:xfrm>
              <a:off x="5412942" y="3779424"/>
              <a:ext cx="2304696" cy="292388"/>
            </a:xfrm>
            <a:prstGeom prst="rect">
              <a:avLst/>
            </a:prstGeom>
            <a:noFill/>
          </p:spPr>
          <p:txBody>
            <a:bodyPr wrap="square" lIns="91440" tIns="18288" rIns="91440" bIns="27432" rtlCol="0" anchor="ctr" anchorCtr="0">
              <a:spAutoFit/>
            </a:bodyPr>
            <a:lstStyle/>
            <a:p>
              <a:r>
                <a:rPr lang="en-US" sz="1600" dirty="0" err="1">
                  <a:solidFill>
                    <a:schemeClr val="bg1"/>
                  </a:solidFill>
                  <a:latin typeface="Raleway" panose="020B0503030101060003" pitchFamily="34" charset="0"/>
                  <a:ea typeface="Segoe UI" pitchFamily="34" charset="0"/>
                  <a:cs typeface="Segoe UI" pitchFamily="34" charset="0"/>
                </a:rPr>
                <a:t>Xalapa</a:t>
              </a:r>
              <a:endParaRPr lang="en-US" sz="1600" dirty="0">
                <a:solidFill>
                  <a:schemeClr val="bg1"/>
                </a:solidFill>
                <a:latin typeface="Raleway" panose="020B0503030101060003" pitchFamily="34" charset="0"/>
                <a:ea typeface="Segoe UI" pitchFamily="34" charset="0"/>
                <a:cs typeface="Segoe UI" pitchFamily="34" charset="0"/>
              </a:endParaRPr>
            </a:p>
          </p:txBody>
        </p:sp>
      </p:grpSp>
      <p:pic>
        <p:nvPicPr>
          <p:cNvPr id="174" name="Gráfico 173">
            <a:extLst>
              <a:ext uri="{FF2B5EF4-FFF2-40B4-BE49-F238E27FC236}">
                <a16:creationId xmlns:a16="http://schemas.microsoft.com/office/drawing/2014/main" id="{22B444D9-3C1C-40CF-946E-BC1DB4AE6ABD}"/>
              </a:ext>
            </a:extLst>
          </p:cNvPr>
          <p:cNvPicPr>
            <a:picLocks noChangeAspect="1"/>
          </p:cNvPicPr>
          <p:nvPr/>
        </p:nvPicPr>
        <p:blipFill>
          <a:blip r:embed="rId78">
            <a:extLst>
              <a:ext uri="{28A0092B-C50C-407E-A947-70E740481C1C}">
                <a14:useLocalDpi xmlns:a14="http://schemas.microsoft.com/office/drawing/2010/main" val="0"/>
              </a:ext>
              <a:ext uri="{96DAC541-7B7A-43D3-8B79-37D633B846F1}">
                <asvg:svgBlip xmlns:asvg="http://schemas.microsoft.com/office/drawing/2016/SVG/main" r:embed="rId79"/>
              </a:ext>
            </a:extLst>
          </a:blip>
          <a:stretch>
            <a:fillRect/>
          </a:stretch>
        </p:blipFill>
        <p:spPr>
          <a:xfrm>
            <a:off x="5771434" y="2431709"/>
            <a:ext cx="360000" cy="360000"/>
          </a:xfrm>
          <a:prstGeom prst="rect">
            <a:avLst/>
          </a:prstGeom>
        </p:spPr>
      </p:pic>
    </p:spTree>
    <p:extLst>
      <p:ext uri="{BB962C8B-B14F-4D97-AF65-F5344CB8AC3E}">
        <p14:creationId xmlns:p14="http://schemas.microsoft.com/office/powerpoint/2010/main" val="202107788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11006"/>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25"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http://www.uv.mx/dgdaie/dc/proceso</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29"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1737976"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Proceso</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2045753" cy="446276"/>
          </a:xfrm>
          <a:prstGeom prst="rect">
            <a:avLst/>
          </a:prstGeom>
          <a:noFill/>
        </p:spPr>
        <p:txBody>
          <a:bodyPr wrap="none" lIns="91440" tIns="18288" rIns="91440" bIns="27432" rtlCol="0" anchor="ctr" anchorCtr="0">
            <a:spAutoFit/>
          </a:bodyPr>
          <a:lstStyle/>
          <a:p>
            <a:r>
              <a:rPr lang="en-US" sz="2600" dirty="0">
                <a:solidFill>
                  <a:srgbClr val="000000"/>
                </a:solidFill>
                <a:latin typeface="Raleway" panose="020B0503030101060003" pitchFamily="34" charset="0"/>
                <a:ea typeface="Segoe UI" pitchFamily="34" charset="0"/>
                <a:cs typeface="Segoe UI" pitchFamily="34" charset="0"/>
              </a:rPr>
              <a:t>Nuevo </a:t>
            </a:r>
            <a:r>
              <a:rPr lang="en-US" sz="2600" dirty="0" err="1">
                <a:solidFill>
                  <a:srgbClr val="000000"/>
                </a:solidFill>
                <a:latin typeface="Raleway" panose="020B0503030101060003" pitchFamily="34" charset="0"/>
                <a:ea typeface="Segoe UI" pitchFamily="34" charset="0"/>
                <a:cs typeface="Segoe UI" pitchFamily="34" charset="0"/>
              </a:rPr>
              <a:t>paso</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extLst>
                <a:ext uri="{FF2B5EF4-FFF2-40B4-BE49-F238E27FC236}">
                  <a16:creationId xmlns:a16="http://schemas.microsoft.com/office/drawing/2014/main" id="{E63BC99B-E73F-4F66-868B-2E3094EB5B9C}"/>
                </a:ext>
              </a:extLst>
            </p:cNvPr>
            <p:cNvSpPr txBox="1"/>
            <p:nvPr>
              <p:custDataLst>
                <p:custData r:id="rId21"/>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76" name="Grupo 75">
            <a:extLst>
              <a:ext uri="{FF2B5EF4-FFF2-40B4-BE49-F238E27FC236}">
                <a16:creationId xmlns:a16="http://schemas.microsoft.com/office/drawing/2014/main" id="{F38A7934-F9D2-4164-9E94-062A92AB4EF1}"/>
              </a:ext>
            </a:extLst>
          </p:cNvPr>
          <p:cNvGrpSpPr/>
          <p:nvPr>
            <p:custDataLst>
              <p:custData r:id="rId5"/>
            </p:custDataLst>
          </p:nvPr>
        </p:nvGrpSpPr>
        <p:grpSpPr>
          <a:xfrm>
            <a:off x="474338" y="2188346"/>
            <a:ext cx="3525632" cy="292389"/>
            <a:chOff x="3671888" y="3718559"/>
            <a:chExt cx="3557587" cy="292389"/>
          </a:xfrm>
        </p:grpSpPr>
        <p:sp>
          <p:nvSpPr>
            <p:cNvPr id="79" name="Rectángulo: esquinas redondeadas 78">
              <a:extLst>
                <a:ext uri="{FF2B5EF4-FFF2-40B4-BE49-F238E27FC236}">
                  <a16:creationId xmlns:a16="http://schemas.microsoft.com/office/drawing/2014/main" id="{D77080F1-EF69-445F-86D9-A97C1246B042}"/>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0" name="Content">
              <a:extLst>
                <a:ext uri="{FF2B5EF4-FFF2-40B4-BE49-F238E27FC236}">
                  <a16:creationId xmlns:a16="http://schemas.microsoft.com/office/drawing/2014/main" id="{AC4B6457-8EC0-48EC-A9B6-DED96F5D3D13}"/>
                </a:ext>
              </a:extLst>
            </p:cNvPr>
            <p:cNvSpPr txBox="1"/>
            <p:nvPr>
              <p:custDataLst>
                <p:custData r:id="rId20"/>
              </p:custDataLst>
            </p:nvPr>
          </p:nvSpPr>
          <p:spPr>
            <a:xfrm>
              <a:off x="3671888" y="3718559"/>
              <a:ext cx="3216705"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Fundamentación</a:t>
              </a:r>
              <a:endParaRPr lang="en-US" sz="1600" dirty="0">
                <a:latin typeface="Raleway" panose="020B0503030101060003" pitchFamily="34" charset="0"/>
                <a:ea typeface="Segoe UI" pitchFamily="34" charset="0"/>
                <a:cs typeface="Segoe UI" pitchFamily="34" charset="0"/>
              </a:endParaRPr>
            </a:p>
          </p:txBody>
        </p:sp>
      </p:grpSp>
      <p:sp>
        <p:nvSpPr>
          <p:cNvPr id="81" name="Content">
            <a:extLst>
              <a:ext uri="{FF2B5EF4-FFF2-40B4-BE49-F238E27FC236}">
                <a16:creationId xmlns:a16="http://schemas.microsoft.com/office/drawing/2014/main" id="{38886C05-A83A-44D8-B698-F1ECE575A315}"/>
              </a:ext>
            </a:extLst>
          </p:cNvPr>
          <p:cNvSpPr txBox="1"/>
          <p:nvPr>
            <p:custDataLst>
              <p:custData r:id="rId6"/>
            </p:custDataLst>
          </p:nvPr>
        </p:nvSpPr>
        <p:spPr>
          <a:xfrm>
            <a:off x="362684" y="2581864"/>
            <a:ext cx="3828316" cy="384721"/>
          </a:xfrm>
          <a:prstGeom prst="rect">
            <a:avLst/>
          </a:prstGeom>
          <a:noFill/>
        </p:spPr>
        <p:txBody>
          <a:bodyPr wrap="squar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Responsables</a:t>
            </a:r>
            <a:endParaRPr lang="en-US" sz="2200" dirty="0">
              <a:latin typeface="Raleway" panose="020B0503030101060003" pitchFamily="34" charset="0"/>
              <a:ea typeface="Segoe UI" pitchFamily="34" charset="0"/>
              <a:cs typeface="Segoe UI" pitchFamily="34" charset="0"/>
            </a:endParaRPr>
          </a:p>
        </p:txBody>
      </p:sp>
      <p:grpSp>
        <p:nvGrpSpPr>
          <p:cNvPr id="83" name="Grupo 82">
            <a:extLst>
              <a:ext uri="{FF2B5EF4-FFF2-40B4-BE49-F238E27FC236}">
                <a16:creationId xmlns:a16="http://schemas.microsoft.com/office/drawing/2014/main" id="{10DBB3CA-1D42-429B-947D-F28280290848}"/>
              </a:ext>
            </a:extLst>
          </p:cNvPr>
          <p:cNvGrpSpPr/>
          <p:nvPr>
            <p:custDataLst>
              <p:custData r:id="rId7"/>
            </p:custDataLst>
          </p:nvPr>
        </p:nvGrpSpPr>
        <p:grpSpPr>
          <a:xfrm>
            <a:off x="8874820" y="2188346"/>
            <a:ext cx="1457546" cy="292388"/>
            <a:chOff x="4760668" y="4237301"/>
            <a:chExt cx="2616422" cy="292388"/>
          </a:xfrm>
        </p:grpSpPr>
        <p:sp>
          <p:nvSpPr>
            <p:cNvPr id="85" name="Rectángulo: esquinas redondeadas 84">
              <a:extLst>
                <a:ext uri="{FF2B5EF4-FFF2-40B4-BE49-F238E27FC236}">
                  <a16:creationId xmlns:a16="http://schemas.microsoft.com/office/drawing/2014/main" id="{F74918E5-5600-4A05-B005-B98A3DDF5B11}"/>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6" name="Content">
              <a:extLst>
                <a:ext uri="{FF2B5EF4-FFF2-40B4-BE49-F238E27FC236}">
                  <a16:creationId xmlns:a16="http://schemas.microsoft.com/office/drawing/2014/main" id="{FD458BFB-B9FD-4C74-90CC-AE041F4549CE}"/>
                </a:ext>
              </a:extLst>
            </p:cNvPr>
            <p:cNvSpPr txBox="1"/>
            <p:nvPr>
              <p:custDataLst>
                <p:custData r:id="rId19"/>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Agregar</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90" name="Grupo 89">
            <a:extLst>
              <a:ext uri="{FF2B5EF4-FFF2-40B4-BE49-F238E27FC236}">
                <a16:creationId xmlns:a16="http://schemas.microsoft.com/office/drawing/2014/main" id="{EB90429A-E566-446B-BD64-35DE8F746C98}"/>
              </a:ext>
            </a:extLst>
          </p:cNvPr>
          <p:cNvGrpSpPr/>
          <p:nvPr>
            <p:custDataLst>
              <p:custData r:id="rId8"/>
            </p:custDataLst>
          </p:nvPr>
        </p:nvGrpSpPr>
        <p:grpSpPr>
          <a:xfrm>
            <a:off x="5249016" y="2188345"/>
            <a:ext cx="3525632" cy="292389"/>
            <a:chOff x="3671888" y="3718559"/>
            <a:chExt cx="3557587" cy="292389"/>
          </a:xfrm>
        </p:grpSpPr>
        <p:sp>
          <p:nvSpPr>
            <p:cNvPr id="91" name="Rectángulo: esquinas redondeadas 90">
              <a:extLst>
                <a:ext uri="{FF2B5EF4-FFF2-40B4-BE49-F238E27FC236}">
                  <a16:creationId xmlns:a16="http://schemas.microsoft.com/office/drawing/2014/main" id="{95FA4438-9C56-407E-975B-751521321712}"/>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7" name="Content">
              <a:extLst>
                <a:ext uri="{FF2B5EF4-FFF2-40B4-BE49-F238E27FC236}">
                  <a16:creationId xmlns:a16="http://schemas.microsoft.com/office/drawing/2014/main" id="{809D9A2A-A56A-4D93-BEDD-9B8A21EF372B}"/>
                </a:ext>
              </a:extLst>
            </p:cNvPr>
            <p:cNvSpPr txBox="1"/>
            <p:nvPr>
              <p:custDataLst>
                <p:custData r:id="rId18"/>
              </p:custDataLst>
            </p:nvPr>
          </p:nvSpPr>
          <p:spPr>
            <a:xfrm>
              <a:off x="3671888" y="3718559"/>
              <a:ext cx="3557587"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el </a:t>
              </a:r>
              <a:r>
                <a:rPr lang="en-US" sz="1600" dirty="0" err="1">
                  <a:solidFill>
                    <a:schemeClr val="bg1">
                      <a:lumMod val="50000"/>
                    </a:schemeClr>
                  </a:solidFill>
                  <a:latin typeface="Raleway" panose="020B0503030101060003" pitchFamily="34" charset="0"/>
                  <a:ea typeface="Segoe UI" pitchFamily="34" charset="0"/>
                  <a:cs typeface="Segoe UI" pitchFamily="34" charset="0"/>
                </a:rPr>
                <a:t>nombre</a:t>
              </a:r>
              <a:r>
                <a:rPr lang="en-US" sz="1600" dirty="0">
                  <a:solidFill>
                    <a:schemeClr val="bg1">
                      <a:lumMod val="50000"/>
                    </a:schemeClr>
                  </a:solidFill>
                  <a:latin typeface="Raleway" panose="020B0503030101060003" pitchFamily="34" charset="0"/>
                  <a:ea typeface="Segoe UI" pitchFamily="34" charset="0"/>
                  <a:cs typeface="Segoe UI" pitchFamily="34" charset="0"/>
                </a:rPr>
                <a:t> de una </a:t>
              </a:r>
              <a:r>
                <a:rPr lang="en-US" sz="1600" dirty="0" err="1">
                  <a:solidFill>
                    <a:schemeClr val="bg1">
                      <a:lumMod val="50000"/>
                    </a:schemeClr>
                  </a:solidFill>
                  <a:latin typeface="Raleway" panose="020B0503030101060003" pitchFamily="34" charset="0"/>
                  <a:ea typeface="Segoe UI" pitchFamily="34" charset="0"/>
                  <a:cs typeface="Segoe UI" pitchFamily="34" charset="0"/>
                </a:rPr>
                <a:t>sección</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grpSp>
        <p:nvGrpSpPr>
          <p:cNvPr id="134" name="Grupo 133">
            <a:extLst>
              <a:ext uri="{FF2B5EF4-FFF2-40B4-BE49-F238E27FC236}">
                <a16:creationId xmlns:a16="http://schemas.microsoft.com/office/drawing/2014/main" id="{B29ECBD8-02CB-4C04-9085-C79BD2419D24}"/>
              </a:ext>
            </a:extLst>
          </p:cNvPr>
          <p:cNvGrpSpPr/>
          <p:nvPr/>
        </p:nvGrpSpPr>
        <p:grpSpPr>
          <a:xfrm rot="10800000">
            <a:off x="11517817" y="2149685"/>
            <a:ext cx="180000" cy="4432199"/>
            <a:chOff x="10045700" y="1993900"/>
            <a:chExt cx="180000" cy="4544434"/>
          </a:xfrm>
        </p:grpSpPr>
        <p:sp>
          <p:nvSpPr>
            <p:cNvPr id="135" name="Rectángulo: esquinas redondeadas 134">
              <a:extLst>
                <a:ext uri="{FF2B5EF4-FFF2-40B4-BE49-F238E27FC236}">
                  <a16:creationId xmlns:a16="http://schemas.microsoft.com/office/drawing/2014/main" id="{C0F37859-C1BA-4A57-87E6-55D6E0F652A7}"/>
                </a:ext>
              </a:extLst>
            </p:cNvPr>
            <p:cNvSpPr/>
            <p:nvPr>
              <p:custDataLst>
                <p:custData r:id="rId17"/>
              </p:custDataLst>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6" name="Rectángulo: esquinas redondeadas 135">
              <a:extLst>
                <a:ext uri="{FF2B5EF4-FFF2-40B4-BE49-F238E27FC236}">
                  <a16:creationId xmlns:a16="http://schemas.microsoft.com/office/drawing/2014/main" id="{4521F905-C7FE-44AD-AA1C-E0BB2DCBE035}"/>
                </a:ext>
              </a:extLst>
            </p:cNvPr>
            <p:cNvSpPr/>
            <p:nvPr/>
          </p:nvSpPr>
          <p:spPr>
            <a:xfrm>
              <a:off x="10045700" y="5405147"/>
              <a:ext cx="180000" cy="1133187"/>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sp>
        <p:nvSpPr>
          <p:cNvPr id="190" name="Content">
            <a:extLst>
              <a:ext uri="{FF2B5EF4-FFF2-40B4-BE49-F238E27FC236}">
                <a16:creationId xmlns:a16="http://schemas.microsoft.com/office/drawing/2014/main" id="{7E5173A8-5B10-4B3A-908C-64A09BD041A5}"/>
              </a:ext>
            </a:extLst>
          </p:cNvPr>
          <p:cNvSpPr txBox="1"/>
          <p:nvPr>
            <p:custDataLst>
              <p:custData r:id="rId9"/>
              <p:custData r:id="rId10"/>
            </p:custDataLst>
          </p:nvPr>
        </p:nvSpPr>
        <p:spPr>
          <a:xfrm>
            <a:off x="4090275" y="2194885"/>
            <a:ext cx="1171224"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Secciones</a:t>
            </a:r>
            <a:endParaRPr lang="en-US" sz="1600" dirty="0">
              <a:latin typeface="Raleway" panose="020B0503030101060003" pitchFamily="34" charset="0"/>
              <a:ea typeface="Segoe UI" pitchFamily="34" charset="0"/>
              <a:cs typeface="Segoe UI" pitchFamily="34" charset="0"/>
            </a:endParaRPr>
          </a:p>
        </p:txBody>
      </p:sp>
      <p:grpSp>
        <p:nvGrpSpPr>
          <p:cNvPr id="3" name="Grupo 2">
            <a:extLst>
              <a:ext uri="{FF2B5EF4-FFF2-40B4-BE49-F238E27FC236}">
                <a16:creationId xmlns:a16="http://schemas.microsoft.com/office/drawing/2014/main" id="{2D5C1025-8D98-4261-8351-EE15C313602E}"/>
              </a:ext>
            </a:extLst>
          </p:cNvPr>
          <p:cNvGrpSpPr/>
          <p:nvPr/>
        </p:nvGrpSpPr>
        <p:grpSpPr>
          <a:xfrm>
            <a:off x="4652750" y="3341139"/>
            <a:ext cx="288000" cy="288000"/>
            <a:chOff x="3240000" y="3240000"/>
            <a:chExt cx="288000" cy="288000"/>
          </a:xfrm>
        </p:grpSpPr>
        <p:sp>
          <p:nvSpPr>
            <p:cNvPr id="52" name="Elipse 51">
              <a:extLst>
                <a:ext uri="{FF2B5EF4-FFF2-40B4-BE49-F238E27FC236}">
                  <a16:creationId xmlns:a16="http://schemas.microsoft.com/office/drawing/2014/main" id="{B0B93EFA-2974-4A6E-A14E-5C2F521330F7}"/>
                </a:ext>
              </a:extLst>
            </p:cNvPr>
            <p:cNvSpPr/>
            <p:nvPr/>
          </p:nvSpPr>
          <p:spPr>
            <a:xfrm>
              <a:off x="3240000" y="3240000"/>
              <a:ext cx="288000" cy="288000"/>
            </a:xfrm>
            <a:prstGeom prst="ellipse">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53" name="Elipse 52">
              <a:extLst>
                <a:ext uri="{FF2B5EF4-FFF2-40B4-BE49-F238E27FC236}">
                  <a16:creationId xmlns:a16="http://schemas.microsoft.com/office/drawing/2014/main" id="{A56649D3-33D9-41B0-9CE9-0AADD03EAFAA}"/>
                </a:ext>
              </a:extLst>
            </p:cNvPr>
            <p:cNvSpPr/>
            <p:nvPr/>
          </p:nvSpPr>
          <p:spPr>
            <a:xfrm>
              <a:off x="3276000" y="3276000"/>
              <a:ext cx="216000" cy="216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60" name="Elipse 59">
            <a:extLst>
              <a:ext uri="{FF2B5EF4-FFF2-40B4-BE49-F238E27FC236}">
                <a16:creationId xmlns:a16="http://schemas.microsoft.com/office/drawing/2014/main" id="{06B50038-780D-4D2A-8FB3-58383BED71DB}"/>
              </a:ext>
            </a:extLst>
          </p:cNvPr>
          <p:cNvSpPr/>
          <p:nvPr/>
        </p:nvSpPr>
        <p:spPr>
          <a:xfrm>
            <a:off x="4652750" y="3001482"/>
            <a:ext cx="288000" cy="288000"/>
          </a:xfrm>
          <a:prstGeom prst="ellipse">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1" name="Content">
            <a:extLst>
              <a:ext uri="{FF2B5EF4-FFF2-40B4-BE49-F238E27FC236}">
                <a16:creationId xmlns:a16="http://schemas.microsoft.com/office/drawing/2014/main" id="{BD34FD45-A806-4422-BAF5-BB6A154F66D7}"/>
              </a:ext>
            </a:extLst>
          </p:cNvPr>
          <p:cNvSpPr txBox="1"/>
          <p:nvPr>
            <p:custDataLst>
              <p:custData r:id="rId11"/>
            </p:custDataLst>
          </p:nvPr>
        </p:nvSpPr>
        <p:spPr>
          <a:xfrm>
            <a:off x="362684" y="2997094"/>
            <a:ext cx="3469446"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Análsis</a:t>
            </a:r>
            <a:r>
              <a:rPr lang="en-US" sz="1600" dirty="0">
                <a:latin typeface="Raleway" panose="020B0503030101060003" pitchFamily="34" charset="0"/>
                <a:ea typeface="Segoe UI" pitchFamily="34" charset="0"/>
                <a:cs typeface="Segoe UI" pitchFamily="34" charset="0"/>
              </a:rPr>
              <a:t> de </a:t>
            </a:r>
            <a:r>
              <a:rPr lang="en-US" sz="1600" dirty="0" err="1">
                <a:latin typeface="Raleway" panose="020B0503030101060003" pitchFamily="34" charset="0"/>
                <a:ea typeface="Segoe UI" pitchFamily="34" charset="0"/>
                <a:cs typeface="Segoe UI" pitchFamily="34" charset="0"/>
              </a:rPr>
              <a:t>necesidades</a:t>
            </a:r>
            <a:r>
              <a:rPr lang="en-US" sz="1600" dirty="0">
                <a:latin typeface="Raleway" panose="020B0503030101060003" pitchFamily="34" charset="0"/>
                <a:ea typeface="Segoe UI" pitchFamily="34" charset="0"/>
                <a:cs typeface="Segoe UI" pitchFamily="34" charset="0"/>
              </a:rPr>
              <a:t> </a:t>
            </a:r>
            <a:r>
              <a:rPr lang="en-US" sz="1600" dirty="0" err="1">
                <a:latin typeface="Raleway" panose="020B0503030101060003" pitchFamily="34" charset="0"/>
                <a:ea typeface="Segoe UI" pitchFamily="34" charset="0"/>
                <a:cs typeface="Segoe UI" pitchFamily="34" charset="0"/>
              </a:rPr>
              <a:t>sociales</a:t>
            </a:r>
            <a:endParaRPr lang="en-US" sz="1600" dirty="0">
              <a:latin typeface="Raleway" panose="020B0503030101060003" pitchFamily="34" charset="0"/>
              <a:ea typeface="Segoe UI" pitchFamily="34" charset="0"/>
              <a:cs typeface="Segoe UI" pitchFamily="34" charset="0"/>
            </a:endParaRPr>
          </a:p>
        </p:txBody>
      </p:sp>
      <p:sp>
        <p:nvSpPr>
          <p:cNvPr id="62" name="Content">
            <a:extLst>
              <a:ext uri="{FF2B5EF4-FFF2-40B4-BE49-F238E27FC236}">
                <a16:creationId xmlns:a16="http://schemas.microsoft.com/office/drawing/2014/main" id="{FD797C51-C782-417F-A0E3-7A9F4A253A46}"/>
              </a:ext>
            </a:extLst>
          </p:cNvPr>
          <p:cNvSpPr txBox="1"/>
          <p:nvPr>
            <p:custDataLst>
              <p:custData r:id="rId12"/>
            </p:custDataLst>
          </p:nvPr>
        </p:nvSpPr>
        <p:spPr>
          <a:xfrm>
            <a:off x="362684" y="3336751"/>
            <a:ext cx="3828316"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Análsis</a:t>
            </a:r>
            <a:r>
              <a:rPr lang="en-US" sz="1600" dirty="0">
                <a:latin typeface="Raleway" panose="020B0503030101060003" pitchFamily="34" charset="0"/>
                <a:ea typeface="Segoe UI" pitchFamily="34" charset="0"/>
                <a:cs typeface="Segoe UI" pitchFamily="34" charset="0"/>
              </a:rPr>
              <a:t> de </a:t>
            </a:r>
            <a:r>
              <a:rPr lang="en-US" sz="1600" dirty="0" err="1">
                <a:latin typeface="Raleway" panose="020B0503030101060003" pitchFamily="34" charset="0"/>
                <a:ea typeface="Segoe UI" pitchFamily="34" charset="0"/>
                <a:cs typeface="Segoe UI" pitchFamily="34" charset="0"/>
              </a:rPr>
              <a:t>fundamentos</a:t>
            </a:r>
            <a:r>
              <a:rPr lang="en-US" sz="1600" dirty="0">
                <a:latin typeface="Raleway" panose="020B0503030101060003" pitchFamily="34" charset="0"/>
                <a:ea typeface="Segoe UI" pitchFamily="34" charset="0"/>
                <a:cs typeface="Segoe UI" pitchFamily="34" charset="0"/>
              </a:rPr>
              <a:t> </a:t>
            </a:r>
            <a:r>
              <a:rPr lang="en-US" sz="1600" dirty="0" err="1">
                <a:latin typeface="Raleway" panose="020B0503030101060003" pitchFamily="34" charset="0"/>
                <a:ea typeface="Segoe UI" pitchFamily="34" charset="0"/>
                <a:cs typeface="Segoe UI" pitchFamily="34" charset="0"/>
              </a:rPr>
              <a:t>disciplinares</a:t>
            </a:r>
            <a:endParaRPr lang="en-US" sz="1600" dirty="0">
              <a:latin typeface="Raleway" panose="020B0503030101060003" pitchFamily="34" charset="0"/>
              <a:ea typeface="Segoe UI" pitchFamily="34" charset="0"/>
              <a:cs typeface="Segoe UI" pitchFamily="34" charset="0"/>
            </a:endParaRPr>
          </a:p>
        </p:txBody>
      </p:sp>
      <p:sp>
        <p:nvSpPr>
          <p:cNvPr id="63" name="Content">
            <a:extLst>
              <a:ext uri="{FF2B5EF4-FFF2-40B4-BE49-F238E27FC236}">
                <a16:creationId xmlns:a16="http://schemas.microsoft.com/office/drawing/2014/main" id="{D66BE46B-B013-4AEF-A3C6-FDB917430A8F}"/>
              </a:ext>
            </a:extLst>
          </p:cNvPr>
          <p:cNvSpPr txBox="1"/>
          <p:nvPr>
            <p:custDataLst>
              <p:custData r:id="rId13"/>
            </p:custDataLst>
          </p:nvPr>
        </p:nvSpPr>
        <p:spPr>
          <a:xfrm>
            <a:off x="362684" y="3678575"/>
            <a:ext cx="3111840"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Análsis</a:t>
            </a:r>
            <a:r>
              <a:rPr lang="en-US" sz="1600" dirty="0">
                <a:latin typeface="Raleway" panose="020B0503030101060003" pitchFamily="34" charset="0"/>
                <a:ea typeface="Segoe UI" pitchFamily="34" charset="0"/>
                <a:cs typeface="Segoe UI" pitchFamily="34" charset="0"/>
              </a:rPr>
              <a:t> del campo </a:t>
            </a:r>
            <a:r>
              <a:rPr lang="en-US" sz="1600" dirty="0" err="1">
                <a:latin typeface="Raleway" panose="020B0503030101060003" pitchFamily="34" charset="0"/>
                <a:ea typeface="Segoe UI" pitchFamily="34" charset="0"/>
                <a:cs typeface="Segoe UI" pitchFamily="34" charset="0"/>
              </a:rPr>
              <a:t>profesional</a:t>
            </a:r>
            <a:endParaRPr lang="en-US" sz="1600" dirty="0">
              <a:latin typeface="Raleway" panose="020B0503030101060003" pitchFamily="34" charset="0"/>
              <a:ea typeface="Segoe UI" pitchFamily="34" charset="0"/>
              <a:cs typeface="Segoe UI" pitchFamily="34" charset="0"/>
            </a:endParaRPr>
          </a:p>
        </p:txBody>
      </p:sp>
      <p:grpSp>
        <p:nvGrpSpPr>
          <p:cNvPr id="64" name="Grupo 63">
            <a:extLst>
              <a:ext uri="{FF2B5EF4-FFF2-40B4-BE49-F238E27FC236}">
                <a16:creationId xmlns:a16="http://schemas.microsoft.com/office/drawing/2014/main" id="{447184C5-A452-4C4A-BF69-AEFA55A5B2C0}"/>
              </a:ext>
            </a:extLst>
          </p:cNvPr>
          <p:cNvGrpSpPr/>
          <p:nvPr/>
        </p:nvGrpSpPr>
        <p:grpSpPr>
          <a:xfrm>
            <a:off x="4652750" y="3682963"/>
            <a:ext cx="288000" cy="288000"/>
            <a:chOff x="3240000" y="3240000"/>
            <a:chExt cx="288000" cy="288000"/>
          </a:xfrm>
        </p:grpSpPr>
        <p:sp>
          <p:nvSpPr>
            <p:cNvPr id="65" name="Elipse 64">
              <a:extLst>
                <a:ext uri="{FF2B5EF4-FFF2-40B4-BE49-F238E27FC236}">
                  <a16:creationId xmlns:a16="http://schemas.microsoft.com/office/drawing/2014/main" id="{72E68DCC-EA8B-4975-A22F-512CCEC8D354}"/>
                </a:ext>
              </a:extLst>
            </p:cNvPr>
            <p:cNvSpPr/>
            <p:nvPr/>
          </p:nvSpPr>
          <p:spPr>
            <a:xfrm>
              <a:off x="3240000" y="3240000"/>
              <a:ext cx="288000" cy="288000"/>
            </a:xfrm>
            <a:prstGeom prst="ellipse">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6" name="Elipse 65">
              <a:extLst>
                <a:ext uri="{FF2B5EF4-FFF2-40B4-BE49-F238E27FC236}">
                  <a16:creationId xmlns:a16="http://schemas.microsoft.com/office/drawing/2014/main" id="{6B8AFE5A-D9E0-4EA1-8635-0D77968FE791}"/>
                </a:ext>
              </a:extLst>
            </p:cNvPr>
            <p:cNvSpPr/>
            <p:nvPr/>
          </p:nvSpPr>
          <p:spPr>
            <a:xfrm>
              <a:off x="3276000" y="3276000"/>
              <a:ext cx="216000" cy="216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67" name="Content">
            <a:extLst>
              <a:ext uri="{FF2B5EF4-FFF2-40B4-BE49-F238E27FC236}">
                <a16:creationId xmlns:a16="http://schemas.microsoft.com/office/drawing/2014/main" id="{AB138A76-EE6A-4F30-BD4F-028D07011D1F}"/>
              </a:ext>
            </a:extLst>
          </p:cNvPr>
          <p:cNvSpPr txBox="1"/>
          <p:nvPr>
            <p:custDataLst>
              <p:custData r:id="rId14"/>
            </p:custDataLst>
          </p:nvPr>
        </p:nvSpPr>
        <p:spPr>
          <a:xfrm>
            <a:off x="362684" y="4013099"/>
            <a:ext cx="4385069"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Análsis</a:t>
            </a:r>
            <a:r>
              <a:rPr lang="en-US" sz="1600" dirty="0">
                <a:latin typeface="Raleway" panose="020B0503030101060003" pitchFamily="34" charset="0"/>
                <a:ea typeface="Segoe UI" pitchFamily="34" charset="0"/>
                <a:cs typeface="Segoe UI" pitchFamily="34" charset="0"/>
              </a:rPr>
              <a:t> de las </a:t>
            </a:r>
            <a:r>
              <a:rPr lang="en-US" sz="1600" dirty="0" err="1">
                <a:latin typeface="Raleway" panose="020B0503030101060003" pitchFamily="34" charset="0"/>
                <a:ea typeface="Segoe UI" pitchFamily="34" charset="0"/>
                <a:cs typeface="Segoe UI" pitchFamily="34" charset="0"/>
              </a:rPr>
              <a:t>opciones</a:t>
            </a:r>
            <a:r>
              <a:rPr lang="en-US" sz="1600" dirty="0">
                <a:latin typeface="Raleway" panose="020B0503030101060003" pitchFamily="34" charset="0"/>
                <a:ea typeface="Segoe UI" pitchFamily="34" charset="0"/>
                <a:cs typeface="Segoe UI" pitchFamily="34" charset="0"/>
              </a:rPr>
              <a:t> </a:t>
            </a:r>
            <a:r>
              <a:rPr lang="en-US" sz="1600" dirty="0" err="1">
                <a:latin typeface="Raleway" panose="020B0503030101060003" pitchFamily="34" charset="0"/>
                <a:ea typeface="Segoe UI" pitchFamily="34" charset="0"/>
                <a:cs typeface="Segoe UI" pitchFamily="34" charset="0"/>
              </a:rPr>
              <a:t>profesionales</a:t>
            </a:r>
            <a:r>
              <a:rPr lang="en-US" sz="1600" dirty="0">
                <a:latin typeface="Raleway" panose="020B0503030101060003" pitchFamily="34" charset="0"/>
                <a:ea typeface="Segoe UI" pitchFamily="34" charset="0"/>
                <a:cs typeface="Segoe UI" pitchFamily="34" charset="0"/>
              </a:rPr>
              <a:t> </a:t>
            </a:r>
            <a:r>
              <a:rPr lang="en-US" sz="1600" dirty="0" err="1">
                <a:latin typeface="Raleway" panose="020B0503030101060003" pitchFamily="34" charset="0"/>
                <a:ea typeface="Segoe UI" pitchFamily="34" charset="0"/>
                <a:cs typeface="Segoe UI" pitchFamily="34" charset="0"/>
              </a:rPr>
              <a:t>afínes</a:t>
            </a:r>
            <a:endParaRPr lang="en-US" sz="1600" dirty="0">
              <a:latin typeface="Raleway" panose="020B0503030101060003" pitchFamily="34" charset="0"/>
              <a:ea typeface="Segoe UI" pitchFamily="34" charset="0"/>
              <a:cs typeface="Segoe UI" pitchFamily="34" charset="0"/>
            </a:endParaRPr>
          </a:p>
        </p:txBody>
      </p:sp>
      <p:sp>
        <p:nvSpPr>
          <p:cNvPr id="68" name="Elipse 67">
            <a:extLst>
              <a:ext uri="{FF2B5EF4-FFF2-40B4-BE49-F238E27FC236}">
                <a16:creationId xmlns:a16="http://schemas.microsoft.com/office/drawing/2014/main" id="{138E002E-CBF8-46B8-96BE-35410C6EF2C6}"/>
              </a:ext>
            </a:extLst>
          </p:cNvPr>
          <p:cNvSpPr/>
          <p:nvPr/>
        </p:nvSpPr>
        <p:spPr>
          <a:xfrm>
            <a:off x="4652750" y="4015293"/>
            <a:ext cx="288000" cy="288000"/>
          </a:xfrm>
          <a:prstGeom prst="ellipse">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9" name="Content">
            <a:extLst>
              <a:ext uri="{FF2B5EF4-FFF2-40B4-BE49-F238E27FC236}">
                <a16:creationId xmlns:a16="http://schemas.microsoft.com/office/drawing/2014/main" id="{BE02D6A8-401A-48EA-B8AD-721B2759AB6B}"/>
              </a:ext>
            </a:extLst>
          </p:cNvPr>
          <p:cNvSpPr txBox="1"/>
          <p:nvPr>
            <p:custDataLst>
              <p:custData r:id="rId15"/>
            </p:custDataLst>
          </p:nvPr>
        </p:nvSpPr>
        <p:spPr>
          <a:xfrm>
            <a:off x="362684" y="4347623"/>
            <a:ext cx="3111840"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Análsis</a:t>
            </a:r>
            <a:r>
              <a:rPr lang="en-US" sz="1600" dirty="0">
                <a:latin typeface="Raleway" panose="020B0503030101060003" pitchFamily="34" charset="0"/>
                <a:ea typeface="Segoe UI" pitchFamily="34" charset="0"/>
                <a:cs typeface="Segoe UI" pitchFamily="34" charset="0"/>
              </a:rPr>
              <a:t> de los </a:t>
            </a:r>
            <a:r>
              <a:rPr lang="en-US" sz="1600" dirty="0" err="1">
                <a:latin typeface="Raleway" panose="020B0503030101060003" pitchFamily="34" charset="0"/>
                <a:ea typeface="Segoe UI" pitchFamily="34" charset="0"/>
                <a:cs typeface="Segoe UI" pitchFamily="34" charset="0"/>
              </a:rPr>
              <a:t>lineamientos</a:t>
            </a:r>
            <a:endParaRPr lang="en-US" sz="1600" dirty="0">
              <a:latin typeface="Raleway" panose="020B0503030101060003" pitchFamily="34" charset="0"/>
              <a:ea typeface="Segoe UI" pitchFamily="34" charset="0"/>
              <a:cs typeface="Segoe UI" pitchFamily="34" charset="0"/>
            </a:endParaRPr>
          </a:p>
        </p:txBody>
      </p:sp>
      <p:grpSp>
        <p:nvGrpSpPr>
          <p:cNvPr id="70" name="Grupo 69">
            <a:extLst>
              <a:ext uri="{FF2B5EF4-FFF2-40B4-BE49-F238E27FC236}">
                <a16:creationId xmlns:a16="http://schemas.microsoft.com/office/drawing/2014/main" id="{674FAD74-5910-4401-BD31-903F8D04C9F9}"/>
              </a:ext>
            </a:extLst>
          </p:cNvPr>
          <p:cNvGrpSpPr/>
          <p:nvPr/>
        </p:nvGrpSpPr>
        <p:grpSpPr>
          <a:xfrm>
            <a:off x="4652750" y="4347076"/>
            <a:ext cx="288000" cy="288000"/>
            <a:chOff x="3240000" y="3240000"/>
            <a:chExt cx="288000" cy="288000"/>
          </a:xfrm>
        </p:grpSpPr>
        <p:sp>
          <p:nvSpPr>
            <p:cNvPr id="71" name="Elipse 70">
              <a:extLst>
                <a:ext uri="{FF2B5EF4-FFF2-40B4-BE49-F238E27FC236}">
                  <a16:creationId xmlns:a16="http://schemas.microsoft.com/office/drawing/2014/main" id="{182596F5-3918-43F0-8BF7-2B300013E11B}"/>
                </a:ext>
              </a:extLst>
            </p:cNvPr>
            <p:cNvSpPr/>
            <p:nvPr/>
          </p:nvSpPr>
          <p:spPr>
            <a:xfrm>
              <a:off x="3240000" y="3240000"/>
              <a:ext cx="288000" cy="288000"/>
            </a:xfrm>
            <a:prstGeom prst="ellipse">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2" name="Elipse 71">
              <a:extLst>
                <a:ext uri="{FF2B5EF4-FFF2-40B4-BE49-F238E27FC236}">
                  <a16:creationId xmlns:a16="http://schemas.microsoft.com/office/drawing/2014/main" id="{B98B93ED-7380-4FF5-9ECB-85A3EBBE47F3}"/>
                </a:ext>
              </a:extLst>
            </p:cNvPr>
            <p:cNvSpPr/>
            <p:nvPr/>
          </p:nvSpPr>
          <p:spPr>
            <a:xfrm>
              <a:off x="3276000" y="3276000"/>
              <a:ext cx="216000" cy="216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73" name="Content">
            <a:extLst>
              <a:ext uri="{FF2B5EF4-FFF2-40B4-BE49-F238E27FC236}">
                <a16:creationId xmlns:a16="http://schemas.microsoft.com/office/drawing/2014/main" id="{6A5C85F4-5A9C-4B54-AE4F-C16B85937E8B}"/>
              </a:ext>
            </a:extLst>
          </p:cNvPr>
          <p:cNvSpPr txBox="1"/>
          <p:nvPr>
            <p:custDataLst>
              <p:custData r:id="rId16"/>
            </p:custDataLst>
          </p:nvPr>
        </p:nvSpPr>
        <p:spPr>
          <a:xfrm>
            <a:off x="362684" y="4682839"/>
            <a:ext cx="3304005"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Análsis</a:t>
            </a:r>
            <a:r>
              <a:rPr lang="en-US" sz="1600" dirty="0">
                <a:latin typeface="Raleway" panose="020B0503030101060003" pitchFamily="34" charset="0"/>
                <a:ea typeface="Segoe UI" pitchFamily="34" charset="0"/>
                <a:cs typeface="Segoe UI" pitchFamily="34" charset="0"/>
              </a:rPr>
              <a:t> del </a:t>
            </a:r>
            <a:r>
              <a:rPr lang="en-US" sz="1600" dirty="0" err="1">
                <a:latin typeface="Raleway" panose="020B0503030101060003" pitchFamily="34" charset="0"/>
                <a:ea typeface="Segoe UI" pitchFamily="34" charset="0"/>
                <a:cs typeface="Segoe UI" pitchFamily="34" charset="0"/>
              </a:rPr>
              <a:t>programa</a:t>
            </a:r>
            <a:r>
              <a:rPr lang="en-US" sz="1600" dirty="0">
                <a:latin typeface="Raleway" panose="020B0503030101060003" pitchFamily="34" charset="0"/>
                <a:ea typeface="Segoe UI" pitchFamily="34" charset="0"/>
                <a:cs typeface="Segoe UI" pitchFamily="34" charset="0"/>
              </a:rPr>
              <a:t> </a:t>
            </a:r>
            <a:r>
              <a:rPr lang="en-US" sz="1600" dirty="0" err="1">
                <a:latin typeface="Raleway" panose="020B0503030101060003" pitchFamily="34" charset="0"/>
                <a:ea typeface="Segoe UI" pitchFamily="34" charset="0"/>
                <a:cs typeface="Segoe UI" pitchFamily="34" charset="0"/>
              </a:rPr>
              <a:t>educativo</a:t>
            </a:r>
            <a:endParaRPr lang="en-US" sz="1600" dirty="0">
              <a:latin typeface="Raleway" panose="020B0503030101060003" pitchFamily="34" charset="0"/>
              <a:ea typeface="Segoe UI" pitchFamily="34" charset="0"/>
              <a:cs typeface="Segoe UI" pitchFamily="34" charset="0"/>
            </a:endParaRPr>
          </a:p>
        </p:txBody>
      </p:sp>
      <p:grpSp>
        <p:nvGrpSpPr>
          <p:cNvPr id="75" name="Grupo 74">
            <a:extLst>
              <a:ext uri="{FF2B5EF4-FFF2-40B4-BE49-F238E27FC236}">
                <a16:creationId xmlns:a16="http://schemas.microsoft.com/office/drawing/2014/main" id="{67C6D666-85E3-4557-BD67-DE8557BE1FB9}"/>
              </a:ext>
            </a:extLst>
          </p:cNvPr>
          <p:cNvGrpSpPr/>
          <p:nvPr/>
        </p:nvGrpSpPr>
        <p:grpSpPr>
          <a:xfrm>
            <a:off x="4652750" y="4683823"/>
            <a:ext cx="288000" cy="288000"/>
            <a:chOff x="3240000" y="3240000"/>
            <a:chExt cx="288000" cy="288000"/>
          </a:xfrm>
        </p:grpSpPr>
        <p:sp>
          <p:nvSpPr>
            <p:cNvPr id="82" name="Elipse 81">
              <a:extLst>
                <a:ext uri="{FF2B5EF4-FFF2-40B4-BE49-F238E27FC236}">
                  <a16:creationId xmlns:a16="http://schemas.microsoft.com/office/drawing/2014/main" id="{39CF09E6-0117-4B97-B098-7431E23F8D87}"/>
                </a:ext>
              </a:extLst>
            </p:cNvPr>
            <p:cNvSpPr/>
            <p:nvPr/>
          </p:nvSpPr>
          <p:spPr>
            <a:xfrm>
              <a:off x="3240000" y="3240000"/>
              <a:ext cx="288000" cy="288000"/>
            </a:xfrm>
            <a:prstGeom prst="ellipse">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4" name="Elipse 83">
              <a:extLst>
                <a:ext uri="{FF2B5EF4-FFF2-40B4-BE49-F238E27FC236}">
                  <a16:creationId xmlns:a16="http://schemas.microsoft.com/office/drawing/2014/main" id="{1A904D5C-D12F-4B96-A8B6-4AC2ACD0E563}"/>
                </a:ext>
              </a:extLst>
            </p:cNvPr>
            <p:cNvSpPr/>
            <p:nvPr/>
          </p:nvSpPr>
          <p:spPr>
            <a:xfrm>
              <a:off x="3276000" y="3276000"/>
              <a:ext cx="216000" cy="216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Tree>
    <p:extLst>
      <p:ext uri="{BB962C8B-B14F-4D97-AF65-F5344CB8AC3E}">
        <p14:creationId xmlns:p14="http://schemas.microsoft.com/office/powerpoint/2010/main" val="15488695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44"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45"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46"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47"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48"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49"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4442242"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Proyectos</a:t>
            </a:r>
            <a:r>
              <a:rPr lang="en-US" sz="3200" dirty="0">
                <a:solidFill>
                  <a:srgbClr val="000000"/>
                </a:solidFill>
                <a:latin typeface="Raleway" panose="020B0503030101060003" pitchFamily="34" charset="0"/>
                <a:ea typeface="Segoe UI" pitchFamily="34" charset="0"/>
                <a:cs typeface="Segoe UI" pitchFamily="34" charset="0"/>
              </a:rPr>
              <a:t> </a:t>
            </a:r>
            <a:r>
              <a:rPr lang="en-US" sz="3200" dirty="0" err="1">
                <a:solidFill>
                  <a:srgbClr val="000000"/>
                </a:solidFill>
                <a:latin typeface="Raleway" panose="020B0503030101060003" pitchFamily="34" charset="0"/>
                <a:ea typeface="Segoe UI" pitchFamily="34" charset="0"/>
                <a:cs typeface="Segoe UI" pitchFamily="34" charset="0"/>
              </a:rPr>
              <a:t>curriculares</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50">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grpSp>
        <p:nvGrpSpPr>
          <p:cNvPr id="88" name="Grupo 87">
            <a:extLst>
              <a:ext uri="{FF2B5EF4-FFF2-40B4-BE49-F238E27FC236}">
                <a16:creationId xmlns:a16="http://schemas.microsoft.com/office/drawing/2014/main" id="{A09E1EA0-7C0F-482C-8077-E61874EBBB2F}"/>
              </a:ext>
            </a:extLst>
          </p:cNvPr>
          <p:cNvGrpSpPr/>
          <p:nvPr>
            <p:custDataLst>
              <p:custData r:id="rId3"/>
            </p:custDataLst>
          </p:nvPr>
        </p:nvGrpSpPr>
        <p:grpSpPr>
          <a:xfrm>
            <a:off x="474338" y="1597230"/>
            <a:ext cx="2616422" cy="292388"/>
            <a:chOff x="3090190" y="2778012"/>
            <a:chExt cx="2616422" cy="292388"/>
          </a:xfrm>
        </p:grpSpPr>
        <p:sp>
          <p:nvSpPr>
            <p:cNvPr id="83" name="Rectángulo: esquinas redondeadas 82">
              <a:extLst>
                <a:ext uri="{FF2B5EF4-FFF2-40B4-BE49-F238E27FC236}">
                  <a16:creationId xmlns:a16="http://schemas.microsoft.com/office/drawing/2014/main" id="{D5803CCB-F0B6-4ED3-B69F-660853E2BCE0}"/>
                </a:ext>
              </a:extLst>
            </p:cNvPr>
            <p:cNvSpPr/>
            <p:nvPr/>
          </p:nvSpPr>
          <p:spPr>
            <a:xfrm>
              <a:off x="3090190" y="2778012"/>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4" name="Content">
              <a:extLst>
                <a:ext uri="{FF2B5EF4-FFF2-40B4-BE49-F238E27FC236}">
                  <a16:creationId xmlns:a16="http://schemas.microsoft.com/office/drawing/2014/main" id="{F6E8F041-6233-4BEC-9F28-FAF5FC9956FD}"/>
                </a:ext>
              </a:extLst>
            </p:cNvPr>
            <p:cNvSpPr txBox="1"/>
            <p:nvPr>
              <p:custDataLst>
                <p:custData r:id="rId41"/>
              </p:custDataLst>
            </p:nvPr>
          </p:nvSpPr>
          <p:spPr>
            <a:xfrm>
              <a:off x="3090190" y="2778012"/>
              <a:ext cx="2316796" cy="292388"/>
            </a:xfrm>
            <a:prstGeom prst="rect">
              <a:avLst/>
            </a:prstGeom>
            <a:noFill/>
          </p:spPr>
          <p:txBody>
            <a:bodyPr wrap="square" lIns="91440" tIns="18288" rIns="91440" bIns="27432" rtlCol="0" anchor="ctr" anchorCtr="0">
              <a:spAutoFit/>
            </a:bodyPr>
            <a:lstStyle/>
            <a:p>
              <a:pPr algn="ctr"/>
              <a:r>
                <a:rPr lang="en-US" sz="1600" dirty="0">
                  <a:solidFill>
                    <a:schemeClr val="bg1"/>
                  </a:solidFill>
                  <a:latin typeface="Raleway" panose="020B0503030101060003" pitchFamily="34" charset="0"/>
                  <a:ea typeface="Segoe UI" pitchFamily="34" charset="0"/>
                  <a:cs typeface="Segoe UI" pitchFamily="34" charset="0"/>
                </a:rPr>
                <a:t>Nuevo </a:t>
              </a:r>
              <a:r>
                <a:rPr lang="en-US" sz="1600" dirty="0" err="1">
                  <a:solidFill>
                    <a:schemeClr val="bg1"/>
                  </a:solidFill>
                  <a:latin typeface="Raleway" panose="020B0503030101060003" pitchFamily="34" charset="0"/>
                  <a:ea typeface="Segoe UI" pitchFamily="34" charset="0"/>
                  <a:cs typeface="Segoe UI" pitchFamily="34" charset="0"/>
                </a:rPr>
                <a:t>programa</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87" name="Gráfico 86">
              <a:extLst>
                <a:ext uri="{FF2B5EF4-FFF2-40B4-BE49-F238E27FC236}">
                  <a16:creationId xmlns:a16="http://schemas.microsoft.com/office/drawing/2014/main" id="{C8DCEC03-9756-450D-BD05-AA942F31623F}"/>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5430799" y="2798206"/>
              <a:ext cx="252000" cy="252000"/>
            </a:xfrm>
            <a:prstGeom prst="rect">
              <a:avLst/>
            </a:prstGeom>
          </p:spPr>
        </p:pic>
      </p:grpSp>
      <p:grpSp>
        <p:nvGrpSpPr>
          <p:cNvPr id="148" name="Grupo 147">
            <a:extLst>
              <a:ext uri="{FF2B5EF4-FFF2-40B4-BE49-F238E27FC236}">
                <a16:creationId xmlns:a16="http://schemas.microsoft.com/office/drawing/2014/main" id="{C66F566F-916D-4E8B-86B2-19FE456F7A40}"/>
              </a:ext>
            </a:extLst>
          </p:cNvPr>
          <p:cNvGrpSpPr/>
          <p:nvPr/>
        </p:nvGrpSpPr>
        <p:grpSpPr>
          <a:xfrm>
            <a:off x="11541248" y="2601017"/>
            <a:ext cx="180000" cy="3926783"/>
            <a:chOff x="10045700" y="1993900"/>
            <a:chExt cx="180000" cy="4533900"/>
          </a:xfrm>
        </p:grpSpPr>
        <p:sp>
          <p:nvSpPr>
            <p:cNvPr id="146" name="Rectángulo: esquinas redondeadas 145">
              <a:extLst>
                <a:ext uri="{FF2B5EF4-FFF2-40B4-BE49-F238E27FC236}">
                  <a16:creationId xmlns:a16="http://schemas.microsoft.com/office/drawing/2014/main" id="{4DCFC398-7CD6-423D-90AE-CE51B6ACD180}"/>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Rectángulo: esquinas redondeadas 146">
              <a:extLst>
                <a:ext uri="{FF2B5EF4-FFF2-40B4-BE49-F238E27FC236}">
                  <a16:creationId xmlns:a16="http://schemas.microsoft.com/office/drawing/2014/main" id="{9EE888F8-D342-4552-9526-04E99A1C21CB}"/>
                </a:ext>
              </a:extLst>
            </p:cNvPr>
            <p:cNvSpPr/>
            <p:nvPr/>
          </p:nvSpPr>
          <p:spPr>
            <a:xfrm>
              <a:off x="10045700" y="1993900"/>
              <a:ext cx="180000" cy="3632200"/>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nvGrpSpPr>
          <p:cNvPr id="4" name="Grupo 3">
            <a:extLst>
              <a:ext uri="{FF2B5EF4-FFF2-40B4-BE49-F238E27FC236}">
                <a16:creationId xmlns:a16="http://schemas.microsoft.com/office/drawing/2014/main" id="{36F26C0A-A951-41BB-8A2B-4F95A0B006FD}"/>
              </a:ext>
            </a:extLst>
          </p:cNvPr>
          <p:cNvGrpSpPr/>
          <p:nvPr/>
        </p:nvGrpSpPr>
        <p:grpSpPr>
          <a:xfrm>
            <a:off x="474338" y="2601017"/>
            <a:ext cx="2970899" cy="1140074"/>
            <a:chOff x="474338" y="2601017"/>
            <a:chExt cx="2970899" cy="1140074"/>
          </a:xfrm>
        </p:grpSpPr>
        <p:sp>
          <p:nvSpPr>
            <p:cNvPr id="90" name="Rectángulo: esquinas redondeadas 89">
              <a:extLst>
                <a:ext uri="{FF2B5EF4-FFF2-40B4-BE49-F238E27FC236}">
                  <a16:creationId xmlns:a16="http://schemas.microsoft.com/office/drawing/2014/main" id="{26826BEE-EA3F-4B49-829F-4B90BD668C09}"/>
                </a:ext>
              </a:extLst>
            </p:cNvPr>
            <p:cNvSpPr/>
            <p:nvPr/>
          </p:nvSpPr>
          <p:spPr>
            <a:xfrm>
              <a:off x="474338" y="2601017"/>
              <a:ext cx="2970899" cy="1140074"/>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91" name="Content">
              <a:extLst>
                <a:ext uri="{FF2B5EF4-FFF2-40B4-BE49-F238E27FC236}">
                  <a16:creationId xmlns:a16="http://schemas.microsoft.com/office/drawing/2014/main" id="{F457952A-0344-4020-B03C-45B41A17BE88}"/>
                </a:ext>
              </a:extLst>
            </p:cNvPr>
            <p:cNvSpPr txBox="1"/>
            <p:nvPr>
              <p:custDataLst>
                <p:custData r:id="rId38"/>
              </p:custDataLst>
            </p:nvPr>
          </p:nvSpPr>
          <p:spPr>
            <a:xfrm>
              <a:off x="474338" y="2634166"/>
              <a:ext cx="1774845"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92" name="Content">
              <a:extLst>
                <a:ext uri="{FF2B5EF4-FFF2-40B4-BE49-F238E27FC236}">
                  <a16:creationId xmlns:a16="http://schemas.microsoft.com/office/drawing/2014/main" id="{DFCBF4D9-11D9-437C-A883-8817522BA0AE}"/>
                </a:ext>
              </a:extLst>
            </p:cNvPr>
            <p:cNvSpPr txBox="1"/>
            <p:nvPr>
              <p:custDataLst>
                <p:custData r:id="rId39"/>
              </p:custDataLst>
            </p:nvPr>
          </p:nvSpPr>
          <p:spPr>
            <a:xfrm>
              <a:off x="474338" y="2933941"/>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95" name="Grupo 94">
              <a:extLst>
                <a:ext uri="{FF2B5EF4-FFF2-40B4-BE49-F238E27FC236}">
                  <a16:creationId xmlns:a16="http://schemas.microsoft.com/office/drawing/2014/main" id="{EDEFF011-DE7E-46D2-B190-22CFA1DF8AFE}"/>
                </a:ext>
              </a:extLst>
            </p:cNvPr>
            <p:cNvGrpSpPr/>
            <p:nvPr>
              <p:custDataLst>
                <p:custData r:id="rId40"/>
              </p:custDataLst>
            </p:nvPr>
          </p:nvGrpSpPr>
          <p:grpSpPr>
            <a:xfrm>
              <a:off x="591454" y="3526104"/>
              <a:ext cx="2735953" cy="108000"/>
              <a:chOff x="2129059" y="3759350"/>
              <a:chExt cx="2735953" cy="108000"/>
            </a:xfrm>
          </p:grpSpPr>
          <p:sp>
            <p:nvSpPr>
              <p:cNvPr id="93" name="Rectángulo: esquinas redondeadas 92">
                <a:extLst>
                  <a:ext uri="{FF2B5EF4-FFF2-40B4-BE49-F238E27FC236}">
                    <a16:creationId xmlns:a16="http://schemas.microsoft.com/office/drawing/2014/main" id="{B8CD277B-CF0F-4038-9C57-3575CDA0445F}"/>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4" name="Rectángulo: esquinas redondeadas 93">
                <a:extLst>
                  <a:ext uri="{FF2B5EF4-FFF2-40B4-BE49-F238E27FC236}">
                    <a16:creationId xmlns:a16="http://schemas.microsoft.com/office/drawing/2014/main" id="{8E967AA4-4CC9-4E7B-9156-362D68D2B05F}"/>
                  </a:ext>
                </a:extLst>
              </p:cNvPr>
              <p:cNvSpPr/>
              <p:nvPr/>
            </p:nvSpPr>
            <p:spPr>
              <a:xfrm>
                <a:off x="2129059" y="3759350"/>
                <a:ext cx="1800000"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3" name="Gráfico 2">
              <a:extLst>
                <a:ext uri="{FF2B5EF4-FFF2-40B4-BE49-F238E27FC236}">
                  <a16:creationId xmlns:a16="http://schemas.microsoft.com/office/drawing/2014/main" id="{10B9B178-306A-4690-A632-764D68EF69C3}"/>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3146921" y="2669748"/>
              <a:ext cx="252000" cy="252000"/>
            </a:xfrm>
            <a:prstGeom prst="rect">
              <a:avLst/>
            </a:prstGeom>
          </p:spPr>
        </p:pic>
      </p:grpSp>
      <p:grpSp>
        <p:nvGrpSpPr>
          <p:cNvPr id="38" name="Grupo 37">
            <a:extLst>
              <a:ext uri="{FF2B5EF4-FFF2-40B4-BE49-F238E27FC236}">
                <a16:creationId xmlns:a16="http://schemas.microsoft.com/office/drawing/2014/main" id="{A82E2989-E6A0-47BA-917B-6BC40CA9800B}"/>
              </a:ext>
            </a:extLst>
          </p:cNvPr>
          <p:cNvGrpSpPr/>
          <p:nvPr/>
        </p:nvGrpSpPr>
        <p:grpSpPr>
          <a:xfrm>
            <a:off x="3562353" y="2601017"/>
            <a:ext cx="2970899" cy="1140074"/>
            <a:chOff x="3562353" y="2601017"/>
            <a:chExt cx="2970899" cy="1140074"/>
          </a:xfrm>
        </p:grpSpPr>
        <p:sp>
          <p:nvSpPr>
            <p:cNvPr id="98" name="Rectángulo: esquinas redondeadas 97">
              <a:extLst>
                <a:ext uri="{FF2B5EF4-FFF2-40B4-BE49-F238E27FC236}">
                  <a16:creationId xmlns:a16="http://schemas.microsoft.com/office/drawing/2014/main" id="{D26363AE-544A-4717-8E9C-0A5A6ACE0E2D}"/>
                </a:ext>
              </a:extLst>
            </p:cNvPr>
            <p:cNvSpPr/>
            <p:nvPr/>
          </p:nvSpPr>
          <p:spPr>
            <a:xfrm>
              <a:off x="3562353" y="2601017"/>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99" name="Content">
              <a:extLst>
                <a:ext uri="{FF2B5EF4-FFF2-40B4-BE49-F238E27FC236}">
                  <a16:creationId xmlns:a16="http://schemas.microsoft.com/office/drawing/2014/main" id="{3B79D3CA-97AC-4C16-9149-2D7F554BBD55}"/>
                </a:ext>
              </a:extLst>
            </p:cNvPr>
            <p:cNvSpPr txBox="1"/>
            <p:nvPr>
              <p:custDataLst>
                <p:custData r:id="rId35"/>
              </p:custDataLst>
            </p:nvPr>
          </p:nvSpPr>
          <p:spPr>
            <a:xfrm>
              <a:off x="3562353" y="2634166"/>
              <a:ext cx="2717411"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de neg…</a:t>
              </a:r>
            </a:p>
          </p:txBody>
        </p:sp>
        <p:sp>
          <p:nvSpPr>
            <p:cNvPr id="100" name="Content">
              <a:extLst>
                <a:ext uri="{FF2B5EF4-FFF2-40B4-BE49-F238E27FC236}">
                  <a16:creationId xmlns:a16="http://schemas.microsoft.com/office/drawing/2014/main" id="{0B22BE32-EE93-4004-8811-23E0D775718A}"/>
                </a:ext>
              </a:extLst>
            </p:cNvPr>
            <p:cNvSpPr txBox="1"/>
            <p:nvPr>
              <p:custDataLst>
                <p:custData r:id="rId36"/>
              </p:custDataLst>
            </p:nvPr>
          </p:nvSpPr>
          <p:spPr>
            <a:xfrm>
              <a:off x="3562353" y="2933941"/>
              <a:ext cx="130837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14/03/2018</a:t>
              </a:r>
            </a:p>
          </p:txBody>
        </p:sp>
        <p:grpSp>
          <p:nvGrpSpPr>
            <p:cNvPr id="101" name="Grupo 100">
              <a:extLst>
                <a:ext uri="{FF2B5EF4-FFF2-40B4-BE49-F238E27FC236}">
                  <a16:creationId xmlns:a16="http://schemas.microsoft.com/office/drawing/2014/main" id="{EB3D470B-98E0-4EC1-BBE6-21502DA9289E}"/>
                </a:ext>
              </a:extLst>
            </p:cNvPr>
            <p:cNvGrpSpPr/>
            <p:nvPr>
              <p:custDataLst>
                <p:custData r:id="rId37"/>
              </p:custDataLst>
            </p:nvPr>
          </p:nvGrpSpPr>
          <p:grpSpPr>
            <a:xfrm>
              <a:off x="3679469" y="3526104"/>
              <a:ext cx="2735953" cy="108000"/>
              <a:chOff x="2129059" y="3759350"/>
              <a:chExt cx="2735953" cy="108000"/>
            </a:xfrm>
          </p:grpSpPr>
          <p:sp>
            <p:nvSpPr>
              <p:cNvPr id="102" name="Rectángulo: esquinas redondeadas 101">
                <a:extLst>
                  <a:ext uri="{FF2B5EF4-FFF2-40B4-BE49-F238E27FC236}">
                    <a16:creationId xmlns:a16="http://schemas.microsoft.com/office/drawing/2014/main" id="{1817E404-E210-4D16-975A-E8A1CCA843F9}"/>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3" name="Rectángulo: esquinas redondeadas 102">
                <a:extLst>
                  <a:ext uri="{FF2B5EF4-FFF2-40B4-BE49-F238E27FC236}">
                    <a16:creationId xmlns:a16="http://schemas.microsoft.com/office/drawing/2014/main" id="{596F2D3A-8430-4289-85D5-1FDA4A425C99}"/>
                  </a:ext>
                </a:extLst>
              </p:cNvPr>
              <p:cNvSpPr/>
              <p:nvPr/>
            </p:nvSpPr>
            <p:spPr>
              <a:xfrm>
                <a:off x="2129059" y="3759350"/>
                <a:ext cx="2735237" cy="108000"/>
              </a:xfrm>
              <a:prstGeom prst="roundRect">
                <a:avLst>
                  <a:gd name="adj" fmla="val 50000"/>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34" name="Gráfico 33">
              <a:extLst>
                <a:ext uri="{FF2B5EF4-FFF2-40B4-BE49-F238E27FC236}">
                  <a16:creationId xmlns:a16="http://schemas.microsoft.com/office/drawing/2014/main" id="{BE9A5019-9074-44A6-82AD-5714CFA63C14}"/>
                </a:ext>
              </a:extLst>
            </p:cNvPr>
            <p:cNvPicPr>
              <a:picLocks noChangeAspect="1"/>
            </p:cNvPicPr>
            <p:nvPr/>
          </p:nvPicPr>
          <p:blipFill>
            <a:blip r:embed="rId55">
              <a:extLst>
                <a:ext uri="{28A0092B-C50C-407E-A947-70E740481C1C}">
                  <a14:useLocalDpi xmlns:a14="http://schemas.microsoft.com/office/drawing/2010/main" val="0"/>
                </a:ext>
                <a:ext uri="{96DAC541-7B7A-43D3-8B79-37D633B846F1}">
                  <asvg:svgBlip xmlns:asvg="http://schemas.microsoft.com/office/drawing/2016/SVG/main" r:embed="rId56"/>
                </a:ext>
              </a:extLst>
            </a:blip>
            <a:stretch>
              <a:fillRect/>
            </a:stretch>
          </p:blipFill>
          <p:spPr>
            <a:xfrm>
              <a:off x="6228999" y="2669748"/>
              <a:ext cx="252000" cy="252000"/>
            </a:xfrm>
            <a:prstGeom prst="rect">
              <a:avLst/>
            </a:prstGeom>
          </p:spPr>
        </p:pic>
      </p:grpSp>
      <p:grpSp>
        <p:nvGrpSpPr>
          <p:cNvPr id="37" name="Grupo 36">
            <a:extLst>
              <a:ext uri="{FF2B5EF4-FFF2-40B4-BE49-F238E27FC236}">
                <a16:creationId xmlns:a16="http://schemas.microsoft.com/office/drawing/2014/main" id="{36785179-129F-4E17-A1B5-975A6F7B27C6}"/>
              </a:ext>
            </a:extLst>
          </p:cNvPr>
          <p:cNvGrpSpPr/>
          <p:nvPr/>
        </p:nvGrpSpPr>
        <p:grpSpPr>
          <a:xfrm>
            <a:off x="6650368" y="2601017"/>
            <a:ext cx="2970899" cy="1140074"/>
            <a:chOff x="6650368" y="2601017"/>
            <a:chExt cx="2970899" cy="1140074"/>
          </a:xfrm>
        </p:grpSpPr>
        <p:sp>
          <p:nvSpPr>
            <p:cNvPr id="105" name="Rectángulo: esquinas redondeadas 104">
              <a:extLst>
                <a:ext uri="{FF2B5EF4-FFF2-40B4-BE49-F238E27FC236}">
                  <a16:creationId xmlns:a16="http://schemas.microsoft.com/office/drawing/2014/main" id="{C4035530-242C-4E88-8B0D-8E753CB8A4B1}"/>
                </a:ext>
              </a:extLst>
            </p:cNvPr>
            <p:cNvSpPr/>
            <p:nvPr/>
          </p:nvSpPr>
          <p:spPr>
            <a:xfrm>
              <a:off x="6650368" y="2601017"/>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6" name="Content">
              <a:extLst>
                <a:ext uri="{FF2B5EF4-FFF2-40B4-BE49-F238E27FC236}">
                  <a16:creationId xmlns:a16="http://schemas.microsoft.com/office/drawing/2014/main" id="{ED36816B-FB17-4B87-B370-AE3D4F637359}"/>
                </a:ext>
              </a:extLst>
            </p:cNvPr>
            <p:cNvSpPr txBox="1"/>
            <p:nvPr>
              <p:custDataLst>
                <p:custData r:id="rId32"/>
              </p:custDataLst>
            </p:nvPr>
          </p:nvSpPr>
          <p:spPr>
            <a:xfrm>
              <a:off x="6650368" y="2634166"/>
              <a:ext cx="2603869" cy="323165"/>
            </a:xfrm>
            <a:prstGeom prst="rect">
              <a:avLst/>
            </a:prstGeom>
            <a:noFill/>
          </p:spPr>
          <p:txBody>
            <a:bodyPr wrap="squar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del co…</a:t>
              </a:r>
            </a:p>
          </p:txBody>
        </p:sp>
        <p:sp>
          <p:nvSpPr>
            <p:cNvPr id="107" name="Content">
              <a:extLst>
                <a:ext uri="{FF2B5EF4-FFF2-40B4-BE49-F238E27FC236}">
                  <a16:creationId xmlns:a16="http://schemas.microsoft.com/office/drawing/2014/main" id="{A084D335-FCB2-498D-86C6-520D73BF4F05}"/>
                </a:ext>
              </a:extLst>
            </p:cNvPr>
            <p:cNvSpPr txBox="1"/>
            <p:nvPr>
              <p:custDataLst>
                <p:custData r:id="rId33"/>
              </p:custDataLst>
            </p:nvPr>
          </p:nvSpPr>
          <p:spPr>
            <a:xfrm>
              <a:off x="6650368" y="2933941"/>
              <a:ext cx="1297150"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29/12/2018</a:t>
              </a:r>
            </a:p>
          </p:txBody>
        </p:sp>
        <p:grpSp>
          <p:nvGrpSpPr>
            <p:cNvPr id="108" name="Grupo 107">
              <a:extLst>
                <a:ext uri="{FF2B5EF4-FFF2-40B4-BE49-F238E27FC236}">
                  <a16:creationId xmlns:a16="http://schemas.microsoft.com/office/drawing/2014/main" id="{CF3C3A15-6B04-4D25-8326-39BAB8D1A7BD}"/>
                </a:ext>
              </a:extLst>
            </p:cNvPr>
            <p:cNvGrpSpPr/>
            <p:nvPr>
              <p:custDataLst>
                <p:custData r:id="rId34"/>
              </p:custDataLst>
            </p:nvPr>
          </p:nvGrpSpPr>
          <p:grpSpPr>
            <a:xfrm>
              <a:off x="6767484" y="3526104"/>
              <a:ext cx="2735953" cy="108000"/>
              <a:chOff x="2129059" y="3759350"/>
              <a:chExt cx="2735953" cy="108000"/>
            </a:xfrm>
          </p:grpSpPr>
          <p:sp>
            <p:nvSpPr>
              <p:cNvPr id="109" name="Rectángulo: esquinas redondeadas 108">
                <a:extLst>
                  <a:ext uri="{FF2B5EF4-FFF2-40B4-BE49-F238E27FC236}">
                    <a16:creationId xmlns:a16="http://schemas.microsoft.com/office/drawing/2014/main" id="{3EB15267-E853-4CF5-8793-76DA818B6E4B}"/>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0" name="Rectángulo: esquinas redondeadas 109">
                <a:extLst>
                  <a:ext uri="{FF2B5EF4-FFF2-40B4-BE49-F238E27FC236}">
                    <a16:creationId xmlns:a16="http://schemas.microsoft.com/office/drawing/2014/main" id="{CF6C03F0-2635-469A-97B4-E823E1294B79}"/>
                  </a:ext>
                </a:extLst>
              </p:cNvPr>
              <p:cNvSpPr/>
              <p:nvPr/>
            </p:nvSpPr>
            <p:spPr>
              <a:xfrm>
                <a:off x="2129059" y="3759350"/>
                <a:ext cx="2376516"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36" name="Gráfico 35">
              <a:extLst>
                <a:ext uri="{FF2B5EF4-FFF2-40B4-BE49-F238E27FC236}">
                  <a16:creationId xmlns:a16="http://schemas.microsoft.com/office/drawing/2014/main" id="{89EAB99D-9B4C-453E-87DE-3DF1668B5C0D}"/>
                </a:ext>
              </a:extLst>
            </p:cNvPr>
            <p:cNvPicPr>
              <a:picLocks noChangeAspect="1"/>
            </p:cNvPicPr>
            <p:nvPr/>
          </p:nvPicPr>
          <p:blipFill>
            <a:blip r:embed="rId57">
              <a:extLst>
                <a:ext uri="{28A0092B-C50C-407E-A947-70E740481C1C}">
                  <a14:useLocalDpi xmlns:a14="http://schemas.microsoft.com/office/drawing/2010/main" val="0"/>
                </a:ext>
                <a:ext uri="{96DAC541-7B7A-43D3-8B79-37D633B846F1}">
                  <asvg:svgBlip xmlns:asvg="http://schemas.microsoft.com/office/drawing/2016/SVG/main" r:embed="rId58"/>
                </a:ext>
              </a:extLst>
            </a:blip>
            <a:stretch>
              <a:fillRect/>
            </a:stretch>
          </p:blipFill>
          <p:spPr>
            <a:xfrm>
              <a:off x="9311752" y="2669748"/>
              <a:ext cx="252000" cy="252000"/>
            </a:xfrm>
            <a:prstGeom prst="rect">
              <a:avLst/>
            </a:prstGeom>
          </p:spPr>
        </p:pic>
      </p:grpSp>
      <p:grpSp>
        <p:nvGrpSpPr>
          <p:cNvPr id="155" name="Grupo 154">
            <a:extLst>
              <a:ext uri="{FF2B5EF4-FFF2-40B4-BE49-F238E27FC236}">
                <a16:creationId xmlns:a16="http://schemas.microsoft.com/office/drawing/2014/main" id="{2360CA87-478E-4B7E-8C9C-BDFBFC053C4E}"/>
              </a:ext>
            </a:extLst>
          </p:cNvPr>
          <p:cNvGrpSpPr/>
          <p:nvPr/>
        </p:nvGrpSpPr>
        <p:grpSpPr>
          <a:xfrm>
            <a:off x="6650368" y="3844323"/>
            <a:ext cx="2970899" cy="1140074"/>
            <a:chOff x="3562353" y="2601017"/>
            <a:chExt cx="2970899" cy="1140074"/>
          </a:xfrm>
        </p:grpSpPr>
        <p:sp>
          <p:nvSpPr>
            <p:cNvPr id="157" name="Rectángulo: esquinas redondeadas 156">
              <a:extLst>
                <a:ext uri="{FF2B5EF4-FFF2-40B4-BE49-F238E27FC236}">
                  <a16:creationId xmlns:a16="http://schemas.microsoft.com/office/drawing/2014/main" id="{6D73B07F-7800-4639-82D6-7257C1CF11A3}"/>
                </a:ext>
              </a:extLst>
            </p:cNvPr>
            <p:cNvSpPr/>
            <p:nvPr/>
          </p:nvSpPr>
          <p:spPr>
            <a:xfrm>
              <a:off x="3562353" y="2601017"/>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9" name="Content">
              <a:extLst>
                <a:ext uri="{FF2B5EF4-FFF2-40B4-BE49-F238E27FC236}">
                  <a16:creationId xmlns:a16="http://schemas.microsoft.com/office/drawing/2014/main" id="{4F5C8C7D-3152-4A47-B457-B1B62FA8DD6B}"/>
                </a:ext>
              </a:extLst>
            </p:cNvPr>
            <p:cNvSpPr txBox="1"/>
            <p:nvPr>
              <p:custDataLst>
                <p:custData r:id="rId29"/>
              </p:custDataLst>
            </p:nvPr>
          </p:nvSpPr>
          <p:spPr>
            <a:xfrm>
              <a:off x="3562353" y="2634166"/>
              <a:ext cx="1143262"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Auditoría</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160" name="Content">
              <a:extLst>
                <a:ext uri="{FF2B5EF4-FFF2-40B4-BE49-F238E27FC236}">
                  <a16:creationId xmlns:a16="http://schemas.microsoft.com/office/drawing/2014/main" id="{2D7F4705-2D5C-4F86-953E-E4CEB7AC6D08}"/>
                </a:ext>
              </a:extLst>
            </p:cNvPr>
            <p:cNvSpPr txBox="1"/>
            <p:nvPr>
              <p:custDataLst>
                <p:custData r:id="rId30"/>
              </p:custDataLst>
            </p:nvPr>
          </p:nvSpPr>
          <p:spPr>
            <a:xfrm>
              <a:off x="3562353" y="2933941"/>
              <a:ext cx="130837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14/03/2018</a:t>
              </a:r>
            </a:p>
          </p:txBody>
        </p:sp>
        <p:grpSp>
          <p:nvGrpSpPr>
            <p:cNvPr id="161" name="Grupo 160">
              <a:extLst>
                <a:ext uri="{FF2B5EF4-FFF2-40B4-BE49-F238E27FC236}">
                  <a16:creationId xmlns:a16="http://schemas.microsoft.com/office/drawing/2014/main" id="{BD81BEF1-A3A5-4D33-A7A4-3966F6FBCD7F}"/>
                </a:ext>
              </a:extLst>
            </p:cNvPr>
            <p:cNvGrpSpPr/>
            <p:nvPr>
              <p:custDataLst>
                <p:custData r:id="rId31"/>
              </p:custDataLst>
            </p:nvPr>
          </p:nvGrpSpPr>
          <p:grpSpPr>
            <a:xfrm>
              <a:off x="3679469" y="3526104"/>
              <a:ext cx="2735953" cy="108000"/>
              <a:chOff x="2129059" y="3759350"/>
              <a:chExt cx="2735953" cy="108000"/>
            </a:xfrm>
          </p:grpSpPr>
          <p:sp>
            <p:nvSpPr>
              <p:cNvPr id="163" name="Rectángulo: esquinas redondeadas 162">
                <a:extLst>
                  <a:ext uri="{FF2B5EF4-FFF2-40B4-BE49-F238E27FC236}">
                    <a16:creationId xmlns:a16="http://schemas.microsoft.com/office/drawing/2014/main" id="{60E63D42-FEEC-4E32-BA20-7386B1E95A50}"/>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4" name="Rectángulo: esquinas redondeadas 163">
                <a:extLst>
                  <a:ext uri="{FF2B5EF4-FFF2-40B4-BE49-F238E27FC236}">
                    <a16:creationId xmlns:a16="http://schemas.microsoft.com/office/drawing/2014/main" id="{C44E5D0D-E426-4AA4-984D-653267ECEE13}"/>
                  </a:ext>
                </a:extLst>
              </p:cNvPr>
              <p:cNvSpPr/>
              <p:nvPr/>
            </p:nvSpPr>
            <p:spPr>
              <a:xfrm>
                <a:off x="2129059" y="3759350"/>
                <a:ext cx="2735237" cy="108000"/>
              </a:xfrm>
              <a:prstGeom prst="roundRect">
                <a:avLst>
                  <a:gd name="adj" fmla="val 50000"/>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2" name="Gráfico 161">
              <a:extLst>
                <a:ext uri="{FF2B5EF4-FFF2-40B4-BE49-F238E27FC236}">
                  <a16:creationId xmlns:a16="http://schemas.microsoft.com/office/drawing/2014/main" id="{363C2C35-4313-416B-A202-20367F055499}"/>
                </a:ext>
              </a:extLst>
            </p:cNvPr>
            <p:cNvPicPr>
              <a:picLocks noChangeAspect="1"/>
            </p:cNvPicPr>
            <p:nvPr/>
          </p:nvPicPr>
          <p:blipFill>
            <a:blip r:embed="rId55">
              <a:extLst>
                <a:ext uri="{28A0092B-C50C-407E-A947-70E740481C1C}">
                  <a14:useLocalDpi xmlns:a14="http://schemas.microsoft.com/office/drawing/2010/main" val="0"/>
                </a:ext>
                <a:ext uri="{96DAC541-7B7A-43D3-8B79-37D633B846F1}">
                  <asvg:svgBlip xmlns:asvg="http://schemas.microsoft.com/office/drawing/2016/SVG/main" r:embed="rId56"/>
                </a:ext>
              </a:extLst>
            </a:blip>
            <a:stretch>
              <a:fillRect/>
            </a:stretch>
          </p:blipFill>
          <p:spPr>
            <a:xfrm>
              <a:off x="6228999" y="2669748"/>
              <a:ext cx="252000" cy="252000"/>
            </a:xfrm>
            <a:prstGeom prst="rect">
              <a:avLst/>
            </a:prstGeom>
          </p:spPr>
        </p:pic>
      </p:grpSp>
      <p:grpSp>
        <p:nvGrpSpPr>
          <p:cNvPr id="39" name="Grupo 38">
            <a:extLst>
              <a:ext uri="{FF2B5EF4-FFF2-40B4-BE49-F238E27FC236}">
                <a16:creationId xmlns:a16="http://schemas.microsoft.com/office/drawing/2014/main" id="{6D1D88AB-45A4-4731-BF7D-9F7930533635}"/>
              </a:ext>
            </a:extLst>
          </p:cNvPr>
          <p:cNvGrpSpPr/>
          <p:nvPr/>
        </p:nvGrpSpPr>
        <p:grpSpPr>
          <a:xfrm>
            <a:off x="473622" y="5087348"/>
            <a:ext cx="2970899" cy="1140074"/>
            <a:chOff x="473622" y="5087348"/>
            <a:chExt cx="2970899" cy="1140074"/>
          </a:xfrm>
        </p:grpSpPr>
        <p:sp>
          <p:nvSpPr>
            <p:cNvPr id="133" name="Rectángulo: esquinas redondeadas 132">
              <a:extLst>
                <a:ext uri="{FF2B5EF4-FFF2-40B4-BE49-F238E27FC236}">
                  <a16:creationId xmlns:a16="http://schemas.microsoft.com/office/drawing/2014/main" id="{FBD65C7C-4B3B-43FD-B47C-19C0E0146B0F}"/>
                </a:ext>
              </a:extLst>
            </p:cNvPr>
            <p:cNvSpPr/>
            <p:nvPr/>
          </p:nvSpPr>
          <p:spPr>
            <a:xfrm>
              <a:off x="473622" y="5087348"/>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4" name="Content">
              <a:extLst>
                <a:ext uri="{FF2B5EF4-FFF2-40B4-BE49-F238E27FC236}">
                  <a16:creationId xmlns:a16="http://schemas.microsoft.com/office/drawing/2014/main" id="{49C7E2DA-01ED-4FD1-B9F3-BDFF59AEABD7}"/>
                </a:ext>
              </a:extLst>
            </p:cNvPr>
            <p:cNvSpPr txBox="1"/>
            <p:nvPr>
              <p:custDataLst>
                <p:custData r:id="rId26"/>
              </p:custDataLst>
            </p:nvPr>
          </p:nvSpPr>
          <p:spPr>
            <a:xfrm>
              <a:off x="473622" y="5120497"/>
              <a:ext cx="2627642"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Ciencias</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administrativ</a:t>
              </a:r>
              <a:r>
                <a:rPr lang="en-US" dirty="0">
                  <a:solidFill>
                    <a:srgbClr val="000000"/>
                  </a:solidFill>
                  <a:latin typeface="Raleway" panose="020B0503030101060003" pitchFamily="34" charset="0"/>
                  <a:ea typeface="Segoe UI" pitchFamily="34" charset="0"/>
                  <a:cs typeface="Segoe UI" pitchFamily="34" charset="0"/>
                </a:rPr>
                <a:t>…</a:t>
              </a:r>
            </a:p>
          </p:txBody>
        </p:sp>
        <p:sp>
          <p:nvSpPr>
            <p:cNvPr id="135" name="Content">
              <a:extLst>
                <a:ext uri="{FF2B5EF4-FFF2-40B4-BE49-F238E27FC236}">
                  <a16:creationId xmlns:a16="http://schemas.microsoft.com/office/drawing/2014/main" id="{D852E2C1-F26C-40FE-95AF-5AFD552A9578}"/>
                </a:ext>
              </a:extLst>
            </p:cNvPr>
            <p:cNvSpPr txBox="1"/>
            <p:nvPr>
              <p:custDataLst>
                <p:custData r:id="rId27"/>
              </p:custDataLst>
            </p:nvPr>
          </p:nvSpPr>
          <p:spPr>
            <a:xfrm>
              <a:off x="473622" y="5420272"/>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36" name="Grupo 135">
              <a:extLst>
                <a:ext uri="{FF2B5EF4-FFF2-40B4-BE49-F238E27FC236}">
                  <a16:creationId xmlns:a16="http://schemas.microsoft.com/office/drawing/2014/main" id="{B0F55661-FA35-4DB8-A020-5EC02B61081E}"/>
                </a:ext>
              </a:extLst>
            </p:cNvPr>
            <p:cNvGrpSpPr/>
            <p:nvPr>
              <p:custDataLst>
                <p:custData r:id="rId28"/>
              </p:custDataLst>
            </p:nvPr>
          </p:nvGrpSpPr>
          <p:grpSpPr>
            <a:xfrm>
              <a:off x="590738" y="6012435"/>
              <a:ext cx="2735953" cy="108000"/>
              <a:chOff x="2129059" y="3759350"/>
              <a:chExt cx="2735953" cy="108000"/>
            </a:xfrm>
          </p:grpSpPr>
          <p:sp>
            <p:nvSpPr>
              <p:cNvPr id="137" name="Rectángulo: esquinas redondeadas 136">
                <a:extLst>
                  <a:ext uri="{FF2B5EF4-FFF2-40B4-BE49-F238E27FC236}">
                    <a16:creationId xmlns:a16="http://schemas.microsoft.com/office/drawing/2014/main" id="{D2D27907-2895-495F-8C9C-E2CBDAC7778F}"/>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8" name="Rectángulo: esquinas redondeadas 137">
                <a:extLst>
                  <a:ext uri="{FF2B5EF4-FFF2-40B4-BE49-F238E27FC236}">
                    <a16:creationId xmlns:a16="http://schemas.microsoft.com/office/drawing/2014/main" id="{9B4BB439-87ED-4D1A-BF39-420B38C658DB}"/>
                  </a:ext>
                </a:extLst>
              </p:cNvPr>
              <p:cNvSpPr/>
              <p:nvPr/>
            </p:nvSpPr>
            <p:spPr>
              <a:xfrm>
                <a:off x="2129059" y="3759350"/>
                <a:ext cx="2735044" cy="108000"/>
              </a:xfrm>
              <a:prstGeom prst="roundRect">
                <a:avLst>
                  <a:gd name="adj" fmla="val 50000"/>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5" name="Gráfico 164">
              <a:extLst>
                <a:ext uri="{FF2B5EF4-FFF2-40B4-BE49-F238E27FC236}">
                  <a16:creationId xmlns:a16="http://schemas.microsoft.com/office/drawing/2014/main" id="{44A0023E-9CD4-4B7D-94CA-86062C431775}"/>
                </a:ext>
              </a:extLst>
            </p:cNvPr>
            <p:cNvPicPr>
              <a:picLocks noChangeAspect="1"/>
            </p:cNvPicPr>
            <p:nvPr/>
          </p:nvPicPr>
          <p:blipFill>
            <a:blip r:embed="rId55">
              <a:extLst>
                <a:ext uri="{28A0092B-C50C-407E-A947-70E740481C1C}">
                  <a14:useLocalDpi xmlns:a14="http://schemas.microsoft.com/office/drawing/2010/main" val="0"/>
                </a:ext>
                <a:ext uri="{96DAC541-7B7A-43D3-8B79-37D633B846F1}">
                  <asvg:svgBlip xmlns:asvg="http://schemas.microsoft.com/office/drawing/2016/SVG/main" r:embed="rId56"/>
                </a:ext>
              </a:extLst>
            </a:blip>
            <a:stretch>
              <a:fillRect/>
            </a:stretch>
          </p:blipFill>
          <p:spPr>
            <a:xfrm>
              <a:off x="3141515" y="5156079"/>
              <a:ext cx="252000" cy="252000"/>
            </a:xfrm>
            <a:prstGeom prst="rect">
              <a:avLst/>
            </a:prstGeom>
          </p:spPr>
        </p:pic>
      </p:grpSp>
      <p:grpSp>
        <p:nvGrpSpPr>
          <p:cNvPr id="40" name="Grupo 39">
            <a:extLst>
              <a:ext uri="{FF2B5EF4-FFF2-40B4-BE49-F238E27FC236}">
                <a16:creationId xmlns:a16="http://schemas.microsoft.com/office/drawing/2014/main" id="{E9A8F413-95B8-4363-AE54-F3C35FC77B2C}"/>
              </a:ext>
            </a:extLst>
          </p:cNvPr>
          <p:cNvGrpSpPr/>
          <p:nvPr/>
        </p:nvGrpSpPr>
        <p:grpSpPr>
          <a:xfrm>
            <a:off x="473980" y="3844323"/>
            <a:ext cx="2970899" cy="1140074"/>
            <a:chOff x="473980" y="3844323"/>
            <a:chExt cx="2970899" cy="1140074"/>
          </a:xfrm>
        </p:grpSpPr>
        <p:sp>
          <p:nvSpPr>
            <p:cNvPr id="112" name="Rectángulo: esquinas redondeadas 111">
              <a:extLst>
                <a:ext uri="{FF2B5EF4-FFF2-40B4-BE49-F238E27FC236}">
                  <a16:creationId xmlns:a16="http://schemas.microsoft.com/office/drawing/2014/main" id="{DC9A3BEE-719E-4D0B-8E48-89F333E48F0D}"/>
                </a:ext>
              </a:extLst>
            </p:cNvPr>
            <p:cNvSpPr/>
            <p:nvPr/>
          </p:nvSpPr>
          <p:spPr>
            <a:xfrm>
              <a:off x="473980" y="3844323"/>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3" name="Content">
              <a:extLst>
                <a:ext uri="{FF2B5EF4-FFF2-40B4-BE49-F238E27FC236}">
                  <a16:creationId xmlns:a16="http://schemas.microsoft.com/office/drawing/2014/main" id="{B120AA78-3155-493C-9044-D4220852EDEA}"/>
                </a:ext>
              </a:extLst>
            </p:cNvPr>
            <p:cNvSpPr txBox="1"/>
            <p:nvPr>
              <p:custDataLst>
                <p:custData r:id="rId23"/>
              </p:custDataLst>
            </p:nvPr>
          </p:nvSpPr>
          <p:spPr>
            <a:xfrm>
              <a:off x="473980" y="3877472"/>
              <a:ext cx="2387192"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fiscál</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114" name="Content">
              <a:extLst>
                <a:ext uri="{FF2B5EF4-FFF2-40B4-BE49-F238E27FC236}">
                  <a16:creationId xmlns:a16="http://schemas.microsoft.com/office/drawing/2014/main" id="{567495E2-066D-489E-898E-C484E2305C4E}"/>
                </a:ext>
              </a:extLst>
            </p:cNvPr>
            <p:cNvSpPr txBox="1"/>
            <p:nvPr>
              <p:custDataLst>
                <p:custData r:id="rId24"/>
              </p:custDataLst>
            </p:nvPr>
          </p:nvSpPr>
          <p:spPr>
            <a:xfrm>
              <a:off x="473980" y="4177247"/>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15" name="Grupo 114">
              <a:extLst>
                <a:ext uri="{FF2B5EF4-FFF2-40B4-BE49-F238E27FC236}">
                  <a16:creationId xmlns:a16="http://schemas.microsoft.com/office/drawing/2014/main" id="{0E0FBEEF-B4AA-41F4-BB30-366B2EC8DD51}"/>
                </a:ext>
              </a:extLst>
            </p:cNvPr>
            <p:cNvGrpSpPr/>
            <p:nvPr>
              <p:custDataLst>
                <p:custData r:id="rId25"/>
              </p:custDataLst>
            </p:nvPr>
          </p:nvGrpSpPr>
          <p:grpSpPr>
            <a:xfrm>
              <a:off x="591096" y="4769410"/>
              <a:ext cx="2735953" cy="108000"/>
              <a:chOff x="2129059" y="3759350"/>
              <a:chExt cx="2735953" cy="108000"/>
            </a:xfrm>
          </p:grpSpPr>
          <p:sp>
            <p:nvSpPr>
              <p:cNvPr id="116" name="Rectángulo: esquinas redondeadas 115">
                <a:extLst>
                  <a:ext uri="{FF2B5EF4-FFF2-40B4-BE49-F238E27FC236}">
                    <a16:creationId xmlns:a16="http://schemas.microsoft.com/office/drawing/2014/main" id="{EAFF672C-D14C-4569-A2F1-58108341AFAC}"/>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7" name="Rectángulo: esquinas redondeadas 116">
                <a:extLst>
                  <a:ext uri="{FF2B5EF4-FFF2-40B4-BE49-F238E27FC236}">
                    <a16:creationId xmlns:a16="http://schemas.microsoft.com/office/drawing/2014/main" id="{9D1CB531-88C9-4FAF-AD8F-45845E524E1B}"/>
                  </a:ext>
                </a:extLst>
              </p:cNvPr>
              <p:cNvSpPr/>
              <p:nvPr/>
            </p:nvSpPr>
            <p:spPr>
              <a:xfrm>
                <a:off x="2129059" y="3759350"/>
                <a:ext cx="266154"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6" name="Gráfico 165">
              <a:extLst>
                <a:ext uri="{FF2B5EF4-FFF2-40B4-BE49-F238E27FC236}">
                  <a16:creationId xmlns:a16="http://schemas.microsoft.com/office/drawing/2014/main" id="{E10BD396-E457-4AF9-B468-4A708D2C6449}"/>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3146921" y="3913054"/>
              <a:ext cx="252000" cy="252000"/>
            </a:xfrm>
            <a:prstGeom prst="rect">
              <a:avLst/>
            </a:prstGeom>
          </p:spPr>
        </p:pic>
      </p:grpSp>
      <p:grpSp>
        <p:nvGrpSpPr>
          <p:cNvPr id="41" name="Grupo 40">
            <a:extLst>
              <a:ext uri="{FF2B5EF4-FFF2-40B4-BE49-F238E27FC236}">
                <a16:creationId xmlns:a16="http://schemas.microsoft.com/office/drawing/2014/main" id="{87B8FBE6-86E8-41F2-BBB7-76A21C9819E5}"/>
              </a:ext>
            </a:extLst>
          </p:cNvPr>
          <p:cNvGrpSpPr/>
          <p:nvPr/>
        </p:nvGrpSpPr>
        <p:grpSpPr>
          <a:xfrm>
            <a:off x="3561995" y="3844323"/>
            <a:ext cx="2970899" cy="1140074"/>
            <a:chOff x="3561995" y="3844323"/>
            <a:chExt cx="2970899" cy="1140074"/>
          </a:xfrm>
        </p:grpSpPr>
        <p:sp>
          <p:nvSpPr>
            <p:cNvPr id="119" name="Rectángulo: esquinas redondeadas 118">
              <a:extLst>
                <a:ext uri="{FF2B5EF4-FFF2-40B4-BE49-F238E27FC236}">
                  <a16:creationId xmlns:a16="http://schemas.microsoft.com/office/drawing/2014/main" id="{99F3EF3B-B919-4EDF-A04E-7A1395EA832B}"/>
                </a:ext>
              </a:extLst>
            </p:cNvPr>
            <p:cNvSpPr/>
            <p:nvPr/>
          </p:nvSpPr>
          <p:spPr>
            <a:xfrm>
              <a:off x="3561995" y="3844323"/>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0" name="Content">
              <a:extLst>
                <a:ext uri="{FF2B5EF4-FFF2-40B4-BE49-F238E27FC236}">
                  <a16:creationId xmlns:a16="http://schemas.microsoft.com/office/drawing/2014/main" id="{C953C019-FC43-43A4-896D-08E923973A01}"/>
                </a:ext>
              </a:extLst>
            </p:cNvPr>
            <p:cNvSpPr txBox="1"/>
            <p:nvPr>
              <p:custDataLst>
                <p:custData r:id="rId20"/>
              </p:custDataLst>
            </p:nvPr>
          </p:nvSpPr>
          <p:spPr>
            <a:xfrm>
              <a:off x="3561995" y="3877472"/>
              <a:ext cx="2670924"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turística</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121" name="Content">
              <a:extLst>
                <a:ext uri="{FF2B5EF4-FFF2-40B4-BE49-F238E27FC236}">
                  <a16:creationId xmlns:a16="http://schemas.microsoft.com/office/drawing/2014/main" id="{C647788B-7778-4D59-9F6E-5CF2E7BA58C9}"/>
                </a:ext>
              </a:extLst>
            </p:cNvPr>
            <p:cNvSpPr txBox="1"/>
            <p:nvPr>
              <p:custDataLst>
                <p:custData r:id="rId21"/>
              </p:custDataLst>
            </p:nvPr>
          </p:nvSpPr>
          <p:spPr>
            <a:xfrm>
              <a:off x="3561995" y="4177247"/>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22" name="Grupo 121">
              <a:extLst>
                <a:ext uri="{FF2B5EF4-FFF2-40B4-BE49-F238E27FC236}">
                  <a16:creationId xmlns:a16="http://schemas.microsoft.com/office/drawing/2014/main" id="{40660EDA-34DE-4DDE-A828-D82B2363C6AB}"/>
                </a:ext>
              </a:extLst>
            </p:cNvPr>
            <p:cNvGrpSpPr/>
            <p:nvPr>
              <p:custDataLst>
                <p:custData r:id="rId22"/>
              </p:custDataLst>
            </p:nvPr>
          </p:nvGrpSpPr>
          <p:grpSpPr>
            <a:xfrm>
              <a:off x="3679111" y="4769410"/>
              <a:ext cx="2735953" cy="108000"/>
              <a:chOff x="2129059" y="3759350"/>
              <a:chExt cx="2735953" cy="108000"/>
            </a:xfrm>
          </p:grpSpPr>
          <p:sp>
            <p:nvSpPr>
              <p:cNvPr id="123" name="Rectángulo: esquinas redondeadas 122">
                <a:extLst>
                  <a:ext uri="{FF2B5EF4-FFF2-40B4-BE49-F238E27FC236}">
                    <a16:creationId xmlns:a16="http://schemas.microsoft.com/office/drawing/2014/main" id="{A2306F05-3A19-4823-B14D-72B43D1C5052}"/>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4" name="Rectángulo: esquinas redondeadas 123">
                <a:extLst>
                  <a:ext uri="{FF2B5EF4-FFF2-40B4-BE49-F238E27FC236}">
                    <a16:creationId xmlns:a16="http://schemas.microsoft.com/office/drawing/2014/main" id="{D9D9230F-9DAF-4383-9D52-80F0C11BE5A8}"/>
                  </a:ext>
                </a:extLst>
              </p:cNvPr>
              <p:cNvSpPr/>
              <p:nvPr/>
            </p:nvSpPr>
            <p:spPr>
              <a:xfrm>
                <a:off x="2129059" y="3759350"/>
                <a:ext cx="1800000"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7" name="Gráfico 166">
              <a:extLst>
                <a:ext uri="{FF2B5EF4-FFF2-40B4-BE49-F238E27FC236}">
                  <a16:creationId xmlns:a16="http://schemas.microsoft.com/office/drawing/2014/main" id="{945941E9-D324-4525-9509-B5743A9CA741}"/>
                </a:ext>
              </a:extLst>
            </p:cNvPr>
            <p:cNvPicPr>
              <a:picLocks noChangeAspect="1"/>
            </p:cNvPicPr>
            <p:nvPr/>
          </p:nvPicPr>
          <p:blipFill>
            <a:blip r:embed="rId57">
              <a:extLst>
                <a:ext uri="{28A0092B-C50C-407E-A947-70E740481C1C}">
                  <a14:useLocalDpi xmlns:a14="http://schemas.microsoft.com/office/drawing/2010/main" val="0"/>
                </a:ext>
                <a:ext uri="{96DAC541-7B7A-43D3-8B79-37D633B846F1}">
                  <asvg:svgBlip xmlns:asvg="http://schemas.microsoft.com/office/drawing/2016/SVG/main" r:embed="rId58"/>
                </a:ext>
              </a:extLst>
            </a:blip>
            <a:stretch>
              <a:fillRect/>
            </a:stretch>
          </p:blipFill>
          <p:spPr>
            <a:xfrm>
              <a:off x="6228999" y="3914457"/>
              <a:ext cx="252000" cy="252000"/>
            </a:xfrm>
            <a:prstGeom prst="rect">
              <a:avLst/>
            </a:prstGeom>
          </p:spPr>
        </p:pic>
      </p:grpSp>
      <p:grpSp>
        <p:nvGrpSpPr>
          <p:cNvPr id="42" name="Grupo 41">
            <a:extLst>
              <a:ext uri="{FF2B5EF4-FFF2-40B4-BE49-F238E27FC236}">
                <a16:creationId xmlns:a16="http://schemas.microsoft.com/office/drawing/2014/main" id="{8FEA0375-2CD8-4FBA-A650-7DEE16175E59}"/>
              </a:ext>
            </a:extLst>
          </p:cNvPr>
          <p:cNvGrpSpPr/>
          <p:nvPr/>
        </p:nvGrpSpPr>
        <p:grpSpPr>
          <a:xfrm>
            <a:off x="3561637" y="5093465"/>
            <a:ext cx="2970899" cy="1140074"/>
            <a:chOff x="3561637" y="5093465"/>
            <a:chExt cx="2970899" cy="1140074"/>
          </a:xfrm>
        </p:grpSpPr>
        <p:sp>
          <p:nvSpPr>
            <p:cNvPr id="140" name="Rectángulo: esquinas redondeadas 139">
              <a:extLst>
                <a:ext uri="{FF2B5EF4-FFF2-40B4-BE49-F238E27FC236}">
                  <a16:creationId xmlns:a16="http://schemas.microsoft.com/office/drawing/2014/main" id="{9A1F5464-264F-4F8D-A67D-CD032C52365A}"/>
                </a:ext>
              </a:extLst>
            </p:cNvPr>
            <p:cNvSpPr/>
            <p:nvPr/>
          </p:nvSpPr>
          <p:spPr>
            <a:xfrm>
              <a:off x="3561637" y="5093465"/>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1" name="Content">
              <a:extLst>
                <a:ext uri="{FF2B5EF4-FFF2-40B4-BE49-F238E27FC236}">
                  <a16:creationId xmlns:a16="http://schemas.microsoft.com/office/drawing/2014/main" id="{97610B05-5594-4563-845D-C9612B3C8874}"/>
                </a:ext>
              </a:extLst>
            </p:cNvPr>
            <p:cNvSpPr txBox="1"/>
            <p:nvPr>
              <p:custDataLst>
                <p:custData r:id="rId17"/>
              </p:custDataLst>
            </p:nvPr>
          </p:nvSpPr>
          <p:spPr>
            <a:xfrm>
              <a:off x="3561637" y="5126614"/>
              <a:ext cx="2686954"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Ciencias</a:t>
              </a:r>
              <a:r>
                <a:rPr lang="en-US" dirty="0">
                  <a:solidFill>
                    <a:srgbClr val="000000"/>
                  </a:solidFill>
                  <a:latin typeface="Raleway" panose="020B0503030101060003" pitchFamily="34" charset="0"/>
                  <a:ea typeface="Segoe UI" pitchFamily="34" charset="0"/>
                  <a:cs typeface="Segoe UI" pitchFamily="34" charset="0"/>
                </a:rPr>
                <a:t> de la </a:t>
              </a:r>
              <a:r>
                <a:rPr lang="en-US" dirty="0" err="1">
                  <a:solidFill>
                    <a:srgbClr val="000000"/>
                  </a:solidFill>
                  <a:latin typeface="Raleway" panose="020B0503030101060003" pitchFamily="34" charset="0"/>
                  <a:ea typeface="Segoe UI" pitchFamily="34" charset="0"/>
                  <a:cs typeface="Segoe UI" pitchFamily="34" charset="0"/>
                </a:rPr>
                <a:t>comput</a:t>
              </a:r>
              <a:r>
                <a:rPr lang="en-US" dirty="0">
                  <a:solidFill>
                    <a:srgbClr val="000000"/>
                  </a:solidFill>
                  <a:latin typeface="Raleway" panose="020B0503030101060003" pitchFamily="34" charset="0"/>
                  <a:ea typeface="Segoe UI" pitchFamily="34" charset="0"/>
                  <a:cs typeface="Segoe UI" pitchFamily="34" charset="0"/>
                </a:rPr>
                <a:t>…</a:t>
              </a:r>
            </a:p>
          </p:txBody>
        </p:sp>
        <p:sp>
          <p:nvSpPr>
            <p:cNvPr id="142" name="Content">
              <a:extLst>
                <a:ext uri="{FF2B5EF4-FFF2-40B4-BE49-F238E27FC236}">
                  <a16:creationId xmlns:a16="http://schemas.microsoft.com/office/drawing/2014/main" id="{EBD96BC1-D763-4824-9E12-E9377FA33A62}"/>
                </a:ext>
              </a:extLst>
            </p:cNvPr>
            <p:cNvSpPr txBox="1"/>
            <p:nvPr>
              <p:custDataLst>
                <p:custData r:id="rId18"/>
              </p:custDataLst>
            </p:nvPr>
          </p:nvSpPr>
          <p:spPr>
            <a:xfrm>
              <a:off x="3561637" y="5426389"/>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43" name="Grupo 142">
              <a:extLst>
                <a:ext uri="{FF2B5EF4-FFF2-40B4-BE49-F238E27FC236}">
                  <a16:creationId xmlns:a16="http://schemas.microsoft.com/office/drawing/2014/main" id="{8A1C7401-1B65-4BD3-B2E5-86FAEF34D159}"/>
                </a:ext>
              </a:extLst>
            </p:cNvPr>
            <p:cNvGrpSpPr/>
            <p:nvPr>
              <p:custDataLst>
                <p:custData r:id="rId19"/>
              </p:custDataLst>
            </p:nvPr>
          </p:nvGrpSpPr>
          <p:grpSpPr>
            <a:xfrm>
              <a:off x="3678753" y="6018552"/>
              <a:ext cx="2735953" cy="108000"/>
              <a:chOff x="2129059" y="3759350"/>
              <a:chExt cx="2735953" cy="108000"/>
            </a:xfrm>
          </p:grpSpPr>
          <p:sp>
            <p:nvSpPr>
              <p:cNvPr id="144" name="Rectángulo: esquinas redondeadas 143">
                <a:extLst>
                  <a:ext uri="{FF2B5EF4-FFF2-40B4-BE49-F238E27FC236}">
                    <a16:creationId xmlns:a16="http://schemas.microsoft.com/office/drawing/2014/main" id="{C4CCB207-3EF9-4ADE-B049-666EA246B27F}"/>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5" name="Rectángulo: esquinas redondeadas 144">
                <a:extLst>
                  <a:ext uri="{FF2B5EF4-FFF2-40B4-BE49-F238E27FC236}">
                    <a16:creationId xmlns:a16="http://schemas.microsoft.com/office/drawing/2014/main" id="{6EE9B4B0-5999-4859-8645-A08265C12321}"/>
                  </a:ext>
                </a:extLst>
              </p:cNvPr>
              <p:cNvSpPr/>
              <p:nvPr/>
            </p:nvSpPr>
            <p:spPr>
              <a:xfrm>
                <a:off x="2129059" y="3759350"/>
                <a:ext cx="2281516"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8" name="Gráfico 167">
              <a:extLst>
                <a:ext uri="{FF2B5EF4-FFF2-40B4-BE49-F238E27FC236}">
                  <a16:creationId xmlns:a16="http://schemas.microsoft.com/office/drawing/2014/main" id="{7F0B9AFE-2974-46A8-852E-6DCD159EDAA0}"/>
                </a:ext>
              </a:extLst>
            </p:cNvPr>
            <p:cNvPicPr>
              <a:picLocks noChangeAspect="1"/>
            </p:cNvPicPr>
            <p:nvPr/>
          </p:nvPicPr>
          <p:blipFill>
            <a:blip r:embed="rId57">
              <a:extLst>
                <a:ext uri="{28A0092B-C50C-407E-A947-70E740481C1C}">
                  <a14:useLocalDpi xmlns:a14="http://schemas.microsoft.com/office/drawing/2010/main" val="0"/>
                </a:ext>
                <a:ext uri="{96DAC541-7B7A-43D3-8B79-37D633B846F1}">
                  <asvg:svgBlip xmlns:asvg="http://schemas.microsoft.com/office/drawing/2016/SVG/main" r:embed="rId58"/>
                </a:ext>
              </a:extLst>
            </a:blip>
            <a:stretch>
              <a:fillRect/>
            </a:stretch>
          </p:blipFill>
          <p:spPr>
            <a:xfrm>
              <a:off x="6224191" y="5156079"/>
              <a:ext cx="252000" cy="252000"/>
            </a:xfrm>
            <a:prstGeom prst="rect">
              <a:avLst/>
            </a:prstGeom>
          </p:spPr>
        </p:pic>
      </p:grpSp>
      <p:grpSp>
        <p:nvGrpSpPr>
          <p:cNvPr id="153" name="Grupo 152">
            <a:extLst>
              <a:ext uri="{FF2B5EF4-FFF2-40B4-BE49-F238E27FC236}">
                <a16:creationId xmlns:a16="http://schemas.microsoft.com/office/drawing/2014/main" id="{BAF2D8BD-D4ED-4943-9071-B8D31633F70C}"/>
              </a:ext>
            </a:extLst>
          </p:cNvPr>
          <p:cNvGrpSpPr/>
          <p:nvPr/>
        </p:nvGrpSpPr>
        <p:grpSpPr>
          <a:xfrm>
            <a:off x="474338" y="2185251"/>
            <a:ext cx="3033151" cy="292388"/>
            <a:chOff x="474338" y="2185251"/>
            <a:chExt cx="3033151" cy="292388"/>
          </a:xfrm>
        </p:grpSpPr>
        <p:sp>
          <p:nvSpPr>
            <p:cNvPr id="154" name="Content">
              <a:extLst>
                <a:ext uri="{FF2B5EF4-FFF2-40B4-BE49-F238E27FC236}">
                  <a16:creationId xmlns:a16="http://schemas.microsoft.com/office/drawing/2014/main" id="{6D5B1153-DF0D-439B-9055-3A626A7F826F}"/>
                </a:ext>
              </a:extLst>
            </p:cNvPr>
            <p:cNvSpPr txBox="1"/>
            <p:nvPr>
              <p:custDataLst>
                <p:custData r:id="rId16"/>
              </p:custDataLst>
            </p:nvPr>
          </p:nvSpPr>
          <p:spPr>
            <a:xfrm>
              <a:off x="474338" y="2185251"/>
              <a:ext cx="2773516"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Económico</a:t>
              </a:r>
              <a:r>
                <a:rPr lang="en-US" sz="1600" dirty="0">
                  <a:solidFill>
                    <a:srgbClr val="000000"/>
                  </a:solidFill>
                  <a:latin typeface="Raleway" panose="020B0503030101060003" pitchFamily="34" charset="0"/>
                  <a:ea typeface="Segoe UI" pitchFamily="34" charset="0"/>
                  <a:cs typeface="Segoe UI" pitchFamily="34" charset="0"/>
                </a:rPr>
                <a:t> - </a:t>
              </a:r>
              <a:r>
                <a:rPr lang="en-US" sz="1600" dirty="0" err="1">
                  <a:solidFill>
                    <a:srgbClr val="000000"/>
                  </a:solidFill>
                  <a:latin typeface="Raleway" panose="020B0503030101060003" pitchFamily="34" charset="0"/>
                  <a:ea typeface="Segoe UI" pitchFamily="34" charset="0"/>
                  <a:cs typeface="Segoe UI" pitchFamily="34" charset="0"/>
                </a:rPr>
                <a:t>administrativa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56" name="Gráfico 155">
              <a:extLst>
                <a:ext uri="{FF2B5EF4-FFF2-40B4-BE49-F238E27FC236}">
                  <a16:creationId xmlns:a16="http://schemas.microsoft.com/office/drawing/2014/main" id="{010C1FE8-CBA0-46B4-AB7B-DAE5B3A28607}"/>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3255489" y="2199130"/>
              <a:ext cx="252000" cy="252000"/>
            </a:xfrm>
            <a:prstGeom prst="rect">
              <a:avLst/>
            </a:prstGeom>
          </p:spPr>
        </p:pic>
      </p:grpSp>
      <p:sp>
        <p:nvSpPr>
          <p:cNvPr id="118" name="Rectángulo: esquinas redondeadas 117">
            <a:extLst>
              <a:ext uri="{FF2B5EF4-FFF2-40B4-BE49-F238E27FC236}">
                <a16:creationId xmlns:a16="http://schemas.microsoft.com/office/drawing/2014/main" id="{AFE4CCBE-93D6-417A-899F-2650EF53FF71}"/>
              </a:ext>
            </a:extLst>
          </p:cNvPr>
          <p:cNvSpPr/>
          <p:nvPr/>
        </p:nvSpPr>
        <p:spPr>
          <a:xfrm>
            <a:off x="104805" y="684946"/>
            <a:ext cx="2970899" cy="6066801"/>
          </a:xfrm>
          <a:prstGeom prst="roundRect">
            <a:avLst>
              <a:gd name="adj" fmla="val 0"/>
            </a:avLst>
          </a:prstGeom>
          <a:solidFill>
            <a:schemeClr val="tx1">
              <a:lumMod val="85000"/>
              <a:lumOff val="1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5" name="Content">
            <a:extLst>
              <a:ext uri="{FF2B5EF4-FFF2-40B4-BE49-F238E27FC236}">
                <a16:creationId xmlns:a16="http://schemas.microsoft.com/office/drawing/2014/main" id="{F3E29914-A365-4336-B5CE-7AA5DA81C1A4}"/>
              </a:ext>
            </a:extLst>
          </p:cNvPr>
          <p:cNvSpPr txBox="1"/>
          <p:nvPr>
            <p:custDataLst>
              <p:custData r:id="rId4"/>
            </p:custDataLst>
          </p:nvPr>
        </p:nvSpPr>
        <p:spPr>
          <a:xfrm>
            <a:off x="626436" y="852840"/>
            <a:ext cx="1268296" cy="538609"/>
          </a:xfrm>
          <a:prstGeom prst="rect">
            <a:avLst/>
          </a:prstGeom>
          <a:noFill/>
        </p:spPr>
        <p:txBody>
          <a:bodyPr wrap="none" lIns="91440" tIns="18288" rIns="91440" bIns="27432" rtlCol="0" anchor="ctr" anchorCtr="0">
            <a:spAutoFit/>
          </a:bodyPr>
          <a:lstStyle/>
          <a:p>
            <a:r>
              <a:rPr lang="en-US" sz="3200" dirty="0" err="1">
                <a:solidFill>
                  <a:schemeClr val="bg1"/>
                </a:solidFill>
                <a:latin typeface="Raleway" panose="020B0503030101060003" pitchFamily="34" charset="0"/>
                <a:ea typeface="Segoe UI" pitchFamily="34" charset="0"/>
                <a:cs typeface="Segoe UI" pitchFamily="34" charset="0"/>
              </a:rPr>
              <a:t>Menú</a:t>
            </a:r>
            <a:endParaRPr lang="en-US" sz="3200" dirty="0">
              <a:solidFill>
                <a:schemeClr val="bg1"/>
              </a:solidFill>
              <a:latin typeface="Raleway" panose="020B0503030101060003" pitchFamily="34" charset="0"/>
              <a:ea typeface="Segoe UI" pitchFamily="34" charset="0"/>
              <a:cs typeface="Segoe UI" pitchFamily="34" charset="0"/>
            </a:endParaRPr>
          </a:p>
        </p:txBody>
      </p:sp>
      <p:pic>
        <p:nvPicPr>
          <p:cNvPr id="126" name="Imagen 125">
            <a:hlinkClick r:id="" action="ppaction://noaction"/>
            <a:extLst>
              <a:ext uri="{FF2B5EF4-FFF2-40B4-BE49-F238E27FC236}">
                <a16:creationId xmlns:a16="http://schemas.microsoft.com/office/drawing/2014/main" id="{585F7AED-6C5A-49E6-809A-D60C293DD1F7}"/>
              </a:ext>
            </a:extLst>
          </p:cNvPr>
          <p:cNvPicPr>
            <a:picLocks noChangeAspect="1"/>
          </p:cNvPicPr>
          <p:nvPr/>
        </p:nvPicPr>
        <p:blipFill>
          <a:blip r:embed="rId50">
            <a:lum bright="70000" contrast="-70000"/>
            <a:extLst>
              <a:ext uri="{28A0092B-C50C-407E-A947-70E740481C1C}">
                <a14:useLocalDpi xmlns:a14="http://schemas.microsoft.com/office/drawing/2010/main" val="0"/>
              </a:ext>
            </a:extLst>
          </a:blip>
          <a:stretch>
            <a:fillRect/>
          </a:stretch>
        </p:blipFill>
        <p:spPr>
          <a:xfrm>
            <a:off x="355272" y="972004"/>
            <a:ext cx="308438" cy="308438"/>
          </a:xfrm>
          <a:prstGeom prst="rect">
            <a:avLst/>
          </a:prstGeom>
        </p:spPr>
      </p:pic>
      <p:sp>
        <p:nvSpPr>
          <p:cNvPr id="127" name="Content">
            <a:hlinkClick r:id="rId61" action="ppaction://hlinksldjump"/>
            <a:extLst>
              <a:ext uri="{FF2B5EF4-FFF2-40B4-BE49-F238E27FC236}">
                <a16:creationId xmlns:a16="http://schemas.microsoft.com/office/drawing/2014/main" id="{8BAF4055-A6A3-43F5-8325-FB2EEEE06791}"/>
              </a:ext>
            </a:extLst>
          </p:cNvPr>
          <p:cNvSpPr txBox="1"/>
          <p:nvPr>
            <p:custDataLst>
              <p:custData r:id="rId5"/>
            </p:custDataLst>
          </p:nvPr>
        </p:nvSpPr>
        <p:spPr>
          <a:xfrm>
            <a:off x="255982" y="2184605"/>
            <a:ext cx="777777" cy="323165"/>
          </a:xfrm>
          <a:prstGeom prst="rect">
            <a:avLst/>
          </a:prstGeom>
          <a:noFill/>
        </p:spPr>
        <p:txBody>
          <a:bodyPr wrap="none" lIns="91440" tIns="18288" rIns="91440" bIns="27432" rtlCol="0" anchor="ctr" anchorCtr="0">
            <a:spAutoFit/>
          </a:bodyPr>
          <a:lstStyle/>
          <a:p>
            <a:r>
              <a:rPr lang="en-US" b="1" dirty="0" err="1">
                <a:solidFill>
                  <a:srgbClr val="69C000"/>
                </a:solidFill>
                <a:latin typeface="Raleway" panose="020B0503030101060003" pitchFamily="34" charset="0"/>
                <a:ea typeface="Segoe UI" pitchFamily="34" charset="0"/>
                <a:cs typeface="Segoe UI" pitchFamily="34" charset="0"/>
              </a:rPr>
              <a:t>Inicio</a:t>
            </a:r>
            <a:endParaRPr lang="en-US" b="1" dirty="0">
              <a:solidFill>
                <a:srgbClr val="69C000"/>
              </a:solidFill>
              <a:latin typeface="Raleway" panose="020B0503030101060003" pitchFamily="34" charset="0"/>
              <a:ea typeface="Segoe UI" pitchFamily="34" charset="0"/>
              <a:cs typeface="Segoe UI" pitchFamily="34" charset="0"/>
            </a:endParaRPr>
          </a:p>
        </p:txBody>
      </p:sp>
      <p:sp>
        <p:nvSpPr>
          <p:cNvPr id="128" name="Content">
            <a:hlinkClick r:id="rId62" action="ppaction://hlinksldjump"/>
            <a:extLst>
              <a:ext uri="{FF2B5EF4-FFF2-40B4-BE49-F238E27FC236}">
                <a16:creationId xmlns:a16="http://schemas.microsoft.com/office/drawing/2014/main" id="{F549008E-2A74-40AD-8D0C-696E2F5808BA}"/>
              </a:ext>
            </a:extLst>
          </p:cNvPr>
          <p:cNvSpPr txBox="1"/>
          <p:nvPr>
            <p:custDataLst>
              <p:custData r:id="rId6"/>
            </p:custDataLst>
          </p:nvPr>
        </p:nvSpPr>
        <p:spPr>
          <a:xfrm>
            <a:off x="251117" y="2508099"/>
            <a:ext cx="1436612" cy="323165"/>
          </a:xfrm>
          <a:prstGeom prst="rect">
            <a:avLst/>
          </a:prstGeom>
          <a:noFill/>
        </p:spPr>
        <p:txBody>
          <a:bodyPr wrap="none" lIns="91440" tIns="18288" rIns="91440" bIns="27432" rtlCol="0" anchor="ctr" anchorCtr="0">
            <a:spAutoFit/>
          </a:bodyPr>
          <a:lstStyle/>
          <a:p>
            <a:r>
              <a:rPr lang="en-US" dirty="0" err="1">
                <a:solidFill>
                  <a:schemeClr val="bg1"/>
                </a:solidFill>
                <a:latin typeface="Raleway" panose="020B0503030101060003" pitchFamily="34" charset="0"/>
                <a:ea typeface="Segoe UI" pitchFamily="34" charset="0"/>
                <a:cs typeface="Segoe UI" pitchFamily="34" charset="0"/>
              </a:rPr>
              <a:t>Estadísticas</a:t>
            </a:r>
            <a:endParaRPr lang="en-US" dirty="0">
              <a:solidFill>
                <a:schemeClr val="bg1"/>
              </a:solidFill>
              <a:latin typeface="Raleway" panose="020B0503030101060003" pitchFamily="34" charset="0"/>
              <a:ea typeface="Segoe UI" pitchFamily="34" charset="0"/>
              <a:cs typeface="Segoe UI" pitchFamily="34" charset="0"/>
            </a:endParaRPr>
          </a:p>
        </p:txBody>
      </p:sp>
      <p:sp>
        <p:nvSpPr>
          <p:cNvPr id="129" name="Content">
            <a:extLst>
              <a:ext uri="{FF2B5EF4-FFF2-40B4-BE49-F238E27FC236}">
                <a16:creationId xmlns:a16="http://schemas.microsoft.com/office/drawing/2014/main" id="{8BB4CEA8-00A3-42FF-8D04-1E82826C8ED9}"/>
              </a:ext>
            </a:extLst>
          </p:cNvPr>
          <p:cNvSpPr txBox="1"/>
          <p:nvPr>
            <p:custDataLst>
              <p:custData r:id="rId7"/>
            </p:custDataLst>
          </p:nvPr>
        </p:nvSpPr>
        <p:spPr>
          <a:xfrm>
            <a:off x="262285" y="2816671"/>
            <a:ext cx="2361544" cy="323165"/>
          </a:xfrm>
          <a:prstGeom prst="rect">
            <a:avLst/>
          </a:prstGeom>
          <a:noFill/>
        </p:spPr>
        <p:txBody>
          <a:bodyPr wrap="none" lIns="91440" tIns="18288" rIns="91440" bIns="27432" rtlCol="0" anchor="ctr" anchorCtr="0">
            <a:spAutoFit/>
          </a:bodyPr>
          <a:lstStyle/>
          <a:p>
            <a:r>
              <a:rPr lang="en-US" dirty="0">
                <a:solidFill>
                  <a:schemeClr val="bg1"/>
                </a:solidFill>
                <a:latin typeface="Raleway" panose="020B0503030101060003" pitchFamily="34" charset="0"/>
                <a:ea typeface="Segoe UI" pitchFamily="34" charset="0"/>
                <a:cs typeface="Segoe UI" pitchFamily="34" charset="0"/>
              </a:rPr>
              <a:t>Personal </a:t>
            </a:r>
            <a:r>
              <a:rPr lang="en-US" dirty="0" err="1">
                <a:solidFill>
                  <a:schemeClr val="bg1"/>
                </a:solidFill>
                <a:latin typeface="Raleway" panose="020B0503030101060003" pitchFamily="34" charset="0"/>
                <a:ea typeface="Segoe UI" pitchFamily="34" charset="0"/>
                <a:cs typeface="Segoe UI" pitchFamily="34" charset="0"/>
              </a:rPr>
              <a:t>académico</a:t>
            </a:r>
            <a:endParaRPr lang="en-US" dirty="0">
              <a:solidFill>
                <a:schemeClr val="bg1"/>
              </a:solidFill>
              <a:latin typeface="Raleway" panose="020B0503030101060003" pitchFamily="34" charset="0"/>
              <a:ea typeface="Segoe UI" pitchFamily="34" charset="0"/>
              <a:cs typeface="Segoe UI" pitchFamily="34" charset="0"/>
            </a:endParaRPr>
          </a:p>
        </p:txBody>
      </p:sp>
      <p:sp>
        <p:nvSpPr>
          <p:cNvPr id="130" name="Content">
            <a:hlinkClick r:id="rId63" action="ppaction://hlinksldjump"/>
            <a:extLst>
              <a:ext uri="{FF2B5EF4-FFF2-40B4-BE49-F238E27FC236}">
                <a16:creationId xmlns:a16="http://schemas.microsoft.com/office/drawing/2014/main" id="{38B0F600-E114-4D22-B6F1-FD1CC7265BE9}"/>
              </a:ext>
            </a:extLst>
          </p:cNvPr>
          <p:cNvSpPr txBox="1"/>
          <p:nvPr>
            <p:custDataLst>
              <p:custData r:id="rId8"/>
            </p:custDataLst>
          </p:nvPr>
        </p:nvSpPr>
        <p:spPr>
          <a:xfrm>
            <a:off x="258815" y="3124477"/>
            <a:ext cx="1061509" cy="323165"/>
          </a:xfrm>
          <a:prstGeom prst="rect">
            <a:avLst/>
          </a:prstGeom>
          <a:noFill/>
        </p:spPr>
        <p:txBody>
          <a:bodyPr wrap="none" lIns="91440" tIns="18288" rIns="91440" bIns="27432" rtlCol="0" anchor="ctr" anchorCtr="0">
            <a:spAutoFit/>
          </a:bodyPr>
          <a:lstStyle/>
          <a:p>
            <a:r>
              <a:rPr lang="en-US" dirty="0" err="1">
                <a:solidFill>
                  <a:schemeClr val="bg1"/>
                </a:solidFill>
                <a:latin typeface="Raleway" panose="020B0503030101060003" pitchFamily="34" charset="0"/>
                <a:ea typeface="Segoe UI" pitchFamily="34" charset="0"/>
                <a:cs typeface="Segoe UI" pitchFamily="34" charset="0"/>
              </a:rPr>
              <a:t>Proceso</a:t>
            </a:r>
            <a:endParaRPr lang="en-US" dirty="0">
              <a:solidFill>
                <a:schemeClr val="bg1"/>
              </a:solidFill>
              <a:latin typeface="Raleway" panose="020B0503030101060003" pitchFamily="34" charset="0"/>
              <a:ea typeface="Segoe UI" pitchFamily="34" charset="0"/>
              <a:cs typeface="Segoe UI" pitchFamily="34" charset="0"/>
            </a:endParaRPr>
          </a:p>
        </p:txBody>
      </p:sp>
      <p:pic>
        <p:nvPicPr>
          <p:cNvPr id="12" name="Gráfico 11">
            <a:extLst>
              <a:ext uri="{FF2B5EF4-FFF2-40B4-BE49-F238E27FC236}">
                <a16:creationId xmlns:a16="http://schemas.microsoft.com/office/drawing/2014/main" id="{6947AB0F-1917-4EEA-BF22-55C8BE5E87D5}"/>
              </a:ext>
            </a:extLst>
          </p:cNvPr>
          <p:cNvPicPr>
            <a:picLocks noChangeAspect="1"/>
          </p:cNvPicPr>
          <p:nvPr/>
        </p:nvPicPr>
        <p:blipFill>
          <a:blip r:embed="rId64">
            <a:extLst>
              <a:ext uri="{28A0092B-C50C-407E-A947-70E740481C1C}">
                <a14:useLocalDpi xmlns:a14="http://schemas.microsoft.com/office/drawing/2010/main" val="0"/>
              </a:ext>
              <a:ext uri="{96DAC541-7B7A-43D3-8B79-37D633B846F1}">
                <asvg:svgBlip xmlns:asvg="http://schemas.microsoft.com/office/drawing/2016/SVG/main" r:embed="rId65"/>
              </a:ext>
            </a:extLst>
          </a:blip>
          <a:stretch>
            <a:fillRect/>
          </a:stretch>
        </p:blipFill>
        <p:spPr>
          <a:xfrm>
            <a:off x="258815" y="1469911"/>
            <a:ext cx="540000" cy="540000"/>
          </a:xfrm>
          <a:prstGeom prst="rect">
            <a:avLst/>
          </a:prstGeom>
        </p:spPr>
      </p:pic>
      <p:sp>
        <p:nvSpPr>
          <p:cNvPr id="131" name="Content">
            <a:extLst>
              <a:ext uri="{FF2B5EF4-FFF2-40B4-BE49-F238E27FC236}">
                <a16:creationId xmlns:a16="http://schemas.microsoft.com/office/drawing/2014/main" id="{E7354272-8916-486F-833A-DEB7792DDEC2}"/>
              </a:ext>
            </a:extLst>
          </p:cNvPr>
          <p:cNvSpPr txBox="1"/>
          <p:nvPr>
            <p:custDataLst>
              <p:custData r:id="rId9"/>
            </p:custDataLst>
          </p:nvPr>
        </p:nvSpPr>
        <p:spPr>
          <a:xfrm>
            <a:off x="834109" y="1435047"/>
            <a:ext cx="1393330" cy="323165"/>
          </a:xfrm>
          <a:prstGeom prst="rect">
            <a:avLst/>
          </a:prstGeom>
          <a:noFill/>
        </p:spPr>
        <p:txBody>
          <a:bodyPr wrap="none" lIns="91440" tIns="18288" rIns="91440" bIns="27432" rtlCol="0" anchor="ctr" anchorCtr="0">
            <a:spAutoFit/>
          </a:bodyPr>
          <a:lstStyle/>
          <a:p>
            <a:r>
              <a:rPr lang="en-US" dirty="0">
                <a:solidFill>
                  <a:schemeClr val="bg1"/>
                </a:solidFill>
                <a:latin typeface="Raleway" panose="020B0503030101060003" pitchFamily="34" charset="0"/>
                <a:ea typeface="Segoe UI" pitchFamily="34" charset="0"/>
                <a:cs typeface="Segoe UI" pitchFamily="34" charset="0"/>
              </a:rPr>
              <a:t>Irma García</a:t>
            </a:r>
          </a:p>
        </p:txBody>
      </p:sp>
      <p:sp>
        <p:nvSpPr>
          <p:cNvPr id="132" name="Content">
            <a:extLst>
              <a:ext uri="{FF2B5EF4-FFF2-40B4-BE49-F238E27FC236}">
                <a16:creationId xmlns:a16="http://schemas.microsoft.com/office/drawing/2014/main" id="{2F178E31-7F84-4E16-851A-C0EEB3E3923A}"/>
              </a:ext>
            </a:extLst>
          </p:cNvPr>
          <p:cNvSpPr txBox="1"/>
          <p:nvPr>
            <p:custDataLst>
              <p:custData r:id="rId10"/>
            </p:custDataLst>
          </p:nvPr>
        </p:nvSpPr>
        <p:spPr>
          <a:xfrm>
            <a:off x="832529" y="1714949"/>
            <a:ext cx="1580882" cy="353943"/>
          </a:xfrm>
          <a:prstGeom prst="rect">
            <a:avLst/>
          </a:prstGeom>
          <a:noFill/>
        </p:spPr>
        <p:txBody>
          <a:bodyPr wrap="none" lIns="91440" tIns="18288" rIns="91440" bIns="27432" rtlCol="0" anchor="ctr" anchorCtr="0">
            <a:spAutoFit/>
          </a:bodyPr>
          <a:lstStyle/>
          <a:p>
            <a:r>
              <a:rPr lang="en-US" sz="1000" dirty="0" err="1">
                <a:solidFill>
                  <a:schemeClr val="bg1"/>
                </a:solidFill>
                <a:latin typeface="Raleway" panose="020B0503030101060003" pitchFamily="34" charset="0"/>
                <a:ea typeface="Segoe UI" pitchFamily="34" charset="0"/>
                <a:cs typeface="Segoe UI" pitchFamily="34" charset="0"/>
              </a:rPr>
              <a:t>Jefa</a:t>
            </a:r>
            <a:r>
              <a:rPr lang="en-US" sz="1000" dirty="0">
                <a:solidFill>
                  <a:schemeClr val="bg1"/>
                </a:solidFill>
                <a:latin typeface="Raleway" panose="020B0503030101060003" pitchFamily="34" charset="0"/>
                <a:ea typeface="Segoe UI" pitchFamily="34" charset="0"/>
                <a:cs typeface="Segoe UI" pitchFamily="34" charset="0"/>
              </a:rPr>
              <a:t> del </a:t>
            </a:r>
            <a:r>
              <a:rPr lang="en-US" sz="1000" dirty="0" err="1">
                <a:solidFill>
                  <a:schemeClr val="bg1"/>
                </a:solidFill>
                <a:latin typeface="Raleway" panose="020B0503030101060003" pitchFamily="34" charset="0"/>
                <a:ea typeface="Segoe UI" pitchFamily="34" charset="0"/>
                <a:cs typeface="Segoe UI" pitchFamily="34" charset="0"/>
              </a:rPr>
              <a:t>departamento</a:t>
            </a:r>
            <a:r>
              <a:rPr lang="en-US" sz="1000" dirty="0">
                <a:solidFill>
                  <a:schemeClr val="bg1"/>
                </a:solidFill>
                <a:latin typeface="Raleway" panose="020B0503030101060003" pitchFamily="34" charset="0"/>
                <a:ea typeface="Segoe UI" pitchFamily="34" charset="0"/>
                <a:cs typeface="Segoe UI" pitchFamily="34" charset="0"/>
              </a:rPr>
              <a:t> </a:t>
            </a:r>
          </a:p>
          <a:p>
            <a:r>
              <a:rPr lang="en-US" sz="1000" dirty="0">
                <a:solidFill>
                  <a:schemeClr val="bg1"/>
                </a:solidFill>
                <a:latin typeface="Raleway" panose="020B0503030101060003" pitchFamily="34" charset="0"/>
                <a:ea typeface="Segoe UI" pitchFamily="34" charset="0"/>
                <a:cs typeface="Segoe UI" pitchFamily="34" charset="0"/>
              </a:rPr>
              <a:t>de Desarrollo curricular</a:t>
            </a:r>
          </a:p>
        </p:txBody>
      </p:sp>
      <p:pic>
        <p:nvPicPr>
          <p:cNvPr id="139" name="Gráfico 138">
            <a:extLst>
              <a:ext uri="{FF2B5EF4-FFF2-40B4-BE49-F238E27FC236}">
                <a16:creationId xmlns:a16="http://schemas.microsoft.com/office/drawing/2014/main" id="{4BDC8B9E-6DE1-4B92-AA12-230AB23F9FC0}"/>
              </a:ext>
            </a:extLst>
          </p:cNvPr>
          <p:cNvPicPr>
            <a:picLocks noChangeAspect="1"/>
          </p:cNvPicPr>
          <p:nvPr/>
        </p:nvPicPr>
        <p:blipFill>
          <a:blip r:embed="rId66">
            <a:extLst>
              <a:ext uri="{28A0092B-C50C-407E-A947-70E740481C1C}">
                <a14:useLocalDpi xmlns:a14="http://schemas.microsoft.com/office/drawing/2010/main" val="0"/>
              </a:ext>
              <a:ext uri="{96DAC541-7B7A-43D3-8B79-37D633B846F1}">
                <asvg:svgBlip xmlns:asvg="http://schemas.microsoft.com/office/drawing/2016/SVG/main" r:embed="rId67"/>
              </a:ext>
            </a:extLst>
          </a:blip>
          <a:stretch>
            <a:fillRect/>
          </a:stretch>
        </p:blipFill>
        <p:spPr>
          <a:xfrm>
            <a:off x="2585543" y="1470629"/>
            <a:ext cx="252000" cy="252000"/>
          </a:xfrm>
          <a:prstGeom prst="rect">
            <a:avLst/>
          </a:prstGeom>
        </p:spPr>
      </p:pic>
      <p:cxnSp>
        <p:nvCxnSpPr>
          <p:cNvPr id="149" name="Conector recto 148">
            <a:extLst>
              <a:ext uri="{FF2B5EF4-FFF2-40B4-BE49-F238E27FC236}">
                <a16:creationId xmlns:a16="http://schemas.microsoft.com/office/drawing/2014/main" id="{78584212-69A8-4448-8AC0-813481F82DE6}"/>
              </a:ext>
            </a:extLst>
          </p:cNvPr>
          <p:cNvCxnSpPr>
            <a:cxnSpLocks/>
          </p:cNvCxnSpPr>
          <p:nvPr/>
        </p:nvCxnSpPr>
        <p:spPr>
          <a:xfrm>
            <a:off x="315219" y="3514418"/>
            <a:ext cx="2520000"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52" name="Content">
            <a:extLst>
              <a:ext uri="{FF2B5EF4-FFF2-40B4-BE49-F238E27FC236}">
                <a16:creationId xmlns:a16="http://schemas.microsoft.com/office/drawing/2014/main" id="{4CD1A6D0-5F9E-425C-B971-652DA0B6B39B}"/>
              </a:ext>
            </a:extLst>
          </p:cNvPr>
          <p:cNvSpPr txBox="1"/>
          <p:nvPr>
            <p:custDataLst>
              <p:custData r:id="rId11"/>
            </p:custDataLst>
          </p:nvPr>
        </p:nvSpPr>
        <p:spPr>
          <a:xfrm>
            <a:off x="258815" y="3582194"/>
            <a:ext cx="2153154" cy="323165"/>
          </a:xfrm>
          <a:prstGeom prst="rect">
            <a:avLst/>
          </a:prstGeom>
          <a:noFill/>
        </p:spPr>
        <p:txBody>
          <a:bodyPr wrap="none" lIns="91440" tIns="18288" rIns="91440" bIns="27432" rtlCol="0" anchor="ctr" anchorCtr="0">
            <a:spAutoFit/>
          </a:bodyPr>
          <a:lstStyle/>
          <a:p>
            <a:r>
              <a:rPr lang="en-US" dirty="0">
                <a:solidFill>
                  <a:schemeClr val="bg1"/>
                </a:solidFill>
                <a:latin typeface="Raleway" panose="020B0503030101060003" pitchFamily="34" charset="0"/>
                <a:ea typeface="Segoe UI" pitchFamily="34" charset="0"/>
                <a:cs typeface="Segoe UI" pitchFamily="34" charset="0"/>
              </a:rPr>
              <a:t>Manual de </a:t>
            </a:r>
            <a:r>
              <a:rPr lang="en-US" dirty="0" err="1">
                <a:solidFill>
                  <a:schemeClr val="bg1"/>
                </a:solidFill>
                <a:latin typeface="Raleway" panose="020B0503030101060003" pitchFamily="34" charset="0"/>
                <a:ea typeface="Segoe UI" pitchFamily="34" charset="0"/>
                <a:cs typeface="Segoe UI" pitchFamily="34" charset="0"/>
              </a:rPr>
              <a:t>usuario</a:t>
            </a:r>
            <a:endParaRPr lang="en-US" dirty="0">
              <a:solidFill>
                <a:schemeClr val="bg1"/>
              </a:solidFill>
              <a:latin typeface="Raleway" panose="020B0503030101060003" pitchFamily="34" charset="0"/>
              <a:ea typeface="Segoe UI" pitchFamily="34" charset="0"/>
              <a:cs typeface="Segoe UI" pitchFamily="34" charset="0"/>
            </a:endParaRPr>
          </a:p>
        </p:txBody>
      </p:sp>
      <p:grpSp>
        <p:nvGrpSpPr>
          <p:cNvPr id="158" name="Grupo 157">
            <a:extLst>
              <a:ext uri="{FF2B5EF4-FFF2-40B4-BE49-F238E27FC236}">
                <a16:creationId xmlns:a16="http://schemas.microsoft.com/office/drawing/2014/main" id="{EC85A456-9E7A-43F3-9D82-0473E153322D}"/>
              </a:ext>
            </a:extLst>
          </p:cNvPr>
          <p:cNvGrpSpPr/>
          <p:nvPr/>
        </p:nvGrpSpPr>
        <p:grpSpPr>
          <a:xfrm>
            <a:off x="3659060" y="2185708"/>
            <a:ext cx="1280551" cy="292388"/>
            <a:chOff x="3659060" y="2185708"/>
            <a:chExt cx="1280551" cy="292388"/>
          </a:xfrm>
        </p:grpSpPr>
        <p:sp>
          <p:nvSpPr>
            <p:cNvPr id="169" name="Content">
              <a:extLst>
                <a:ext uri="{FF2B5EF4-FFF2-40B4-BE49-F238E27FC236}">
                  <a16:creationId xmlns:a16="http://schemas.microsoft.com/office/drawing/2014/main" id="{7C0DB46B-77BA-4A96-8042-C95239362149}"/>
                </a:ext>
              </a:extLst>
            </p:cNvPr>
            <p:cNvSpPr txBox="1"/>
            <p:nvPr>
              <p:custDataLst>
                <p:custData r:id="rId15"/>
              </p:custDataLst>
            </p:nvPr>
          </p:nvSpPr>
          <p:spPr>
            <a:xfrm>
              <a:off x="3659060" y="2185708"/>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70" name="Gráfico 169">
              <a:extLst>
                <a:ext uri="{FF2B5EF4-FFF2-40B4-BE49-F238E27FC236}">
                  <a16:creationId xmlns:a16="http://schemas.microsoft.com/office/drawing/2014/main" id="{7DE61C6A-0332-4CE7-A702-F21E166AB2BA}"/>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4687611" y="2199587"/>
              <a:ext cx="252000" cy="252000"/>
            </a:xfrm>
            <a:prstGeom prst="rect">
              <a:avLst/>
            </a:prstGeom>
          </p:spPr>
        </p:pic>
      </p:grpSp>
      <p:grpSp>
        <p:nvGrpSpPr>
          <p:cNvPr id="171" name="Grupo 170">
            <a:extLst>
              <a:ext uri="{FF2B5EF4-FFF2-40B4-BE49-F238E27FC236}">
                <a16:creationId xmlns:a16="http://schemas.microsoft.com/office/drawing/2014/main" id="{7A1F619E-5ACA-4CA6-B0FB-A82C46395F51}"/>
              </a:ext>
            </a:extLst>
          </p:cNvPr>
          <p:cNvGrpSpPr/>
          <p:nvPr/>
        </p:nvGrpSpPr>
        <p:grpSpPr>
          <a:xfrm>
            <a:off x="5134279" y="2185708"/>
            <a:ext cx="1280551" cy="292388"/>
            <a:chOff x="5134279" y="2185708"/>
            <a:chExt cx="1280551" cy="292388"/>
          </a:xfrm>
        </p:grpSpPr>
        <p:sp>
          <p:nvSpPr>
            <p:cNvPr id="172" name="Content">
              <a:extLst>
                <a:ext uri="{FF2B5EF4-FFF2-40B4-BE49-F238E27FC236}">
                  <a16:creationId xmlns:a16="http://schemas.microsoft.com/office/drawing/2014/main" id="{835B18B0-AF7A-444B-8434-86927CEF731A}"/>
                </a:ext>
              </a:extLst>
            </p:cNvPr>
            <p:cNvSpPr txBox="1"/>
            <p:nvPr>
              <p:custDataLst>
                <p:custData r:id="rId14"/>
              </p:custDataLst>
            </p:nvPr>
          </p:nvSpPr>
          <p:spPr>
            <a:xfrm>
              <a:off x="5134279" y="2185708"/>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73" name="Gráfico 172">
              <a:extLst>
                <a:ext uri="{FF2B5EF4-FFF2-40B4-BE49-F238E27FC236}">
                  <a16:creationId xmlns:a16="http://schemas.microsoft.com/office/drawing/2014/main" id="{72EBD6F3-360D-479C-A3C1-765073B67A64}"/>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6162830" y="2199587"/>
              <a:ext cx="252000" cy="252000"/>
            </a:xfrm>
            <a:prstGeom prst="rect">
              <a:avLst/>
            </a:prstGeom>
          </p:spPr>
        </p:pic>
      </p:grpSp>
      <p:grpSp>
        <p:nvGrpSpPr>
          <p:cNvPr id="174" name="Grupo 173">
            <a:extLst>
              <a:ext uri="{FF2B5EF4-FFF2-40B4-BE49-F238E27FC236}">
                <a16:creationId xmlns:a16="http://schemas.microsoft.com/office/drawing/2014/main" id="{C130D5E6-939C-44BA-B09D-08AB87A0477F}"/>
              </a:ext>
            </a:extLst>
          </p:cNvPr>
          <p:cNvGrpSpPr/>
          <p:nvPr/>
        </p:nvGrpSpPr>
        <p:grpSpPr>
          <a:xfrm>
            <a:off x="6720178" y="2185708"/>
            <a:ext cx="1684411" cy="292388"/>
            <a:chOff x="6720178" y="2185708"/>
            <a:chExt cx="1684411" cy="292388"/>
          </a:xfrm>
        </p:grpSpPr>
        <p:sp>
          <p:nvSpPr>
            <p:cNvPr id="175" name="Content">
              <a:extLst>
                <a:ext uri="{FF2B5EF4-FFF2-40B4-BE49-F238E27FC236}">
                  <a16:creationId xmlns:a16="http://schemas.microsoft.com/office/drawing/2014/main" id="{8033884D-0BBB-43FA-8455-EBAA483B5F24}"/>
                </a:ext>
              </a:extLst>
            </p:cNvPr>
            <p:cNvSpPr txBox="1"/>
            <p:nvPr>
              <p:custDataLst>
                <p:custData r:id="rId13"/>
              </p:custDataLst>
            </p:nvPr>
          </p:nvSpPr>
          <p:spPr>
            <a:xfrm>
              <a:off x="6720178" y="2185708"/>
              <a:ext cx="1391728"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Escolarizado</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76" name="Gráfico 175">
              <a:extLst>
                <a:ext uri="{FF2B5EF4-FFF2-40B4-BE49-F238E27FC236}">
                  <a16:creationId xmlns:a16="http://schemas.microsoft.com/office/drawing/2014/main" id="{82DC0787-C4AB-4192-8F59-F6354FF42445}"/>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8152589" y="2199587"/>
              <a:ext cx="252000" cy="252000"/>
            </a:xfrm>
            <a:prstGeom prst="rect">
              <a:avLst/>
            </a:prstGeom>
          </p:spPr>
        </p:pic>
      </p:grpSp>
      <p:grpSp>
        <p:nvGrpSpPr>
          <p:cNvPr id="177" name="Grupo 176">
            <a:extLst>
              <a:ext uri="{FF2B5EF4-FFF2-40B4-BE49-F238E27FC236}">
                <a16:creationId xmlns:a16="http://schemas.microsoft.com/office/drawing/2014/main" id="{04A5FCCB-D733-442D-B5BD-A39A2592C074}"/>
              </a:ext>
            </a:extLst>
          </p:cNvPr>
          <p:cNvGrpSpPr/>
          <p:nvPr/>
        </p:nvGrpSpPr>
        <p:grpSpPr>
          <a:xfrm>
            <a:off x="8671476" y="2178936"/>
            <a:ext cx="1280551" cy="292388"/>
            <a:chOff x="3659060" y="2185708"/>
            <a:chExt cx="1280551" cy="292388"/>
          </a:xfrm>
        </p:grpSpPr>
        <p:sp>
          <p:nvSpPr>
            <p:cNvPr id="178" name="Content">
              <a:extLst>
                <a:ext uri="{FF2B5EF4-FFF2-40B4-BE49-F238E27FC236}">
                  <a16:creationId xmlns:a16="http://schemas.microsoft.com/office/drawing/2014/main" id="{ED9A7324-21C9-4FC6-A1BA-1E5DC4D47E7B}"/>
                </a:ext>
              </a:extLst>
            </p:cNvPr>
            <p:cNvSpPr txBox="1"/>
            <p:nvPr>
              <p:custDataLst>
                <p:custData r:id="rId12"/>
              </p:custDataLst>
            </p:nvPr>
          </p:nvSpPr>
          <p:spPr>
            <a:xfrm>
              <a:off x="3659060" y="2185708"/>
              <a:ext cx="838691"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Diseño</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79" name="Gráfico 178">
              <a:extLst>
                <a:ext uri="{FF2B5EF4-FFF2-40B4-BE49-F238E27FC236}">
                  <a16:creationId xmlns:a16="http://schemas.microsoft.com/office/drawing/2014/main" id="{4BCCA25E-9525-4535-A0E3-F6D811EEE728}"/>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4687611" y="2199587"/>
              <a:ext cx="252000" cy="252000"/>
            </a:xfrm>
            <a:prstGeom prst="rect">
              <a:avLst/>
            </a:prstGeom>
          </p:spPr>
        </p:pic>
      </p:grpSp>
    </p:spTree>
    <p:extLst>
      <p:ext uri="{BB962C8B-B14F-4D97-AF65-F5344CB8AC3E}">
        <p14:creationId xmlns:p14="http://schemas.microsoft.com/office/powerpoint/2010/main" val="37343105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38"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39"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40"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41"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42"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43"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4442242"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Proyectos</a:t>
            </a:r>
            <a:r>
              <a:rPr lang="en-US" sz="3200" dirty="0">
                <a:solidFill>
                  <a:srgbClr val="000000"/>
                </a:solidFill>
                <a:latin typeface="Raleway" panose="020B0503030101060003" pitchFamily="34" charset="0"/>
                <a:ea typeface="Segoe UI" pitchFamily="34" charset="0"/>
                <a:cs typeface="Segoe UI" pitchFamily="34" charset="0"/>
              </a:rPr>
              <a:t> </a:t>
            </a:r>
            <a:r>
              <a:rPr lang="en-US" sz="3200" dirty="0" err="1">
                <a:solidFill>
                  <a:srgbClr val="000000"/>
                </a:solidFill>
                <a:latin typeface="Raleway" panose="020B0503030101060003" pitchFamily="34" charset="0"/>
                <a:ea typeface="Segoe UI" pitchFamily="34" charset="0"/>
                <a:cs typeface="Segoe UI" pitchFamily="34" charset="0"/>
              </a:rPr>
              <a:t>curriculares</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44">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grpSp>
        <p:nvGrpSpPr>
          <p:cNvPr id="88" name="Grupo 87">
            <a:extLst>
              <a:ext uri="{FF2B5EF4-FFF2-40B4-BE49-F238E27FC236}">
                <a16:creationId xmlns:a16="http://schemas.microsoft.com/office/drawing/2014/main" id="{A09E1EA0-7C0F-482C-8077-E61874EBBB2F}"/>
              </a:ext>
            </a:extLst>
          </p:cNvPr>
          <p:cNvGrpSpPr/>
          <p:nvPr>
            <p:custDataLst>
              <p:custData r:id="rId3"/>
            </p:custDataLst>
          </p:nvPr>
        </p:nvGrpSpPr>
        <p:grpSpPr>
          <a:xfrm>
            <a:off x="474338" y="1597230"/>
            <a:ext cx="2616422" cy="292388"/>
            <a:chOff x="3090190" y="2778012"/>
            <a:chExt cx="2616422" cy="292388"/>
          </a:xfrm>
        </p:grpSpPr>
        <p:sp>
          <p:nvSpPr>
            <p:cNvPr id="83" name="Rectángulo: esquinas redondeadas 82">
              <a:extLst>
                <a:ext uri="{FF2B5EF4-FFF2-40B4-BE49-F238E27FC236}">
                  <a16:creationId xmlns:a16="http://schemas.microsoft.com/office/drawing/2014/main" id="{D5803CCB-F0B6-4ED3-B69F-660853E2BCE0}"/>
                </a:ext>
              </a:extLst>
            </p:cNvPr>
            <p:cNvSpPr/>
            <p:nvPr/>
          </p:nvSpPr>
          <p:spPr>
            <a:xfrm>
              <a:off x="3090190" y="2778012"/>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4" name="Content">
              <a:extLst>
                <a:ext uri="{FF2B5EF4-FFF2-40B4-BE49-F238E27FC236}">
                  <a16:creationId xmlns:a16="http://schemas.microsoft.com/office/drawing/2014/main" id="{F6E8F041-6233-4BEC-9F28-FAF5FC9956FD}"/>
                </a:ext>
              </a:extLst>
            </p:cNvPr>
            <p:cNvSpPr txBox="1"/>
            <p:nvPr>
              <p:custDataLst>
                <p:custData r:id="rId35"/>
              </p:custDataLst>
            </p:nvPr>
          </p:nvSpPr>
          <p:spPr>
            <a:xfrm>
              <a:off x="3090190" y="2778012"/>
              <a:ext cx="2316796" cy="292388"/>
            </a:xfrm>
            <a:prstGeom prst="rect">
              <a:avLst/>
            </a:prstGeom>
            <a:noFill/>
          </p:spPr>
          <p:txBody>
            <a:bodyPr wrap="square" lIns="91440" tIns="18288" rIns="91440" bIns="27432" rtlCol="0" anchor="ctr" anchorCtr="0">
              <a:spAutoFit/>
            </a:bodyPr>
            <a:lstStyle/>
            <a:p>
              <a:pPr algn="ctr"/>
              <a:r>
                <a:rPr lang="en-US" sz="1600" dirty="0">
                  <a:solidFill>
                    <a:schemeClr val="bg1"/>
                  </a:solidFill>
                  <a:latin typeface="Raleway" panose="020B0503030101060003" pitchFamily="34" charset="0"/>
                  <a:ea typeface="Segoe UI" pitchFamily="34" charset="0"/>
                  <a:cs typeface="Segoe UI" pitchFamily="34" charset="0"/>
                </a:rPr>
                <a:t>Nuevo </a:t>
              </a:r>
              <a:r>
                <a:rPr lang="en-US" sz="1600" dirty="0" err="1">
                  <a:solidFill>
                    <a:schemeClr val="bg1"/>
                  </a:solidFill>
                  <a:latin typeface="Raleway" panose="020B0503030101060003" pitchFamily="34" charset="0"/>
                  <a:ea typeface="Segoe UI" pitchFamily="34" charset="0"/>
                  <a:cs typeface="Segoe UI" pitchFamily="34" charset="0"/>
                </a:rPr>
                <a:t>programa</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87" name="Gráfico 86">
              <a:extLst>
                <a:ext uri="{FF2B5EF4-FFF2-40B4-BE49-F238E27FC236}">
                  <a16:creationId xmlns:a16="http://schemas.microsoft.com/office/drawing/2014/main" id="{C8DCEC03-9756-450D-BD05-AA942F31623F}"/>
                </a:ext>
              </a:extLst>
            </p:cNvPr>
            <p:cNvPicPr>
              <a:picLocks noChangeAspect="1"/>
            </p:cNvPicPr>
            <p:nvPr/>
          </p:nvPicPr>
          <p:blipFill>
            <a:blip r:embed="rId45">
              <a:extLst>
                <a:ext uri="{28A0092B-C50C-407E-A947-70E740481C1C}">
                  <a14:useLocalDpi xmlns:a14="http://schemas.microsoft.com/office/drawing/2010/main" val="0"/>
                </a:ext>
                <a:ext uri="{96DAC541-7B7A-43D3-8B79-37D633B846F1}">
                  <asvg:svgBlip xmlns:asvg="http://schemas.microsoft.com/office/drawing/2016/SVG/main" r:embed="rId46"/>
                </a:ext>
              </a:extLst>
            </a:blip>
            <a:stretch>
              <a:fillRect/>
            </a:stretch>
          </p:blipFill>
          <p:spPr>
            <a:xfrm>
              <a:off x="5430799" y="2798206"/>
              <a:ext cx="252000" cy="252000"/>
            </a:xfrm>
            <a:prstGeom prst="rect">
              <a:avLst/>
            </a:prstGeom>
          </p:spPr>
        </p:pic>
      </p:grpSp>
      <p:grpSp>
        <p:nvGrpSpPr>
          <p:cNvPr id="148" name="Grupo 147">
            <a:extLst>
              <a:ext uri="{FF2B5EF4-FFF2-40B4-BE49-F238E27FC236}">
                <a16:creationId xmlns:a16="http://schemas.microsoft.com/office/drawing/2014/main" id="{C66F566F-916D-4E8B-86B2-19FE456F7A40}"/>
              </a:ext>
            </a:extLst>
          </p:cNvPr>
          <p:cNvGrpSpPr/>
          <p:nvPr/>
        </p:nvGrpSpPr>
        <p:grpSpPr>
          <a:xfrm>
            <a:off x="11541248" y="2601017"/>
            <a:ext cx="180000" cy="3926783"/>
            <a:chOff x="10045700" y="1993900"/>
            <a:chExt cx="180000" cy="4533900"/>
          </a:xfrm>
        </p:grpSpPr>
        <p:sp>
          <p:nvSpPr>
            <p:cNvPr id="146" name="Rectángulo: esquinas redondeadas 145">
              <a:extLst>
                <a:ext uri="{FF2B5EF4-FFF2-40B4-BE49-F238E27FC236}">
                  <a16:creationId xmlns:a16="http://schemas.microsoft.com/office/drawing/2014/main" id="{4DCFC398-7CD6-423D-90AE-CE51B6ACD180}"/>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Rectángulo: esquinas redondeadas 146">
              <a:extLst>
                <a:ext uri="{FF2B5EF4-FFF2-40B4-BE49-F238E27FC236}">
                  <a16:creationId xmlns:a16="http://schemas.microsoft.com/office/drawing/2014/main" id="{9EE888F8-D342-4552-9526-04E99A1C21CB}"/>
                </a:ext>
              </a:extLst>
            </p:cNvPr>
            <p:cNvSpPr/>
            <p:nvPr/>
          </p:nvSpPr>
          <p:spPr>
            <a:xfrm>
              <a:off x="10045700" y="1993900"/>
              <a:ext cx="180000" cy="3632200"/>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nvGrpSpPr>
          <p:cNvPr id="43" name="Grupo 42">
            <a:extLst>
              <a:ext uri="{FF2B5EF4-FFF2-40B4-BE49-F238E27FC236}">
                <a16:creationId xmlns:a16="http://schemas.microsoft.com/office/drawing/2014/main" id="{4B02E2F0-F9F1-448C-87C2-D797C7E2FFD0}"/>
              </a:ext>
            </a:extLst>
          </p:cNvPr>
          <p:cNvGrpSpPr/>
          <p:nvPr/>
        </p:nvGrpSpPr>
        <p:grpSpPr>
          <a:xfrm>
            <a:off x="474338" y="2185251"/>
            <a:ext cx="3033151" cy="292388"/>
            <a:chOff x="474338" y="2185251"/>
            <a:chExt cx="3033151" cy="292388"/>
          </a:xfrm>
        </p:grpSpPr>
        <p:sp>
          <p:nvSpPr>
            <p:cNvPr id="89" name="Content">
              <a:extLst>
                <a:ext uri="{FF2B5EF4-FFF2-40B4-BE49-F238E27FC236}">
                  <a16:creationId xmlns:a16="http://schemas.microsoft.com/office/drawing/2014/main" id="{69615B4E-98A5-4D27-BA4C-A77A2D829612}"/>
                </a:ext>
              </a:extLst>
            </p:cNvPr>
            <p:cNvSpPr txBox="1"/>
            <p:nvPr>
              <p:custDataLst>
                <p:custData r:id="rId34"/>
              </p:custDataLst>
            </p:nvPr>
          </p:nvSpPr>
          <p:spPr>
            <a:xfrm>
              <a:off x="474338" y="2185251"/>
              <a:ext cx="2773516"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Económico</a:t>
              </a:r>
              <a:r>
                <a:rPr lang="en-US" sz="1600" dirty="0">
                  <a:solidFill>
                    <a:srgbClr val="000000"/>
                  </a:solidFill>
                  <a:latin typeface="Raleway" panose="020B0503030101060003" pitchFamily="34" charset="0"/>
                  <a:ea typeface="Segoe UI" pitchFamily="34" charset="0"/>
                  <a:cs typeface="Segoe UI" pitchFamily="34" charset="0"/>
                </a:rPr>
                <a:t> - </a:t>
              </a:r>
              <a:r>
                <a:rPr lang="en-US" sz="1600" dirty="0" err="1">
                  <a:solidFill>
                    <a:srgbClr val="000000"/>
                  </a:solidFill>
                  <a:latin typeface="Raleway" panose="020B0503030101060003" pitchFamily="34" charset="0"/>
                  <a:ea typeface="Segoe UI" pitchFamily="34" charset="0"/>
                  <a:cs typeface="Segoe UI" pitchFamily="34" charset="0"/>
                </a:rPr>
                <a:t>administrativa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50" name="Gráfico 149">
              <a:extLst>
                <a:ext uri="{FF2B5EF4-FFF2-40B4-BE49-F238E27FC236}">
                  <a16:creationId xmlns:a16="http://schemas.microsoft.com/office/drawing/2014/main" id="{AFE0ACB9-F33F-4D90-BD06-A00AAD371304}"/>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3255489" y="2199130"/>
              <a:ext cx="252000" cy="252000"/>
            </a:xfrm>
            <a:prstGeom prst="rect">
              <a:avLst/>
            </a:prstGeom>
          </p:spPr>
        </p:pic>
      </p:grpSp>
      <p:grpSp>
        <p:nvGrpSpPr>
          <p:cNvPr id="4" name="Grupo 3">
            <a:extLst>
              <a:ext uri="{FF2B5EF4-FFF2-40B4-BE49-F238E27FC236}">
                <a16:creationId xmlns:a16="http://schemas.microsoft.com/office/drawing/2014/main" id="{36F26C0A-A951-41BB-8A2B-4F95A0B006FD}"/>
              </a:ext>
            </a:extLst>
          </p:cNvPr>
          <p:cNvGrpSpPr/>
          <p:nvPr/>
        </p:nvGrpSpPr>
        <p:grpSpPr>
          <a:xfrm>
            <a:off x="474338" y="2601017"/>
            <a:ext cx="2970899" cy="1140074"/>
            <a:chOff x="474338" y="2601017"/>
            <a:chExt cx="2970899" cy="1140074"/>
          </a:xfrm>
        </p:grpSpPr>
        <p:sp>
          <p:nvSpPr>
            <p:cNvPr id="90" name="Rectángulo: esquinas redondeadas 89">
              <a:hlinkClick r:id="rId49" action="ppaction://hlinksldjump"/>
              <a:extLst>
                <a:ext uri="{FF2B5EF4-FFF2-40B4-BE49-F238E27FC236}">
                  <a16:creationId xmlns:a16="http://schemas.microsoft.com/office/drawing/2014/main" id="{26826BEE-EA3F-4B49-829F-4B90BD668C09}"/>
                </a:ext>
              </a:extLst>
            </p:cNvPr>
            <p:cNvSpPr/>
            <p:nvPr/>
          </p:nvSpPr>
          <p:spPr>
            <a:xfrm>
              <a:off x="474338" y="2601017"/>
              <a:ext cx="2970899" cy="1140074"/>
            </a:xfrm>
            <a:prstGeom prst="roundRect">
              <a:avLst>
                <a:gd name="adj" fmla="val 7729"/>
              </a:avLst>
            </a:prstGeom>
            <a:solidFill>
              <a:schemeClr val="bg2"/>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1" name="Content">
              <a:extLst>
                <a:ext uri="{FF2B5EF4-FFF2-40B4-BE49-F238E27FC236}">
                  <a16:creationId xmlns:a16="http://schemas.microsoft.com/office/drawing/2014/main" id="{F457952A-0344-4020-B03C-45B41A17BE88}"/>
                </a:ext>
              </a:extLst>
            </p:cNvPr>
            <p:cNvSpPr txBox="1"/>
            <p:nvPr>
              <p:custDataLst>
                <p:custData r:id="rId31"/>
              </p:custDataLst>
            </p:nvPr>
          </p:nvSpPr>
          <p:spPr>
            <a:xfrm>
              <a:off x="474338" y="2634166"/>
              <a:ext cx="1774845"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92" name="Content">
              <a:extLst>
                <a:ext uri="{FF2B5EF4-FFF2-40B4-BE49-F238E27FC236}">
                  <a16:creationId xmlns:a16="http://schemas.microsoft.com/office/drawing/2014/main" id="{DFCBF4D9-11D9-437C-A883-8817522BA0AE}"/>
                </a:ext>
              </a:extLst>
            </p:cNvPr>
            <p:cNvSpPr txBox="1"/>
            <p:nvPr>
              <p:custDataLst>
                <p:custData r:id="rId32"/>
              </p:custDataLst>
            </p:nvPr>
          </p:nvSpPr>
          <p:spPr>
            <a:xfrm>
              <a:off x="474338" y="2933941"/>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95" name="Grupo 94">
              <a:extLst>
                <a:ext uri="{FF2B5EF4-FFF2-40B4-BE49-F238E27FC236}">
                  <a16:creationId xmlns:a16="http://schemas.microsoft.com/office/drawing/2014/main" id="{EDEFF011-DE7E-46D2-B190-22CFA1DF8AFE}"/>
                </a:ext>
              </a:extLst>
            </p:cNvPr>
            <p:cNvGrpSpPr/>
            <p:nvPr>
              <p:custDataLst>
                <p:custData r:id="rId33"/>
              </p:custDataLst>
            </p:nvPr>
          </p:nvGrpSpPr>
          <p:grpSpPr>
            <a:xfrm>
              <a:off x="591454" y="3526104"/>
              <a:ext cx="2735953" cy="108000"/>
              <a:chOff x="2129059" y="3759350"/>
              <a:chExt cx="2735953" cy="108000"/>
            </a:xfrm>
          </p:grpSpPr>
          <p:sp>
            <p:nvSpPr>
              <p:cNvPr id="93" name="Rectángulo: esquinas redondeadas 92">
                <a:extLst>
                  <a:ext uri="{FF2B5EF4-FFF2-40B4-BE49-F238E27FC236}">
                    <a16:creationId xmlns:a16="http://schemas.microsoft.com/office/drawing/2014/main" id="{B8CD277B-CF0F-4038-9C57-3575CDA0445F}"/>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4" name="Rectángulo: esquinas redondeadas 93">
                <a:extLst>
                  <a:ext uri="{FF2B5EF4-FFF2-40B4-BE49-F238E27FC236}">
                    <a16:creationId xmlns:a16="http://schemas.microsoft.com/office/drawing/2014/main" id="{8E967AA4-4CC9-4E7B-9156-362D68D2B05F}"/>
                  </a:ext>
                </a:extLst>
              </p:cNvPr>
              <p:cNvSpPr/>
              <p:nvPr/>
            </p:nvSpPr>
            <p:spPr>
              <a:xfrm>
                <a:off x="2129059" y="3759350"/>
                <a:ext cx="1800000"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3" name="Gráfico 2">
              <a:extLst>
                <a:ext uri="{FF2B5EF4-FFF2-40B4-BE49-F238E27FC236}">
                  <a16:creationId xmlns:a16="http://schemas.microsoft.com/office/drawing/2014/main" id="{10B9B178-306A-4690-A632-764D68EF69C3}"/>
                </a:ext>
              </a:extLst>
            </p:cNvPr>
            <p:cNvPicPr>
              <a:picLocks noChangeAspect="1"/>
            </p:cNvPicPr>
            <p:nvPr/>
          </p:nvPicPr>
          <p:blipFill>
            <a:blip r:embed="rId50">
              <a:extLst>
                <a:ext uri="{28A0092B-C50C-407E-A947-70E740481C1C}">
                  <a14:useLocalDpi xmlns:a14="http://schemas.microsoft.com/office/drawing/2010/main" val="0"/>
                </a:ext>
                <a:ext uri="{96DAC541-7B7A-43D3-8B79-37D633B846F1}">
                  <asvg:svgBlip xmlns:asvg="http://schemas.microsoft.com/office/drawing/2016/SVG/main" r:embed="rId51"/>
                </a:ext>
              </a:extLst>
            </a:blip>
            <a:stretch>
              <a:fillRect/>
            </a:stretch>
          </p:blipFill>
          <p:spPr>
            <a:xfrm>
              <a:off x="3146921" y="2669748"/>
              <a:ext cx="252000" cy="252000"/>
            </a:xfrm>
            <a:prstGeom prst="rect">
              <a:avLst/>
            </a:prstGeom>
          </p:spPr>
        </p:pic>
      </p:grpSp>
      <p:grpSp>
        <p:nvGrpSpPr>
          <p:cNvPr id="38" name="Grupo 37">
            <a:extLst>
              <a:ext uri="{FF2B5EF4-FFF2-40B4-BE49-F238E27FC236}">
                <a16:creationId xmlns:a16="http://schemas.microsoft.com/office/drawing/2014/main" id="{A82E2989-E6A0-47BA-917B-6BC40CA9800B}"/>
              </a:ext>
            </a:extLst>
          </p:cNvPr>
          <p:cNvGrpSpPr/>
          <p:nvPr/>
        </p:nvGrpSpPr>
        <p:grpSpPr>
          <a:xfrm>
            <a:off x="3562353" y="2601017"/>
            <a:ext cx="2970899" cy="1140074"/>
            <a:chOff x="3562353" y="2601017"/>
            <a:chExt cx="2970899" cy="1140074"/>
          </a:xfrm>
        </p:grpSpPr>
        <p:sp>
          <p:nvSpPr>
            <p:cNvPr id="98" name="Rectángulo: esquinas redondeadas 97">
              <a:extLst>
                <a:ext uri="{FF2B5EF4-FFF2-40B4-BE49-F238E27FC236}">
                  <a16:creationId xmlns:a16="http://schemas.microsoft.com/office/drawing/2014/main" id="{D26363AE-544A-4717-8E9C-0A5A6ACE0E2D}"/>
                </a:ext>
              </a:extLst>
            </p:cNvPr>
            <p:cNvSpPr/>
            <p:nvPr/>
          </p:nvSpPr>
          <p:spPr>
            <a:xfrm>
              <a:off x="3562353" y="2601017"/>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9" name="Content">
              <a:extLst>
                <a:ext uri="{FF2B5EF4-FFF2-40B4-BE49-F238E27FC236}">
                  <a16:creationId xmlns:a16="http://schemas.microsoft.com/office/drawing/2014/main" id="{3B79D3CA-97AC-4C16-9149-2D7F554BBD55}"/>
                </a:ext>
              </a:extLst>
            </p:cNvPr>
            <p:cNvSpPr txBox="1"/>
            <p:nvPr>
              <p:custDataLst>
                <p:custData r:id="rId28"/>
              </p:custDataLst>
            </p:nvPr>
          </p:nvSpPr>
          <p:spPr>
            <a:xfrm>
              <a:off x="3562353" y="2634166"/>
              <a:ext cx="2717411"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de neg…</a:t>
              </a:r>
            </a:p>
          </p:txBody>
        </p:sp>
        <p:sp>
          <p:nvSpPr>
            <p:cNvPr id="100" name="Content">
              <a:extLst>
                <a:ext uri="{FF2B5EF4-FFF2-40B4-BE49-F238E27FC236}">
                  <a16:creationId xmlns:a16="http://schemas.microsoft.com/office/drawing/2014/main" id="{0B22BE32-EE93-4004-8811-23E0D775718A}"/>
                </a:ext>
              </a:extLst>
            </p:cNvPr>
            <p:cNvSpPr txBox="1"/>
            <p:nvPr>
              <p:custDataLst>
                <p:custData r:id="rId29"/>
              </p:custDataLst>
            </p:nvPr>
          </p:nvSpPr>
          <p:spPr>
            <a:xfrm>
              <a:off x="3562353" y="2933941"/>
              <a:ext cx="130837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14/03/2018</a:t>
              </a:r>
            </a:p>
          </p:txBody>
        </p:sp>
        <p:grpSp>
          <p:nvGrpSpPr>
            <p:cNvPr id="101" name="Grupo 100">
              <a:extLst>
                <a:ext uri="{FF2B5EF4-FFF2-40B4-BE49-F238E27FC236}">
                  <a16:creationId xmlns:a16="http://schemas.microsoft.com/office/drawing/2014/main" id="{EB3D470B-98E0-4EC1-BBE6-21502DA9289E}"/>
                </a:ext>
              </a:extLst>
            </p:cNvPr>
            <p:cNvGrpSpPr/>
            <p:nvPr>
              <p:custDataLst>
                <p:custData r:id="rId30"/>
              </p:custDataLst>
            </p:nvPr>
          </p:nvGrpSpPr>
          <p:grpSpPr>
            <a:xfrm>
              <a:off x="3679469" y="3526104"/>
              <a:ext cx="2735953" cy="108000"/>
              <a:chOff x="2129059" y="3759350"/>
              <a:chExt cx="2735953" cy="108000"/>
            </a:xfrm>
          </p:grpSpPr>
          <p:sp>
            <p:nvSpPr>
              <p:cNvPr id="102" name="Rectángulo: esquinas redondeadas 101">
                <a:extLst>
                  <a:ext uri="{FF2B5EF4-FFF2-40B4-BE49-F238E27FC236}">
                    <a16:creationId xmlns:a16="http://schemas.microsoft.com/office/drawing/2014/main" id="{1817E404-E210-4D16-975A-E8A1CCA843F9}"/>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3" name="Rectángulo: esquinas redondeadas 102">
                <a:extLst>
                  <a:ext uri="{FF2B5EF4-FFF2-40B4-BE49-F238E27FC236}">
                    <a16:creationId xmlns:a16="http://schemas.microsoft.com/office/drawing/2014/main" id="{596F2D3A-8430-4289-85D5-1FDA4A425C99}"/>
                  </a:ext>
                </a:extLst>
              </p:cNvPr>
              <p:cNvSpPr/>
              <p:nvPr/>
            </p:nvSpPr>
            <p:spPr>
              <a:xfrm>
                <a:off x="2129059" y="3759350"/>
                <a:ext cx="2735237" cy="108000"/>
              </a:xfrm>
              <a:prstGeom prst="roundRect">
                <a:avLst>
                  <a:gd name="adj" fmla="val 50000"/>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34" name="Gráfico 33">
              <a:extLst>
                <a:ext uri="{FF2B5EF4-FFF2-40B4-BE49-F238E27FC236}">
                  <a16:creationId xmlns:a16="http://schemas.microsoft.com/office/drawing/2014/main" id="{BE9A5019-9074-44A6-82AD-5714CFA63C14}"/>
                </a:ext>
              </a:extLst>
            </p:cNvPr>
            <p:cNvPicPr>
              <a:picLocks noChangeAspect="1"/>
            </p:cNvPicPr>
            <p:nvPr/>
          </p:nvPicPr>
          <p:blipFill>
            <a:blip r:embed="rId52">
              <a:extLst>
                <a:ext uri="{28A0092B-C50C-407E-A947-70E740481C1C}">
                  <a14:useLocalDpi xmlns:a14="http://schemas.microsoft.com/office/drawing/2010/main" val="0"/>
                </a:ext>
                <a:ext uri="{96DAC541-7B7A-43D3-8B79-37D633B846F1}">
                  <asvg:svgBlip xmlns:asvg="http://schemas.microsoft.com/office/drawing/2016/SVG/main" r:embed="rId53"/>
                </a:ext>
              </a:extLst>
            </a:blip>
            <a:stretch>
              <a:fillRect/>
            </a:stretch>
          </p:blipFill>
          <p:spPr>
            <a:xfrm>
              <a:off x="6228999" y="2669748"/>
              <a:ext cx="252000" cy="252000"/>
            </a:xfrm>
            <a:prstGeom prst="rect">
              <a:avLst/>
            </a:prstGeom>
          </p:spPr>
        </p:pic>
      </p:grpSp>
      <p:grpSp>
        <p:nvGrpSpPr>
          <p:cNvPr id="37" name="Grupo 36">
            <a:extLst>
              <a:ext uri="{FF2B5EF4-FFF2-40B4-BE49-F238E27FC236}">
                <a16:creationId xmlns:a16="http://schemas.microsoft.com/office/drawing/2014/main" id="{36785179-129F-4E17-A1B5-975A6F7B27C6}"/>
              </a:ext>
            </a:extLst>
          </p:cNvPr>
          <p:cNvGrpSpPr/>
          <p:nvPr/>
        </p:nvGrpSpPr>
        <p:grpSpPr>
          <a:xfrm>
            <a:off x="6650368" y="2601017"/>
            <a:ext cx="2970899" cy="1140074"/>
            <a:chOff x="6650368" y="2601017"/>
            <a:chExt cx="2970899" cy="1140074"/>
          </a:xfrm>
        </p:grpSpPr>
        <p:sp>
          <p:nvSpPr>
            <p:cNvPr id="105" name="Rectángulo: esquinas redondeadas 104">
              <a:extLst>
                <a:ext uri="{FF2B5EF4-FFF2-40B4-BE49-F238E27FC236}">
                  <a16:creationId xmlns:a16="http://schemas.microsoft.com/office/drawing/2014/main" id="{C4035530-242C-4E88-8B0D-8E753CB8A4B1}"/>
                </a:ext>
              </a:extLst>
            </p:cNvPr>
            <p:cNvSpPr/>
            <p:nvPr/>
          </p:nvSpPr>
          <p:spPr>
            <a:xfrm>
              <a:off x="6650368" y="2601017"/>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6" name="Content">
              <a:extLst>
                <a:ext uri="{FF2B5EF4-FFF2-40B4-BE49-F238E27FC236}">
                  <a16:creationId xmlns:a16="http://schemas.microsoft.com/office/drawing/2014/main" id="{ED36816B-FB17-4B87-B370-AE3D4F637359}"/>
                </a:ext>
              </a:extLst>
            </p:cNvPr>
            <p:cNvSpPr txBox="1"/>
            <p:nvPr>
              <p:custDataLst>
                <p:custData r:id="rId25"/>
              </p:custDataLst>
            </p:nvPr>
          </p:nvSpPr>
          <p:spPr>
            <a:xfrm>
              <a:off x="6650368" y="2634166"/>
              <a:ext cx="2603869" cy="323165"/>
            </a:xfrm>
            <a:prstGeom prst="rect">
              <a:avLst/>
            </a:prstGeom>
            <a:noFill/>
          </p:spPr>
          <p:txBody>
            <a:bodyPr wrap="squar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del co…</a:t>
              </a:r>
            </a:p>
          </p:txBody>
        </p:sp>
        <p:sp>
          <p:nvSpPr>
            <p:cNvPr id="107" name="Content">
              <a:extLst>
                <a:ext uri="{FF2B5EF4-FFF2-40B4-BE49-F238E27FC236}">
                  <a16:creationId xmlns:a16="http://schemas.microsoft.com/office/drawing/2014/main" id="{A084D335-FCB2-498D-86C6-520D73BF4F05}"/>
                </a:ext>
              </a:extLst>
            </p:cNvPr>
            <p:cNvSpPr txBox="1"/>
            <p:nvPr>
              <p:custDataLst>
                <p:custData r:id="rId26"/>
              </p:custDataLst>
            </p:nvPr>
          </p:nvSpPr>
          <p:spPr>
            <a:xfrm>
              <a:off x="6650368" y="2933941"/>
              <a:ext cx="1297150"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29/12/2018</a:t>
              </a:r>
            </a:p>
          </p:txBody>
        </p:sp>
        <p:grpSp>
          <p:nvGrpSpPr>
            <p:cNvPr id="108" name="Grupo 107">
              <a:extLst>
                <a:ext uri="{FF2B5EF4-FFF2-40B4-BE49-F238E27FC236}">
                  <a16:creationId xmlns:a16="http://schemas.microsoft.com/office/drawing/2014/main" id="{CF3C3A15-6B04-4D25-8326-39BAB8D1A7BD}"/>
                </a:ext>
              </a:extLst>
            </p:cNvPr>
            <p:cNvGrpSpPr/>
            <p:nvPr>
              <p:custDataLst>
                <p:custData r:id="rId27"/>
              </p:custDataLst>
            </p:nvPr>
          </p:nvGrpSpPr>
          <p:grpSpPr>
            <a:xfrm>
              <a:off x="6767484" y="3526104"/>
              <a:ext cx="2735953" cy="108000"/>
              <a:chOff x="2129059" y="3759350"/>
              <a:chExt cx="2735953" cy="108000"/>
            </a:xfrm>
          </p:grpSpPr>
          <p:sp>
            <p:nvSpPr>
              <p:cNvPr id="109" name="Rectángulo: esquinas redondeadas 108">
                <a:extLst>
                  <a:ext uri="{FF2B5EF4-FFF2-40B4-BE49-F238E27FC236}">
                    <a16:creationId xmlns:a16="http://schemas.microsoft.com/office/drawing/2014/main" id="{3EB15267-E853-4CF5-8793-76DA818B6E4B}"/>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0" name="Rectángulo: esquinas redondeadas 109">
                <a:extLst>
                  <a:ext uri="{FF2B5EF4-FFF2-40B4-BE49-F238E27FC236}">
                    <a16:creationId xmlns:a16="http://schemas.microsoft.com/office/drawing/2014/main" id="{CF6C03F0-2635-469A-97B4-E823E1294B79}"/>
                  </a:ext>
                </a:extLst>
              </p:cNvPr>
              <p:cNvSpPr/>
              <p:nvPr/>
            </p:nvSpPr>
            <p:spPr>
              <a:xfrm>
                <a:off x="2129059" y="3759350"/>
                <a:ext cx="2376516"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36" name="Gráfico 35">
              <a:extLst>
                <a:ext uri="{FF2B5EF4-FFF2-40B4-BE49-F238E27FC236}">
                  <a16:creationId xmlns:a16="http://schemas.microsoft.com/office/drawing/2014/main" id="{89EAB99D-9B4C-453E-87DE-3DF1668B5C0D}"/>
                </a:ext>
              </a:extLst>
            </p:cNvPr>
            <p:cNvPicPr>
              <a:picLocks noChangeAspect="1"/>
            </p:cNvPicPr>
            <p:nvPr/>
          </p:nvPicPr>
          <p:blipFill>
            <a:blip r:embed="rId54">
              <a:extLst>
                <a:ext uri="{28A0092B-C50C-407E-A947-70E740481C1C}">
                  <a14:useLocalDpi xmlns:a14="http://schemas.microsoft.com/office/drawing/2010/main" val="0"/>
                </a:ext>
                <a:ext uri="{96DAC541-7B7A-43D3-8B79-37D633B846F1}">
                  <asvg:svgBlip xmlns:asvg="http://schemas.microsoft.com/office/drawing/2016/SVG/main" r:embed="rId55"/>
                </a:ext>
              </a:extLst>
            </a:blip>
            <a:stretch>
              <a:fillRect/>
            </a:stretch>
          </p:blipFill>
          <p:spPr>
            <a:xfrm>
              <a:off x="9311752" y="2669748"/>
              <a:ext cx="252000" cy="252000"/>
            </a:xfrm>
            <a:prstGeom prst="rect">
              <a:avLst/>
            </a:prstGeom>
          </p:spPr>
        </p:pic>
      </p:grpSp>
      <p:grpSp>
        <p:nvGrpSpPr>
          <p:cNvPr id="155" name="Grupo 154">
            <a:extLst>
              <a:ext uri="{FF2B5EF4-FFF2-40B4-BE49-F238E27FC236}">
                <a16:creationId xmlns:a16="http://schemas.microsoft.com/office/drawing/2014/main" id="{2360CA87-478E-4B7E-8C9C-BDFBFC053C4E}"/>
              </a:ext>
            </a:extLst>
          </p:cNvPr>
          <p:cNvGrpSpPr/>
          <p:nvPr/>
        </p:nvGrpSpPr>
        <p:grpSpPr>
          <a:xfrm>
            <a:off x="6650368" y="3844323"/>
            <a:ext cx="2970899" cy="1140074"/>
            <a:chOff x="3562353" y="2601017"/>
            <a:chExt cx="2970899" cy="1140074"/>
          </a:xfrm>
        </p:grpSpPr>
        <p:sp>
          <p:nvSpPr>
            <p:cNvPr id="157" name="Rectángulo: esquinas redondeadas 156">
              <a:extLst>
                <a:ext uri="{FF2B5EF4-FFF2-40B4-BE49-F238E27FC236}">
                  <a16:creationId xmlns:a16="http://schemas.microsoft.com/office/drawing/2014/main" id="{6D73B07F-7800-4639-82D6-7257C1CF11A3}"/>
                </a:ext>
              </a:extLst>
            </p:cNvPr>
            <p:cNvSpPr/>
            <p:nvPr/>
          </p:nvSpPr>
          <p:spPr>
            <a:xfrm>
              <a:off x="3562353" y="2601017"/>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9" name="Content">
              <a:extLst>
                <a:ext uri="{FF2B5EF4-FFF2-40B4-BE49-F238E27FC236}">
                  <a16:creationId xmlns:a16="http://schemas.microsoft.com/office/drawing/2014/main" id="{4F5C8C7D-3152-4A47-B457-B1B62FA8DD6B}"/>
                </a:ext>
              </a:extLst>
            </p:cNvPr>
            <p:cNvSpPr txBox="1"/>
            <p:nvPr>
              <p:custDataLst>
                <p:custData r:id="rId22"/>
              </p:custDataLst>
            </p:nvPr>
          </p:nvSpPr>
          <p:spPr>
            <a:xfrm>
              <a:off x="3562353" y="2634166"/>
              <a:ext cx="1143262"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Auditoría</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160" name="Content">
              <a:extLst>
                <a:ext uri="{FF2B5EF4-FFF2-40B4-BE49-F238E27FC236}">
                  <a16:creationId xmlns:a16="http://schemas.microsoft.com/office/drawing/2014/main" id="{2D7F4705-2D5C-4F86-953E-E4CEB7AC6D08}"/>
                </a:ext>
              </a:extLst>
            </p:cNvPr>
            <p:cNvSpPr txBox="1"/>
            <p:nvPr>
              <p:custDataLst>
                <p:custData r:id="rId23"/>
              </p:custDataLst>
            </p:nvPr>
          </p:nvSpPr>
          <p:spPr>
            <a:xfrm>
              <a:off x="3562353" y="2933941"/>
              <a:ext cx="130837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14/03/2018</a:t>
              </a:r>
            </a:p>
          </p:txBody>
        </p:sp>
        <p:grpSp>
          <p:nvGrpSpPr>
            <p:cNvPr id="161" name="Grupo 160">
              <a:extLst>
                <a:ext uri="{FF2B5EF4-FFF2-40B4-BE49-F238E27FC236}">
                  <a16:creationId xmlns:a16="http://schemas.microsoft.com/office/drawing/2014/main" id="{BD81BEF1-A3A5-4D33-A7A4-3966F6FBCD7F}"/>
                </a:ext>
              </a:extLst>
            </p:cNvPr>
            <p:cNvGrpSpPr/>
            <p:nvPr>
              <p:custDataLst>
                <p:custData r:id="rId24"/>
              </p:custDataLst>
            </p:nvPr>
          </p:nvGrpSpPr>
          <p:grpSpPr>
            <a:xfrm>
              <a:off x="3679469" y="3526104"/>
              <a:ext cx="2735953" cy="108000"/>
              <a:chOff x="2129059" y="3759350"/>
              <a:chExt cx="2735953" cy="108000"/>
            </a:xfrm>
          </p:grpSpPr>
          <p:sp>
            <p:nvSpPr>
              <p:cNvPr id="163" name="Rectángulo: esquinas redondeadas 162">
                <a:extLst>
                  <a:ext uri="{FF2B5EF4-FFF2-40B4-BE49-F238E27FC236}">
                    <a16:creationId xmlns:a16="http://schemas.microsoft.com/office/drawing/2014/main" id="{60E63D42-FEEC-4E32-BA20-7386B1E95A50}"/>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4" name="Rectángulo: esquinas redondeadas 163">
                <a:extLst>
                  <a:ext uri="{FF2B5EF4-FFF2-40B4-BE49-F238E27FC236}">
                    <a16:creationId xmlns:a16="http://schemas.microsoft.com/office/drawing/2014/main" id="{C44E5D0D-E426-4AA4-984D-653267ECEE13}"/>
                  </a:ext>
                </a:extLst>
              </p:cNvPr>
              <p:cNvSpPr/>
              <p:nvPr/>
            </p:nvSpPr>
            <p:spPr>
              <a:xfrm>
                <a:off x="2129059" y="3759350"/>
                <a:ext cx="2735237" cy="108000"/>
              </a:xfrm>
              <a:prstGeom prst="roundRect">
                <a:avLst>
                  <a:gd name="adj" fmla="val 50000"/>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2" name="Gráfico 161">
              <a:extLst>
                <a:ext uri="{FF2B5EF4-FFF2-40B4-BE49-F238E27FC236}">
                  <a16:creationId xmlns:a16="http://schemas.microsoft.com/office/drawing/2014/main" id="{363C2C35-4313-416B-A202-20367F055499}"/>
                </a:ext>
              </a:extLst>
            </p:cNvPr>
            <p:cNvPicPr>
              <a:picLocks noChangeAspect="1"/>
            </p:cNvPicPr>
            <p:nvPr/>
          </p:nvPicPr>
          <p:blipFill>
            <a:blip r:embed="rId52">
              <a:extLst>
                <a:ext uri="{28A0092B-C50C-407E-A947-70E740481C1C}">
                  <a14:useLocalDpi xmlns:a14="http://schemas.microsoft.com/office/drawing/2010/main" val="0"/>
                </a:ext>
                <a:ext uri="{96DAC541-7B7A-43D3-8B79-37D633B846F1}">
                  <asvg:svgBlip xmlns:asvg="http://schemas.microsoft.com/office/drawing/2016/SVG/main" r:embed="rId53"/>
                </a:ext>
              </a:extLst>
            </a:blip>
            <a:stretch>
              <a:fillRect/>
            </a:stretch>
          </p:blipFill>
          <p:spPr>
            <a:xfrm>
              <a:off x="6228999" y="2669748"/>
              <a:ext cx="252000" cy="252000"/>
            </a:xfrm>
            <a:prstGeom prst="rect">
              <a:avLst/>
            </a:prstGeom>
          </p:spPr>
        </p:pic>
      </p:grpSp>
      <p:grpSp>
        <p:nvGrpSpPr>
          <p:cNvPr id="39" name="Grupo 38">
            <a:extLst>
              <a:ext uri="{FF2B5EF4-FFF2-40B4-BE49-F238E27FC236}">
                <a16:creationId xmlns:a16="http://schemas.microsoft.com/office/drawing/2014/main" id="{6D1D88AB-45A4-4731-BF7D-9F7930533635}"/>
              </a:ext>
            </a:extLst>
          </p:cNvPr>
          <p:cNvGrpSpPr/>
          <p:nvPr/>
        </p:nvGrpSpPr>
        <p:grpSpPr>
          <a:xfrm>
            <a:off x="473622" y="5087348"/>
            <a:ext cx="2970899" cy="1140074"/>
            <a:chOff x="473622" y="5087348"/>
            <a:chExt cx="2970899" cy="1140074"/>
          </a:xfrm>
        </p:grpSpPr>
        <p:sp>
          <p:nvSpPr>
            <p:cNvPr id="133" name="Rectángulo: esquinas redondeadas 132">
              <a:extLst>
                <a:ext uri="{FF2B5EF4-FFF2-40B4-BE49-F238E27FC236}">
                  <a16:creationId xmlns:a16="http://schemas.microsoft.com/office/drawing/2014/main" id="{FBD65C7C-4B3B-43FD-B47C-19C0E0146B0F}"/>
                </a:ext>
              </a:extLst>
            </p:cNvPr>
            <p:cNvSpPr/>
            <p:nvPr/>
          </p:nvSpPr>
          <p:spPr>
            <a:xfrm>
              <a:off x="473622" y="5087348"/>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4" name="Content">
              <a:extLst>
                <a:ext uri="{FF2B5EF4-FFF2-40B4-BE49-F238E27FC236}">
                  <a16:creationId xmlns:a16="http://schemas.microsoft.com/office/drawing/2014/main" id="{49C7E2DA-01ED-4FD1-B9F3-BDFF59AEABD7}"/>
                </a:ext>
              </a:extLst>
            </p:cNvPr>
            <p:cNvSpPr txBox="1"/>
            <p:nvPr>
              <p:custDataLst>
                <p:custData r:id="rId19"/>
              </p:custDataLst>
            </p:nvPr>
          </p:nvSpPr>
          <p:spPr>
            <a:xfrm>
              <a:off x="473622" y="5120497"/>
              <a:ext cx="2627642"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Ciencias</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administrativ</a:t>
              </a:r>
              <a:r>
                <a:rPr lang="en-US" dirty="0">
                  <a:solidFill>
                    <a:srgbClr val="000000"/>
                  </a:solidFill>
                  <a:latin typeface="Raleway" panose="020B0503030101060003" pitchFamily="34" charset="0"/>
                  <a:ea typeface="Segoe UI" pitchFamily="34" charset="0"/>
                  <a:cs typeface="Segoe UI" pitchFamily="34" charset="0"/>
                </a:rPr>
                <a:t>…</a:t>
              </a:r>
            </a:p>
          </p:txBody>
        </p:sp>
        <p:sp>
          <p:nvSpPr>
            <p:cNvPr id="135" name="Content">
              <a:extLst>
                <a:ext uri="{FF2B5EF4-FFF2-40B4-BE49-F238E27FC236}">
                  <a16:creationId xmlns:a16="http://schemas.microsoft.com/office/drawing/2014/main" id="{D852E2C1-F26C-40FE-95AF-5AFD552A9578}"/>
                </a:ext>
              </a:extLst>
            </p:cNvPr>
            <p:cNvSpPr txBox="1"/>
            <p:nvPr>
              <p:custDataLst>
                <p:custData r:id="rId20"/>
              </p:custDataLst>
            </p:nvPr>
          </p:nvSpPr>
          <p:spPr>
            <a:xfrm>
              <a:off x="473622" y="5420272"/>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36" name="Grupo 135">
              <a:extLst>
                <a:ext uri="{FF2B5EF4-FFF2-40B4-BE49-F238E27FC236}">
                  <a16:creationId xmlns:a16="http://schemas.microsoft.com/office/drawing/2014/main" id="{B0F55661-FA35-4DB8-A020-5EC02B61081E}"/>
                </a:ext>
              </a:extLst>
            </p:cNvPr>
            <p:cNvGrpSpPr/>
            <p:nvPr>
              <p:custDataLst>
                <p:custData r:id="rId21"/>
              </p:custDataLst>
            </p:nvPr>
          </p:nvGrpSpPr>
          <p:grpSpPr>
            <a:xfrm>
              <a:off x="590738" y="6012435"/>
              <a:ext cx="2735953" cy="108000"/>
              <a:chOff x="2129059" y="3759350"/>
              <a:chExt cx="2735953" cy="108000"/>
            </a:xfrm>
          </p:grpSpPr>
          <p:sp>
            <p:nvSpPr>
              <p:cNvPr id="137" name="Rectángulo: esquinas redondeadas 136">
                <a:extLst>
                  <a:ext uri="{FF2B5EF4-FFF2-40B4-BE49-F238E27FC236}">
                    <a16:creationId xmlns:a16="http://schemas.microsoft.com/office/drawing/2014/main" id="{D2D27907-2895-495F-8C9C-E2CBDAC7778F}"/>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8" name="Rectángulo: esquinas redondeadas 137">
                <a:extLst>
                  <a:ext uri="{FF2B5EF4-FFF2-40B4-BE49-F238E27FC236}">
                    <a16:creationId xmlns:a16="http://schemas.microsoft.com/office/drawing/2014/main" id="{9B4BB439-87ED-4D1A-BF39-420B38C658DB}"/>
                  </a:ext>
                </a:extLst>
              </p:cNvPr>
              <p:cNvSpPr/>
              <p:nvPr/>
            </p:nvSpPr>
            <p:spPr>
              <a:xfrm>
                <a:off x="2129059" y="3759350"/>
                <a:ext cx="2735044" cy="108000"/>
              </a:xfrm>
              <a:prstGeom prst="roundRect">
                <a:avLst>
                  <a:gd name="adj" fmla="val 50000"/>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5" name="Gráfico 164">
              <a:extLst>
                <a:ext uri="{FF2B5EF4-FFF2-40B4-BE49-F238E27FC236}">
                  <a16:creationId xmlns:a16="http://schemas.microsoft.com/office/drawing/2014/main" id="{44A0023E-9CD4-4B7D-94CA-86062C431775}"/>
                </a:ext>
              </a:extLst>
            </p:cNvPr>
            <p:cNvPicPr>
              <a:picLocks noChangeAspect="1"/>
            </p:cNvPicPr>
            <p:nvPr/>
          </p:nvPicPr>
          <p:blipFill>
            <a:blip r:embed="rId52">
              <a:extLst>
                <a:ext uri="{28A0092B-C50C-407E-A947-70E740481C1C}">
                  <a14:useLocalDpi xmlns:a14="http://schemas.microsoft.com/office/drawing/2010/main" val="0"/>
                </a:ext>
                <a:ext uri="{96DAC541-7B7A-43D3-8B79-37D633B846F1}">
                  <asvg:svgBlip xmlns:asvg="http://schemas.microsoft.com/office/drawing/2016/SVG/main" r:embed="rId53"/>
                </a:ext>
              </a:extLst>
            </a:blip>
            <a:stretch>
              <a:fillRect/>
            </a:stretch>
          </p:blipFill>
          <p:spPr>
            <a:xfrm>
              <a:off x="3141515" y="5156079"/>
              <a:ext cx="252000" cy="252000"/>
            </a:xfrm>
            <a:prstGeom prst="rect">
              <a:avLst/>
            </a:prstGeom>
          </p:spPr>
        </p:pic>
      </p:grpSp>
      <p:grpSp>
        <p:nvGrpSpPr>
          <p:cNvPr id="40" name="Grupo 39">
            <a:extLst>
              <a:ext uri="{FF2B5EF4-FFF2-40B4-BE49-F238E27FC236}">
                <a16:creationId xmlns:a16="http://schemas.microsoft.com/office/drawing/2014/main" id="{E9A8F413-95B8-4363-AE54-F3C35FC77B2C}"/>
              </a:ext>
            </a:extLst>
          </p:cNvPr>
          <p:cNvGrpSpPr/>
          <p:nvPr/>
        </p:nvGrpSpPr>
        <p:grpSpPr>
          <a:xfrm>
            <a:off x="473980" y="3844323"/>
            <a:ext cx="2970899" cy="1140074"/>
            <a:chOff x="473980" y="3844323"/>
            <a:chExt cx="2970899" cy="1140074"/>
          </a:xfrm>
        </p:grpSpPr>
        <p:sp>
          <p:nvSpPr>
            <p:cNvPr id="112" name="Rectángulo: esquinas redondeadas 111">
              <a:extLst>
                <a:ext uri="{FF2B5EF4-FFF2-40B4-BE49-F238E27FC236}">
                  <a16:creationId xmlns:a16="http://schemas.microsoft.com/office/drawing/2014/main" id="{DC9A3BEE-719E-4D0B-8E48-89F333E48F0D}"/>
                </a:ext>
              </a:extLst>
            </p:cNvPr>
            <p:cNvSpPr/>
            <p:nvPr/>
          </p:nvSpPr>
          <p:spPr>
            <a:xfrm>
              <a:off x="473980" y="3844323"/>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3" name="Content">
              <a:extLst>
                <a:ext uri="{FF2B5EF4-FFF2-40B4-BE49-F238E27FC236}">
                  <a16:creationId xmlns:a16="http://schemas.microsoft.com/office/drawing/2014/main" id="{B120AA78-3155-493C-9044-D4220852EDEA}"/>
                </a:ext>
              </a:extLst>
            </p:cNvPr>
            <p:cNvSpPr txBox="1"/>
            <p:nvPr>
              <p:custDataLst>
                <p:custData r:id="rId16"/>
              </p:custDataLst>
            </p:nvPr>
          </p:nvSpPr>
          <p:spPr>
            <a:xfrm>
              <a:off x="473980" y="3877472"/>
              <a:ext cx="2387192"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fiscál</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114" name="Content">
              <a:extLst>
                <a:ext uri="{FF2B5EF4-FFF2-40B4-BE49-F238E27FC236}">
                  <a16:creationId xmlns:a16="http://schemas.microsoft.com/office/drawing/2014/main" id="{567495E2-066D-489E-898E-C484E2305C4E}"/>
                </a:ext>
              </a:extLst>
            </p:cNvPr>
            <p:cNvSpPr txBox="1"/>
            <p:nvPr>
              <p:custDataLst>
                <p:custData r:id="rId17"/>
              </p:custDataLst>
            </p:nvPr>
          </p:nvSpPr>
          <p:spPr>
            <a:xfrm>
              <a:off x="473980" y="4177247"/>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15" name="Grupo 114">
              <a:extLst>
                <a:ext uri="{FF2B5EF4-FFF2-40B4-BE49-F238E27FC236}">
                  <a16:creationId xmlns:a16="http://schemas.microsoft.com/office/drawing/2014/main" id="{0E0FBEEF-B4AA-41F4-BB30-366B2EC8DD51}"/>
                </a:ext>
              </a:extLst>
            </p:cNvPr>
            <p:cNvGrpSpPr/>
            <p:nvPr>
              <p:custDataLst>
                <p:custData r:id="rId18"/>
              </p:custDataLst>
            </p:nvPr>
          </p:nvGrpSpPr>
          <p:grpSpPr>
            <a:xfrm>
              <a:off x="591096" y="4769410"/>
              <a:ext cx="2735953" cy="108000"/>
              <a:chOff x="2129059" y="3759350"/>
              <a:chExt cx="2735953" cy="108000"/>
            </a:xfrm>
          </p:grpSpPr>
          <p:sp>
            <p:nvSpPr>
              <p:cNvPr id="116" name="Rectángulo: esquinas redondeadas 115">
                <a:extLst>
                  <a:ext uri="{FF2B5EF4-FFF2-40B4-BE49-F238E27FC236}">
                    <a16:creationId xmlns:a16="http://schemas.microsoft.com/office/drawing/2014/main" id="{EAFF672C-D14C-4569-A2F1-58108341AFAC}"/>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7" name="Rectángulo: esquinas redondeadas 116">
                <a:extLst>
                  <a:ext uri="{FF2B5EF4-FFF2-40B4-BE49-F238E27FC236}">
                    <a16:creationId xmlns:a16="http://schemas.microsoft.com/office/drawing/2014/main" id="{9D1CB531-88C9-4FAF-AD8F-45845E524E1B}"/>
                  </a:ext>
                </a:extLst>
              </p:cNvPr>
              <p:cNvSpPr/>
              <p:nvPr/>
            </p:nvSpPr>
            <p:spPr>
              <a:xfrm>
                <a:off x="2129059" y="3759350"/>
                <a:ext cx="266154"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6" name="Gráfico 165">
              <a:extLst>
                <a:ext uri="{FF2B5EF4-FFF2-40B4-BE49-F238E27FC236}">
                  <a16:creationId xmlns:a16="http://schemas.microsoft.com/office/drawing/2014/main" id="{E10BD396-E457-4AF9-B468-4A708D2C6449}"/>
                </a:ext>
              </a:extLst>
            </p:cNvPr>
            <p:cNvPicPr>
              <a:picLocks noChangeAspect="1"/>
            </p:cNvPicPr>
            <p:nvPr/>
          </p:nvPicPr>
          <p:blipFill>
            <a:blip r:embed="rId50">
              <a:extLst>
                <a:ext uri="{28A0092B-C50C-407E-A947-70E740481C1C}">
                  <a14:useLocalDpi xmlns:a14="http://schemas.microsoft.com/office/drawing/2010/main" val="0"/>
                </a:ext>
                <a:ext uri="{96DAC541-7B7A-43D3-8B79-37D633B846F1}">
                  <asvg:svgBlip xmlns:asvg="http://schemas.microsoft.com/office/drawing/2016/SVG/main" r:embed="rId51"/>
                </a:ext>
              </a:extLst>
            </a:blip>
            <a:stretch>
              <a:fillRect/>
            </a:stretch>
          </p:blipFill>
          <p:spPr>
            <a:xfrm>
              <a:off x="3146921" y="3913054"/>
              <a:ext cx="252000" cy="252000"/>
            </a:xfrm>
            <a:prstGeom prst="rect">
              <a:avLst/>
            </a:prstGeom>
          </p:spPr>
        </p:pic>
      </p:grpSp>
      <p:grpSp>
        <p:nvGrpSpPr>
          <p:cNvPr id="41" name="Grupo 40">
            <a:extLst>
              <a:ext uri="{FF2B5EF4-FFF2-40B4-BE49-F238E27FC236}">
                <a16:creationId xmlns:a16="http://schemas.microsoft.com/office/drawing/2014/main" id="{87B8FBE6-86E8-41F2-BBB7-76A21C9819E5}"/>
              </a:ext>
            </a:extLst>
          </p:cNvPr>
          <p:cNvGrpSpPr/>
          <p:nvPr/>
        </p:nvGrpSpPr>
        <p:grpSpPr>
          <a:xfrm>
            <a:off x="3561995" y="3844323"/>
            <a:ext cx="2970899" cy="1140074"/>
            <a:chOff x="3561995" y="3844323"/>
            <a:chExt cx="2970899" cy="1140074"/>
          </a:xfrm>
        </p:grpSpPr>
        <p:sp>
          <p:nvSpPr>
            <p:cNvPr id="119" name="Rectángulo: esquinas redondeadas 118">
              <a:extLst>
                <a:ext uri="{FF2B5EF4-FFF2-40B4-BE49-F238E27FC236}">
                  <a16:creationId xmlns:a16="http://schemas.microsoft.com/office/drawing/2014/main" id="{99F3EF3B-B919-4EDF-A04E-7A1395EA832B}"/>
                </a:ext>
              </a:extLst>
            </p:cNvPr>
            <p:cNvSpPr/>
            <p:nvPr/>
          </p:nvSpPr>
          <p:spPr>
            <a:xfrm>
              <a:off x="3561995" y="3844323"/>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0" name="Content">
              <a:extLst>
                <a:ext uri="{FF2B5EF4-FFF2-40B4-BE49-F238E27FC236}">
                  <a16:creationId xmlns:a16="http://schemas.microsoft.com/office/drawing/2014/main" id="{C953C019-FC43-43A4-896D-08E923973A01}"/>
                </a:ext>
              </a:extLst>
            </p:cNvPr>
            <p:cNvSpPr txBox="1"/>
            <p:nvPr>
              <p:custDataLst>
                <p:custData r:id="rId13"/>
              </p:custDataLst>
            </p:nvPr>
          </p:nvSpPr>
          <p:spPr>
            <a:xfrm>
              <a:off x="3561995" y="3877472"/>
              <a:ext cx="2670924"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turística</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121" name="Content">
              <a:extLst>
                <a:ext uri="{FF2B5EF4-FFF2-40B4-BE49-F238E27FC236}">
                  <a16:creationId xmlns:a16="http://schemas.microsoft.com/office/drawing/2014/main" id="{C647788B-7778-4D59-9F6E-5CF2E7BA58C9}"/>
                </a:ext>
              </a:extLst>
            </p:cNvPr>
            <p:cNvSpPr txBox="1"/>
            <p:nvPr>
              <p:custDataLst>
                <p:custData r:id="rId14"/>
              </p:custDataLst>
            </p:nvPr>
          </p:nvSpPr>
          <p:spPr>
            <a:xfrm>
              <a:off x="3561995" y="4177247"/>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22" name="Grupo 121">
              <a:extLst>
                <a:ext uri="{FF2B5EF4-FFF2-40B4-BE49-F238E27FC236}">
                  <a16:creationId xmlns:a16="http://schemas.microsoft.com/office/drawing/2014/main" id="{40660EDA-34DE-4DDE-A828-D82B2363C6AB}"/>
                </a:ext>
              </a:extLst>
            </p:cNvPr>
            <p:cNvGrpSpPr/>
            <p:nvPr>
              <p:custDataLst>
                <p:custData r:id="rId15"/>
              </p:custDataLst>
            </p:nvPr>
          </p:nvGrpSpPr>
          <p:grpSpPr>
            <a:xfrm>
              <a:off x="3679111" y="4769410"/>
              <a:ext cx="2735953" cy="108000"/>
              <a:chOff x="2129059" y="3759350"/>
              <a:chExt cx="2735953" cy="108000"/>
            </a:xfrm>
          </p:grpSpPr>
          <p:sp>
            <p:nvSpPr>
              <p:cNvPr id="123" name="Rectángulo: esquinas redondeadas 122">
                <a:extLst>
                  <a:ext uri="{FF2B5EF4-FFF2-40B4-BE49-F238E27FC236}">
                    <a16:creationId xmlns:a16="http://schemas.microsoft.com/office/drawing/2014/main" id="{A2306F05-3A19-4823-B14D-72B43D1C5052}"/>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4" name="Rectángulo: esquinas redondeadas 123">
                <a:extLst>
                  <a:ext uri="{FF2B5EF4-FFF2-40B4-BE49-F238E27FC236}">
                    <a16:creationId xmlns:a16="http://schemas.microsoft.com/office/drawing/2014/main" id="{D9D9230F-9DAF-4383-9D52-80F0C11BE5A8}"/>
                  </a:ext>
                </a:extLst>
              </p:cNvPr>
              <p:cNvSpPr/>
              <p:nvPr/>
            </p:nvSpPr>
            <p:spPr>
              <a:xfrm>
                <a:off x="2129059" y="3759350"/>
                <a:ext cx="1800000"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7" name="Gráfico 166">
              <a:extLst>
                <a:ext uri="{FF2B5EF4-FFF2-40B4-BE49-F238E27FC236}">
                  <a16:creationId xmlns:a16="http://schemas.microsoft.com/office/drawing/2014/main" id="{945941E9-D324-4525-9509-B5743A9CA741}"/>
                </a:ext>
              </a:extLst>
            </p:cNvPr>
            <p:cNvPicPr>
              <a:picLocks noChangeAspect="1"/>
            </p:cNvPicPr>
            <p:nvPr/>
          </p:nvPicPr>
          <p:blipFill>
            <a:blip r:embed="rId54">
              <a:extLst>
                <a:ext uri="{28A0092B-C50C-407E-A947-70E740481C1C}">
                  <a14:useLocalDpi xmlns:a14="http://schemas.microsoft.com/office/drawing/2010/main" val="0"/>
                </a:ext>
                <a:ext uri="{96DAC541-7B7A-43D3-8B79-37D633B846F1}">
                  <asvg:svgBlip xmlns:asvg="http://schemas.microsoft.com/office/drawing/2016/SVG/main" r:embed="rId55"/>
                </a:ext>
              </a:extLst>
            </a:blip>
            <a:stretch>
              <a:fillRect/>
            </a:stretch>
          </p:blipFill>
          <p:spPr>
            <a:xfrm>
              <a:off x="6228999" y="3914457"/>
              <a:ext cx="252000" cy="252000"/>
            </a:xfrm>
            <a:prstGeom prst="rect">
              <a:avLst/>
            </a:prstGeom>
          </p:spPr>
        </p:pic>
      </p:grpSp>
      <p:grpSp>
        <p:nvGrpSpPr>
          <p:cNvPr id="42" name="Grupo 41">
            <a:extLst>
              <a:ext uri="{FF2B5EF4-FFF2-40B4-BE49-F238E27FC236}">
                <a16:creationId xmlns:a16="http://schemas.microsoft.com/office/drawing/2014/main" id="{8FEA0375-2CD8-4FBA-A650-7DEE16175E59}"/>
              </a:ext>
            </a:extLst>
          </p:cNvPr>
          <p:cNvGrpSpPr/>
          <p:nvPr/>
        </p:nvGrpSpPr>
        <p:grpSpPr>
          <a:xfrm>
            <a:off x="3561637" y="5093465"/>
            <a:ext cx="2970899" cy="1140074"/>
            <a:chOff x="3561637" y="5093465"/>
            <a:chExt cx="2970899" cy="1140074"/>
          </a:xfrm>
        </p:grpSpPr>
        <p:sp>
          <p:nvSpPr>
            <p:cNvPr id="140" name="Rectángulo: esquinas redondeadas 139">
              <a:extLst>
                <a:ext uri="{FF2B5EF4-FFF2-40B4-BE49-F238E27FC236}">
                  <a16:creationId xmlns:a16="http://schemas.microsoft.com/office/drawing/2014/main" id="{9A1F5464-264F-4F8D-A67D-CD032C52365A}"/>
                </a:ext>
              </a:extLst>
            </p:cNvPr>
            <p:cNvSpPr/>
            <p:nvPr/>
          </p:nvSpPr>
          <p:spPr>
            <a:xfrm>
              <a:off x="3561637" y="5093465"/>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1" name="Content">
              <a:extLst>
                <a:ext uri="{FF2B5EF4-FFF2-40B4-BE49-F238E27FC236}">
                  <a16:creationId xmlns:a16="http://schemas.microsoft.com/office/drawing/2014/main" id="{97610B05-5594-4563-845D-C9612B3C8874}"/>
                </a:ext>
              </a:extLst>
            </p:cNvPr>
            <p:cNvSpPr txBox="1"/>
            <p:nvPr>
              <p:custDataLst>
                <p:custData r:id="rId10"/>
              </p:custDataLst>
            </p:nvPr>
          </p:nvSpPr>
          <p:spPr>
            <a:xfrm>
              <a:off x="3561637" y="5126614"/>
              <a:ext cx="2686954"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Ciencias</a:t>
              </a:r>
              <a:r>
                <a:rPr lang="en-US" dirty="0">
                  <a:solidFill>
                    <a:srgbClr val="000000"/>
                  </a:solidFill>
                  <a:latin typeface="Raleway" panose="020B0503030101060003" pitchFamily="34" charset="0"/>
                  <a:ea typeface="Segoe UI" pitchFamily="34" charset="0"/>
                  <a:cs typeface="Segoe UI" pitchFamily="34" charset="0"/>
                </a:rPr>
                <a:t> de la </a:t>
              </a:r>
              <a:r>
                <a:rPr lang="en-US" dirty="0" err="1">
                  <a:solidFill>
                    <a:srgbClr val="000000"/>
                  </a:solidFill>
                  <a:latin typeface="Raleway" panose="020B0503030101060003" pitchFamily="34" charset="0"/>
                  <a:ea typeface="Segoe UI" pitchFamily="34" charset="0"/>
                  <a:cs typeface="Segoe UI" pitchFamily="34" charset="0"/>
                </a:rPr>
                <a:t>comput</a:t>
              </a:r>
              <a:r>
                <a:rPr lang="en-US" dirty="0">
                  <a:solidFill>
                    <a:srgbClr val="000000"/>
                  </a:solidFill>
                  <a:latin typeface="Raleway" panose="020B0503030101060003" pitchFamily="34" charset="0"/>
                  <a:ea typeface="Segoe UI" pitchFamily="34" charset="0"/>
                  <a:cs typeface="Segoe UI" pitchFamily="34" charset="0"/>
                </a:rPr>
                <a:t>…</a:t>
              </a:r>
            </a:p>
          </p:txBody>
        </p:sp>
        <p:sp>
          <p:nvSpPr>
            <p:cNvPr id="142" name="Content">
              <a:extLst>
                <a:ext uri="{FF2B5EF4-FFF2-40B4-BE49-F238E27FC236}">
                  <a16:creationId xmlns:a16="http://schemas.microsoft.com/office/drawing/2014/main" id="{EBD96BC1-D763-4824-9E12-E9377FA33A62}"/>
                </a:ext>
              </a:extLst>
            </p:cNvPr>
            <p:cNvSpPr txBox="1"/>
            <p:nvPr>
              <p:custDataLst>
                <p:custData r:id="rId11"/>
              </p:custDataLst>
            </p:nvPr>
          </p:nvSpPr>
          <p:spPr>
            <a:xfrm>
              <a:off x="3561637" y="5426389"/>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43" name="Grupo 142">
              <a:extLst>
                <a:ext uri="{FF2B5EF4-FFF2-40B4-BE49-F238E27FC236}">
                  <a16:creationId xmlns:a16="http://schemas.microsoft.com/office/drawing/2014/main" id="{8A1C7401-1B65-4BD3-B2E5-86FAEF34D159}"/>
                </a:ext>
              </a:extLst>
            </p:cNvPr>
            <p:cNvGrpSpPr/>
            <p:nvPr>
              <p:custDataLst>
                <p:custData r:id="rId12"/>
              </p:custDataLst>
            </p:nvPr>
          </p:nvGrpSpPr>
          <p:grpSpPr>
            <a:xfrm>
              <a:off x="3678753" y="6018552"/>
              <a:ext cx="2735953" cy="108000"/>
              <a:chOff x="2129059" y="3759350"/>
              <a:chExt cx="2735953" cy="108000"/>
            </a:xfrm>
          </p:grpSpPr>
          <p:sp>
            <p:nvSpPr>
              <p:cNvPr id="144" name="Rectángulo: esquinas redondeadas 143">
                <a:extLst>
                  <a:ext uri="{FF2B5EF4-FFF2-40B4-BE49-F238E27FC236}">
                    <a16:creationId xmlns:a16="http://schemas.microsoft.com/office/drawing/2014/main" id="{C4CCB207-3EF9-4ADE-B049-666EA246B27F}"/>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5" name="Rectángulo: esquinas redondeadas 144">
                <a:extLst>
                  <a:ext uri="{FF2B5EF4-FFF2-40B4-BE49-F238E27FC236}">
                    <a16:creationId xmlns:a16="http://schemas.microsoft.com/office/drawing/2014/main" id="{6EE9B4B0-5999-4859-8645-A08265C12321}"/>
                  </a:ext>
                </a:extLst>
              </p:cNvPr>
              <p:cNvSpPr/>
              <p:nvPr/>
            </p:nvSpPr>
            <p:spPr>
              <a:xfrm>
                <a:off x="2129059" y="3759350"/>
                <a:ext cx="2281516"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8" name="Gráfico 167">
              <a:extLst>
                <a:ext uri="{FF2B5EF4-FFF2-40B4-BE49-F238E27FC236}">
                  <a16:creationId xmlns:a16="http://schemas.microsoft.com/office/drawing/2014/main" id="{7F0B9AFE-2974-46A8-852E-6DCD159EDAA0}"/>
                </a:ext>
              </a:extLst>
            </p:cNvPr>
            <p:cNvPicPr>
              <a:picLocks noChangeAspect="1"/>
            </p:cNvPicPr>
            <p:nvPr/>
          </p:nvPicPr>
          <p:blipFill>
            <a:blip r:embed="rId54">
              <a:extLst>
                <a:ext uri="{28A0092B-C50C-407E-A947-70E740481C1C}">
                  <a14:useLocalDpi xmlns:a14="http://schemas.microsoft.com/office/drawing/2010/main" val="0"/>
                </a:ext>
                <a:ext uri="{96DAC541-7B7A-43D3-8B79-37D633B846F1}">
                  <asvg:svgBlip xmlns:asvg="http://schemas.microsoft.com/office/drawing/2016/SVG/main" r:embed="rId55"/>
                </a:ext>
              </a:extLst>
            </a:blip>
            <a:stretch>
              <a:fillRect/>
            </a:stretch>
          </p:blipFill>
          <p:spPr>
            <a:xfrm>
              <a:off x="6224191" y="5156079"/>
              <a:ext cx="252000" cy="252000"/>
            </a:xfrm>
            <a:prstGeom prst="rect">
              <a:avLst/>
            </a:prstGeom>
          </p:spPr>
        </p:pic>
      </p:grpSp>
      <p:grpSp>
        <p:nvGrpSpPr>
          <p:cNvPr id="111" name="Grupo 110">
            <a:extLst>
              <a:ext uri="{FF2B5EF4-FFF2-40B4-BE49-F238E27FC236}">
                <a16:creationId xmlns:a16="http://schemas.microsoft.com/office/drawing/2014/main" id="{1C80DB93-7AA2-4F38-A7E7-F1CA0E5ED51D}"/>
              </a:ext>
            </a:extLst>
          </p:cNvPr>
          <p:cNvGrpSpPr/>
          <p:nvPr/>
        </p:nvGrpSpPr>
        <p:grpSpPr>
          <a:xfrm>
            <a:off x="2633673" y="3024857"/>
            <a:ext cx="2413056" cy="1220016"/>
            <a:chOff x="2633673" y="3024857"/>
            <a:chExt cx="2413056" cy="1220016"/>
          </a:xfrm>
        </p:grpSpPr>
        <p:sp>
          <p:nvSpPr>
            <p:cNvPr id="118" name="Rectángulo: esquinas redondeadas 117">
              <a:extLst>
                <a:ext uri="{FF2B5EF4-FFF2-40B4-BE49-F238E27FC236}">
                  <a16:creationId xmlns:a16="http://schemas.microsoft.com/office/drawing/2014/main" id="{5E3C1E01-3C91-4F3F-B1DC-49C570693EBB}"/>
                </a:ext>
              </a:extLst>
            </p:cNvPr>
            <p:cNvSpPr/>
            <p:nvPr/>
          </p:nvSpPr>
          <p:spPr>
            <a:xfrm>
              <a:off x="2633673" y="3024857"/>
              <a:ext cx="2333446" cy="1220016"/>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5" name="Content">
              <a:hlinkClick r:id="rId56" action="ppaction://hlinksldjump"/>
              <a:extLst>
                <a:ext uri="{FF2B5EF4-FFF2-40B4-BE49-F238E27FC236}">
                  <a16:creationId xmlns:a16="http://schemas.microsoft.com/office/drawing/2014/main" id="{94ED614D-670A-4836-907A-86EBD7718ACB}"/>
                </a:ext>
              </a:extLst>
            </p:cNvPr>
            <p:cNvSpPr txBox="1"/>
            <p:nvPr>
              <p:custDataLst>
                <p:custData r:id="rId8"/>
              </p:custDataLst>
            </p:nvPr>
          </p:nvSpPr>
          <p:spPr>
            <a:xfrm>
              <a:off x="2978765" y="3163934"/>
              <a:ext cx="2067964" cy="323165"/>
            </a:xfrm>
            <a:prstGeom prst="rect">
              <a:avLst/>
            </a:prstGeom>
            <a:noFill/>
          </p:spPr>
          <p:txBody>
            <a:bodyPr wrap="square" lIns="91440" tIns="18288" rIns="91440" bIns="27432" rtlCol="0" anchor="ctr" anchorCtr="0">
              <a:spAutoFit/>
            </a:bodyPr>
            <a:lstStyle/>
            <a:p>
              <a:r>
                <a:rPr lang="en-US" dirty="0" err="1">
                  <a:solidFill>
                    <a:schemeClr val="bg1"/>
                  </a:solidFill>
                  <a:latin typeface="Raleway" panose="020B0503030101060003" pitchFamily="34" charset="0"/>
                  <a:ea typeface="Segoe UI" pitchFamily="34" charset="0"/>
                  <a:cs typeface="Segoe UI" pitchFamily="34" charset="0"/>
                </a:rPr>
                <a:t>Solicitar</a:t>
              </a:r>
              <a:r>
                <a:rPr lang="en-US" dirty="0">
                  <a:solidFill>
                    <a:schemeClr val="bg1"/>
                  </a:solidFill>
                  <a:latin typeface="Raleway" panose="020B0503030101060003" pitchFamily="34" charset="0"/>
                  <a:ea typeface="Segoe UI" pitchFamily="34" charset="0"/>
                  <a:cs typeface="Segoe UI" pitchFamily="34" charset="0"/>
                </a:rPr>
                <a:t> </a:t>
              </a:r>
              <a:r>
                <a:rPr lang="en-US" dirty="0" err="1">
                  <a:solidFill>
                    <a:schemeClr val="bg1"/>
                  </a:solidFill>
                  <a:latin typeface="Raleway" panose="020B0503030101060003" pitchFamily="34" charset="0"/>
                  <a:ea typeface="Segoe UI" pitchFamily="34" charset="0"/>
                  <a:cs typeface="Segoe UI" pitchFamily="34" charset="0"/>
                </a:rPr>
                <a:t>asesoría</a:t>
              </a:r>
              <a:endParaRPr lang="en-US" dirty="0">
                <a:solidFill>
                  <a:schemeClr val="bg1"/>
                </a:solidFill>
                <a:latin typeface="Raleway" panose="020B0503030101060003" pitchFamily="34" charset="0"/>
                <a:ea typeface="Segoe UI" pitchFamily="34" charset="0"/>
                <a:cs typeface="Segoe UI" pitchFamily="34" charset="0"/>
              </a:endParaRPr>
            </a:p>
          </p:txBody>
        </p:sp>
        <p:sp>
          <p:nvSpPr>
            <p:cNvPr id="126" name="Content">
              <a:extLst>
                <a:ext uri="{FF2B5EF4-FFF2-40B4-BE49-F238E27FC236}">
                  <a16:creationId xmlns:a16="http://schemas.microsoft.com/office/drawing/2014/main" id="{1B369867-246F-45AD-A7F0-D9EFD635A80B}"/>
                </a:ext>
              </a:extLst>
            </p:cNvPr>
            <p:cNvSpPr txBox="1"/>
            <p:nvPr>
              <p:custDataLst>
                <p:custData r:id="rId9"/>
              </p:custDataLst>
            </p:nvPr>
          </p:nvSpPr>
          <p:spPr>
            <a:xfrm>
              <a:off x="2965287" y="3473691"/>
              <a:ext cx="1178528" cy="323165"/>
            </a:xfrm>
            <a:prstGeom prst="rect">
              <a:avLst/>
            </a:prstGeom>
            <a:noFill/>
          </p:spPr>
          <p:txBody>
            <a:bodyPr wrap="none" lIns="91440" tIns="18288" rIns="91440" bIns="27432" rtlCol="0" anchor="ctr" anchorCtr="0">
              <a:spAutoFit/>
            </a:bodyPr>
            <a:lstStyle/>
            <a:p>
              <a:r>
                <a:rPr lang="en-US" dirty="0" err="1">
                  <a:solidFill>
                    <a:schemeClr val="bg1"/>
                  </a:solidFill>
                  <a:latin typeface="Raleway" panose="020B0503030101060003" pitchFamily="34" charset="0"/>
                  <a:ea typeface="Segoe UI" pitchFamily="34" charset="0"/>
                  <a:cs typeface="Segoe UI" pitchFamily="34" charset="0"/>
                </a:rPr>
                <a:t>Modificar</a:t>
              </a:r>
              <a:endParaRPr lang="en-US" dirty="0">
                <a:solidFill>
                  <a:schemeClr val="bg1"/>
                </a:solidFill>
                <a:latin typeface="Raleway" panose="020B0503030101060003" pitchFamily="34" charset="0"/>
                <a:ea typeface="Segoe UI" pitchFamily="34" charset="0"/>
                <a:cs typeface="Segoe UI" pitchFamily="34" charset="0"/>
              </a:endParaRPr>
            </a:p>
          </p:txBody>
        </p:sp>
        <p:pic>
          <p:nvPicPr>
            <p:cNvPr id="127" name="Gráfico 126">
              <a:hlinkClick r:id="rId56" action="ppaction://hlinksldjump"/>
              <a:extLst>
                <a:ext uri="{FF2B5EF4-FFF2-40B4-BE49-F238E27FC236}">
                  <a16:creationId xmlns:a16="http://schemas.microsoft.com/office/drawing/2014/main" id="{EA6E1905-C6D6-42BA-95FB-5FE42D514BFF}"/>
                </a:ext>
              </a:extLst>
            </p:cNvPr>
            <p:cNvPicPr>
              <a:picLocks noChangeAspect="1"/>
            </p:cNvPicPr>
            <p:nvPr/>
          </p:nvPicPr>
          <p:blipFill>
            <a:blip r:embed="rId57">
              <a:extLst>
                <a:ext uri="{28A0092B-C50C-407E-A947-70E740481C1C}">
                  <a14:useLocalDpi xmlns:a14="http://schemas.microsoft.com/office/drawing/2010/main" val="0"/>
                </a:ext>
                <a:ext uri="{96DAC541-7B7A-43D3-8B79-37D633B846F1}">
                  <asvg:svgBlip xmlns:asvg="http://schemas.microsoft.com/office/drawing/2016/SVG/main" r:embed="rId58"/>
                </a:ext>
              </a:extLst>
            </a:blip>
            <a:stretch>
              <a:fillRect/>
            </a:stretch>
          </p:blipFill>
          <p:spPr>
            <a:xfrm>
              <a:off x="2689981" y="3203670"/>
              <a:ext cx="252000" cy="252000"/>
            </a:xfrm>
            <a:prstGeom prst="rect">
              <a:avLst/>
            </a:prstGeom>
          </p:spPr>
        </p:pic>
        <p:pic>
          <p:nvPicPr>
            <p:cNvPr id="128" name="Gráfico 127">
              <a:extLst>
                <a:ext uri="{FF2B5EF4-FFF2-40B4-BE49-F238E27FC236}">
                  <a16:creationId xmlns:a16="http://schemas.microsoft.com/office/drawing/2014/main" id="{B700E5FF-6A0B-411E-BF3B-B9F73B6ED318}"/>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2688947" y="3497590"/>
              <a:ext cx="252000" cy="252000"/>
            </a:xfrm>
            <a:prstGeom prst="rect">
              <a:avLst/>
            </a:prstGeom>
          </p:spPr>
        </p:pic>
      </p:grpSp>
      <p:grpSp>
        <p:nvGrpSpPr>
          <p:cNvPr id="35" name="Grupo 34">
            <a:extLst>
              <a:ext uri="{FF2B5EF4-FFF2-40B4-BE49-F238E27FC236}">
                <a16:creationId xmlns:a16="http://schemas.microsoft.com/office/drawing/2014/main" id="{AC32FEAE-09B0-400E-9BE0-4858BB5C19C7}"/>
              </a:ext>
            </a:extLst>
          </p:cNvPr>
          <p:cNvGrpSpPr/>
          <p:nvPr/>
        </p:nvGrpSpPr>
        <p:grpSpPr>
          <a:xfrm>
            <a:off x="3659060" y="2185708"/>
            <a:ext cx="1280551" cy="292388"/>
            <a:chOff x="3659060" y="2185708"/>
            <a:chExt cx="1280551" cy="292388"/>
          </a:xfrm>
        </p:grpSpPr>
        <p:sp>
          <p:nvSpPr>
            <p:cNvPr id="129" name="Content">
              <a:extLst>
                <a:ext uri="{FF2B5EF4-FFF2-40B4-BE49-F238E27FC236}">
                  <a16:creationId xmlns:a16="http://schemas.microsoft.com/office/drawing/2014/main" id="{4747FA36-BDB9-476D-B0E6-51CEC275339B}"/>
                </a:ext>
              </a:extLst>
            </p:cNvPr>
            <p:cNvSpPr txBox="1"/>
            <p:nvPr>
              <p:custDataLst>
                <p:custData r:id="rId7"/>
              </p:custDataLst>
            </p:nvPr>
          </p:nvSpPr>
          <p:spPr>
            <a:xfrm>
              <a:off x="3659060" y="2185708"/>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30" name="Gráfico 129">
              <a:extLst>
                <a:ext uri="{FF2B5EF4-FFF2-40B4-BE49-F238E27FC236}">
                  <a16:creationId xmlns:a16="http://schemas.microsoft.com/office/drawing/2014/main" id="{8AE11E91-46E1-4E66-AB4A-ABEAF5E3819A}"/>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4687611" y="2199587"/>
              <a:ext cx="252000" cy="252000"/>
            </a:xfrm>
            <a:prstGeom prst="rect">
              <a:avLst/>
            </a:prstGeom>
          </p:spPr>
        </p:pic>
      </p:grpSp>
      <p:grpSp>
        <p:nvGrpSpPr>
          <p:cNvPr id="12" name="Grupo 11">
            <a:extLst>
              <a:ext uri="{FF2B5EF4-FFF2-40B4-BE49-F238E27FC236}">
                <a16:creationId xmlns:a16="http://schemas.microsoft.com/office/drawing/2014/main" id="{11CF5F5B-3449-4367-BDFE-E1DA4971695C}"/>
              </a:ext>
            </a:extLst>
          </p:cNvPr>
          <p:cNvGrpSpPr/>
          <p:nvPr/>
        </p:nvGrpSpPr>
        <p:grpSpPr>
          <a:xfrm>
            <a:off x="5134279" y="2185708"/>
            <a:ext cx="1280551" cy="292388"/>
            <a:chOff x="5134279" y="2185708"/>
            <a:chExt cx="1280551" cy="292388"/>
          </a:xfrm>
        </p:grpSpPr>
        <p:sp>
          <p:nvSpPr>
            <p:cNvPr id="131" name="Content">
              <a:extLst>
                <a:ext uri="{FF2B5EF4-FFF2-40B4-BE49-F238E27FC236}">
                  <a16:creationId xmlns:a16="http://schemas.microsoft.com/office/drawing/2014/main" id="{2CE204BB-5978-448A-ABDC-8DE7C0517740}"/>
                </a:ext>
              </a:extLst>
            </p:cNvPr>
            <p:cNvSpPr txBox="1"/>
            <p:nvPr>
              <p:custDataLst>
                <p:custData r:id="rId6"/>
              </p:custDataLst>
            </p:nvPr>
          </p:nvSpPr>
          <p:spPr>
            <a:xfrm>
              <a:off x="5134279" y="2185708"/>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32" name="Gráfico 131">
              <a:extLst>
                <a:ext uri="{FF2B5EF4-FFF2-40B4-BE49-F238E27FC236}">
                  <a16:creationId xmlns:a16="http://schemas.microsoft.com/office/drawing/2014/main" id="{51F9EFF7-EF02-4FB3-AE0B-19640CB93A9F}"/>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6162830" y="2199587"/>
              <a:ext cx="252000" cy="252000"/>
            </a:xfrm>
            <a:prstGeom prst="rect">
              <a:avLst/>
            </a:prstGeom>
          </p:spPr>
        </p:pic>
      </p:grpSp>
      <p:grpSp>
        <p:nvGrpSpPr>
          <p:cNvPr id="2" name="Grupo 1">
            <a:extLst>
              <a:ext uri="{FF2B5EF4-FFF2-40B4-BE49-F238E27FC236}">
                <a16:creationId xmlns:a16="http://schemas.microsoft.com/office/drawing/2014/main" id="{FA91D852-616A-49C6-AA1B-C9A5BBA1A110}"/>
              </a:ext>
            </a:extLst>
          </p:cNvPr>
          <p:cNvGrpSpPr/>
          <p:nvPr/>
        </p:nvGrpSpPr>
        <p:grpSpPr>
          <a:xfrm>
            <a:off x="6720178" y="2185708"/>
            <a:ext cx="1684411" cy="292388"/>
            <a:chOff x="6720178" y="2185708"/>
            <a:chExt cx="1684411" cy="292388"/>
          </a:xfrm>
        </p:grpSpPr>
        <p:sp>
          <p:nvSpPr>
            <p:cNvPr id="139" name="Content">
              <a:extLst>
                <a:ext uri="{FF2B5EF4-FFF2-40B4-BE49-F238E27FC236}">
                  <a16:creationId xmlns:a16="http://schemas.microsoft.com/office/drawing/2014/main" id="{48153701-8221-4FBD-9D5E-2D222684DA2F}"/>
                </a:ext>
              </a:extLst>
            </p:cNvPr>
            <p:cNvSpPr txBox="1"/>
            <p:nvPr>
              <p:custDataLst>
                <p:custData r:id="rId5"/>
              </p:custDataLst>
            </p:nvPr>
          </p:nvSpPr>
          <p:spPr>
            <a:xfrm>
              <a:off x="6720178" y="2185708"/>
              <a:ext cx="1391728"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Escolarizado</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49" name="Gráfico 148">
              <a:extLst>
                <a:ext uri="{FF2B5EF4-FFF2-40B4-BE49-F238E27FC236}">
                  <a16:creationId xmlns:a16="http://schemas.microsoft.com/office/drawing/2014/main" id="{A8EB54BC-5B11-4497-9917-530A713CBEC2}"/>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8152589" y="2199587"/>
              <a:ext cx="252000" cy="252000"/>
            </a:xfrm>
            <a:prstGeom prst="rect">
              <a:avLst/>
            </a:prstGeom>
          </p:spPr>
        </p:pic>
      </p:grpSp>
      <p:grpSp>
        <p:nvGrpSpPr>
          <p:cNvPr id="152" name="Grupo 151">
            <a:extLst>
              <a:ext uri="{FF2B5EF4-FFF2-40B4-BE49-F238E27FC236}">
                <a16:creationId xmlns:a16="http://schemas.microsoft.com/office/drawing/2014/main" id="{1D14C697-7B53-43E3-9DF8-217D66F6B8BC}"/>
              </a:ext>
            </a:extLst>
          </p:cNvPr>
          <p:cNvGrpSpPr/>
          <p:nvPr/>
        </p:nvGrpSpPr>
        <p:grpSpPr>
          <a:xfrm>
            <a:off x="8671476" y="2178936"/>
            <a:ext cx="1280551" cy="292388"/>
            <a:chOff x="3659060" y="2185708"/>
            <a:chExt cx="1280551" cy="292388"/>
          </a:xfrm>
        </p:grpSpPr>
        <p:sp>
          <p:nvSpPr>
            <p:cNvPr id="153" name="Content">
              <a:extLst>
                <a:ext uri="{FF2B5EF4-FFF2-40B4-BE49-F238E27FC236}">
                  <a16:creationId xmlns:a16="http://schemas.microsoft.com/office/drawing/2014/main" id="{05D56553-A2B0-4196-8F7D-9641523DB6B4}"/>
                </a:ext>
              </a:extLst>
            </p:cNvPr>
            <p:cNvSpPr txBox="1"/>
            <p:nvPr>
              <p:custDataLst>
                <p:custData r:id="rId4"/>
              </p:custDataLst>
            </p:nvPr>
          </p:nvSpPr>
          <p:spPr>
            <a:xfrm>
              <a:off x="3659060" y="2185708"/>
              <a:ext cx="838691"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Diseño</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54" name="Gráfico 153">
              <a:extLst>
                <a:ext uri="{FF2B5EF4-FFF2-40B4-BE49-F238E27FC236}">
                  <a16:creationId xmlns:a16="http://schemas.microsoft.com/office/drawing/2014/main" id="{D48E5E21-99D8-453D-AC70-1F396C0255F5}"/>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4687611" y="2199587"/>
              <a:ext cx="252000" cy="252000"/>
            </a:xfrm>
            <a:prstGeom prst="rect">
              <a:avLst/>
            </a:prstGeom>
          </p:spPr>
        </p:pic>
      </p:grpSp>
    </p:spTree>
    <p:extLst>
      <p:ext uri="{BB962C8B-B14F-4D97-AF65-F5344CB8AC3E}">
        <p14:creationId xmlns:p14="http://schemas.microsoft.com/office/powerpoint/2010/main" val="1269612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3363421"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Solicitud</a:t>
            </a:r>
            <a:r>
              <a:rPr lang="en-US" sz="2600" dirty="0">
                <a:solidFill>
                  <a:srgbClr val="000000"/>
                </a:solidFill>
                <a:latin typeface="Raleway" panose="020B0503030101060003" pitchFamily="34" charset="0"/>
                <a:ea typeface="Segoe UI" pitchFamily="34" charset="0"/>
                <a:cs typeface="Segoe UI" pitchFamily="34" charset="0"/>
              </a:rPr>
              <a:t> de </a:t>
            </a:r>
            <a:r>
              <a:rPr lang="en-US" sz="2600" dirty="0" err="1">
                <a:solidFill>
                  <a:srgbClr val="000000"/>
                </a:solidFill>
                <a:latin typeface="Raleway" panose="020B0503030101060003" pitchFamily="34" charset="0"/>
                <a:ea typeface="Segoe UI" pitchFamily="34" charset="0"/>
                <a:cs typeface="Segoe UI" pitchFamily="34" charset="0"/>
              </a:rPr>
              <a:t>asesoría</a:t>
            </a:r>
            <a:endParaRPr lang="en-US" sz="2600" dirty="0">
              <a:solidFill>
                <a:srgbClr val="000000"/>
              </a:solidFill>
              <a:latin typeface="Raleway" panose="020B0503030101060003" pitchFamily="34" charset="0"/>
              <a:ea typeface="Segoe UI" pitchFamily="34" charset="0"/>
              <a:cs typeface="Segoe UI" pitchFamily="34" charset="0"/>
            </a:endParaRPr>
          </a:p>
        </p:txBody>
      </p:sp>
      <p:pic>
        <p:nvPicPr>
          <p:cNvPr id="53" name="Gráfico 52">
            <a:hlinkClick r:id="rId18" action="ppaction://hlinksldjump"/>
            <a:extLst>
              <a:ext uri="{FF2B5EF4-FFF2-40B4-BE49-F238E27FC236}">
                <a16:creationId xmlns:a16="http://schemas.microsoft.com/office/drawing/2014/main" id="{216E622C-4373-4A94-B5B9-885C9A3F9CA1}"/>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3981294" y="1746520"/>
            <a:ext cx="252000" cy="252000"/>
          </a:xfrm>
          <a:prstGeom prst="rect">
            <a:avLst/>
          </a:prstGeom>
        </p:spPr>
      </p:pic>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21" action="ppaction://hlinksldjump"/>
              <a:extLst>
                <a:ext uri="{FF2B5EF4-FFF2-40B4-BE49-F238E27FC236}">
                  <a16:creationId xmlns:a16="http://schemas.microsoft.com/office/drawing/2014/main" id="{E63BC99B-E73F-4F66-868B-2E3094EB5B9C}"/>
                </a:ext>
              </a:extLst>
            </p:cNvPr>
            <p:cNvSpPr txBox="1"/>
            <p:nvPr>
              <p:custDataLst>
                <p:custData r:id="rId8"/>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4" name="Grupo 3">
            <a:extLst>
              <a:ext uri="{FF2B5EF4-FFF2-40B4-BE49-F238E27FC236}">
                <a16:creationId xmlns:a16="http://schemas.microsoft.com/office/drawing/2014/main" id="{7617B317-E95F-4203-A89E-9F247750037F}"/>
              </a:ext>
            </a:extLst>
          </p:cNvPr>
          <p:cNvGrpSpPr/>
          <p:nvPr/>
        </p:nvGrpSpPr>
        <p:grpSpPr>
          <a:xfrm>
            <a:off x="474338" y="2601017"/>
            <a:ext cx="2970899" cy="1140074"/>
            <a:chOff x="474338" y="2601017"/>
            <a:chExt cx="2970899" cy="1140074"/>
          </a:xfrm>
        </p:grpSpPr>
        <p:sp>
          <p:nvSpPr>
            <p:cNvPr id="99" name="Rectángulo: esquinas redondeadas 98">
              <a:hlinkClick r:id="rId22" action="ppaction://hlinksldjump"/>
              <a:extLst>
                <a:ext uri="{FF2B5EF4-FFF2-40B4-BE49-F238E27FC236}">
                  <a16:creationId xmlns:a16="http://schemas.microsoft.com/office/drawing/2014/main" id="{0E56C3B4-DB4A-4D41-874A-502485355E41}"/>
                </a:ext>
              </a:extLst>
            </p:cNvPr>
            <p:cNvSpPr/>
            <p:nvPr/>
          </p:nvSpPr>
          <p:spPr>
            <a:xfrm>
              <a:off x="474338" y="2601017"/>
              <a:ext cx="2970899" cy="1140074"/>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102" name="Gráfico 101">
              <a:extLst>
                <a:ext uri="{FF2B5EF4-FFF2-40B4-BE49-F238E27FC236}">
                  <a16:creationId xmlns:a16="http://schemas.microsoft.com/office/drawing/2014/main" id="{FE0406AA-ED5E-482D-A6C8-0A28756C583D}"/>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669686" y="2811054"/>
              <a:ext cx="720000" cy="720000"/>
            </a:xfrm>
            <a:prstGeom prst="rect">
              <a:avLst/>
            </a:prstGeom>
          </p:spPr>
        </p:pic>
        <p:sp>
          <p:nvSpPr>
            <p:cNvPr id="107" name="Content">
              <a:extLst>
                <a:ext uri="{FF2B5EF4-FFF2-40B4-BE49-F238E27FC236}">
                  <a16:creationId xmlns:a16="http://schemas.microsoft.com/office/drawing/2014/main" id="{BDCFBB72-ABF4-443D-9C33-B32D433C5A62}"/>
                </a:ext>
              </a:extLst>
            </p:cNvPr>
            <p:cNvSpPr txBox="1"/>
            <p:nvPr>
              <p:custDataLst>
                <p:custData r:id="rId7"/>
              </p:custDataLst>
            </p:nvPr>
          </p:nvSpPr>
          <p:spPr>
            <a:xfrm>
              <a:off x="1582664" y="3009471"/>
              <a:ext cx="920445"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Diseño</a:t>
              </a:r>
              <a:endParaRPr lang="en-US" dirty="0">
                <a:solidFill>
                  <a:srgbClr val="000000"/>
                </a:solidFill>
                <a:latin typeface="Raleway" panose="020B0503030101060003" pitchFamily="34" charset="0"/>
                <a:ea typeface="Segoe UI" pitchFamily="34" charset="0"/>
                <a:cs typeface="Segoe UI" pitchFamily="34" charset="0"/>
              </a:endParaRPr>
            </a:p>
          </p:txBody>
        </p:sp>
      </p:grpSp>
      <p:grpSp>
        <p:nvGrpSpPr>
          <p:cNvPr id="12" name="Grupo 11">
            <a:extLst>
              <a:ext uri="{FF2B5EF4-FFF2-40B4-BE49-F238E27FC236}">
                <a16:creationId xmlns:a16="http://schemas.microsoft.com/office/drawing/2014/main" id="{59DBE77C-68B2-4520-B2EC-911B0268D62E}"/>
              </a:ext>
            </a:extLst>
          </p:cNvPr>
          <p:cNvGrpSpPr/>
          <p:nvPr/>
        </p:nvGrpSpPr>
        <p:grpSpPr>
          <a:xfrm>
            <a:off x="474338" y="3881731"/>
            <a:ext cx="2970899" cy="1140074"/>
            <a:chOff x="3866869" y="2601017"/>
            <a:chExt cx="2970899" cy="1140074"/>
          </a:xfrm>
        </p:grpSpPr>
        <p:sp>
          <p:nvSpPr>
            <p:cNvPr id="100" name="Rectángulo: esquinas redondeadas 99">
              <a:hlinkClick r:id="rId18" action="ppaction://hlinksldjump"/>
              <a:extLst>
                <a:ext uri="{FF2B5EF4-FFF2-40B4-BE49-F238E27FC236}">
                  <a16:creationId xmlns:a16="http://schemas.microsoft.com/office/drawing/2014/main" id="{48029D5B-03DA-4404-B151-4F449E140A67}"/>
                </a:ext>
              </a:extLst>
            </p:cNvPr>
            <p:cNvSpPr/>
            <p:nvPr/>
          </p:nvSpPr>
          <p:spPr>
            <a:xfrm>
              <a:off x="3866869" y="2601017"/>
              <a:ext cx="2970899" cy="1140074"/>
            </a:xfrm>
            <a:prstGeom prst="roundRect">
              <a:avLst>
                <a:gd name="adj" fmla="val 7729"/>
              </a:avLst>
            </a:prstGeom>
            <a:solidFill>
              <a:schemeClr val="bg2"/>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08" name="Content">
              <a:hlinkClick r:id="rId18" action="ppaction://hlinksldjump"/>
              <a:extLst>
                <a:ext uri="{FF2B5EF4-FFF2-40B4-BE49-F238E27FC236}">
                  <a16:creationId xmlns:a16="http://schemas.microsoft.com/office/drawing/2014/main" id="{4047E6B9-4D43-4843-AD47-78CEB3FD0278}"/>
                </a:ext>
              </a:extLst>
            </p:cNvPr>
            <p:cNvSpPr txBox="1"/>
            <p:nvPr>
              <p:custDataLst>
                <p:custData r:id="rId6"/>
              </p:custDataLst>
            </p:nvPr>
          </p:nvSpPr>
          <p:spPr>
            <a:xfrm>
              <a:off x="4975195" y="2983953"/>
              <a:ext cx="1606530"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Actualización</a:t>
              </a:r>
              <a:endParaRPr lang="en-US" dirty="0">
                <a:solidFill>
                  <a:srgbClr val="000000"/>
                </a:solidFill>
                <a:latin typeface="Raleway" panose="020B0503030101060003" pitchFamily="34" charset="0"/>
                <a:ea typeface="Segoe UI" pitchFamily="34" charset="0"/>
                <a:cs typeface="Segoe UI" pitchFamily="34" charset="0"/>
              </a:endParaRPr>
            </a:p>
          </p:txBody>
        </p:sp>
      </p:grpSp>
      <p:pic>
        <p:nvPicPr>
          <p:cNvPr id="50" name="Gráfico 49">
            <a:extLst>
              <a:ext uri="{FF2B5EF4-FFF2-40B4-BE49-F238E27FC236}">
                <a16:creationId xmlns:a16="http://schemas.microsoft.com/office/drawing/2014/main" id="{AD58A6D3-52E1-44AB-BF1B-6275357D9617}"/>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622756" y="4091191"/>
            <a:ext cx="720000" cy="720000"/>
          </a:xfrm>
          <a:prstGeom prst="rect">
            <a:avLst/>
          </a:prstGeom>
        </p:spPr>
      </p:pic>
      <p:sp>
        <p:nvSpPr>
          <p:cNvPr id="115" name="Content">
            <a:extLst>
              <a:ext uri="{FF2B5EF4-FFF2-40B4-BE49-F238E27FC236}">
                <a16:creationId xmlns:a16="http://schemas.microsoft.com/office/drawing/2014/main" id="{A3E47604-C4FA-4534-B45C-1A0983EFBF86}"/>
              </a:ext>
            </a:extLst>
          </p:cNvPr>
          <p:cNvSpPr txBox="1"/>
          <p:nvPr>
            <p:custDataLst>
              <p:custData r:id="rId5"/>
            </p:custDataLst>
          </p:nvPr>
        </p:nvSpPr>
        <p:spPr>
          <a:xfrm>
            <a:off x="3981294" y="2602199"/>
            <a:ext cx="186461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Texto</a:t>
            </a:r>
            <a:r>
              <a:rPr lang="en-US" sz="1600" dirty="0">
                <a:solidFill>
                  <a:srgbClr val="000000"/>
                </a:solidFill>
                <a:latin typeface="Raleway" panose="020B0503030101060003" pitchFamily="34" charset="0"/>
                <a:ea typeface="Segoe UI" pitchFamily="34" charset="0"/>
                <a:cs typeface="Segoe UI" pitchFamily="34" charset="0"/>
              </a:rPr>
              <a:t> </a:t>
            </a:r>
            <a:r>
              <a:rPr lang="en-US" sz="1600" dirty="0" err="1">
                <a:solidFill>
                  <a:srgbClr val="000000"/>
                </a:solidFill>
                <a:latin typeface="Raleway" panose="020B0503030101060003" pitchFamily="34" charset="0"/>
                <a:ea typeface="Segoe UI" pitchFamily="34" charset="0"/>
                <a:cs typeface="Segoe UI" pitchFamily="34" charset="0"/>
              </a:rPr>
              <a:t>descriptivo</a:t>
            </a:r>
            <a:r>
              <a:rPr lang="en-US" sz="1600" dirty="0">
                <a:solidFill>
                  <a:srgbClr val="000000"/>
                </a:solidFill>
                <a:latin typeface="Raleway" panose="020B0503030101060003" pitchFamily="34" charset="0"/>
                <a:ea typeface="Segoe UI" pitchFamily="34" charset="0"/>
                <a:cs typeface="Segoe UI" pitchFamily="34" charset="0"/>
              </a:rPr>
              <a:t>.</a:t>
            </a:r>
          </a:p>
        </p:txBody>
      </p:sp>
    </p:spTree>
    <p:extLst>
      <p:ext uri="{BB962C8B-B14F-4D97-AF65-F5344CB8AC3E}">
        <p14:creationId xmlns:p14="http://schemas.microsoft.com/office/powerpoint/2010/main" val="3492386027"/>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100.xml.rels><?xml version="1.0" encoding="UTF-8" standalone="yes"?>
<Relationships xmlns="http://schemas.openxmlformats.org/package/2006/relationships"><Relationship Id="rId1" Type="http://schemas.openxmlformats.org/officeDocument/2006/relationships/customXmlProps" Target="itemProps100.xml"/></Relationships>
</file>

<file path=customXml/_rels/item1000.xml.rels><?xml version="1.0" encoding="UTF-8" standalone="yes"?>
<Relationships xmlns="http://schemas.openxmlformats.org/package/2006/relationships"><Relationship Id="rId1" Type="http://schemas.openxmlformats.org/officeDocument/2006/relationships/customXmlProps" Target="itemProps1000.xml"/></Relationships>
</file>

<file path=customXml/_rels/item1001.xml.rels><?xml version="1.0" encoding="UTF-8" standalone="yes"?>
<Relationships xmlns="http://schemas.openxmlformats.org/package/2006/relationships"><Relationship Id="rId1" Type="http://schemas.openxmlformats.org/officeDocument/2006/relationships/customXmlProps" Target="itemProps1001.xml"/></Relationships>
</file>

<file path=customXml/_rels/item1002.xml.rels><?xml version="1.0" encoding="UTF-8" standalone="yes"?>
<Relationships xmlns="http://schemas.openxmlformats.org/package/2006/relationships"><Relationship Id="rId1" Type="http://schemas.openxmlformats.org/officeDocument/2006/relationships/customXmlProps" Target="itemProps1002.xml"/></Relationships>
</file>

<file path=customXml/_rels/item1003.xml.rels><?xml version="1.0" encoding="UTF-8" standalone="yes"?>
<Relationships xmlns="http://schemas.openxmlformats.org/package/2006/relationships"><Relationship Id="rId1" Type="http://schemas.openxmlformats.org/officeDocument/2006/relationships/customXmlProps" Target="itemProps1003.xml"/></Relationships>
</file>

<file path=customXml/_rels/item1004.xml.rels><?xml version="1.0" encoding="UTF-8" standalone="yes"?>
<Relationships xmlns="http://schemas.openxmlformats.org/package/2006/relationships"><Relationship Id="rId1" Type="http://schemas.openxmlformats.org/officeDocument/2006/relationships/customXmlProps" Target="itemProps1004.xml"/></Relationships>
</file>

<file path=customXml/_rels/item1005.xml.rels><?xml version="1.0" encoding="UTF-8" standalone="yes"?>
<Relationships xmlns="http://schemas.openxmlformats.org/package/2006/relationships"><Relationship Id="rId1" Type="http://schemas.openxmlformats.org/officeDocument/2006/relationships/customXmlProps" Target="itemProps1005.xml"/></Relationships>
</file>

<file path=customXml/_rels/item1006.xml.rels><?xml version="1.0" encoding="UTF-8" standalone="yes"?>
<Relationships xmlns="http://schemas.openxmlformats.org/package/2006/relationships"><Relationship Id="rId1" Type="http://schemas.openxmlformats.org/officeDocument/2006/relationships/customXmlProps" Target="itemProps1006.xml"/></Relationships>
</file>

<file path=customXml/_rels/item1007.xml.rels><?xml version="1.0" encoding="UTF-8" standalone="yes"?>
<Relationships xmlns="http://schemas.openxmlformats.org/package/2006/relationships"><Relationship Id="rId1" Type="http://schemas.openxmlformats.org/officeDocument/2006/relationships/customXmlProps" Target="itemProps1007.xml"/></Relationships>
</file>

<file path=customXml/_rels/item1008.xml.rels><?xml version="1.0" encoding="UTF-8" standalone="yes"?>
<Relationships xmlns="http://schemas.openxmlformats.org/package/2006/relationships"><Relationship Id="rId1" Type="http://schemas.openxmlformats.org/officeDocument/2006/relationships/customXmlProps" Target="itemProps1008.xml"/></Relationships>
</file>

<file path=customXml/_rels/item1009.xml.rels><?xml version="1.0" encoding="UTF-8" standalone="yes"?>
<Relationships xmlns="http://schemas.openxmlformats.org/package/2006/relationships"><Relationship Id="rId1" Type="http://schemas.openxmlformats.org/officeDocument/2006/relationships/customXmlProps" Target="itemProps1009.xml"/></Relationships>
</file>

<file path=customXml/_rels/item101.xml.rels><?xml version="1.0" encoding="UTF-8" standalone="yes"?>
<Relationships xmlns="http://schemas.openxmlformats.org/package/2006/relationships"><Relationship Id="rId1" Type="http://schemas.openxmlformats.org/officeDocument/2006/relationships/customXmlProps" Target="itemProps101.xml"/></Relationships>
</file>

<file path=customXml/_rels/item1010.xml.rels><?xml version="1.0" encoding="UTF-8" standalone="yes"?>
<Relationships xmlns="http://schemas.openxmlformats.org/package/2006/relationships"><Relationship Id="rId1" Type="http://schemas.openxmlformats.org/officeDocument/2006/relationships/customXmlProps" Target="itemProps1010.xml"/></Relationships>
</file>

<file path=customXml/_rels/item1011.xml.rels><?xml version="1.0" encoding="UTF-8" standalone="yes"?>
<Relationships xmlns="http://schemas.openxmlformats.org/package/2006/relationships"><Relationship Id="rId1" Type="http://schemas.openxmlformats.org/officeDocument/2006/relationships/customXmlProps" Target="itemProps1011.xml"/></Relationships>
</file>

<file path=customXml/_rels/item1012.xml.rels><?xml version="1.0" encoding="UTF-8" standalone="yes"?>
<Relationships xmlns="http://schemas.openxmlformats.org/package/2006/relationships"><Relationship Id="rId1" Type="http://schemas.openxmlformats.org/officeDocument/2006/relationships/customXmlProps" Target="itemProps1012.xml"/></Relationships>
</file>

<file path=customXml/_rels/item1013.xml.rels><?xml version="1.0" encoding="UTF-8" standalone="yes"?>
<Relationships xmlns="http://schemas.openxmlformats.org/package/2006/relationships"><Relationship Id="rId1" Type="http://schemas.openxmlformats.org/officeDocument/2006/relationships/customXmlProps" Target="itemProps1013.xml"/></Relationships>
</file>

<file path=customXml/_rels/item1014.xml.rels><?xml version="1.0" encoding="UTF-8" standalone="yes"?>
<Relationships xmlns="http://schemas.openxmlformats.org/package/2006/relationships"><Relationship Id="rId1" Type="http://schemas.openxmlformats.org/officeDocument/2006/relationships/customXmlProps" Target="itemProps1014.xml"/></Relationships>
</file>

<file path=customXml/_rels/item1015.xml.rels><?xml version="1.0" encoding="UTF-8" standalone="yes"?>
<Relationships xmlns="http://schemas.openxmlformats.org/package/2006/relationships"><Relationship Id="rId1" Type="http://schemas.openxmlformats.org/officeDocument/2006/relationships/customXmlProps" Target="itemProps1015.xml"/></Relationships>
</file>

<file path=customXml/_rels/item1016.xml.rels><?xml version="1.0" encoding="UTF-8" standalone="yes"?>
<Relationships xmlns="http://schemas.openxmlformats.org/package/2006/relationships"><Relationship Id="rId1" Type="http://schemas.openxmlformats.org/officeDocument/2006/relationships/customXmlProps" Target="itemProps1016.xml"/></Relationships>
</file>

<file path=customXml/_rels/item1017.xml.rels><?xml version="1.0" encoding="UTF-8" standalone="yes"?>
<Relationships xmlns="http://schemas.openxmlformats.org/package/2006/relationships"><Relationship Id="rId1" Type="http://schemas.openxmlformats.org/officeDocument/2006/relationships/customXmlProps" Target="itemProps1017.xml"/></Relationships>
</file>

<file path=customXml/_rels/item1018.xml.rels><?xml version="1.0" encoding="UTF-8" standalone="yes"?>
<Relationships xmlns="http://schemas.openxmlformats.org/package/2006/relationships"><Relationship Id="rId1" Type="http://schemas.openxmlformats.org/officeDocument/2006/relationships/customXmlProps" Target="itemProps1018.xml"/></Relationships>
</file>

<file path=customXml/_rels/item1019.xml.rels><?xml version="1.0" encoding="UTF-8" standalone="yes"?>
<Relationships xmlns="http://schemas.openxmlformats.org/package/2006/relationships"><Relationship Id="rId1" Type="http://schemas.openxmlformats.org/officeDocument/2006/relationships/customXmlProps" Target="itemProps1019.xml"/></Relationships>
</file>

<file path=customXml/_rels/item102.xml.rels><?xml version="1.0" encoding="UTF-8" standalone="yes"?>
<Relationships xmlns="http://schemas.openxmlformats.org/package/2006/relationships"><Relationship Id="rId1" Type="http://schemas.openxmlformats.org/officeDocument/2006/relationships/customXmlProps" Target="itemProps102.xml"/></Relationships>
</file>

<file path=customXml/_rels/item1020.xml.rels><?xml version="1.0" encoding="UTF-8" standalone="yes"?>
<Relationships xmlns="http://schemas.openxmlformats.org/package/2006/relationships"><Relationship Id="rId1" Type="http://schemas.openxmlformats.org/officeDocument/2006/relationships/customXmlProps" Target="itemProps1020.xml"/></Relationships>
</file>

<file path=customXml/_rels/item1021.xml.rels><?xml version="1.0" encoding="UTF-8" standalone="yes"?>
<Relationships xmlns="http://schemas.openxmlformats.org/package/2006/relationships"><Relationship Id="rId1" Type="http://schemas.openxmlformats.org/officeDocument/2006/relationships/customXmlProps" Target="itemProps1021.xml"/></Relationships>
</file>

<file path=customXml/_rels/item1022.xml.rels><?xml version="1.0" encoding="UTF-8" standalone="yes"?>
<Relationships xmlns="http://schemas.openxmlformats.org/package/2006/relationships"><Relationship Id="rId1" Type="http://schemas.openxmlformats.org/officeDocument/2006/relationships/customXmlProps" Target="itemProps1022.xml"/></Relationships>
</file>

<file path=customXml/_rels/item1023.xml.rels><?xml version="1.0" encoding="UTF-8" standalone="yes"?>
<Relationships xmlns="http://schemas.openxmlformats.org/package/2006/relationships"><Relationship Id="rId1" Type="http://schemas.openxmlformats.org/officeDocument/2006/relationships/customXmlProps" Target="itemProps1023.xml"/></Relationships>
</file>

<file path=customXml/_rels/item1024.xml.rels><?xml version="1.0" encoding="UTF-8" standalone="yes"?>
<Relationships xmlns="http://schemas.openxmlformats.org/package/2006/relationships"><Relationship Id="rId1" Type="http://schemas.openxmlformats.org/officeDocument/2006/relationships/customXmlProps" Target="itemProps1024.xml"/></Relationships>
</file>

<file path=customXml/_rels/item1025.xml.rels><?xml version="1.0" encoding="UTF-8" standalone="yes"?>
<Relationships xmlns="http://schemas.openxmlformats.org/package/2006/relationships"><Relationship Id="rId1" Type="http://schemas.openxmlformats.org/officeDocument/2006/relationships/customXmlProps" Target="itemProps1025.xml"/></Relationships>
</file>

<file path=customXml/_rels/item1026.xml.rels><?xml version="1.0" encoding="UTF-8" standalone="yes"?>
<Relationships xmlns="http://schemas.openxmlformats.org/package/2006/relationships"><Relationship Id="rId1" Type="http://schemas.openxmlformats.org/officeDocument/2006/relationships/customXmlProps" Target="itemProps1026.xml"/></Relationships>
</file>

<file path=customXml/_rels/item1027.xml.rels><?xml version="1.0" encoding="UTF-8" standalone="yes"?>
<Relationships xmlns="http://schemas.openxmlformats.org/package/2006/relationships"><Relationship Id="rId1" Type="http://schemas.openxmlformats.org/officeDocument/2006/relationships/customXmlProps" Target="itemProps1027.xml"/></Relationships>
</file>

<file path=customXml/_rels/item1028.xml.rels><?xml version="1.0" encoding="UTF-8" standalone="yes"?>
<Relationships xmlns="http://schemas.openxmlformats.org/package/2006/relationships"><Relationship Id="rId1" Type="http://schemas.openxmlformats.org/officeDocument/2006/relationships/customXmlProps" Target="itemProps1028.xml"/></Relationships>
</file>

<file path=customXml/_rels/item1029.xml.rels><?xml version="1.0" encoding="UTF-8" standalone="yes"?>
<Relationships xmlns="http://schemas.openxmlformats.org/package/2006/relationships"><Relationship Id="rId1" Type="http://schemas.openxmlformats.org/officeDocument/2006/relationships/customXmlProps" Target="itemProps1029.xml"/></Relationships>
</file>

<file path=customXml/_rels/item103.xml.rels><?xml version="1.0" encoding="UTF-8" standalone="yes"?>
<Relationships xmlns="http://schemas.openxmlformats.org/package/2006/relationships"><Relationship Id="rId1" Type="http://schemas.openxmlformats.org/officeDocument/2006/relationships/customXmlProps" Target="itemProps103.xml"/></Relationships>
</file>

<file path=customXml/_rels/item1030.xml.rels><?xml version="1.0" encoding="UTF-8" standalone="yes"?>
<Relationships xmlns="http://schemas.openxmlformats.org/package/2006/relationships"><Relationship Id="rId1" Type="http://schemas.openxmlformats.org/officeDocument/2006/relationships/customXmlProps" Target="itemProps1030.xml"/></Relationships>
</file>

<file path=customXml/_rels/item1031.xml.rels><?xml version="1.0" encoding="UTF-8" standalone="yes"?>
<Relationships xmlns="http://schemas.openxmlformats.org/package/2006/relationships"><Relationship Id="rId1" Type="http://schemas.openxmlformats.org/officeDocument/2006/relationships/customXmlProps" Target="itemProps1031.xml"/></Relationships>
</file>

<file path=customXml/_rels/item1032.xml.rels><?xml version="1.0" encoding="UTF-8" standalone="yes"?>
<Relationships xmlns="http://schemas.openxmlformats.org/package/2006/relationships"><Relationship Id="rId1" Type="http://schemas.openxmlformats.org/officeDocument/2006/relationships/customXmlProps" Target="itemProps1032.xml"/></Relationships>
</file>

<file path=customXml/_rels/item1033.xml.rels><?xml version="1.0" encoding="UTF-8" standalone="yes"?>
<Relationships xmlns="http://schemas.openxmlformats.org/package/2006/relationships"><Relationship Id="rId1" Type="http://schemas.openxmlformats.org/officeDocument/2006/relationships/customXmlProps" Target="itemProps1033.xml"/></Relationships>
</file>

<file path=customXml/_rels/item1034.xml.rels><?xml version="1.0" encoding="UTF-8" standalone="yes"?>
<Relationships xmlns="http://schemas.openxmlformats.org/package/2006/relationships"><Relationship Id="rId1" Type="http://schemas.openxmlformats.org/officeDocument/2006/relationships/customXmlProps" Target="itemProps1034.xml"/></Relationships>
</file>

<file path=customXml/_rels/item1035.xml.rels><?xml version="1.0" encoding="UTF-8" standalone="yes"?>
<Relationships xmlns="http://schemas.openxmlformats.org/package/2006/relationships"><Relationship Id="rId1" Type="http://schemas.openxmlformats.org/officeDocument/2006/relationships/customXmlProps" Target="itemProps1035.xml"/></Relationships>
</file>

<file path=customXml/_rels/item1036.xml.rels><?xml version="1.0" encoding="UTF-8" standalone="yes"?>
<Relationships xmlns="http://schemas.openxmlformats.org/package/2006/relationships"><Relationship Id="rId1" Type="http://schemas.openxmlformats.org/officeDocument/2006/relationships/customXmlProps" Target="itemProps1036.xml"/></Relationships>
</file>

<file path=customXml/_rels/item1037.xml.rels><?xml version="1.0" encoding="UTF-8" standalone="yes"?>
<Relationships xmlns="http://schemas.openxmlformats.org/package/2006/relationships"><Relationship Id="rId1" Type="http://schemas.openxmlformats.org/officeDocument/2006/relationships/customXmlProps" Target="itemProps1037.xml"/></Relationships>
</file>

<file path=customXml/_rels/item1038.xml.rels><?xml version="1.0" encoding="UTF-8" standalone="yes"?>
<Relationships xmlns="http://schemas.openxmlformats.org/package/2006/relationships"><Relationship Id="rId1" Type="http://schemas.openxmlformats.org/officeDocument/2006/relationships/customXmlProps" Target="itemProps1038.xml"/></Relationships>
</file>

<file path=customXml/_rels/item1039.xml.rels><?xml version="1.0" encoding="UTF-8" standalone="yes"?>
<Relationships xmlns="http://schemas.openxmlformats.org/package/2006/relationships"><Relationship Id="rId1" Type="http://schemas.openxmlformats.org/officeDocument/2006/relationships/customXmlProps" Target="itemProps1039.xml"/></Relationships>
</file>

<file path=customXml/_rels/item104.xml.rels><?xml version="1.0" encoding="UTF-8" standalone="yes"?>
<Relationships xmlns="http://schemas.openxmlformats.org/package/2006/relationships"><Relationship Id="rId1" Type="http://schemas.openxmlformats.org/officeDocument/2006/relationships/customXmlProps" Target="itemProps104.xml"/></Relationships>
</file>

<file path=customXml/_rels/item1040.xml.rels><?xml version="1.0" encoding="UTF-8" standalone="yes"?>
<Relationships xmlns="http://schemas.openxmlformats.org/package/2006/relationships"><Relationship Id="rId1" Type="http://schemas.openxmlformats.org/officeDocument/2006/relationships/customXmlProps" Target="itemProps1040.xml"/></Relationships>
</file>

<file path=customXml/_rels/item1041.xml.rels><?xml version="1.0" encoding="UTF-8" standalone="yes"?>
<Relationships xmlns="http://schemas.openxmlformats.org/package/2006/relationships"><Relationship Id="rId1" Type="http://schemas.openxmlformats.org/officeDocument/2006/relationships/customXmlProps" Target="itemProps1041.xml"/></Relationships>
</file>

<file path=customXml/_rels/item1042.xml.rels><?xml version="1.0" encoding="UTF-8" standalone="yes"?>
<Relationships xmlns="http://schemas.openxmlformats.org/package/2006/relationships"><Relationship Id="rId1" Type="http://schemas.openxmlformats.org/officeDocument/2006/relationships/customXmlProps" Target="itemProps1042.xml"/></Relationships>
</file>

<file path=customXml/_rels/item1043.xml.rels><?xml version="1.0" encoding="UTF-8" standalone="yes"?>
<Relationships xmlns="http://schemas.openxmlformats.org/package/2006/relationships"><Relationship Id="rId1" Type="http://schemas.openxmlformats.org/officeDocument/2006/relationships/customXmlProps" Target="itemProps1043.xml"/></Relationships>
</file>

<file path=customXml/_rels/item1044.xml.rels><?xml version="1.0" encoding="UTF-8" standalone="yes"?>
<Relationships xmlns="http://schemas.openxmlformats.org/package/2006/relationships"><Relationship Id="rId1" Type="http://schemas.openxmlformats.org/officeDocument/2006/relationships/customXmlProps" Target="itemProps1044.xml"/></Relationships>
</file>

<file path=customXml/_rels/item1045.xml.rels><?xml version="1.0" encoding="UTF-8" standalone="yes"?>
<Relationships xmlns="http://schemas.openxmlformats.org/package/2006/relationships"><Relationship Id="rId1" Type="http://schemas.openxmlformats.org/officeDocument/2006/relationships/customXmlProps" Target="itemProps1045.xml"/></Relationships>
</file>

<file path=customXml/_rels/item1046.xml.rels><?xml version="1.0" encoding="UTF-8" standalone="yes"?>
<Relationships xmlns="http://schemas.openxmlformats.org/package/2006/relationships"><Relationship Id="rId1" Type="http://schemas.openxmlformats.org/officeDocument/2006/relationships/customXmlProps" Target="itemProps1046.xml"/></Relationships>
</file>

<file path=customXml/_rels/item1047.xml.rels><?xml version="1.0" encoding="UTF-8" standalone="yes"?>
<Relationships xmlns="http://schemas.openxmlformats.org/package/2006/relationships"><Relationship Id="rId1" Type="http://schemas.openxmlformats.org/officeDocument/2006/relationships/customXmlProps" Target="itemProps1047.xml"/></Relationships>
</file>

<file path=customXml/_rels/item1048.xml.rels><?xml version="1.0" encoding="UTF-8" standalone="yes"?>
<Relationships xmlns="http://schemas.openxmlformats.org/package/2006/relationships"><Relationship Id="rId1" Type="http://schemas.openxmlformats.org/officeDocument/2006/relationships/customXmlProps" Target="itemProps1048.xml"/></Relationships>
</file>

<file path=customXml/_rels/item1049.xml.rels><?xml version="1.0" encoding="UTF-8" standalone="yes"?>
<Relationships xmlns="http://schemas.openxmlformats.org/package/2006/relationships"><Relationship Id="rId1" Type="http://schemas.openxmlformats.org/officeDocument/2006/relationships/customXmlProps" Target="itemProps1049.xml"/></Relationships>
</file>

<file path=customXml/_rels/item105.xml.rels><?xml version="1.0" encoding="UTF-8" standalone="yes"?>
<Relationships xmlns="http://schemas.openxmlformats.org/package/2006/relationships"><Relationship Id="rId1" Type="http://schemas.openxmlformats.org/officeDocument/2006/relationships/customXmlProps" Target="itemProps105.xml"/></Relationships>
</file>

<file path=customXml/_rels/item1050.xml.rels><?xml version="1.0" encoding="UTF-8" standalone="yes"?>
<Relationships xmlns="http://schemas.openxmlformats.org/package/2006/relationships"><Relationship Id="rId1" Type="http://schemas.openxmlformats.org/officeDocument/2006/relationships/customXmlProps" Target="itemProps1050.xml"/></Relationships>
</file>

<file path=customXml/_rels/item1051.xml.rels><?xml version="1.0" encoding="UTF-8" standalone="yes"?>
<Relationships xmlns="http://schemas.openxmlformats.org/package/2006/relationships"><Relationship Id="rId1" Type="http://schemas.openxmlformats.org/officeDocument/2006/relationships/customXmlProps" Target="itemProps1051.xml"/></Relationships>
</file>

<file path=customXml/_rels/item1052.xml.rels><?xml version="1.0" encoding="UTF-8" standalone="yes"?>
<Relationships xmlns="http://schemas.openxmlformats.org/package/2006/relationships"><Relationship Id="rId1" Type="http://schemas.openxmlformats.org/officeDocument/2006/relationships/customXmlProps" Target="itemProps1052.xml"/></Relationships>
</file>

<file path=customXml/_rels/item1053.xml.rels><?xml version="1.0" encoding="UTF-8" standalone="yes"?>
<Relationships xmlns="http://schemas.openxmlformats.org/package/2006/relationships"><Relationship Id="rId1" Type="http://schemas.openxmlformats.org/officeDocument/2006/relationships/customXmlProps" Target="itemProps1053.xml"/></Relationships>
</file>

<file path=customXml/_rels/item1054.xml.rels><?xml version="1.0" encoding="UTF-8" standalone="yes"?>
<Relationships xmlns="http://schemas.openxmlformats.org/package/2006/relationships"><Relationship Id="rId1" Type="http://schemas.openxmlformats.org/officeDocument/2006/relationships/customXmlProps" Target="itemProps1054.xml"/></Relationships>
</file>

<file path=customXml/_rels/item1055.xml.rels><?xml version="1.0" encoding="UTF-8" standalone="yes"?>
<Relationships xmlns="http://schemas.openxmlformats.org/package/2006/relationships"><Relationship Id="rId1" Type="http://schemas.openxmlformats.org/officeDocument/2006/relationships/customXmlProps" Target="itemProps1055.xml"/></Relationships>
</file>

<file path=customXml/_rels/item1056.xml.rels><?xml version="1.0" encoding="UTF-8" standalone="yes"?>
<Relationships xmlns="http://schemas.openxmlformats.org/package/2006/relationships"><Relationship Id="rId1" Type="http://schemas.openxmlformats.org/officeDocument/2006/relationships/customXmlProps" Target="itemProps1056.xml"/></Relationships>
</file>

<file path=customXml/_rels/item1057.xml.rels><?xml version="1.0" encoding="UTF-8" standalone="yes"?>
<Relationships xmlns="http://schemas.openxmlformats.org/package/2006/relationships"><Relationship Id="rId1" Type="http://schemas.openxmlformats.org/officeDocument/2006/relationships/customXmlProps" Target="itemProps1057.xml"/></Relationships>
</file>

<file path=customXml/_rels/item1058.xml.rels><?xml version="1.0" encoding="UTF-8" standalone="yes"?>
<Relationships xmlns="http://schemas.openxmlformats.org/package/2006/relationships"><Relationship Id="rId1" Type="http://schemas.openxmlformats.org/officeDocument/2006/relationships/customXmlProps" Target="itemProps1058.xml"/></Relationships>
</file>

<file path=customXml/_rels/item1059.xml.rels><?xml version="1.0" encoding="UTF-8" standalone="yes"?>
<Relationships xmlns="http://schemas.openxmlformats.org/package/2006/relationships"><Relationship Id="rId1" Type="http://schemas.openxmlformats.org/officeDocument/2006/relationships/customXmlProps" Target="itemProps1059.xml"/></Relationships>
</file>

<file path=customXml/_rels/item106.xml.rels><?xml version="1.0" encoding="UTF-8" standalone="yes"?>
<Relationships xmlns="http://schemas.openxmlformats.org/package/2006/relationships"><Relationship Id="rId1" Type="http://schemas.openxmlformats.org/officeDocument/2006/relationships/customXmlProps" Target="itemProps106.xml"/></Relationships>
</file>

<file path=customXml/_rels/item1060.xml.rels><?xml version="1.0" encoding="UTF-8" standalone="yes"?>
<Relationships xmlns="http://schemas.openxmlformats.org/package/2006/relationships"><Relationship Id="rId1" Type="http://schemas.openxmlformats.org/officeDocument/2006/relationships/customXmlProps" Target="itemProps1060.xml"/></Relationships>
</file>

<file path=customXml/_rels/item1061.xml.rels><?xml version="1.0" encoding="UTF-8" standalone="yes"?>
<Relationships xmlns="http://schemas.openxmlformats.org/package/2006/relationships"><Relationship Id="rId1" Type="http://schemas.openxmlformats.org/officeDocument/2006/relationships/customXmlProps" Target="itemProps1061.xml"/></Relationships>
</file>

<file path=customXml/_rels/item1062.xml.rels><?xml version="1.0" encoding="UTF-8" standalone="yes"?>
<Relationships xmlns="http://schemas.openxmlformats.org/package/2006/relationships"><Relationship Id="rId1" Type="http://schemas.openxmlformats.org/officeDocument/2006/relationships/customXmlProps" Target="itemProps1062.xml"/></Relationships>
</file>

<file path=customXml/_rels/item1063.xml.rels><?xml version="1.0" encoding="UTF-8" standalone="yes"?>
<Relationships xmlns="http://schemas.openxmlformats.org/package/2006/relationships"><Relationship Id="rId1" Type="http://schemas.openxmlformats.org/officeDocument/2006/relationships/customXmlProps" Target="itemProps1063.xml"/></Relationships>
</file>

<file path=customXml/_rels/item1064.xml.rels><?xml version="1.0" encoding="UTF-8" standalone="yes"?>
<Relationships xmlns="http://schemas.openxmlformats.org/package/2006/relationships"><Relationship Id="rId1" Type="http://schemas.openxmlformats.org/officeDocument/2006/relationships/customXmlProps" Target="itemProps1064.xml"/></Relationships>
</file>

<file path=customXml/_rels/item1065.xml.rels><?xml version="1.0" encoding="UTF-8" standalone="yes"?>
<Relationships xmlns="http://schemas.openxmlformats.org/package/2006/relationships"><Relationship Id="rId1" Type="http://schemas.openxmlformats.org/officeDocument/2006/relationships/customXmlProps" Target="itemProps1065.xml"/></Relationships>
</file>

<file path=customXml/_rels/item1066.xml.rels><?xml version="1.0" encoding="UTF-8" standalone="yes"?>
<Relationships xmlns="http://schemas.openxmlformats.org/package/2006/relationships"><Relationship Id="rId1" Type="http://schemas.openxmlformats.org/officeDocument/2006/relationships/customXmlProps" Target="itemProps1066.xml"/></Relationships>
</file>

<file path=customXml/_rels/item1067.xml.rels><?xml version="1.0" encoding="UTF-8" standalone="yes"?>
<Relationships xmlns="http://schemas.openxmlformats.org/package/2006/relationships"><Relationship Id="rId1" Type="http://schemas.openxmlformats.org/officeDocument/2006/relationships/customXmlProps" Target="itemProps1067.xml"/></Relationships>
</file>

<file path=customXml/_rels/item1068.xml.rels><?xml version="1.0" encoding="UTF-8" standalone="yes"?>
<Relationships xmlns="http://schemas.openxmlformats.org/package/2006/relationships"><Relationship Id="rId1" Type="http://schemas.openxmlformats.org/officeDocument/2006/relationships/customXmlProps" Target="itemProps1068.xml"/></Relationships>
</file>

<file path=customXml/_rels/item1069.xml.rels><?xml version="1.0" encoding="UTF-8" standalone="yes"?>
<Relationships xmlns="http://schemas.openxmlformats.org/package/2006/relationships"><Relationship Id="rId1" Type="http://schemas.openxmlformats.org/officeDocument/2006/relationships/customXmlProps" Target="itemProps1069.xml"/></Relationships>
</file>

<file path=customXml/_rels/item107.xml.rels><?xml version="1.0" encoding="UTF-8" standalone="yes"?>
<Relationships xmlns="http://schemas.openxmlformats.org/package/2006/relationships"><Relationship Id="rId1" Type="http://schemas.openxmlformats.org/officeDocument/2006/relationships/customXmlProps" Target="itemProps107.xml"/></Relationships>
</file>

<file path=customXml/_rels/item1070.xml.rels><?xml version="1.0" encoding="UTF-8" standalone="yes"?>
<Relationships xmlns="http://schemas.openxmlformats.org/package/2006/relationships"><Relationship Id="rId1" Type="http://schemas.openxmlformats.org/officeDocument/2006/relationships/customXmlProps" Target="itemProps1070.xml"/></Relationships>
</file>

<file path=customXml/_rels/item1071.xml.rels><?xml version="1.0" encoding="UTF-8" standalone="yes"?>
<Relationships xmlns="http://schemas.openxmlformats.org/package/2006/relationships"><Relationship Id="rId1" Type="http://schemas.openxmlformats.org/officeDocument/2006/relationships/customXmlProps" Target="itemProps1071.xml"/></Relationships>
</file>

<file path=customXml/_rels/item1072.xml.rels><?xml version="1.0" encoding="UTF-8" standalone="yes"?>
<Relationships xmlns="http://schemas.openxmlformats.org/package/2006/relationships"><Relationship Id="rId1" Type="http://schemas.openxmlformats.org/officeDocument/2006/relationships/customXmlProps" Target="itemProps1072.xml"/></Relationships>
</file>

<file path=customXml/_rels/item1073.xml.rels><?xml version="1.0" encoding="UTF-8" standalone="yes"?>
<Relationships xmlns="http://schemas.openxmlformats.org/package/2006/relationships"><Relationship Id="rId1" Type="http://schemas.openxmlformats.org/officeDocument/2006/relationships/customXmlProps" Target="itemProps1073.xml"/></Relationships>
</file>

<file path=customXml/_rels/item1074.xml.rels><?xml version="1.0" encoding="UTF-8" standalone="yes"?>
<Relationships xmlns="http://schemas.openxmlformats.org/package/2006/relationships"><Relationship Id="rId1" Type="http://schemas.openxmlformats.org/officeDocument/2006/relationships/customXmlProps" Target="itemProps1074.xml"/></Relationships>
</file>

<file path=customXml/_rels/item1075.xml.rels><?xml version="1.0" encoding="UTF-8" standalone="yes"?>
<Relationships xmlns="http://schemas.openxmlformats.org/package/2006/relationships"><Relationship Id="rId1" Type="http://schemas.openxmlformats.org/officeDocument/2006/relationships/customXmlProps" Target="itemProps1075.xml"/></Relationships>
</file>

<file path=customXml/_rels/item1076.xml.rels><?xml version="1.0" encoding="UTF-8" standalone="yes"?>
<Relationships xmlns="http://schemas.openxmlformats.org/package/2006/relationships"><Relationship Id="rId1" Type="http://schemas.openxmlformats.org/officeDocument/2006/relationships/customXmlProps" Target="itemProps1076.xml"/></Relationships>
</file>

<file path=customXml/_rels/item1077.xml.rels><?xml version="1.0" encoding="UTF-8" standalone="yes"?>
<Relationships xmlns="http://schemas.openxmlformats.org/package/2006/relationships"><Relationship Id="rId1" Type="http://schemas.openxmlformats.org/officeDocument/2006/relationships/customXmlProps" Target="itemProps1077.xml"/></Relationships>
</file>

<file path=customXml/_rels/item1078.xml.rels><?xml version="1.0" encoding="UTF-8" standalone="yes"?>
<Relationships xmlns="http://schemas.openxmlformats.org/package/2006/relationships"><Relationship Id="rId1" Type="http://schemas.openxmlformats.org/officeDocument/2006/relationships/customXmlProps" Target="itemProps1078.xml"/></Relationships>
</file>

<file path=customXml/_rels/item1079.xml.rels><?xml version="1.0" encoding="UTF-8" standalone="yes"?>
<Relationships xmlns="http://schemas.openxmlformats.org/package/2006/relationships"><Relationship Id="rId1" Type="http://schemas.openxmlformats.org/officeDocument/2006/relationships/customXmlProps" Target="itemProps1079.xml"/></Relationships>
</file>

<file path=customXml/_rels/item108.xml.rels><?xml version="1.0" encoding="UTF-8" standalone="yes"?>
<Relationships xmlns="http://schemas.openxmlformats.org/package/2006/relationships"><Relationship Id="rId1" Type="http://schemas.openxmlformats.org/officeDocument/2006/relationships/customXmlProps" Target="itemProps108.xml"/></Relationships>
</file>

<file path=customXml/_rels/item1080.xml.rels><?xml version="1.0" encoding="UTF-8" standalone="yes"?>
<Relationships xmlns="http://schemas.openxmlformats.org/package/2006/relationships"><Relationship Id="rId1" Type="http://schemas.openxmlformats.org/officeDocument/2006/relationships/customXmlProps" Target="itemProps1080.xml"/></Relationships>
</file>

<file path=customXml/_rels/item1081.xml.rels><?xml version="1.0" encoding="UTF-8" standalone="yes"?>
<Relationships xmlns="http://schemas.openxmlformats.org/package/2006/relationships"><Relationship Id="rId1" Type="http://schemas.openxmlformats.org/officeDocument/2006/relationships/customXmlProps" Target="itemProps1081.xml"/></Relationships>
</file>

<file path=customXml/_rels/item1082.xml.rels><?xml version="1.0" encoding="UTF-8" standalone="yes"?>
<Relationships xmlns="http://schemas.openxmlformats.org/package/2006/relationships"><Relationship Id="rId1" Type="http://schemas.openxmlformats.org/officeDocument/2006/relationships/customXmlProps" Target="itemProps1082.xml"/></Relationships>
</file>

<file path=customXml/_rels/item1083.xml.rels><?xml version="1.0" encoding="UTF-8" standalone="yes"?>
<Relationships xmlns="http://schemas.openxmlformats.org/package/2006/relationships"><Relationship Id="rId1" Type="http://schemas.openxmlformats.org/officeDocument/2006/relationships/customXmlProps" Target="itemProps1083.xml"/></Relationships>
</file>

<file path=customXml/_rels/item1084.xml.rels><?xml version="1.0" encoding="UTF-8" standalone="yes"?>
<Relationships xmlns="http://schemas.openxmlformats.org/package/2006/relationships"><Relationship Id="rId1" Type="http://schemas.openxmlformats.org/officeDocument/2006/relationships/customXmlProps" Target="itemProps1084.xml"/></Relationships>
</file>

<file path=customXml/_rels/item1085.xml.rels><?xml version="1.0" encoding="UTF-8" standalone="yes"?>
<Relationships xmlns="http://schemas.openxmlformats.org/package/2006/relationships"><Relationship Id="rId1" Type="http://schemas.openxmlformats.org/officeDocument/2006/relationships/customXmlProps" Target="itemProps1085.xml"/></Relationships>
</file>

<file path=customXml/_rels/item1086.xml.rels><?xml version="1.0" encoding="UTF-8" standalone="yes"?>
<Relationships xmlns="http://schemas.openxmlformats.org/package/2006/relationships"><Relationship Id="rId1" Type="http://schemas.openxmlformats.org/officeDocument/2006/relationships/customXmlProps" Target="itemProps1086.xml"/></Relationships>
</file>

<file path=customXml/_rels/item1087.xml.rels><?xml version="1.0" encoding="UTF-8" standalone="yes"?>
<Relationships xmlns="http://schemas.openxmlformats.org/package/2006/relationships"><Relationship Id="rId1" Type="http://schemas.openxmlformats.org/officeDocument/2006/relationships/customXmlProps" Target="itemProps1087.xml"/></Relationships>
</file>

<file path=customXml/_rels/item1088.xml.rels><?xml version="1.0" encoding="UTF-8" standalone="yes"?>
<Relationships xmlns="http://schemas.openxmlformats.org/package/2006/relationships"><Relationship Id="rId1" Type="http://schemas.openxmlformats.org/officeDocument/2006/relationships/customXmlProps" Target="itemProps1088.xml"/></Relationships>
</file>

<file path=customXml/_rels/item1089.xml.rels><?xml version="1.0" encoding="UTF-8" standalone="yes"?>
<Relationships xmlns="http://schemas.openxmlformats.org/package/2006/relationships"><Relationship Id="rId1" Type="http://schemas.openxmlformats.org/officeDocument/2006/relationships/customXmlProps" Target="itemProps1089.xml"/></Relationships>
</file>

<file path=customXml/_rels/item109.xml.rels><?xml version="1.0" encoding="UTF-8" standalone="yes"?>
<Relationships xmlns="http://schemas.openxmlformats.org/package/2006/relationships"><Relationship Id="rId1" Type="http://schemas.openxmlformats.org/officeDocument/2006/relationships/customXmlProps" Target="itemProps109.xml"/></Relationships>
</file>

<file path=customXml/_rels/item1090.xml.rels><?xml version="1.0" encoding="UTF-8" standalone="yes"?>
<Relationships xmlns="http://schemas.openxmlformats.org/package/2006/relationships"><Relationship Id="rId1" Type="http://schemas.openxmlformats.org/officeDocument/2006/relationships/customXmlProps" Target="itemProps1090.xml"/></Relationships>
</file>

<file path=customXml/_rels/item1091.xml.rels><?xml version="1.0" encoding="UTF-8" standalone="yes"?>
<Relationships xmlns="http://schemas.openxmlformats.org/package/2006/relationships"><Relationship Id="rId1" Type="http://schemas.openxmlformats.org/officeDocument/2006/relationships/customXmlProps" Target="itemProps1091.xml"/></Relationships>
</file>

<file path=customXml/_rels/item1092.xml.rels><?xml version="1.0" encoding="UTF-8" standalone="yes"?>
<Relationships xmlns="http://schemas.openxmlformats.org/package/2006/relationships"><Relationship Id="rId1" Type="http://schemas.openxmlformats.org/officeDocument/2006/relationships/customXmlProps" Target="itemProps1092.xml"/></Relationships>
</file>

<file path=customXml/_rels/item1093.xml.rels><?xml version="1.0" encoding="UTF-8" standalone="yes"?>
<Relationships xmlns="http://schemas.openxmlformats.org/package/2006/relationships"><Relationship Id="rId1" Type="http://schemas.openxmlformats.org/officeDocument/2006/relationships/customXmlProps" Target="itemProps1093.xml"/></Relationships>
</file>

<file path=customXml/_rels/item1094.xml.rels><?xml version="1.0" encoding="UTF-8" standalone="yes"?>
<Relationships xmlns="http://schemas.openxmlformats.org/package/2006/relationships"><Relationship Id="rId1" Type="http://schemas.openxmlformats.org/officeDocument/2006/relationships/customXmlProps" Target="itemProps1094.xml"/></Relationships>
</file>

<file path=customXml/_rels/item1095.xml.rels><?xml version="1.0" encoding="UTF-8" standalone="yes"?>
<Relationships xmlns="http://schemas.openxmlformats.org/package/2006/relationships"><Relationship Id="rId1" Type="http://schemas.openxmlformats.org/officeDocument/2006/relationships/customXmlProps" Target="itemProps1095.xml"/></Relationships>
</file>

<file path=customXml/_rels/item1096.xml.rels><?xml version="1.0" encoding="UTF-8" standalone="yes"?>
<Relationships xmlns="http://schemas.openxmlformats.org/package/2006/relationships"><Relationship Id="rId1" Type="http://schemas.openxmlformats.org/officeDocument/2006/relationships/customXmlProps" Target="itemProps1096.xml"/></Relationships>
</file>

<file path=customXml/_rels/item1097.xml.rels><?xml version="1.0" encoding="UTF-8" standalone="yes"?>
<Relationships xmlns="http://schemas.openxmlformats.org/package/2006/relationships"><Relationship Id="rId1" Type="http://schemas.openxmlformats.org/officeDocument/2006/relationships/customXmlProps" Target="itemProps1097.xml"/></Relationships>
</file>

<file path=customXml/_rels/item1098.xml.rels><?xml version="1.0" encoding="UTF-8" standalone="yes"?>
<Relationships xmlns="http://schemas.openxmlformats.org/package/2006/relationships"><Relationship Id="rId1" Type="http://schemas.openxmlformats.org/officeDocument/2006/relationships/customXmlProps" Target="itemProps1098.xml"/></Relationships>
</file>

<file path=customXml/_rels/item1099.xml.rels><?xml version="1.0" encoding="UTF-8" standalone="yes"?>
<Relationships xmlns="http://schemas.openxmlformats.org/package/2006/relationships"><Relationship Id="rId1" Type="http://schemas.openxmlformats.org/officeDocument/2006/relationships/customXmlProps" Target="itemProps1099.xml"/></Relationships>
</file>

<file path=customXml/_rels/item11.xml.rels><?xml version="1.0" encoding="UTF-8" standalone="yes"?>
<Relationships xmlns="http://schemas.openxmlformats.org/package/2006/relationships"><Relationship Id="rId1" Type="http://schemas.openxmlformats.org/officeDocument/2006/relationships/customXmlProps" Target="itemProps11.xml"/></Relationships>
</file>

<file path=customXml/_rels/item110.xml.rels><?xml version="1.0" encoding="UTF-8" standalone="yes"?>
<Relationships xmlns="http://schemas.openxmlformats.org/package/2006/relationships"><Relationship Id="rId1" Type="http://schemas.openxmlformats.org/officeDocument/2006/relationships/customXmlProps" Target="itemProps110.xml"/></Relationships>
</file>

<file path=customXml/_rels/item1100.xml.rels><?xml version="1.0" encoding="UTF-8" standalone="yes"?>
<Relationships xmlns="http://schemas.openxmlformats.org/package/2006/relationships"><Relationship Id="rId1" Type="http://schemas.openxmlformats.org/officeDocument/2006/relationships/customXmlProps" Target="itemProps1100.xml"/></Relationships>
</file>

<file path=customXml/_rels/item1101.xml.rels><?xml version="1.0" encoding="UTF-8" standalone="yes"?>
<Relationships xmlns="http://schemas.openxmlformats.org/package/2006/relationships"><Relationship Id="rId1" Type="http://schemas.openxmlformats.org/officeDocument/2006/relationships/customXmlProps" Target="itemProps1101.xml"/></Relationships>
</file>

<file path=customXml/_rels/item1102.xml.rels><?xml version="1.0" encoding="UTF-8" standalone="yes"?>
<Relationships xmlns="http://schemas.openxmlformats.org/package/2006/relationships"><Relationship Id="rId1" Type="http://schemas.openxmlformats.org/officeDocument/2006/relationships/customXmlProps" Target="itemProps1102.xml"/></Relationships>
</file>

<file path=customXml/_rels/item1103.xml.rels><?xml version="1.0" encoding="UTF-8" standalone="yes"?>
<Relationships xmlns="http://schemas.openxmlformats.org/package/2006/relationships"><Relationship Id="rId1" Type="http://schemas.openxmlformats.org/officeDocument/2006/relationships/customXmlProps" Target="itemProps1103.xml"/></Relationships>
</file>

<file path=customXml/_rels/item1104.xml.rels><?xml version="1.0" encoding="UTF-8" standalone="yes"?>
<Relationships xmlns="http://schemas.openxmlformats.org/package/2006/relationships"><Relationship Id="rId1" Type="http://schemas.openxmlformats.org/officeDocument/2006/relationships/customXmlProps" Target="itemProps1104.xml"/></Relationships>
</file>

<file path=customXml/_rels/item1105.xml.rels><?xml version="1.0" encoding="UTF-8" standalone="yes"?>
<Relationships xmlns="http://schemas.openxmlformats.org/package/2006/relationships"><Relationship Id="rId1" Type="http://schemas.openxmlformats.org/officeDocument/2006/relationships/customXmlProps" Target="itemProps1105.xml"/></Relationships>
</file>

<file path=customXml/_rels/item1106.xml.rels><?xml version="1.0" encoding="UTF-8" standalone="yes"?>
<Relationships xmlns="http://schemas.openxmlformats.org/package/2006/relationships"><Relationship Id="rId1" Type="http://schemas.openxmlformats.org/officeDocument/2006/relationships/customXmlProps" Target="itemProps1106.xml"/></Relationships>
</file>

<file path=customXml/_rels/item1107.xml.rels><?xml version="1.0" encoding="UTF-8" standalone="yes"?>
<Relationships xmlns="http://schemas.openxmlformats.org/package/2006/relationships"><Relationship Id="rId1" Type="http://schemas.openxmlformats.org/officeDocument/2006/relationships/customXmlProps" Target="itemProps1107.xml"/></Relationships>
</file>

<file path=customXml/_rels/item1108.xml.rels><?xml version="1.0" encoding="UTF-8" standalone="yes"?>
<Relationships xmlns="http://schemas.openxmlformats.org/package/2006/relationships"><Relationship Id="rId1" Type="http://schemas.openxmlformats.org/officeDocument/2006/relationships/customXmlProps" Target="itemProps1108.xml"/></Relationships>
</file>

<file path=customXml/_rels/item1109.xml.rels><?xml version="1.0" encoding="UTF-8" standalone="yes"?>
<Relationships xmlns="http://schemas.openxmlformats.org/package/2006/relationships"><Relationship Id="rId1" Type="http://schemas.openxmlformats.org/officeDocument/2006/relationships/customXmlProps" Target="itemProps1109.xml"/></Relationships>
</file>

<file path=customXml/_rels/item111.xml.rels><?xml version="1.0" encoding="UTF-8" standalone="yes"?>
<Relationships xmlns="http://schemas.openxmlformats.org/package/2006/relationships"><Relationship Id="rId1" Type="http://schemas.openxmlformats.org/officeDocument/2006/relationships/customXmlProps" Target="itemProps111.xml"/></Relationships>
</file>

<file path=customXml/_rels/item1110.xml.rels><?xml version="1.0" encoding="UTF-8" standalone="yes"?>
<Relationships xmlns="http://schemas.openxmlformats.org/package/2006/relationships"><Relationship Id="rId1" Type="http://schemas.openxmlformats.org/officeDocument/2006/relationships/customXmlProps" Target="itemProps1110.xml"/></Relationships>
</file>

<file path=customXml/_rels/item1111.xml.rels><?xml version="1.0" encoding="UTF-8" standalone="yes"?>
<Relationships xmlns="http://schemas.openxmlformats.org/package/2006/relationships"><Relationship Id="rId1" Type="http://schemas.openxmlformats.org/officeDocument/2006/relationships/customXmlProps" Target="itemProps1111.xml"/></Relationships>
</file>

<file path=customXml/_rels/item1112.xml.rels><?xml version="1.0" encoding="UTF-8" standalone="yes"?>
<Relationships xmlns="http://schemas.openxmlformats.org/package/2006/relationships"><Relationship Id="rId1" Type="http://schemas.openxmlformats.org/officeDocument/2006/relationships/customXmlProps" Target="itemProps1112.xml"/></Relationships>
</file>

<file path=customXml/_rels/item1113.xml.rels><?xml version="1.0" encoding="UTF-8" standalone="yes"?>
<Relationships xmlns="http://schemas.openxmlformats.org/package/2006/relationships"><Relationship Id="rId1" Type="http://schemas.openxmlformats.org/officeDocument/2006/relationships/customXmlProps" Target="itemProps1113.xml"/></Relationships>
</file>

<file path=customXml/_rels/item1114.xml.rels><?xml version="1.0" encoding="UTF-8" standalone="yes"?>
<Relationships xmlns="http://schemas.openxmlformats.org/package/2006/relationships"><Relationship Id="rId1" Type="http://schemas.openxmlformats.org/officeDocument/2006/relationships/customXmlProps" Target="itemProps1114.xml"/></Relationships>
</file>

<file path=customXml/_rels/item1115.xml.rels><?xml version="1.0" encoding="UTF-8" standalone="yes"?>
<Relationships xmlns="http://schemas.openxmlformats.org/package/2006/relationships"><Relationship Id="rId1" Type="http://schemas.openxmlformats.org/officeDocument/2006/relationships/customXmlProps" Target="itemProps1115.xml"/></Relationships>
</file>

<file path=customXml/_rels/item1116.xml.rels><?xml version="1.0" encoding="UTF-8" standalone="yes"?>
<Relationships xmlns="http://schemas.openxmlformats.org/package/2006/relationships"><Relationship Id="rId1" Type="http://schemas.openxmlformats.org/officeDocument/2006/relationships/customXmlProps" Target="itemProps1116.xml"/></Relationships>
</file>

<file path=customXml/_rels/item1117.xml.rels><?xml version="1.0" encoding="UTF-8" standalone="yes"?>
<Relationships xmlns="http://schemas.openxmlformats.org/package/2006/relationships"><Relationship Id="rId1" Type="http://schemas.openxmlformats.org/officeDocument/2006/relationships/customXmlProps" Target="itemProps1117.xml"/></Relationships>
</file>

<file path=customXml/_rels/item1118.xml.rels><?xml version="1.0" encoding="UTF-8" standalone="yes"?>
<Relationships xmlns="http://schemas.openxmlformats.org/package/2006/relationships"><Relationship Id="rId1" Type="http://schemas.openxmlformats.org/officeDocument/2006/relationships/customXmlProps" Target="itemProps1118.xml"/></Relationships>
</file>

<file path=customXml/_rels/item1119.xml.rels><?xml version="1.0" encoding="UTF-8" standalone="yes"?>
<Relationships xmlns="http://schemas.openxmlformats.org/package/2006/relationships"><Relationship Id="rId1" Type="http://schemas.openxmlformats.org/officeDocument/2006/relationships/customXmlProps" Target="itemProps1119.xml"/></Relationships>
</file>

<file path=customXml/_rels/item112.xml.rels><?xml version="1.0" encoding="UTF-8" standalone="yes"?>
<Relationships xmlns="http://schemas.openxmlformats.org/package/2006/relationships"><Relationship Id="rId1" Type="http://schemas.openxmlformats.org/officeDocument/2006/relationships/customXmlProps" Target="itemProps112.xml"/></Relationships>
</file>

<file path=customXml/_rels/item1120.xml.rels><?xml version="1.0" encoding="UTF-8" standalone="yes"?>
<Relationships xmlns="http://schemas.openxmlformats.org/package/2006/relationships"><Relationship Id="rId1" Type="http://schemas.openxmlformats.org/officeDocument/2006/relationships/customXmlProps" Target="itemProps1120.xml"/></Relationships>
</file>

<file path=customXml/_rels/item1121.xml.rels><?xml version="1.0" encoding="UTF-8" standalone="yes"?>
<Relationships xmlns="http://schemas.openxmlformats.org/package/2006/relationships"><Relationship Id="rId1" Type="http://schemas.openxmlformats.org/officeDocument/2006/relationships/customXmlProps" Target="itemProps1121.xml"/></Relationships>
</file>

<file path=customXml/_rels/item1122.xml.rels><?xml version="1.0" encoding="UTF-8" standalone="yes"?>
<Relationships xmlns="http://schemas.openxmlformats.org/package/2006/relationships"><Relationship Id="rId1" Type="http://schemas.openxmlformats.org/officeDocument/2006/relationships/customXmlProps" Target="itemProps1122.xml"/></Relationships>
</file>

<file path=customXml/_rels/item1123.xml.rels><?xml version="1.0" encoding="UTF-8" standalone="yes"?>
<Relationships xmlns="http://schemas.openxmlformats.org/package/2006/relationships"><Relationship Id="rId1" Type="http://schemas.openxmlformats.org/officeDocument/2006/relationships/customXmlProps" Target="itemProps1123.xml"/></Relationships>
</file>

<file path=customXml/_rels/item1124.xml.rels><?xml version="1.0" encoding="UTF-8" standalone="yes"?>
<Relationships xmlns="http://schemas.openxmlformats.org/package/2006/relationships"><Relationship Id="rId1" Type="http://schemas.openxmlformats.org/officeDocument/2006/relationships/customXmlProps" Target="itemProps1124.xml"/></Relationships>
</file>

<file path=customXml/_rels/item1125.xml.rels><?xml version="1.0" encoding="UTF-8" standalone="yes"?>
<Relationships xmlns="http://schemas.openxmlformats.org/package/2006/relationships"><Relationship Id="rId1" Type="http://schemas.openxmlformats.org/officeDocument/2006/relationships/customXmlProps" Target="itemProps1125.xml"/></Relationships>
</file>

<file path=customXml/_rels/item1126.xml.rels><?xml version="1.0" encoding="UTF-8" standalone="yes"?>
<Relationships xmlns="http://schemas.openxmlformats.org/package/2006/relationships"><Relationship Id="rId1" Type="http://schemas.openxmlformats.org/officeDocument/2006/relationships/customXmlProps" Target="itemProps1126.xml"/></Relationships>
</file>

<file path=customXml/_rels/item1127.xml.rels><?xml version="1.0" encoding="UTF-8" standalone="yes"?>
<Relationships xmlns="http://schemas.openxmlformats.org/package/2006/relationships"><Relationship Id="rId1" Type="http://schemas.openxmlformats.org/officeDocument/2006/relationships/customXmlProps" Target="itemProps1127.xml"/></Relationships>
</file>

<file path=customXml/_rels/item1128.xml.rels><?xml version="1.0" encoding="UTF-8" standalone="yes"?>
<Relationships xmlns="http://schemas.openxmlformats.org/package/2006/relationships"><Relationship Id="rId1" Type="http://schemas.openxmlformats.org/officeDocument/2006/relationships/customXmlProps" Target="itemProps1128.xml"/></Relationships>
</file>

<file path=customXml/_rels/item1129.xml.rels><?xml version="1.0" encoding="UTF-8" standalone="yes"?>
<Relationships xmlns="http://schemas.openxmlformats.org/package/2006/relationships"><Relationship Id="rId1" Type="http://schemas.openxmlformats.org/officeDocument/2006/relationships/customXmlProps" Target="itemProps1129.xml"/></Relationships>
</file>

<file path=customXml/_rels/item113.xml.rels><?xml version="1.0" encoding="UTF-8" standalone="yes"?>
<Relationships xmlns="http://schemas.openxmlformats.org/package/2006/relationships"><Relationship Id="rId1" Type="http://schemas.openxmlformats.org/officeDocument/2006/relationships/customXmlProps" Target="itemProps113.xml"/></Relationships>
</file>

<file path=customXml/_rels/item1130.xml.rels><?xml version="1.0" encoding="UTF-8" standalone="yes"?>
<Relationships xmlns="http://schemas.openxmlformats.org/package/2006/relationships"><Relationship Id="rId1" Type="http://schemas.openxmlformats.org/officeDocument/2006/relationships/customXmlProps" Target="itemProps1130.xml"/></Relationships>
</file>

<file path=customXml/_rels/item1131.xml.rels><?xml version="1.0" encoding="UTF-8" standalone="yes"?>
<Relationships xmlns="http://schemas.openxmlformats.org/package/2006/relationships"><Relationship Id="rId1" Type="http://schemas.openxmlformats.org/officeDocument/2006/relationships/customXmlProps" Target="itemProps1131.xml"/></Relationships>
</file>

<file path=customXml/_rels/item1132.xml.rels><?xml version="1.0" encoding="UTF-8" standalone="yes"?>
<Relationships xmlns="http://schemas.openxmlformats.org/package/2006/relationships"><Relationship Id="rId1" Type="http://schemas.openxmlformats.org/officeDocument/2006/relationships/customXmlProps" Target="itemProps1132.xml"/></Relationships>
</file>

<file path=customXml/_rels/item1133.xml.rels><?xml version="1.0" encoding="UTF-8" standalone="yes"?>
<Relationships xmlns="http://schemas.openxmlformats.org/package/2006/relationships"><Relationship Id="rId1" Type="http://schemas.openxmlformats.org/officeDocument/2006/relationships/customXmlProps" Target="itemProps1133.xml"/></Relationships>
</file>

<file path=customXml/_rels/item1134.xml.rels><?xml version="1.0" encoding="UTF-8" standalone="yes"?>
<Relationships xmlns="http://schemas.openxmlformats.org/package/2006/relationships"><Relationship Id="rId1" Type="http://schemas.openxmlformats.org/officeDocument/2006/relationships/customXmlProps" Target="itemProps1134.xml"/></Relationships>
</file>

<file path=customXml/_rels/item1135.xml.rels><?xml version="1.0" encoding="UTF-8" standalone="yes"?>
<Relationships xmlns="http://schemas.openxmlformats.org/package/2006/relationships"><Relationship Id="rId1" Type="http://schemas.openxmlformats.org/officeDocument/2006/relationships/customXmlProps" Target="itemProps1135.xml"/></Relationships>
</file>

<file path=customXml/_rels/item1136.xml.rels><?xml version="1.0" encoding="UTF-8" standalone="yes"?>
<Relationships xmlns="http://schemas.openxmlformats.org/package/2006/relationships"><Relationship Id="rId1" Type="http://schemas.openxmlformats.org/officeDocument/2006/relationships/customXmlProps" Target="itemProps1136.xml"/></Relationships>
</file>

<file path=customXml/_rels/item1137.xml.rels><?xml version="1.0" encoding="UTF-8" standalone="yes"?>
<Relationships xmlns="http://schemas.openxmlformats.org/package/2006/relationships"><Relationship Id="rId1" Type="http://schemas.openxmlformats.org/officeDocument/2006/relationships/customXmlProps" Target="itemProps1137.xml"/></Relationships>
</file>

<file path=customXml/_rels/item1138.xml.rels><?xml version="1.0" encoding="UTF-8" standalone="yes"?>
<Relationships xmlns="http://schemas.openxmlformats.org/package/2006/relationships"><Relationship Id="rId1" Type="http://schemas.openxmlformats.org/officeDocument/2006/relationships/customXmlProps" Target="itemProps1138.xml"/></Relationships>
</file>

<file path=customXml/_rels/item1139.xml.rels><?xml version="1.0" encoding="UTF-8" standalone="yes"?>
<Relationships xmlns="http://schemas.openxmlformats.org/package/2006/relationships"><Relationship Id="rId1" Type="http://schemas.openxmlformats.org/officeDocument/2006/relationships/customXmlProps" Target="itemProps1139.xml"/></Relationships>
</file>

<file path=customXml/_rels/item114.xml.rels><?xml version="1.0" encoding="UTF-8" standalone="yes"?>
<Relationships xmlns="http://schemas.openxmlformats.org/package/2006/relationships"><Relationship Id="rId1" Type="http://schemas.openxmlformats.org/officeDocument/2006/relationships/customXmlProps" Target="itemProps114.xml"/></Relationships>
</file>

<file path=customXml/_rels/item1140.xml.rels><?xml version="1.0" encoding="UTF-8" standalone="yes"?>
<Relationships xmlns="http://schemas.openxmlformats.org/package/2006/relationships"><Relationship Id="rId1" Type="http://schemas.openxmlformats.org/officeDocument/2006/relationships/customXmlProps" Target="itemProps1140.xml"/></Relationships>
</file>

<file path=customXml/_rels/item1141.xml.rels><?xml version="1.0" encoding="UTF-8" standalone="yes"?>
<Relationships xmlns="http://schemas.openxmlformats.org/package/2006/relationships"><Relationship Id="rId1" Type="http://schemas.openxmlformats.org/officeDocument/2006/relationships/customXmlProps" Target="itemProps1141.xml"/></Relationships>
</file>

<file path=customXml/_rels/item1142.xml.rels><?xml version="1.0" encoding="UTF-8" standalone="yes"?>
<Relationships xmlns="http://schemas.openxmlformats.org/package/2006/relationships"><Relationship Id="rId1" Type="http://schemas.openxmlformats.org/officeDocument/2006/relationships/customXmlProps" Target="itemProps1142.xml"/></Relationships>
</file>

<file path=customXml/_rels/item1143.xml.rels><?xml version="1.0" encoding="UTF-8" standalone="yes"?>
<Relationships xmlns="http://schemas.openxmlformats.org/package/2006/relationships"><Relationship Id="rId1" Type="http://schemas.openxmlformats.org/officeDocument/2006/relationships/customXmlProps" Target="itemProps1143.xml"/></Relationships>
</file>

<file path=customXml/_rels/item1144.xml.rels><?xml version="1.0" encoding="UTF-8" standalone="yes"?>
<Relationships xmlns="http://schemas.openxmlformats.org/package/2006/relationships"><Relationship Id="rId1" Type="http://schemas.openxmlformats.org/officeDocument/2006/relationships/customXmlProps" Target="itemProps1144.xml"/></Relationships>
</file>

<file path=customXml/_rels/item1145.xml.rels><?xml version="1.0" encoding="UTF-8" standalone="yes"?>
<Relationships xmlns="http://schemas.openxmlformats.org/package/2006/relationships"><Relationship Id="rId1" Type="http://schemas.openxmlformats.org/officeDocument/2006/relationships/customXmlProps" Target="itemProps1145.xml"/></Relationships>
</file>

<file path=customXml/_rels/item1146.xml.rels><?xml version="1.0" encoding="UTF-8" standalone="yes"?>
<Relationships xmlns="http://schemas.openxmlformats.org/package/2006/relationships"><Relationship Id="rId1" Type="http://schemas.openxmlformats.org/officeDocument/2006/relationships/customXmlProps" Target="itemProps1146.xml"/></Relationships>
</file>

<file path=customXml/_rels/item1147.xml.rels><?xml version="1.0" encoding="UTF-8" standalone="yes"?>
<Relationships xmlns="http://schemas.openxmlformats.org/package/2006/relationships"><Relationship Id="rId1" Type="http://schemas.openxmlformats.org/officeDocument/2006/relationships/customXmlProps" Target="itemProps1147.xml"/></Relationships>
</file>

<file path=customXml/_rels/item1148.xml.rels><?xml version="1.0" encoding="UTF-8" standalone="yes"?>
<Relationships xmlns="http://schemas.openxmlformats.org/package/2006/relationships"><Relationship Id="rId1" Type="http://schemas.openxmlformats.org/officeDocument/2006/relationships/customXmlProps" Target="itemProps1148.xml"/></Relationships>
</file>

<file path=customXml/_rels/item1149.xml.rels><?xml version="1.0" encoding="UTF-8" standalone="yes"?>
<Relationships xmlns="http://schemas.openxmlformats.org/package/2006/relationships"><Relationship Id="rId1" Type="http://schemas.openxmlformats.org/officeDocument/2006/relationships/customXmlProps" Target="itemProps1149.xml"/></Relationships>
</file>

<file path=customXml/_rels/item115.xml.rels><?xml version="1.0" encoding="UTF-8" standalone="yes"?>
<Relationships xmlns="http://schemas.openxmlformats.org/package/2006/relationships"><Relationship Id="rId1" Type="http://schemas.openxmlformats.org/officeDocument/2006/relationships/customXmlProps" Target="itemProps115.xml"/></Relationships>
</file>

<file path=customXml/_rels/item1150.xml.rels><?xml version="1.0" encoding="UTF-8" standalone="yes"?>
<Relationships xmlns="http://schemas.openxmlformats.org/package/2006/relationships"><Relationship Id="rId1" Type="http://schemas.openxmlformats.org/officeDocument/2006/relationships/customXmlProps" Target="itemProps1150.xml"/></Relationships>
</file>

<file path=customXml/_rels/item1151.xml.rels><?xml version="1.0" encoding="UTF-8" standalone="yes"?>
<Relationships xmlns="http://schemas.openxmlformats.org/package/2006/relationships"><Relationship Id="rId1" Type="http://schemas.openxmlformats.org/officeDocument/2006/relationships/customXmlProps" Target="itemProps1151.xml"/></Relationships>
</file>

<file path=customXml/_rels/item1152.xml.rels><?xml version="1.0" encoding="UTF-8" standalone="yes"?>
<Relationships xmlns="http://schemas.openxmlformats.org/package/2006/relationships"><Relationship Id="rId1" Type="http://schemas.openxmlformats.org/officeDocument/2006/relationships/customXmlProps" Target="itemProps1152.xml"/></Relationships>
</file>

<file path=customXml/_rels/item1153.xml.rels><?xml version="1.0" encoding="UTF-8" standalone="yes"?>
<Relationships xmlns="http://schemas.openxmlformats.org/package/2006/relationships"><Relationship Id="rId1" Type="http://schemas.openxmlformats.org/officeDocument/2006/relationships/customXmlProps" Target="itemProps1153.xml"/></Relationships>
</file>

<file path=customXml/_rels/item1154.xml.rels><?xml version="1.0" encoding="UTF-8" standalone="yes"?>
<Relationships xmlns="http://schemas.openxmlformats.org/package/2006/relationships"><Relationship Id="rId1" Type="http://schemas.openxmlformats.org/officeDocument/2006/relationships/customXmlProps" Target="itemProps1154.xml"/></Relationships>
</file>

<file path=customXml/_rels/item1155.xml.rels><?xml version="1.0" encoding="UTF-8" standalone="yes"?>
<Relationships xmlns="http://schemas.openxmlformats.org/package/2006/relationships"><Relationship Id="rId1" Type="http://schemas.openxmlformats.org/officeDocument/2006/relationships/customXmlProps" Target="itemProps1155.xml"/></Relationships>
</file>

<file path=customXml/_rels/item1156.xml.rels><?xml version="1.0" encoding="UTF-8" standalone="yes"?>
<Relationships xmlns="http://schemas.openxmlformats.org/package/2006/relationships"><Relationship Id="rId1" Type="http://schemas.openxmlformats.org/officeDocument/2006/relationships/customXmlProps" Target="itemProps1156.xml"/></Relationships>
</file>

<file path=customXml/_rels/item1157.xml.rels><?xml version="1.0" encoding="UTF-8" standalone="yes"?>
<Relationships xmlns="http://schemas.openxmlformats.org/package/2006/relationships"><Relationship Id="rId1" Type="http://schemas.openxmlformats.org/officeDocument/2006/relationships/customXmlProps" Target="itemProps1157.xml"/></Relationships>
</file>

<file path=customXml/_rels/item1158.xml.rels><?xml version="1.0" encoding="UTF-8" standalone="yes"?>
<Relationships xmlns="http://schemas.openxmlformats.org/package/2006/relationships"><Relationship Id="rId1" Type="http://schemas.openxmlformats.org/officeDocument/2006/relationships/customXmlProps" Target="itemProps1158.xml"/></Relationships>
</file>

<file path=customXml/_rels/item1159.xml.rels><?xml version="1.0" encoding="UTF-8" standalone="yes"?>
<Relationships xmlns="http://schemas.openxmlformats.org/package/2006/relationships"><Relationship Id="rId1" Type="http://schemas.openxmlformats.org/officeDocument/2006/relationships/customXmlProps" Target="itemProps1159.xml"/></Relationships>
</file>

<file path=customXml/_rels/item116.xml.rels><?xml version="1.0" encoding="UTF-8" standalone="yes"?>
<Relationships xmlns="http://schemas.openxmlformats.org/package/2006/relationships"><Relationship Id="rId1" Type="http://schemas.openxmlformats.org/officeDocument/2006/relationships/customXmlProps" Target="itemProps116.xml"/></Relationships>
</file>

<file path=customXml/_rels/item1160.xml.rels><?xml version="1.0" encoding="UTF-8" standalone="yes"?>
<Relationships xmlns="http://schemas.openxmlformats.org/package/2006/relationships"><Relationship Id="rId1" Type="http://schemas.openxmlformats.org/officeDocument/2006/relationships/customXmlProps" Target="itemProps1160.xml"/></Relationships>
</file>

<file path=customXml/_rels/item1161.xml.rels><?xml version="1.0" encoding="UTF-8" standalone="yes"?>
<Relationships xmlns="http://schemas.openxmlformats.org/package/2006/relationships"><Relationship Id="rId1" Type="http://schemas.openxmlformats.org/officeDocument/2006/relationships/customXmlProps" Target="itemProps1161.xml"/></Relationships>
</file>

<file path=customXml/_rels/item1162.xml.rels><?xml version="1.0" encoding="UTF-8" standalone="yes"?>
<Relationships xmlns="http://schemas.openxmlformats.org/package/2006/relationships"><Relationship Id="rId1" Type="http://schemas.openxmlformats.org/officeDocument/2006/relationships/customXmlProps" Target="itemProps1162.xml"/></Relationships>
</file>

<file path=customXml/_rels/item1163.xml.rels><?xml version="1.0" encoding="UTF-8" standalone="yes"?>
<Relationships xmlns="http://schemas.openxmlformats.org/package/2006/relationships"><Relationship Id="rId1" Type="http://schemas.openxmlformats.org/officeDocument/2006/relationships/customXmlProps" Target="itemProps1163.xml"/></Relationships>
</file>

<file path=customXml/_rels/item1164.xml.rels><?xml version="1.0" encoding="UTF-8" standalone="yes"?>
<Relationships xmlns="http://schemas.openxmlformats.org/package/2006/relationships"><Relationship Id="rId1" Type="http://schemas.openxmlformats.org/officeDocument/2006/relationships/customXmlProps" Target="itemProps1164.xml"/></Relationships>
</file>

<file path=customXml/_rels/item1165.xml.rels><?xml version="1.0" encoding="UTF-8" standalone="yes"?>
<Relationships xmlns="http://schemas.openxmlformats.org/package/2006/relationships"><Relationship Id="rId1" Type="http://schemas.openxmlformats.org/officeDocument/2006/relationships/customXmlProps" Target="itemProps1165.xml"/></Relationships>
</file>

<file path=customXml/_rels/item1166.xml.rels><?xml version="1.0" encoding="UTF-8" standalone="yes"?>
<Relationships xmlns="http://schemas.openxmlformats.org/package/2006/relationships"><Relationship Id="rId1" Type="http://schemas.openxmlformats.org/officeDocument/2006/relationships/customXmlProps" Target="itemProps1166.xml"/></Relationships>
</file>

<file path=customXml/_rels/item1167.xml.rels><?xml version="1.0" encoding="UTF-8" standalone="yes"?>
<Relationships xmlns="http://schemas.openxmlformats.org/package/2006/relationships"><Relationship Id="rId1" Type="http://schemas.openxmlformats.org/officeDocument/2006/relationships/customXmlProps" Target="itemProps1167.xml"/></Relationships>
</file>

<file path=customXml/_rels/item1168.xml.rels><?xml version="1.0" encoding="UTF-8" standalone="yes"?>
<Relationships xmlns="http://schemas.openxmlformats.org/package/2006/relationships"><Relationship Id="rId1" Type="http://schemas.openxmlformats.org/officeDocument/2006/relationships/customXmlProps" Target="itemProps1168.xml"/></Relationships>
</file>

<file path=customXml/_rels/item1169.xml.rels><?xml version="1.0" encoding="UTF-8" standalone="yes"?>
<Relationships xmlns="http://schemas.openxmlformats.org/package/2006/relationships"><Relationship Id="rId1" Type="http://schemas.openxmlformats.org/officeDocument/2006/relationships/customXmlProps" Target="itemProps1169.xml"/></Relationships>
</file>

<file path=customXml/_rels/item117.xml.rels><?xml version="1.0" encoding="UTF-8" standalone="yes"?>
<Relationships xmlns="http://schemas.openxmlformats.org/package/2006/relationships"><Relationship Id="rId1" Type="http://schemas.openxmlformats.org/officeDocument/2006/relationships/customXmlProps" Target="itemProps117.xml"/></Relationships>
</file>

<file path=customXml/_rels/item1170.xml.rels><?xml version="1.0" encoding="UTF-8" standalone="yes"?>
<Relationships xmlns="http://schemas.openxmlformats.org/package/2006/relationships"><Relationship Id="rId1" Type="http://schemas.openxmlformats.org/officeDocument/2006/relationships/customXmlProps" Target="itemProps1170.xml"/></Relationships>
</file>

<file path=customXml/_rels/item1171.xml.rels><?xml version="1.0" encoding="UTF-8" standalone="yes"?>
<Relationships xmlns="http://schemas.openxmlformats.org/package/2006/relationships"><Relationship Id="rId1" Type="http://schemas.openxmlformats.org/officeDocument/2006/relationships/customXmlProps" Target="itemProps1171.xml"/></Relationships>
</file>

<file path=customXml/_rels/item1172.xml.rels><?xml version="1.0" encoding="UTF-8" standalone="yes"?>
<Relationships xmlns="http://schemas.openxmlformats.org/package/2006/relationships"><Relationship Id="rId1" Type="http://schemas.openxmlformats.org/officeDocument/2006/relationships/customXmlProps" Target="itemProps1172.xml"/></Relationships>
</file>

<file path=customXml/_rels/item1173.xml.rels><?xml version="1.0" encoding="UTF-8" standalone="yes"?>
<Relationships xmlns="http://schemas.openxmlformats.org/package/2006/relationships"><Relationship Id="rId1" Type="http://schemas.openxmlformats.org/officeDocument/2006/relationships/customXmlProps" Target="itemProps1173.xml"/></Relationships>
</file>

<file path=customXml/_rels/item1174.xml.rels><?xml version="1.0" encoding="UTF-8" standalone="yes"?>
<Relationships xmlns="http://schemas.openxmlformats.org/package/2006/relationships"><Relationship Id="rId1" Type="http://schemas.openxmlformats.org/officeDocument/2006/relationships/customXmlProps" Target="itemProps1174.xml"/></Relationships>
</file>

<file path=customXml/_rels/item1175.xml.rels><?xml version="1.0" encoding="UTF-8" standalone="yes"?>
<Relationships xmlns="http://schemas.openxmlformats.org/package/2006/relationships"><Relationship Id="rId1" Type="http://schemas.openxmlformats.org/officeDocument/2006/relationships/customXmlProps" Target="itemProps1175.xml"/></Relationships>
</file>

<file path=customXml/_rels/item1176.xml.rels><?xml version="1.0" encoding="UTF-8" standalone="yes"?>
<Relationships xmlns="http://schemas.openxmlformats.org/package/2006/relationships"><Relationship Id="rId1" Type="http://schemas.openxmlformats.org/officeDocument/2006/relationships/customXmlProps" Target="itemProps1176.xml"/></Relationships>
</file>

<file path=customXml/_rels/item1177.xml.rels><?xml version="1.0" encoding="UTF-8" standalone="yes"?>
<Relationships xmlns="http://schemas.openxmlformats.org/package/2006/relationships"><Relationship Id="rId1" Type="http://schemas.openxmlformats.org/officeDocument/2006/relationships/customXmlProps" Target="itemProps1177.xml"/></Relationships>
</file>

<file path=customXml/_rels/item1178.xml.rels><?xml version="1.0" encoding="UTF-8" standalone="yes"?>
<Relationships xmlns="http://schemas.openxmlformats.org/package/2006/relationships"><Relationship Id="rId1" Type="http://schemas.openxmlformats.org/officeDocument/2006/relationships/customXmlProps" Target="itemProps1178.xml"/></Relationships>
</file>

<file path=customXml/_rels/item1179.xml.rels><?xml version="1.0" encoding="UTF-8" standalone="yes"?>
<Relationships xmlns="http://schemas.openxmlformats.org/package/2006/relationships"><Relationship Id="rId1" Type="http://schemas.openxmlformats.org/officeDocument/2006/relationships/customXmlProps" Target="itemProps1179.xml"/></Relationships>
</file>

<file path=customXml/_rels/item118.xml.rels><?xml version="1.0" encoding="UTF-8" standalone="yes"?>
<Relationships xmlns="http://schemas.openxmlformats.org/package/2006/relationships"><Relationship Id="rId1" Type="http://schemas.openxmlformats.org/officeDocument/2006/relationships/customXmlProps" Target="itemProps118.xml"/></Relationships>
</file>

<file path=customXml/_rels/item1180.xml.rels><?xml version="1.0" encoding="UTF-8" standalone="yes"?>
<Relationships xmlns="http://schemas.openxmlformats.org/package/2006/relationships"><Relationship Id="rId1" Type="http://schemas.openxmlformats.org/officeDocument/2006/relationships/customXmlProps" Target="itemProps1180.xml"/></Relationships>
</file>

<file path=customXml/_rels/item1181.xml.rels><?xml version="1.0" encoding="UTF-8" standalone="yes"?>
<Relationships xmlns="http://schemas.openxmlformats.org/package/2006/relationships"><Relationship Id="rId1" Type="http://schemas.openxmlformats.org/officeDocument/2006/relationships/customXmlProps" Target="itemProps1181.xml"/></Relationships>
</file>

<file path=customXml/_rels/item1182.xml.rels><?xml version="1.0" encoding="UTF-8" standalone="yes"?>
<Relationships xmlns="http://schemas.openxmlformats.org/package/2006/relationships"><Relationship Id="rId1" Type="http://schemas.openxmlformats.org/officeDocument/2006/relationships/customXmlProps" Target="itemProps1182.xml"/></Relationships>
</file>

<file path=customXml/_rels/item1183.xml.rels><?xml version="1.0" encoding="UTF-8" standalone="yes"?>
<Relationships xmlns="http://schemas.openxmlformats.org/package/2006/relationships"><Relationship Id="rId1" Type="http://schemas.openxmlformats.org/officeDocument/2006/relationships/customXmlProps" Target="itemProps1183.xml"/></Relationships>
</file>

<file path=customXml/_rels/item1184.xml.rels><?xml version="1.0" encoding="UTF-8" standalone="yes"?>
<Relationships xmlns="http://schemas.openxmlformats.org/package/2006/relationships"><Relationship Id="rId1" Type="http://schemas.openxmlformats.org/officeDocument/2006/relationships/customXmlProps" Target="itemProps1184.xml"/></Relationships>
</file>

<file path=customXml/_rels/item1185.xml.rels><?xml version="1.0" encoding="UTF-8" standalone="yes"?>
<Relationships xmlns="http://schemas.openxmlformats.org/package/2006/relationships"><Relationship Id="rId1" Type="http://schemas.openxmlformats.org/officeDocument/2006/relationships/customXmlProps" Target="itemProps1185.xml"/></Relationships>
</file>

<file path=customXml/_rels/item1186.xml.rels><?xml version="1.0" encoding="UTF-8" standalone="yes"?>
<Relationships xmlns="http://schemas.openxmlformats.org/package/2006/relationships"><Relationship Id="rId1" Type="http://schemas.openxmlformats.org/officeDocument/2006/relationships/customXmlProps" Target="itemProps1186.xml"/></Relationships>
</file>

<file path=customXml/_rels/item1187.xml.rels><?xml version="1.0" encoding="UTF-8" standalone="yes"?>
<Relationships xmlns="http://schemas.openxmlformats.org/package/2006/relationships"><Relationship Id="rId1" Type="http://schemas.openxmlformats.org/officeDocument/2006/relationships/customXmlProps" Target="itemProps1187.xml"/></Relationships>
</file>

<file path=customXml/_rels/item1188.xml.rels><?xml version="1.0" encoding="UTF-8" standalone="yes"?>
<Relationships xmlns="http://schemas.openxmlformats.org/package/2006/relationships"><Relationship Id="rId1" Type="http://schemas.openxmlformats.org/officeDocument/2006/relationships/customXmlProps" Target="itemProps1188.xml"/></Relationships>
</file>

<file path=customXml/_rels/item1189.xml.rels><?xml version="1.0" encoding="UTF-8" standalone="yes"?>
<Relationships xmlns="http://schemas.openxmlformats.org/package/2006/relationships"><Relationship Id="rId1" Type="http://schemas.openxmlformats.org/officeDocument/2006/relationships/customXmlProps" Target="itemProps1189.xml"/></Relationships>
</file>

<file path=customXml/_rels/item119.xml.rels><?xml version="1.0" encoding="UTF-8" standalone="yes"?>
<Relationships xmlns="http://schemas.openxmlformats.org/package/2006/relationships"><Relationship Id="rId1" Type="http://schemas.openxmlformats.org/officeDocument/2006/relationships/customXmlProps" Target="itemProps119.xml"/></Relationships>
</file>

<file path=customXml/_rels/item1190.xml.rels><?xml version="1.0" encoding="UTF-8" standalone="yes"?>
<Relationships xmlns="http://schemas.openxmlformats.org/package/2006/relationships"><Relationship Id="rId1" Type="http://schemas.openxmlformats.org/officeDocument/2006/relationships/customXmlProps" Target="itemProps1190.xml"/></Relationships>
</file>

<file path=customXml/_rels/item1191.xml.rels><?xml version="1.0" encoding="UTF-8" standalone="yes"?>
<Relationships xmlns="http://schemas.openxmlformats.org/package/2006/relationships"><Relationship Id="rId1" Type="http://schemas.openxmlformats.org/officeDocument/2006/relationships/customXmlProps" Target="itemProps1191.xml"/></Relationships>
</file>

<file path=customXml/_rels/item1192.xml.rels><?xml version="1.0" encoding="UTF-8" standalone="yes"?>
<Relationships xmlns="http://schemas.openxmlformats.org/package/2006/relationships"><Relationship Id="rId1" Type="http://schemas.openxmlformats.org/officeDocument/2006/relationships/customXmlProps" Target="itemProps1192.xml"/></Relationships>
</file>

<file path=customXml/_rels/item1193.xml.rels><?xml version="1.0" encoding="UTF-8" standalone="yes"?>
<Relationships xmlns="http://schemas.openxmlformats.org/package/2006/relationships"><Relationship Id="rId1" Type="http://schemas.openxmlformats.org/officeDocument/2006/relationships/customXmlProps" Target="itemProps1193.xml"/></Relationships>
</file>

<file path=customXml/_rels/item1194.xml.rels><?xml version="1.0" encoding="UTF-8" standalone="yes"?>
<Relationships xmlns="http://schemas.openxmlformats.org/package/2006/relationships"><Relationship Id="rId1" Type="http://schemas.openxmlformats.org/officeDocument/2006/relationships/customXmlProps" Target="itemProps1194.xml"/></Relationships>
</file>

<file path=customXml/_rels/item1195.xml.rels><?xml version="1.0" encoding="UTF-8" standalone="yes"?>
<Relationships xmlns="http://schemas.openxmlformats.org/package/2006/relationships"><Relationship Id="rId1" Type="http://schemas.openxmlformats.org/officeDocument/2006/relationships/customXmlProps" Target="itemProps1195.xml"/></Relationships>
</file>

<file path=customXml/_rels/item1196.xml.rels><?xml version="1.0" encoding="UTF-8" standalone="yes"?>
<Relationships xmlns="http://schemas.openxmlformats.org/package/2006/relationships"><Relationship Id="rId1" Type="http://schemas.openxmlformats.org/officeDocument/2006/relationships/customXmlProps" Target="itemProps1196.xml"/></Relationships>
</file>

<file path=customXml/_rels/item1197.xml.rels><?xml version="1.0" encoding="UTF-8" standalone="yes"?>
<Relationships xmlns="http://schemas.openxmlformats.org/package/2006/relationships"><Relationship Id="rId1" Type="http://schemas.openxmlformats.org/officeDocument/2006/relationships/customXmlProps" Target="itemProps1197.xml"/></Relationships>
</file>

<file path=customXml/_rels/item1198.xml.rels><?xml version="1.0" encoding="UTF-8" standalone="yes"?>
<Relationships xmlns="http://schemas.openxmlformats.org/package/2006/relationships"><Relationship Id="rId1" Type="http://schemas.openxmlformats.org/officeDocument/2006/relationships/customXmlProps" Target="itemProps1198.xml"/></Relationships>
</file>

<file path=customXml/_rels/item1199.xml.rels><?xml version="1.0" encoding="UTF-8" standalone="yes"?>
<Relationships xmlns="http://schemas.openxmlformats.org/package/2006/relationships"><Relationship Id="rId1" Type="http://schemas.openxmlformats.org/officeDocument/2006/relationships/customXmlProps" Target="itemProps1199.xml"/></Relationships>
</file>

<file path=customXml/_rels/item12.xml.rels><?xml version="1.0" encoding="UTF-8" standalone="yes"?>
<Relationships xmlns="http://schemas.openxmlformats.org/package/2006/relationships"><Relationship Id="rId1" Type="http://schemas.openxmlformats.org/officeDocument/2006/relationships/customXmlProps" Target="itemProps12.xml"/></Relationships>
</file>

<file path=customXml/_rels/item120.xml.rels><?xml version="1.0" encoding="UTF-8" standalone="yes"?>
<Relationships xmlns="http://schemas.openxmlformats.org/package/2006/relationships"><Relationship Id="rId1" Type="http://schemas.openxmlformats.org/officeDocument/2006/relationships/customXmlProps" Target="itemProps120.xml"/></Relationships>
</file>

<file path=customXml/_rels/item1200.xml.rels><?xml version="1.0" encoding="UTF-8" standalone="yes"?>
<Relationships xmlns="http://schemas.openxmlformats.org/package/2006/relationships"><Relationship Id="rId1" Type="http://schemas.openxmlformats.org/officeDocument/2006/relationships/customXmlProps" Target="itemProps1200.xml"/></Relationships>
</file>

<file path=customXml/_rels/item1201.xml.rels><?xml version="1.0" encoding="UTF-8" standalone="yes"?>
<Relationships xmlns="http://schemas.openxmlformats.org/package/2006/relationships"><Relationship Id="rId1" Type="http://schemas.openxmlformats.org/officeDocument/2006/relationships/customXmlProps" Target="itemProps1201.xml"/></Relationships>
</file>

<file path=customXml/_rels/item1202.xml.rels><?xml version="1.0" encoding="UTF-8" standalone="yes"?>
<Relationships xmlns="http://schemas.openxmlformats.org/package/2006/relationships"><Relationship Id="rId1" Type="http://schemas.openxmlformats.org/officeDocument/2006/relationships/customXmlProps" Target="itemProps1202.xml"/></Relationships>
</file>

<file path=customXml/_rels/item1203.xml.rels><?xml version="1.0" encoding="UTF-8" standalone="yes"?>
<Relationships xmlns="http://schemas.openxmlformats.org/package/2006/relationships"><Relationship Id="rId1" Type="http://schemas.openxmlformats.org/officeDocument/2006/relationships/customXmlProps" Target="itemProps1203.xml"/></Relationships>
</file>

<file path=customXml/_rels/item1204.xml.rels><?xml version="1.0" encoding="UTF-8" standalone="yes"?>
<Relationships xmlns="http://schemas.openxmlformats.org/package/2006/relationships"><Relationship Id="rId1" Type="http://schemas.openxmlformats.org/officeDocument/2006/relationships/customXmlProps" Target="itemProps1204.xml"/></Relationships>
</file>

<file path=customXml/_rels/item1205.xml.rels><?xml version="1.0" encoding="UTF-8" standalone="yes"?>
<Relationships xmlns="http://schemas.openxmlformats.org/package/2006/relationships"><Relationship Id="rId1" Type="http://schemas.openxmlformats.org/officeDocument/2006/relationships/customXmlProps" Target="itemProps1205.xml"/></Relationships>
</file>

<file path=customXml/_rels/item1206.xml.rels><?xml version="1.0" encoding="UTF-8" standalone="yes"?>
<Relationships xmlns="http://schemas.openxmlformats.org/package/2006/relationships"><Relationship Id="rId1" Type="http://schemas.openxmlformats.org/officeDocument/2006/relationships/customXmlProps" Target="itemProps1206.xml"/></Relationships>
</file>

<file path=customXml/_rels/item1207.xml.rels><?xml version="1.0" encoding="UTF-8" standalone="yes"?>
<Relationships xmlns="http://schemas.openxmlformats.org/package/2006/relationships"><Relationship Id="rId1" Type="http://schemas.openxmlformats.org/officeDocument/2006/relationships/customXmlProps" Target="itemProps1207.xml"/></Relationships>
</file>

<file path=customXml/_rels/item1208.xml.rels><?xml version="1.0" encoding="UTF-8" standalone="yes"?>
<Relationships xmlns="http://schemas.openxmlformats.org/package/2006/relationships"><Relationship Id="rId1" Type="http://schemas.openxmlformats.org/officeDocument/2006/relationships/customXmlProps" Target="itemProps1208.xml"/></Relationships>
</file>

<file path=customXml/_rels/item1209.xml.rels><?xml version="1.0" encoding="UTF-8" standalone="yes"?>
<Relationships xmlns="http://schemas.openxmlformats.org/package/2006/relationships"><Relationship Id="rId1" Type="http://schemas.openxmlformats.org/officeDocument/2006/relationships/customXmlProps" Target="itemProps1209.xml"/></Relationships>
</file>

<file path=customXml/_rels/item121.xml.rels><?xml version="1.0" encoding="UTF-8" standalone="yes"?>
<Relationships xmlns="http://schemas.openxmlformats.org/package/2006/relationships"><Relationship Id="rId1" Type="http://schemas.openxmlformats.org/officeDocument/2006/relationships/customXmlProps" Target="itemProps121.xml"/></Relationships>
</file>

<file path=customXml/_rels/item1210.xml.rels><?xml version="1.0" encoding="UTF-8" standalone="yes"?>
<Relationships xmlns="http://schemas.openxmlformats.org/package/2006/relationships"><Relationship Id="rId1" Type="http://schemas.openxmlformats.org/officeDocument/2006/relationships/customXmlProps" Target="itemProps1210.xml"/></Relationships>
</file>

<file path=customXml/_rels/item1211.xml.rels><?xml version="1.0" encoding="UTF-8" standalone="yes"?>
<Relationships xmlns="http://schemas.openxmlformats.org/package/2006/relationships"><Relationship Id="rId1" Type="http://schemas.openxmlformats.org/officeDocument/2006/relationships/customXmlProps" Target="itemProps1211.xml"/></Relationships>
</file>

<file path=customXml/_rels/item1212.xml.rels><?xml version="1.0" encoding="UTF-8" standalone="yes"?>
<Relationships xmlns="http://schemas.openxmlformats.org/package/2006/relationships"><Relationship Id="rId1" Type="http://schemas.openxmlformats.org/officeDocument/2006/relationships/customXmlProps" Target="itemProps1212.xml"/></Relationships>
</file>

<file path=customXml/_rels/item1213.xml.rels><?xml version="1.0" encoding="UTF-8" standalone="yes"?>
<Relationships xmlns="http://schemas.openxmlformats.org/package/2006/relationships"><Relationship Id="rId1" Type="http://schemas.openxmlformats.org/officeDocument/2006/relationships/customXmlProps" Target="itemProps1213.xml"/></Relationships>
</file>

<file path=customXml/_rels/item1214.xml.rels><?xml version="1.0" encoding="UTF-8" standalone="yes"?>
<Relationships xmlns="http://schemas.openxmlformats.org/package/2006/relationships"><Relationship Id="rId1" Type="http://schemas.openxmlformats.org/officeDocument/2006/relationships/customXmlProps" Target="itemProps1214.xml"/></Relationships>
</file>

<file path=customXml/_rels/item1215.xml.rels><?xml version="1.0" encoding="UTF-8" standalone="yes"?>
<Relationships xmlns="http://schemas.openxmlformats.org/package/2006/relationships"><Relationship Id="rId1" Type="http://schemas.openxmlformats.org/officeDocument/2006/relationships/customXmlProps" Target="itemProps1215.xml"/></Relationships>
</file>

<file path=customXml/_rels/item1216.xml.rels><?xml version="1.0" encoding="UTF-8" standalone="yes"?>
<Relationships xmlns="http://schemas.openxmlformats.org/package/2006/relationships"><Relationship Id="rId1" Type="http://schemas.openxmlformats.org/officeDocument/2006/relationships/customXmlProps" Target="itemProps1216.xml"/></Relationships>
</file>

<file path=customXml/_rels/item1217.xml.rels><?xml version="1.0" encoding="UTF-8" standalone="yes"?>
<Relationships xmlns="http://schemas.openxmlformats.org/package/2006/relationships"><Relationship Id="rId1" Type="http://schemas.openxmlformats.org/officeDocument/2006/relationships/customXmlProps" Target="itemProps1217.xml"/></Relationships>
</file>

<file path=customXml/_rels/item1218.xml.rels><?xml version="1.0" encoding="UTF-8" standalone="yes"?>
<Relationships xmlns="http://schemas.openxmlformats.org/package/2006/relationships"><Relationship Id="rId1" Type="http://schemas.openxmlformats.org/officeDocument/2006/relationships/customXmlProps" Target="itemProps1218.xml"/></Relationships>
</file>

<file path=customXml/_rels/item1219.xml.rels><?xml version="1.0" encoding="UTF-8" standalone="yes"?>
<Relationships xmlns="http://schemas.openxmlformats.org/package/2006/relationships"><Relationship Id="rId1" Type="http://schemas.openxmlformats.org/officeDocument/2006/relationships/customXmlProps" Target="itemProps1219.xml"/></Relationships>
</file>

<file path=customXml/_rels/item122.xml.rels><?xml version="1.0" encoding="UTF-8" standalone="yes"?>
<Relationships xmlns="http://schemas.openxmlformats.org/package/2006/relationships"><Relationship Id="rId1" Type="http://schemas.openxmlformats.org/officeDocument/2006/relationships/customXmlProps" Target="itemProps122.xml"/></Relationships>
</file>

<file path=customXml/_rels/item1220.xml.rels><?xml version="1.0" encoding="UTF-8" standalone="yes"?>
<Relationships xmlns="http://schemas.openxmlformats.org/package/2006/relationships"><Relationship Id="rId1" Type="http://schemas.openxmlformats.org/officeDocument/2006/relationships/customXmlProps" Target="itemProps1220.xml"/></Relationships>
</file>

<file path=customXml/_rels/item1221.xml.rels><?xml version="1.0" encoding="UTF-8" standalone="yes"?>
<Relationships xmlns="http://schemas.openxmlformats.org/package/2006/relationships"><Relationship Id="rId1" Type="http://schemas.openxmlformats.org/officeDocument/2006/relationships/customXmlProps" Target="itemProps1221.xml"/></Relationships>
</file>

<file path=customXml/_rels/item1222.xml.rels><?xml version="1.0" encoding="UTF-8" standalone="yes"?>
<Relationships xmlns="http://schemas.openxmlformats.org/package/2006/relationships"><Relationship Id="rId1" Type="http://schemas.openxmlformats.org/officeDocument/2006/relationships/customXmlProps" Target="itemProps1222.xml"/></Relationships>
</file>

<file path=customXml/_rels/item1223.xml.rels><?xml version="1.0" encoding="UTF-8" standalone="yes"?>
<Relationships xmlns="http://schemas.openxmlformats.org/package/2006/relationships"><Relationship Id="rId1" Type="http://schemas.openxmlformats.org/officeDocument/2006/relationships/customXmlProps" Target="itemProps1223.xml"/></Relationships>
</file>

<file path=customXml/_rels/item1224.xml.rels><?xml version="1.0" encoding="UTF-8" standalone="yes"?>
<Relationships xmlns="http://schemas.openxmlformats.org/package/2006/relationships"><Relationship Id="rId1" Type="http://schemas.openxmlformats.org/officeDocument/2006/relationships/customXmlProps" Target="itemProps1224.xml"/></Relationships>
</file>

<file path=customXml/_rels/item1225.xml.rels><?xml version="1.0" encoding="UTF-8" standalone="yes"?>
<Relationships xmlns="http://schemas.openxmlformats.org/package/2006/relationships"><Relationship Id="rId1" Type="http://schemas.openxmlformats.org/officeDocument/2006/relationships/customXmlProps" Target="itemProps1225.xml"/></Relationships>
</file>

<file path=customXml/_rels/item1226.xml.rels><?xml version="1.0" encoding="UTF-8" standalone="yes"?>
<Relationships xmlns="http://schemas.openxmlformats.org/package/2006/relationships"><Relationship Id="rId1" Type="http://schemas.openxmlformats.org/officeDocument/2006/relationships/customXmlProps" Target="itemProps1226.xml"/></Relationships>
</file>

<file path=customXml/_rels/item1227.xml.rels><?xml version="1.0" encoding="UTF-8" standalone="yes"?>
<Relationships xmlns="http://schemas.openxmlformats.org/package/2006/relationships"><Relationship Id="rId1" Type="http://schemas.openxmlformats.org/officeDocument/2006/relationships/customXmlProps" Target="itemProps1227.xml"/></Relationships>
</file>

<file path=customXml/_rels/item1228.xml.rels><?xml version="1.0" encoding="UTF-8" standalone="yes"?>
<Relationships xmlns="http://schemas.openxmlformats.org/package/2006/relationships"><Relationship Id="rId1" Type="http://schemas.openxmlformats.org/officeDocument/2006/relationships/customXmlProps" Target="itemProps1228.xml"/></Relationships>
</file>

<file path=customXml/_rels/item1229.xml.rels><?xml version="1.0" encoding="UTF-8" standalone="yes"?>
<Relationships xmlns="http://schemas.openxmlformats.org/package/2006/relationships"><Relationship Id="rId1" Type="http://schemas.openxmlformats.org/officeDocument/2006/relationships/customXmlProps" Target="itemProps1229.xml"/></Relationships>
</file>

<file path=customXml/_rels/item123.xml.rels><?xml version="1.0" encoding="UTF-8" standalone="yes"?>
<Relationships xmlns="http://schemas.openxmlformats.org/package/2006/relationships"><Relationship Id="rId1" Type="http://schemas.openxmlformats.org/officeDocument/2006/relationships/customXmlProps" Target="itemProps123.xml"/></Relationships>
</file>

<file path=customXml/_rels/item1230.xml.rels><?xml version="1.0" encoding="UTF-8" standalone="yes"?>
<Relationships xmlns="http://schemas.openxmlformats.org/package/2006/relationships"><Relationship Id="rId1" Type="http://schemas.openxmlformats.org/officeDocument/2006/relationships/customXmlProps" Target="itemProps1230.xml"/></Relationships>
</file>

<file path=customXml/_rels/item1231.xml.rels><?xml version="1.0" encoding="UTF-8" standalone="yes"?>
<Relationships xmlns="http://schemas.openxmlformats.org/package/2006/relationships"><Relationship Id="rId1" Type="http://schemas.openxmlformats.org/officeDocument/2006/relationships/customXmlProps" Target="itemProps1231.xml"/></Relationships>
</file>

<file path=customXml/_rels/item1232.xml.rels><?xml version="1.0" encoding="UTF-8" standalone="yes"?>
<Relationships xmlns="http://schemas.openxmlformats.org/package/2006/relationships"><Relationship Id="rId1" Type="http://schemas.openxmlformats.org/officeDocument/2006/relationships/customXmlProps" Target="itemProps1232.xml"/></Relationships>
</file>

<file path=customXml/_rels/item1233.xml.rels><?xml version="1.0" encoding="UTF-8" standalone="yes"?>
<Relationships xmlns="http://schemas.openxmlformats.org/package/2006/relationships"><Relationship Id="rId1" Type="http://schemas.openxmlformats.org/officeDocument/2006/relationships/customXmlProps" Target="itemProps1233.xml"/></Relationships>
</file>

<file path=customXml/_rels/item1234.xml.rels><?xml version="1.0" encoding="UTF-8" standalone="yes"?>
<Relationships xmlns="http://schemas.openxmlformats.org/package/2006/relationships"><Relationship Id="rId1" Type="http://schemas.openxmlformats.org/officeDocument/2006/relationships/customXmlProps" Target="itemProps1234.xml"/></Relationships>
</file>

<file path=customXml/_rels/item1235.xml.rels><?xml version="1.0" encoding="UTF-8" standalone="yes"?>
<Relationships xmlns="http://schemas.openxmlformats.org/package/2006/relationships"><Relationship Id="rId1" Type="http://schemas.openxmlformats.org/officeDocument/2006/relationships/customXmlProps" Target="itemProps1235.xml"/></Relationships>
</file>

<file path=customXml/_rels/item1236.xml.rels><?xml version="1.0" encoding="UTF-8" standalone="yes"?>
<Relationships xmlns="http://schemas.openxmlformats.org/package/2006/relationships"><Relationship Id="rId1" Type="http://schemas.openxmlformats.org/officeDocument/2006/relationships/customXmlProps" Target="itemProps1236.xml"/></Relationships>
</file>

<file path=customXml/_rels/item1237.xml.rels><?xml version="1.0" encoding="UTF-8" standalone="yes"?>
<Relationships xmlns="http://schemas.openxmlformats.org/package/2006/relationships"><Relationship Id="rId1" Type="http://schemas.openxmlformats.org/officeDocument/2006/relationships/customXmlProps" Target="itemProps1237.xml"/></Relationships>
</file>

<file path=customXml/_rels/item1238.xml.rels><?xml version="1.0" encoding="UTF-8" standalone="yes"?>
<Relationships xmlns="http://schemas.openxmlformats.org/package/2006/relationships"><Relationship Id="rId1" Type="http://schemas.openxmlformats.org/officeDocument/2006/relationships/customXmlProps" Target="itemProps1238.xml"/></Relationships>
</file>

<file path=customXml/_rels/item1239.xml.rels><?xml version="1.0" encoding="UTF-8" standalone="yes"?>
<Relationships xmlns="http://schemas.openxmlformats.org/package/2006/relationships"><Relationship Id="rId1" Type="http://schemas.openxmlformats.org/officeDocument/2006/relationships/customXmlProps" Target="itemProps1239.xml"/></Relationships>
</file>

<file path=customXml/_rels/item124.xml.rels><?xml version="1.0" encoding="UTF-8" standalone="yes"?>
<Relationships xmlns="http://schemas.openxmlformats.org/package/2006/relationships"><Relationship Id="rId1" Type="http://schemas.openxmlformats.org/officeDocument/2006/relationships/customXmlProps" Target="itemProps124.xml"/></Relationships>
</file>

<file path=customXml/_rels/item1240.xml.rels><?xml version="1.0" encoding="UTF-8" standalone="yes"?>
<Relationships xmlns="http://schemas.openxmlformats.org/package/2006/relationships"><Relationship Id="rId1" Type="http://schemas.openxmlformats.org/officeDocument/2006/relationships/customXmlProps" Target="itemProps1240.xml"/></Relationships>
</file>

<file path=customXml/_rels/item1241.xml.rels><?xml version="1.0" encoding="UTF-8" standalone="yes"?>
<Relationships xmlns="http://schemas.openxmlformats.org/package/2006/relationships"><Relationship Id="rId1" Type="http://schemas.openxmlformats.org/officeDocument/2006/relationships/customXmlProps" Target="itemProps1241.xml"/></Relationships>
</file>

<file path=customXml/_rels/item1242.xml.rels><?xml version="1.0" encoding="UTF-8" standalone="yes"?>
<Relationships xmlns="http://schemas.openxmlformats.org/package/2006/relationships"><Relationship Id="rId1" Type="http://schemas.openxmlformats.org/officeDocument/2006/relationships/customXmlProps" Target="itemProps1242.xml"/></Relationships>
</file>

<file path=customXml/_rels/item1243.xml.rels><?xml version="1.0" encoding="UTF-8" standalone="yes"?>
<Relationships xmlns="http://schemas.openxmlformats.org/package/2006/relationships"><Relationship Id="rId1" Type="http://schemas.openxmlformats.org/officeDocument/2006/relationships/customXmlProps" Target="itemProps1243.xml"/></Relationships>
</file>

<file path=customXml/_rels/item1244.xml.rels><?xml version="1.0" encoding="UTF-8" standalone="yes"?>
<Relationships xmlns="http://schemas.openxmlformats.org/package/2006/relationships"><Relationship Id="rId1" Type="http://schemas.openxmlformats.org/officeDocument/2006/relationships/customXmlProps" Target="itemProps1244.xml"/></Relationships>
</file>

<file path=customXml/_rels/item1245.xml.rels><?xml version="1.0" encoding="UTF-8" standalone="yes"?>
<Relationships xmlns="http://schemas.openxmlformats.org/package/2006/relationships"><Relationship Id="rId1" Type="http://schemas.openxmlformats.org/officeDocument/2006/relationships/customXmlProps" Target="itemProps1245.xml"/></Relationships>
</file>

<file path=customXml/_rels/item1246.xml.rels><?xml version="1.0" encoding="UTF-8" standalone="yes"?>
<Relationships xmlns="http://schemas.openxmlformats.org/package/2006/relationships"><Relationship Id="rId1" Type="http://schemas.openxmlformats.org/officeDocument/2006/relationships/customXmlProps" Target="itemProps1246.xml"/></Relationships>
</file>

<file path=customXml/_rels/item1247.xml.rels><?xml version="1.0" encoding="UTF-8" standalone="yes"?>
<Relationships xmlns="http://schemas.openxmlformats.org/package/2006/relationships"><Relationship Id="rId1" Type="http://schemas.openxmlformats.org/officeDocument/2006/relationships/customXmlProps" Target="itemProps1247.xml"/></Relationships>
</file>

<file path=customXml/_rels/item1248.xml.rels><?xml version="1.0" encoding="UTF-8" standalone="yes"?>
<Relationships xmlns="http://schemas.openxmlformats.org/package/2006/relationships"><Relationship Id="rId1" Type="http://schemas.openxmlformats.org/officeDocument/2006/relationships/customXmlProps" Target="itemProps1248.xml"/></Relationships>
</file>

<file path=customXml/_rels/item1249.xml.rels><?xml version="1.0" encoding="UTF-8" standalone="yes"?>
<Relationships xmlns="http://schemas.openxmlformats.org/package/2006/relationships"><Relationship Id="rId1" Type="http://schemas.openxmlformats.org/officeDocument/2006/relationships/customXmlProps" Target="itemProps1249.xml"/></Relationships>
</file>

<file path=customXml/_rels/item125.xml.rels><?xml version="1.0" encoding="UTF-8" standalone="yes"?>
<Relationships xmlns="http://schemas.openxmlformats.org/package/2006/relationships"><Relationship Id="rId1" Type="http://schemas.openxmlformats.org/officeDocument/2006/relationships/customXmlProps" Target="itemProps125.xml"/></Relationships>
</file>

<file path=customXml/_rels/item1250.xml.rels><?xml version="1.0" encoding="UTF-8" standalone="yes"?>
<Relationships xmlns="http://schemas.openxmlformats.org/package/2006/relationships"><Relationship Id="rId1" Type="http://schemas.openxmlformats.org/officeDocument/2006/relationships/customXmlProps" Target="itemProps1250.xml"/></Relationships>
</file>

<file path=customXml/_rels/item1251.xml.rels><?xml version="1.0" encoding="UTF-8" standalone="yes"?>
<Relationships xmlns="http://schemas.openxmlformats.org/package/2006/relationships"><Relationship Id="rId1" Type="http://schemas.openxmlformats.org/officeDocument/2006/relationships/customXmlProps" Target="itemProps1251.xml"/></Relationships>
</file>

<file path=customXml/_rels/item1252.xml.rels><?xml version="1.0" encoding="UTF-8" standalone="yes"?>
<Relationships xmlns="http://schemas.openxmlformats.org/package/2006/relationships"><Relationship Id="rId1" Type="http://schemas.openxmlformats.org/officeDocument/2006/relationships/customXmlProps" Target="itemProps1252.xml"/></Relationships>
</file>

<file path=customXml/_rels/item1253.xml.rels><?xml version="1.0" encoding="UTF-8" standalone="yes"?>
<Relationships xmlns="http://schemas.openxmlformats.org/package/2006/relationships"><Relationship Id="rId1" Type="http://schemas.openxmlformats.org/officeDocument/2006/relationships/customXmlProps" Target="itemProps1253.xml"/></Relationships>
</file>

<file path=customXml/_rels/item1254.xml.rels><?xml version="1.0" encoding="UTF-8" standalone="yes"?>
<Relationships xmlns="http://schemas.openxmlformats.org/package/2006/relationships"><Relationship Id="rId1" Type="http://schemas.openxmlformats.org/officeDocument/2006/relationships/customXmlProps" Target="itemProps1254.xml"/></Relationships>
</file>

<file path=customXml/_rels/item1255.xml.rels><?xml version="1.0" encoding="UTF-8" standalone="yes"?>
<Relationships xmlns="http://schemas.openxmlformats.org/package/2006/relationships"><Relationship Id="rId1" Type="http://schemas.openxmlformats.org/officeDocument/2006/relationships/customXmlProps" Target="itemProps1255.xml"/></Relationships>
</file>

<file path=customXml/_rels/item1256.xml.rels><?xml version="1.0" encoding="UTF-8" standalone="yes"?>
<Relationships xmlns="http://schemas.openxmlformats.org/package/2006/relationships"><Relationship Id="rId1" Type="http://schemas.openxmlformats.org/officeDocument/2006/relationships/customXmlProps" Target="itemProps1256.xml"/></Relationships>
</file>

<file path=customXml/_rels/item1257.xml.rels><?xml version="1.0" encoding="UTF-8" standalone="yes"?>
<Relationships xmlns="http://schemas.openxmlformats.org/package/2006/relationships"><Relationship Id="rId1" Type="http://schemas.openxmlformats.org/officeDocument/2006/relationships/customXmlProps" Target="itemProps1257.xml"/></Relationships>
</file>

<file path=customXml/_rels/item1258.xml.rels><?xml version="1.0" encoding="UTF-8" standalone="yes"?>
<Relationships xmlns="http://schemas.openxmlformats.org/package/2006/relationships"><Relationship Id="rId1" Type="http://schemas.openxmlformats.org/officeDocument/2006/relationships/customXmlProps" Target="itemProps1258.xml"/></Relationships>
</file>

<file path=customXml/_rels/item1259.xml.rels><?xml version="1.0" encoding="UTF-8" standalone="yes"?>
<Relationships xmlns="http://schemas.openxmlformats.org/package/2006/relationships"><Relationship Id="rId1" Type="http://schemas.openxmlformats.org/officeDocument/2006/relationships/customXmlProps" Target="itemProps1259.xml"/></Relationships>
</file>

<file path=customXml/_rels/item126.xml.rels><?xml version="1.0" encoding="UTF-8" standalone="yes"?>
<Relationships xmlns="http://schemas.openxmlformats.org/package/2006/relationships"><Relationship Id="rId1" Type="http://schemas.openxmlformats.org/officeDocument/2006/relationships/customXmlProps" Target="itemProps126.xml"/></Relationships>
</file>

<file path=customXml/_rels/item1260.xml.rels><?xml version="1.0" encoding="UTF-8" standalone="yes"?>
<Relationships xmlns="http://schemas.openxmlformats.org/package/2006/relationships"><Relationship Id="rId1" Type="http://schemas.openxmlformats.org/officeDocument/2006/relationships/customXmlProps" Target="itemProps1260.xml"/></Relationships>
</file>

<file path=customXml/_rels/item1261.xml.rels><?xml version="1.0" encoding="UTF-8" standalone="yes"?>
<Relationships xmlns="http://schemas.openxmlformats.org/package/2006/relationships"><Relationship Id="rId1" Type="http://schemas.openxmlformats.org/officeDocument/2006/relationships/customXmlProps" Target="itemProps1261.xml"/></Relationships>
</file>

<file path=customXml/_rels/item1262.xml.rels><?xml version="1.0" encoding="UTF-8" standalone="yes"?>
<Relationships xmlns="http://schemas.openxmlformats.org/package/2006/relationships"><Relationship Id="rId1" Type="http://schemas.openxmlformats.org/officeDocument/2006/relationships/customXmlProps" Target="itemProps1262.xml"/></Relationships>
</file>

<file path=customXml/_rels/item1263.xml.rels><?xml version="1.0" encoding="UTF-8" standalone="yes"?>
<Relationships xmlns="http://schemas.openxmlformats.org/package/2006/relationships"><Relationship Id="rId1" Type="http://schemas.openxmlformats.org/officeDocument/2006/relationships/customXmlProps" Target="itemProps1263.xml"/></Relationships>
</file>

<file path=customXml/_rels/item1264.xml.rels><?xml version="1.0" encoding="UTF-8" standalone="yes"?>
<Relationships xmlns="http://schemas.openxmlformats.org/package/2006/relationships"><Relationship Id="rId1" Type="http://schemas.openxmlformats.org/officeDocument/2006/relationships/customXmlProps" Target="itemProps1264.xml"/></Relationships>
</file>

<file path=customXml/_rels/item1265.xml.rels><?xml version="1.0" encoding="UTF-8" standalone="yes"?>
<Relationships xmlns="http://schemas.openxmlformats.org/package/2006/relationships"><Relationship Id="rId1" Type="http://schemas.openxmlformats.org/officeDocument/2006/relationships/customXmlProps" Target="itemProps1265.xml"/></Relationships>
</file>

<file path=customXml/_rels/item1266.xml.rels><?xml version="1.0" encoding="UTF-8" standalone="yes"?>
<Relationships xmlns="http://schemas.openxmlformats.org/package/2006/relationships"><Relationship Id="rId1" Type="http://schemas.openxmlformats.org/officeDocument/2006/relationships/customXmlProps" Target="itemProps1266.xml"/></Relationships>
</file>

<file path=customXml/_rels/item1267.xml.rels><?xml version="1.0" encoding="UTF-8" standalone="yes"?>
<Relationships xmlns="http://schemas.openxmlformats.org/package/2006/relationships"><Relationship Id="rId1" Type="http://schemas.openxmlformats.org/officeDocument/2006/relationships/customXmlProps" Target="itemProps1267.xml"/></Relationships>
</file>

<file path=customXml/_rels/item1268.xml.rels><?xml version="1.0" encoding="UTF-8" standalone="yes"?>
<Relationships xmlns="http://schemas.openxmlformats.org/package/2006/relationships"><Relationship Id="rId1" Type="http://schemas.openxmlformats.org/officeDocument/2006/relationships/customXmlProps" Target="itemProps1268.xml"/></Relationships>
</file>

<file path=customXml/_rels/item1269.xml.rels><?xml version="1.0" encoding="UTF-8" standalone="yes"?>
<Relationships xmlns="http://schemas.openxmlformats.org/package/2006/relationships"><Relationship Id="rId1" Type="http://schemas.openxmlformats.org/officeDocument/2006/relationships/customXmlProps" Target="itemProps1269.xml"/></Relationships>
</file>

<file path=customXml/_rels/item127.xml.rels><?xml version="1.0" encoding="UTF-8" standalone="yes"?>
<Relationships xmlns="http://schemas.openxmlformats.org/package/2006/relationships"><Relationship Id="rId1" Type="http://schemas.openxmlformats.org/officeDocument/2006/relationships/customXmlProps" Target="itemProps127.xml"/></Relationships>
</file>

<file path=customXml/_rels/item1270.xml.rels><?xml version="1.0" encoding="UTF-8" standalone="yes"?>
<Relationships xmlns="http://schemas.openxmlformats.org/package/2006/relationships"><Relationship Id="rId1" Type="http://schemas.openxmlformats.org/officeDocument/2006/relationships/customXmlProps" Target="itemProps1270.xml"/></Relationships>
</file>

<file path=customXml/_rels/item1271.xml.rels><?xml version="1.0" encoding="UTF-8" standalone="yes"?>
<Relationships xmlns="http://schemas.openxmlformats.org/package/2006/relationships"><Relationship Id="rId1" Type="http://schemas.openxmlformats.org/officeDocument/2006/relationships/customXmlProps" Target="itemProps1271.xml"/></Relationships>
</file>

<file path=customXml/_rels/item1272.xml.rels><?xml version="1.0" encoding="UTF-8" standalone="yes"?>
<Relationships xmlns="http://schemas.openxmlformats.org/package/2006/relationships"><Relationship Id="rId1" Type="http://schemas.openxmlformats.org/officeDocument/2006/relationships/customXmlProps" Target="itemProps1272.xml"/></Relationships>
</file>

<file path=customXml/_rels/item1273.xml.rels><?xml version="1.0" encoding="UTF-8" standalone="yes"?>
<Relationships xmlns="http://schemas.openxmlformats.org/package/2006/relationships"><Relationship Id="rId1" Type="http://schemas.openxmlformats.org/officeDocument/2006/relationships/customXmlProps" Target="itemProps1273.xml"/></Relationships>
</file>

<file path=customXml/_rels/item1274.xml.rels><?xml version="1.0" encoding="UTF-8" standalone="yes"?>
<Relationships xmlns="http://schemas.openxmlformats.org/package/2006/relationships"><Relationship Id="rId1" Type="http://schemas.openxmlformats.org/officeDocument/2006/relationships/customXmlProps" Target="itemProps1274.xml"/></Relationships>
</file>

<file path=customXml/_rels/item1275.xml.rels><?xml version="1.0" encoding="UTF-8" standalone="yes"?>
<Relationships xmlns="http://schemas.openxmlformats.org/package/2006/relationships"><Relationship Id="rId1" Type="http://schemas.openxmlformats.org/officeDocument/2006/relationships/customXmlProps" Target="itemProps1275.xml"/></Relationships>
</file>

<file path=customXml/_rels/item1276.xml.rels><?xml version="1.0" encoding="UTF-8" standalone="yes"?>
<Relationships xmlns="http://schemas.openxmlformats.org/package/2006/relationships"><Relationship Id="rId1" Type="http://schemas.openxmlformats.org/officeDocument/2006/relationships/customXmlProps" Target="itemProps1276.xml"/></Relationships>
</file>

<file path=customXml/_rels/item1277.xml.rels><?xml version="1.0" encoding="UTF-8" standalone="yes"?>
<Relationships xmlns="http://schemas.openxmlformats.org/package/2006/relationships"><Relationship Id="rId1" Type="http://schemas.openxmlformats.org/officeDocument/2006/relationships/customXmlProps" Target="itemProps1277.xml"/></Relationships>
</file>

<file path=customXml/_rels/item1278.xml.rels><?xml version="1.0" encoding="UTF-8" standalone="yes"?>
<Relationships xmlns="http://schemas.openxmlformats.org/package/2006/relationships"><Relationship Id="rId1" Type="http://schemas.openxmlformats.org/officeDocument/2006/relationships/customXmlProps" Target="itemProps1278.xml"/></Relationships>
</file>

<file path=customXml/_rels/item1279.xml.rels><?xml version="1.0" encoding="UTF-8" standalone="yes"?>
<Relationships xmlns="http://schemas.openxmlformats.org/package/2006/relationships"><Relationship Id="rId1" Type="http://schemas.openxmlformats.org/officeDocument/2006/relationships/customXmlProps" Target="itemProps1279.xml"/></Relationships>
</file>

<file path=customXml/_rels/item128.xml.rels><?xml version="1.0" encoding="UTF-8" standalone="yes"?>
<Relationships xmlns="http://schemas.openxmlformats.org/package/2006/relationships"><Relationship Id="rId1" Type="http://schemas.openxmlformats.org/officeDocument/2006/relationships/customXmlProps" Target="itemProps128.xml"/></Relationships>
</file>

<file path=customXml/_rels/item1280.xml.rels><?xml version="1.0" encoding="UTF-8" standalone="yes"?>
<Relationships xmlns="http://schemas.openxmlformats.org/package/2006/relationships"><Relationship Id="rId1" Type="http://schemas.openxmlformats.org/officeDocument/2006/relationships/customXmlProps" Target="itemProps1280.xml"/></Relationships>
</file>

<file path=customXml/_rels/item1281.xml.rels><?xml version="1.0" encoding="UTF-8" standalone="yes"?>
<Relationships xmlns="http://schemas.openxmlformats.org/package/2006/relationships"><Relationship Id="rId1" Type="http://schemas.openxmlformats.org/officeDocument/2006/relationships/customXmlProps" Target="itemProps1281.xml"/></Relationships>
</file>

<file path=customXml/_rels/item1282.xml.rels><?xml version="1.0" encoding="UTF-8" standalone="yes"?>
<Relationships xmlns="http://schemas.openxmlformats.org/package/2006/relationships"><Relationship Id="rId1" Type="http://schemas.openxmlformats.org/officeDocument/2006/relationships/customXmlProps" Target="itemProps1282.xml"/></Relationships>
</file>

<file path=customXml/_rels/item1283.xml.rels><?xml version="1.0" encoding="UTF-8" standalone="yes"?>
<Relationships xmlns="http://schemas.openxmlformats.org/package/2006/relationships"><Relationship Id="rId1" Type="http://schemas.openxmlformats.org/officeDocument/2006/relationships/customXmlProps" Target="itemProps1283.xml"/></Relationships>
</file>

<file path=customXml/_rels/item1284.xml.rels><?xml version="1.0" encoding="UTF-8" standalone="yes"?>
<Relationships xmlns="http://schemas.openxmlformats.org/package/2006/relationships"><Relationship Id="rId1" Type="http://schemas.openxmlformats.org/officeDocument/2006/relationships/customXmlProps" Target="itemProps1284.xml"/></Relationships>
</file>

<file path=customXml/_rels/item1285.xml.rels><?xml version="1.0" encoding="UTF-8" standalone="yes"?>
<Relationships xmlns="http://schemas.openxmlformats.org/package/2006/relationships"><Relationship Id="rId1" Type="http://schemas.openxmlformats.org/officeDocument/2006/relationships/customXmlProps" Target="itemProps1285.xml"/></Relationships>
</file>

<file path=customXml/_rels/item1286.xml.rels><?xml version="1.0" encoding="UTF-8" standalone="yes"?>
<Relationships xmlns="http://schemas.openxmlformats.org/package/2006/relationships"><Relationship Id="rId1" Type="http://schemas.openxmlformats.org/officeDocument/2006/relationships/customXmlProps" Target="itemProps1286.xml"/></Relationships>
</file>

<file path=customXml/_rels/item1287.xml.rels><?xml version="1.0" encoding="UTF-8" standalone="yes"?>
<Relationships xmlns="http://schemas.openxmlformats.org/package/2006/relationships"><Relationship Id="rId1" Type="http://schemas.openxmlformats.org/officeDocument/2006/relationships/customXmlProps" Target="itemProps1287.xml"/></Relationships>
</file>

<file path=customXml/_rels/item1288.xml.rels><?xml version="1.0" encoding="UTF-8" standalone="yes"?>
<Relationships xmlns="http://schemas.openxmlformats.org/package/2006/relationships"><Relationship Id="rId1" Type="http://schemas.openxmlformats.org/officeDocument/2006/relationships/customXmlProps" Target="itemProps1288.xml"/></Relationships>
</file>

<file path=customXml/_rels/item1289.xml.rels><?xml version="1.0" encoding="UTF-8" standalone="yes"?>
<Relationships xmlns="http://schemas.openxmlformats.org/package/2006/relationships"><Relationship Id="rId1" Type="http://schemas.openxmlformats.org/officeDocument/2006/relationships/customXmlProps" Target="itemProps1289.xml"/></Relationships>
</file>

<file path=customXml/_rels/item129.xml.rels><?xml version="1.0" encoding="UTF-8" standalone="yes"?>
<Relationships xmlns="http://schemas.openxmlformats.org/package/2006/relationships"><Relationship Id="rId1" Type="http://schemas.openxmlformats.org/officeDocument/2006/relationships/customXmlProps" Target="itemProps129.xml"/></Relationships>
</file>

<file path=customXml/_rels/item1290.xml.rels><?xml version="1.0" encoding="UTF-8" standalone="yes"?>
<Relationships xmlns="http://schemas.openxmlformats.org/package/2006/relationships"><Relationship Id="rId1" Type="http://schemas.openxmlformats.org/officeDocument/2006/relationships/customXmlProps" Target="itemProps1290.xml"/></Relationships>
</file>

<file path=customXml/_rels/item1291.xml.rels><?xml version="1.0" encoding="UTF-8" standalone="yes"?>
<Relationships xmlns="http://schemas.openxmlformats.org/package/2006/relationships"><Relationship Id="rId1" Type="http://schemas.openxmlformats.org/officeDocument/2006/relationships/customXmlProps" Target="itemProps1291.xml"/></Relationships>
</file>

<file path=customXml/_rels/item1292.xml.rels><?xml version="1.0" encoding="UTF-8" standalone="yes"?>
<Relationships xmlns="http://schemas.openxmlformats.org/package/2006/relationships"><Relationship Id="rId1" Type="http://schemas.openxmlformats.org/officeDocument/2006/relationships/customXmlProps" Target="itemProps1292.xml"/></Relationships>
</file>

<file path=customXml/_rels/item1293.xml.rels><?xml version="1.0" encoding="UTF-8" standalone="yes"?>
<Relationships xmlns="http://schemas.openxmlformats.org/package/2006/relationships"><Relationship Id="rId1" Type="http://schemas.openxmlformats.org/officeDocument/2006/relationships/customXmlProps" Target="itemProps1293.xml"/></Relationships>
</file>

<file path=customXml/_rels/item1294.xml.rels><?xml version="1.0" encoding="UTF-8" standalone="yes"?>
<Relationships xmlns="http://schemas.openxmlformats.org/package/2006/relationships"><Relationship Id="rId1" Type="http://schemas.openxmlformats.org/officeDocument/2006/relationships/customXmlProps" Target="itemProps1294.xml"/></Relationships>
</file>

<file path=customXml/_rels/item1295.xml.rels><?xml version="1.0" encoding="UTF-8" standalone="yes"?>
<Relationships xmlns="http://schemas.openxmlformats.org/package/2006/relationships"><Relationship Id="rId1" Type="http://schemas.openxmlformats.org/officeDocument/2006/relationships/customXmlProps" Target="itemProps1295.xml"/></Relationships>
</file>

<file path=customXml/_rels/item1296.xml.rels><?xml version="1.0" encoding="UTF-8" standalone="yes"?>
<Relationships xmlns="http://schemas.openxmlformats.org/package/2006/relationships"><Relationship Id="rId1" Type="http://schemas.openxmlformats.org/officeDocument/2006/relationships/customXmlProps" Target="itemProps1296.xml"/></Relationships>
</file>

<file path=customXml/_rels/item1297.xml.rels><?xml version="1.0" encoding="UTF-8" standalone="yes"?>
<Relationships xmlns="http://schemas.openxmlformats.org/package/2006/relationships"><Relationship Id="rId1" Type="http://schemas.openxmlformats.org/officeDocument/2006/relationships/customXmlProps" Target="itemProps1297.xml"/></Relationships>
</file>

<file path=customXml/_rels/item1298.xml.rels><?xml version="1.0" encoding="UTF-8" standalone="yes"?>
<Relationships xmlns="http://schemas.openxmlformats.org/package/2006/relationships"><Relationship Id="rId1" Type="http://schemas.openxmlformats.org/officeDocument/2006/relationships/customXmlProps" Target="itemProps1298.xml"/></Relationships>
</file>

<file path=customXml/_rels/item1299.xml.rels><?xml version="1.0" encoding="UTF-8" standalone="yes"?>
<Relationships xmlns="http://schemas.openxmlformats.org/package/2006/relationships"><Relationship Id="rId1" Type="http://schemas.openxmlformats.org/officeDocument/2006/relationships/customXmlProps" Target="itemProps1299.xml"/></Relationships>
</file>

<file path=customXml/_rels/item13.xml.rels><?xml version="1.0" encoding="UTF-8" standalone="yes"?>
<Relationships xmlns="http://schemas.openxmlformats.org/package/2006/relationships"><Relationship Id="rId1" Type="http://schemas.openxmlformats.org/officeDocument/2006/relationships/customXmlProps" Target="itemProps13.xml"/></Relationships>
</file>

<file path=customXml/_rels/item130.xml.rels><?xml version="1.0" encoding="UTF-8" standalone="yes"?>
<Relationships xmlns="http://schemas.openxmlformats.org/package/2006/relationships"><Relationship Id="rId1" Type="http://schemas.openxmlformats.org/officeDocument/2006/relationships/customXmlProps" Target="itemProps130.xml"/></Relationships>
</file>

<file path=customXml/_rels/item1300.xml.rels><?xml version="1.0" encoding="UTF-8" standalone="yes"?>
<Relationships xmlns="http://schemas.openxmlformats.org/package/2006/relationships"><Relationship Id="rId1" Type="http://schemas.openxmlformats.org/officeDocument/2006/relationships/customXmlProps" Target="itemProps1300.xml"/></Relationships>
</file>

<file path=customXml/_rels/item1301.xml.rels><?xml version="1.0" encoding="UTF-8" standalone="yes"?>
<Relationships xmlns="http://schemas.openxmlformats.org/package/2006/relationships"><Relationship Id="rId1" Type="http://schemas.openxmlformats.org/officeDocument/2006/relationships/customXmlProps" Target="itemProps1301.xml"/></Relationships>
</file>

<file path=customXml/_rels/item1302.xml.rels><?xml version="1.0" encoding="UTF-8" standalone="yes"?>
<Relationships xmlns="http://schemas.openxmlformats.org/package/2006/relationships"><Relationship Id="rId1" Type="http://schemas.openxmlformats.org/officeDocument/2006/relationships/customXmlProps" Target="itemProps1302.xml"/></Relationships>
</file>

<file path=customXml/_rels/item1303.xml.rels><?xml version="1.0" encoding="UTF-8" standalone="yes"?>
<Relationships xmlns="http://schemas.openxmlformats.org/package/2006/relationships"><Relationship Id="rId1" Type="http://schemas.openxmlformats.org/officeDocument/2006/relationships/customXmlProps" Target="itemProps1303.xml"/></Relationships>
</file>

<file path=customXml/_rels/item1304.xml.rels><?xml version="1.0" encoding="UTF-8" standalone="yes"?>
<Relationships xmlns="http://schemas.openxmlformats.org/package/2006/relationships"><Relationship Id="rId1" Type="http://schemas.openxmlformats.org/officeDocument/2006/relationships/customXmlProps" Target="itemProps1304.xml"/></Relationships>
</file>

<file path=customXml/_rels/item1305.xml.rels><?xml version="1.0" encoding="UTF-8" standalone="yes"?>
<Relationships xmlns="http://schemas.openxmlformats.org/package/2006/relationships"><Relationship Id="rId1" Type="http://schemas.openxmlformats.org/officeDocument/2006/relationships/customXmlProps" Target="itemProps1305.xml"/></Relationships>
</file>

<file path=customXml/_rels/item1306.xml.rels><?xml version="1.0" encoding="UTF-8" standalone="yes"?>
<Relationships xmlns="http://schemas.openxmlformats.org/package/2006/relationships"><Relationship Id="rId1" Type="http://schemas.openxmlformats.org/officeDocument/2006/relationships/customXmlProps" Target="itemProps1306.xml"/></Relationships>
</file>

<file path=customXml/_rels/item1307.xml.rels><?xml version="1.0" encoding="UTF-8" standalone="yes"?>
<Relationships xmlns="http://schemas.openxmlformats.org/package/2006/relationships"><Relationship Id="rId1" Type="http://schemas.openxmlformats.org/officeDocument/2006/relationships/customXmlProps" Target="itemProps1307.xml"/></Relationships>
</file>

<file path=customXml/_rels/item1308.xml.rels><?xml version="1.0" encoding="UTF-8" standalone="yes"?>
<Relationships xmlns="http://schemas.openxmlformats.org/package/2006/relationships"><Relationship Id="rId1" Type="http://schemas.openxmlformats.org/officeDocument/2006/relationships/customXmlProps" Target="itemProps1308.xml"/></Relationships>
</file>

<file path=customXml/_rels/item1309.xml.rels><?xml version="1.0" encoding="UTF-8" standalone="yes"?>
<Relationships xmlns="http://schemas.openxmlformats.org/package/2006/relationships"><Relationship Id="rId1" Type="http://schemas.openxmlformats.org/officeDocument/2006/relationships/customXmlProps" Target="itemProps1309.xml"/></Relationships>
</file>

<file path=customXml/_rels/item131.xml.rels><?xml version="1.0" encoding="UTF-8" standalone="yes"?>
<Relationships xmlns="http://schemas.openxmlformats.org/package/2006/relationships"><Relationship Id="rId1" Type="http://schemas.openxmlformats.org/officeDocument/2006/relationships/customXmlProps" Target="itemProps131.xml"/></Relationships>
</file>

<file path=customXml/_rels/item1310.xml.rels><?xml version="1.0" encoding="UTF-8" standalone="yes"?>
<Relationships xmlns="http://schemas.openxmlformats.org/package/2006/relationships"><Relationship Id="rId1" Type="http://schemas.openxmlformats.org/officeDocument/2006/relationships/customXmlProps" Target="itemProps1310.xml"/></Relationships>
</file>

<file path=customXml/_rels/item1311.xml.rels><?xml version="1.0" encoding="UTF-8" standalone="yes"?>
<Relationships xmlns="http://schemas.openxmlformats.org/package/2006/relationships"><Relationship Id="rId1" Type="http://schemas.openxmlformats.org/officeDocument/2006/relationships/customXmlProps" Target="itemProps1311.xml"/></Relationships>
</file>

<file path=customXml/_rels/item1312.xml.rels><?xml version="1.0" encoding="UTF-8" standalone="yes"?>
<Relationships xmlns="http://schemas.openxmlformats.org/package/2006/relationships"><Relationship Id="rId1" Type="http://schemas.openxmlformats.org/officeDocument/2006/relationships/customXmlProps" Target="itemProps1312.xml"/></Relationships>
</file>

<file path=customXml/_rels/item1313.xml.rels><?xml version="1.0" encoding="UTF-8" standalone="yes"?>
<Relationships xmlns="http://schemas.openxmlformats.org/package/2006/relationships"><Relationship Id="rId1" Type="http://schemas.openxmlformats.org/officeDocument/2006/relationships/customXmlProps" Target="itemProps1313.xml"/></Relationships>
</file>

<file path=customXml/_rels/item1314.xml.rels><?xml version="1.0" encoding="UTF-8" standalone="yes"?>
<Relationships xmlns="http://schemas.openxmlformats.org/package/2006/relationships"><Relationship Id="rId1" Type="http://schemas.openxmlformats.org/officeDocument/2006/relationships/customXmlProps" Target="itemProps1314.xml"/></Relationships>
</file>

<file path=customXml/_rels/item1315.xml.rels><?xml version="1.0" encoding="UTF-8" standalone="yes"?>
<Relationships xmlns="http://schemas.openxmlformats.org/package/2006/relationships"><Relationship Id="rId1" Type="http://schemas.openxmlformats.org/officeDocument/2006/relationships/customXmlProps" Target="itemProps1315.xml"/></Relationships>
</file>

<file path=customXml/_rels/item1316.xml.rels><?xml version="1.0" encoding="UTF-8" standalone="yes"?>
<Relationships xmlns="http://schemas.openxmlformats.org/package/2006/relationships"><Relationship Id="rId1" Type="http://schemas.openxmlformats.org/officeDocument/2006/relationships/customXmlProps" Target="itemProps1316.xml"/></Relationships>
</file>

<file path=customXml/_rels/item1317.xml.rels><?xml version="1.0" encoding="UTF-8" standalone="yes"?>
<Relationships xmlns="http://schemas.openxmlformats.org/package/2006/relationships"><Relationship Id="rId1" Type="http://schemas.openxmlformats.org/officeDocument/2006/relationships/customXmlProps" Target="itemProps1317.xml"/></Relationships>
</file>

<file path=customXml/_rels/item1318.xml.rels><?xml version="1.0" encoding="UTF-8" standalone="yes"?>
<Relationships xmlns="http://schemas.openxmlformats.org/package/2006/relationships"><Relationship Id="rId1" Type="http://schemas.openxmlformats.org/officeDocument/2006/relationships/customXmlProps" Target="itemProps1318.xml"/></Relationships>
</file>

<file path=customXml/_rels/item1319.xml.rels><?xml version="1.0" encoding="UTF-8" standalone="yes"?>
<Relationships xmlns="http://schemas.openxmlformats.org/package/2006/relationships"><Relationship Id="rId1" Type="http://schemas.openxmlformats.org/officeDocument/2006/relationships/customXmlProps" Target="itemProps1319.xml"/></Relationships>
</file>

<file path=customXml/_rels/item132.xml.rels><?xml version="1.0" encoding="UTF-8" standalone="yes"?>
<Relationships xmlns="http://schemas.openxmlformats.org/package/2006/relationships"><Relationship Id="rId1" Type="http://schemas.openxmlformats.org/officeDocument/2006/relationships/customXmlProps" Target="itemProps132.xml"/></Relationships>
</file>

<file path=customXml/_rels/item1320.xml.rels><?xml version="1.0" encoding="UTF-8" standalone="yes"?>
<Relationships xmlns="http://schemas.openxmlformats.org/package/2006/relationships"><Relationship Id="rId1" Type="http://schemas.openxmlformats.org/officeDocument/2006/relationships/customXmlProps" Target="itemProps1320.xml"/></Relationships>
</file>

<file path=customXml/_rels/item1321.xml.rels><?xml version="1.0" encoding="UTF-8" standalone="yes"?>
<Relationships xmlns="http://schemas.openxmlformats.org/package/2006/relationships"><Relationship Id="rId1" Type="http://schemas.openxmlformats.org/officeDocument/2006/relationships/customXmlProps" Target="itemProps1321.xml"/></Relationships>
</file>

<file path=customXml/_rels/item1322.xml.rels><?xml version="1.0" encoding="UTF-8" standalone="yes"?>
<Relationships xmlns="http://schemas.openxmlformats.org/package/2006/relationships"><Relationship Id="rId1" Type="http://schemas.openxmlformats.org/officeDocument/2006/relationships/customXmlProps" Target="itemProps1322.xml"/></Relationships>
</file>

<file path=customXml/_rels/item1323.xml.rels><?xml version="1.0" encoding="UTF-8" standalone="yes"?>
<Relationships xmlns="http://schemas.openxmlformats.org/package/2006/relationships"><Relationship Id="rId1" Type="http://schemas.openxmlformats.org/officeDocument/2006/relationships/customXmlProps" Target="itemProps1323.xml"/></Relationships>
</file>

<file path=customXml/_rels/item1324.xml.rels><?xml version="1.0" encoding="UTF-8" standalone="yes"?>
<Relationships xmlns="http://schemas.openxmlformats.org/package/2006/relationships"><Relationship Id="rId1" Type="http://schemas.openxmlformats.org/officeDocument/2006/relationships/customXmlProps" Target="itemProps1324.xml"/></Relationships>
</file>

<file path=customXml/_rels/item1325.xml.rels><?xml version="1.0" encoding="UTF-8" standalone="yes"?>
<Relationships xmlns="http://schemas.openxmlformats.org/package/2006/relationships"><Relationship Id="rId1" Type="http://schemas.openxmlformats.org/officeDocument/2006/relationships/customXmlProps" Target="itemProps1325.xml"/></Relationships>
</file>

<file path=customXml/_rels/item1326.xml.rels><?xml version="1.0" encoding="UTF-8" standalone="yes"?>
<Relationships xmlns="http://schemas.openxmlformats.org/package/2006/relationships"><Relationship Id="rId1" Type="http://schemas.openxmlformats.org/officeDocument/2006/relationships/customXmlProps" Target="itemProps1326.xml"/></Relationships>
</file>

<file path=customXml/_rels/item1327.xml.rels><?xml version="1.0" encoding="UTF-8" standalone="yes"?>
<Relationships xmlns="http://schemas.openxmlformats.org/package/2006/relationships"><Relationship Id="rId1" Type="http://schemas.openxmlformats.org/officeDocument/2006/relationships/customXmlProps" Target="itemProps1327.xml"/></Relationships>
</file>

<file path=customXml/_rels/item1328.xml.rels><?xml version="1.0" encoding="UTF-8" standalone="yes"?>
<Relationships xmlns="http://schemas.openxmlformats.org/package/2006/relationships"><Relationship Id="rId1" Type="http://schemas.openxmlformats.org/officeDocument/2006/relationships/customXmlProps" Target="itemProps1328.xml"/></Relationships>
</file>

<file path=customXml/_rels/item1329.xml.rels><?xml version="1.0" encoding="UTF-8" standalone="yes"?>
<Relationships xmlns="http://schemas.openxmlformats.org/package/2006/relationships"><Relationship Id="rId1" Type="http://schemas.openxmlformats.org/officeDocument/2006/relationships/customXmlProps" Target="itemProps1329.xml"/></Relationships>
</file>

<file path=customXml/_rels/item133.xml.rels><?xml version="1.0" encoding="UTF-8" standalone="yes"?>
<Relationships xmlns="http://schemas.openxmlformats.org/package/2006/relationships"><Relationship Id="rId1" Type="http://schemas.openxmlformats.org/officeDocument/2006/relationships/customXmlProps" Target="itemProps133.xml"/></Relationships>
</file>

<file path=customXml/_rels/item1330.xml.rels><?xml version="1.0" encoding="UTF-8" standalone="yes"?>
<Relationships xmlns="http://schemas.openxmlformats.org/package/2006/relationships"><Relationship Id="rId1" Type="http://schemas.openxmlformats.org/officeDocument/2006/relationships/customXmlProps" Target="itemProps1330.xml"/></Relationships>
</file>

<file path=customXml/_rels/item1331.xml.rels><?xml version="1.0" encoding="UTF-8" standalone="yes"?>
<Relationships xmlns="http://schemas.openxmlformats.org/package/2006/relationships"><Relationship Id="rId1" Type="http://schemas.openxmlformats.org/officeDocument/2006/relationships/customXmlProps" Target="itemProps1331.xml"/></Relationships>
</file>

<file path=customXml/_rels/item1332.xml.rels><?xml version="1.0" encoding="UTF-8" standalone="yes"?>
<Relationships xmlns="http://schemas.openxmlformats.org/package/2006/relationships"><Relationship Id="rId1" Type="http://schemas.openxmlformats.org/officeDocument/2006/relationships/customXmlProps" Target="itemProps1332.xml"/></Relationships>
</file>

<file path=customXml/_rels/item1333.xml.rels><?xml version="1.0" encoding="UTF-8" standalone="yes"?>
<Relationships xmlns="http://schemas.openxmlformats.org/package/2006/relationships"><Relationship Id="rId1" Type="http://schemas.openxmlformats.org/officeDocument/2006/relationships/customXmlProps" Target="itemProps1333.xml"/></Relationships>
</file>

<file path=customXml/_rels/item1334.xml.rels><?xml version="1.0" encoding="UTF-8" standalone="yes"?>
<Relationships xmlns="http://schemas.openxmlformats.org/package/2006/relationships"><Relationship Id="rId1" Type="http://schemas.openxmlformats.org/officeDocument/2006/relationships/customXmlProps" Target="itemProps1334.xml"/></Relationships>
</file>

<file path=customXml/_rels/item1335.xml.rels><?xml version="1.0" encoding="UTF-8" standalone="yes"?>
<Relationships xmlns="http://schemas.openxmlformats.org/package/2006/relationships"><Relationship Id="rId1" Type="http://schemas.openxmlformats.org/officeDocument/2006/relationships/customXmlProps" Target="itemProps1335.xml"/></Relationships>
</file>

<file path=customXml/_rels/item1336.xml.rels><?xml version="1.0" encoding="UTF-8" standalone="yes"?>
<Relationships xmlns="http://schemas.openxmlformats.org/package/2006/relationships"><Relationship Id="rId1" Type="http://schemas.openxmlformats.org/officeDocument/2006/relationships/customXmlProps" Target="itemProps1336.xml"/></Relationships>
</file>

<file path=customXml/_rels/item1337.xml.rels><?xml version="1.0" encoding="UTF-8" standalone="yes"?>
<Relationships xmlns="http://schemas.openxmlformats.org/package/2006/relationships"><Relationship Id="rId1" Type="http://schemas.openxmlformats.org/officeDocument/2006/relationships/customXmlProps" Target="itemProps1337.xml"/></Relationships>
</file>

<file path=customXml/_rels/item1338.xml.rels><?xml version="1.0" encoding="UTF-8" standalone="yes"?>
<Relationships xmlns="http://schemas.openxmlformats.org/package/2006/relationships"><Relationship Id="rId1" Type="http://schemas.openxmlformats.org/officeDocument/2006/relationships/customXmlProps" Target="itemProps1338.xml"/></Relationships>
</file>

<file path=customXml/_rels/item1339.xml.rels><?xml version="1.0" encoding="UTF-8" standalone="yes"?>
<Relationships xmlns="http://schemas.openxmlformats.org/package/2006/relationships"><Relationship Id="rId1" Type="http://schemas.openxmlformats.org/officeDocument/2006/relationships/customXmlProps" Target="itemProps1339.xml"/></Relationships>
</file>

<file path=customXml/_rels/item134.xml.rels><?xml version="1.0" encoding="UTF-8" standalone="yes"?>
<Relationships xmlns="http://schemas.openxmlformats.org/package/2006/relationships"><Relationship Id="rId1" Type="http://schemas.openxmlformats.org/officeDocument/2006/relationships/customXmlProps" Target="itemProps134.xml"/></Relationships>
</file>

<file path=customXml/_rels/item1340.xml.rels><?xml version="1.0" encoding="UTF-8" standalone="yes"?>
<Relationships xmlns="http://schemas.openxmlformats.org/package/2006/relationships"><Relationship Id="rId1" Type="http://schemas.openxmlformats.org/officeDocument/2006/relationships/customXmlProps" Target="itemProps1340.xml"/></Relationships>
</file>

<file path=customXml/_rels/item1341.xml.rels><?xml version="1.0" encoding="UTF-8" standalone="yes"?>
<Relationships xmlns="http://schemas.openxmlformats.org/package/2006/relationships"><Relationship Id="rId1" Type="http://schemas.openxmlformats.org/officeDocument/2006/relationships/customXmlProps" Target="itemProps1341.xml"/></Relationships>
</file>

<file path=customXml/_rels/item1342.xml.rels><?xml version="1.0" encoding="UTF-8" standalone="yes"?>
<Relationships xmlns="http://schemas.openxmlformats.org/package/2006/relationships"><Relationship Id="rId1" Type="http://schemas.openxmlformats.org/officeDocument/2006/relationships/customXmlProps" Target="itemProps1342.xml"/></Relationships>
</file>

<file path=customXml/_rels/item1343.xml.rels><?xml version="1.0" encoding="UTF-8" standalone="yes"?>
<Relationships xmlns="http://schemas.openxmlformats.org/package/2006/relationships"><Relationship Id="rId1" Type="http://schemas.openxmlformats.org/officeDocument/2006/relationships/customXmlProps" Target="itemProps1343.xml"/></Relationships>
</file>

<file path=customXml/_rels/item1344.xml.rels><?xml version="1.0" encoding="UTF-8" standalone="yes"?>
<Relationships xmlns="http://schemas.openxmlformats.org/package/2006/relationships"><Relationship Id="rId1" Type="http://schemas.openxmlformats.org/officeDocument/2006/relationships/customXmlProps" Target="itemProps1344.xml"/></Relationships>
</file>

<file path=customXml/_rels/item1345.xml.rels><?xml version="1.0" encoding="UTF-8" standalone="yes"?>
<Relationships xmlns="http://schemas.openxmlformats.org/package/2006/relationships"><Relationship Id="rId1" Type="http://schemas.openxmlformats.org/officeDocument/2006/relationships/customXmlProps" Target="itemProps1345.xml"/></Relationships>
</file>

<file path=customXml/_rels/item1346.xml.rels><?xml version="1.0" encoding="UTF-8" standalone="yes"?>
<Relationships xmlns="http://schemas.openxmlformats.org/package/2006/relationships"><Relationship Id="rId1" Type="http://schemas.openxmlformats.org/officeDocument/2006/relationships/customXmlProps" Target="itemProps1346.xml"/></Relationships>
</file>

<file path=customXml/_rels/item1347.xml.rels><?xml version="1.0" encoding="UTF-8" standalone="yes"?>
<Relationships xmlns="http://schemas.openxmlformats.org/package/2006/relationships"><Relationship Id="rId1" Type="http://schemas.openxmlformats.org/officeDocument/2006/relationships/customXmlProps" Target="itemProps1347.xml"/></Relationships>
</file>

<file path=customXml/_rels/item1348.xml.rels><?xml version="1.0" encoding="UTF-8" standalone="yes"?>
<Relationships xmlns="http://schemas.openxmlformats.org/package/2006/relationships"><Relationship Id="rId1" Type="http://schemas.openxmlformats.org/officeDocument/2006/relationships/customXmlProps" Target="itemProps1348.xml"/></Relationships>
</file>

<file path=customXml/_rels/item1349.xml.rels><?xml version="1.0" encoding="UTF-8" standalone="yes"?>
<Relationships xmlns="http://schemas.openxmlformats.org/package/2006/relationships"><Relationship Id="rId1" Type="http://schemas.openxmlformats.org/officeDocument/2006/relationships/customXmlProps" Target="itemProps1349.xml"/></Relationships>
</file>

<file path=customXml/_rels/item135.xml.rels><?xml version="1.0" encoding="UTF-8" standalone="yes"?>
<Relationships xmlns="http://schemas.openxmlformats.org/package/2006/relationships"><Relationship Id="rId1" Type="http://schemas.openxmlformats.org/officeDocument/2006/relationships/customXmlProps" Target="itemProps135.xml"/></Relationships>
</file>

<file path=customXml/_rels/item1350.xml.rels><?xml version="1.0" encoding="UTF-8" standalone="yes"?>
<Relationships xmlns="http://schemas.openxmlformats.org/package/2006/relationships"><Relationship Id="rId1" Type="http://schemas.openxmlformats.org/officeDocument/2006/relationships/customXmlProps" Target="itemProps1350.xml"/></Relationships>
</file>

<file path=customXml/_rels/item1351.xml.rels><?xml version="1.0" encoding="UTF-8" standalone="yes"?>
<Relationships xmlns="http://schemas.openxmlformats.org/package/2006/relationships"><Relationship Id="rId1" Type="http://schemas.openxmlformats.org/officeDocument/2006/relationships/customXmlProps" Target="itemProps1351.xml"/></Relationships>
</file>

<file path=customXml/_rels/item1352.xml.rels><?xml version="1.0" encoding="UTF-8" standalone="yes"?>
<Relationships xmlns="http://schemas.openxmlformats.org/package/2006/relationships"><Relationship Id="rId1" Type="http://schemas.openxmlformats.org/officeDocument/2006/relationships/customXmlProps" Target="itemProps1352.xml"/></Relationships>
</file>

<file path=customXml/_rels/item1353.xml.rels><?xml version="1.0" encoding="UTF-8" standalone="yes"?>
<Relationships xmlns="http://schemas.openxmlformats.org/package/2006/relationships"><Relationship Id="rId1" Type="http://schemas.openxmlformats.org/officeDocument/2006/relationships/customXmlProps" Target="itemProps1353.xml"/></Relationships>
</file>

<file path=customXml/_rels/item1354.xml.rels><?xml version="1.0" encoding="UTF-8" standalone="yes"?>
<Relationships xmlns="http://schemas.openxmlformats.org/package/2006/relationships"><Relationship Id="rId1" Type="http://schemas.openxmlformats.org/officeDocument/2006/relationships/customXmlProps" Target="itemProps1354.xml"/></Relationships>
</file>

<file path=customXml/_rels/item1355.xml.rels><?xml version="1.0" encoding="UTF-8" standalone="yes"?>
<Relationships xmlns="http://schemas.openxmlformats.org/package/2006/relationships"><Relationship Id="rId1" Type="http://schemas.openxmlformats.org/officeDocument/2006/relationships/customXmlProps" Target="itemProps1355.xml"/></Relationships>
</file>

<file path=customXml/_rels/item1356.xml.rels><?xml version="1.0" encoding="UTF-8" standalone="yes"?>
<Relationships xmlns="http://schemas.openxmlformats.org/package/2006/relationships"><Relationship Id="rId1" Type="http://schemas.openxmlformats.org/officeDocument/2006/relationships/customXmlProps" Target="itemProps1356.xml"/></Relationships>
</file>

<file path=customXml/_rels/item1357.xml.rels><?xml version="1.0" encoding="UTF-8" standalone="yes"?>
<Relationships xmlns="http://schemas.openxmlformats.org/package/2006/relationships"><Relationship Id="rId1" Type="http://schemas.openxmlformats.org/officeDocument/2006/relationships/customXmlProps" Target="itemProps1357.xml"/></Relationships>
</file>

<file path=customXml/_rels/item1358.xml.rels><?xml version="1.0" encoding="UTF-8" standalone="yes"?>
<Relationships xmlns="http://schemas.openxmlformats.org/package/2006/relationships"><Relationship Id="rId1" Type="http://schemas.openxmlformats.org/officeDocument/2006/relationships/customXmlProps" Target="itemProps1358.xml"/></Relationships>
</file>

<file path=customXml/_rels/item1359.xml.rels><?xml version="1.0" encoding="UTF-8" standalone="yes"?>
<Relationships xmlns="http://schemas.openxmlformats.org/package/2006/relationships"><Relationship Id="rId1" Type="http://schemas.openxmlformats.org/officeDocument/2006/relationships/customXmlProps" Target="itemProps1359.xml"/></Relationships>
</file>

<file path=customXml/_rels/item136.xml.rels><?xml version="1.0" encoding="UTF-8" standalone="yes"?>
<Relationships xmlns="http://schemas.openxmlformats.org/package/2006/relationships"><Relationship Id="rId1" Type="http://schemas.openxmlformats.org/officeDocument/2006/relationships/customXmlProps" Target="itemProps136.xml"/></Relationships>
</file>

<file path=customXml/_rels/item1360.xml.rels><?xml version="1.0" encoding="UTF-8" standalone="yes"?>
<Relationships xmlns="http://schemas.openxmlformats.org/package/2006/relationships"><Relationship Id="rId1" Type="http://schemas.openxmlformats.org/officeDocument/2006/relationships/customXmlProps" Target="itemProps1360.xml"/></Relationships>
</file>

<file path=customXml/_rels/item1361.xml.rels><?xml version="1.0" encoding="UTF-8" standalone="yes"?>
<Relationships xmlns="http://schemas.openxmlformats.org/package/2006/relationships"><Relationship Id="rId1" Type="http://schemas.openxmlformats.org/officeDocument/2006/relationships/customXmlProps" Target="itemProps1361.xml"/></Relationships>
</file>

<file path=customXml/_rels/item1362.xml.rels><?xml version="1.0" encoding="UTF-8" standalone="yes"?>
<Relationships xmlns="http://schemas.openxmlformats.org/package/2006/relationships"><Relationship Id="rId1" Type="http://schemas.openxmlformats.org/officeDocument/2006/relationships/customXmlProps" Target="itemProps1362.xml"/></Relationships>
</file>

<file path=customXml/_rels/item1363.xml.rels><?xml version="1.0" encoding="UTF-8" standalone="yes"?>
<Relationships xmlns="http://schemas.openxmlformats.org/package/2006/relationships"><Relationship Id="rId1" Type="http://schemas.openxmlformats.org/officeDocument/2006/relationships/customXmlProps" Target="itemProps1363.xml"/></Relationships>
</file>

<file path=customXml/_rels/item1364.xml.rels><?xml version="1.0" encoding="UTF-8" standalone="yes"?>
<Relationships xmlns="http://schemas.openxmlformats.org/package/2006/relationships"><Relationship Id="rId1" Type="http://schemas.openxmlformats.org/officeDocument/2006/relationships/customXmlProps" Target="itemProps1364.xml"/></Relationships>
</file>

<file path=customXml/_rels/item1365.xml.rels><?xml version="1.0" encoding="UTF-8" standalone="yes"?>
<Relationships xmlns="http://schemas.openxmlformats.org/package/2006/relationships"><Relationship Id="rId1" Type="http://schemas.openxmlformats.org/officeDocument/2006/relationships/customXmlProps" Target="itemProps1365.xml"/></Relationships>
</file>

<file path=customXml/_rels/item1366.xml.rels><?xml version="1.0" encoding="UTF-8" standalone="yes"?>
<Relationships xmlns="http://schemas.openxmlformats.org/package/2006/relationships"><Relationship Id="rId1" Type="http://schemas.openxmlformats.org/officeDocument/2006/relationships/customXmlProps" Target="itemProps1366.xml"/></Relationships>
</file>

<file path=customXml/_rels/item1367.xml.rels><?xml version="1.0" encoding="UTF-8" standalone="yes"?>
<Relationships xmlns="http://schemas.openxmlformats.org/package/2006/relationships"><Relationship Id="rId1" Type="http://schemas.openxmlformats.org/officeDocument/2006/relationships/customXmlProps" Target="itemProps1367.xml"/></Relationships>
</file>

<file path=customXml/_rels/item1368.xml.rels><?xml version="1.0" encoding="UTF-8" standalone="yes"?>
<Relationships xmlns="http://schemas.openxmlformats.org/package/2006/relationships"><Relationship Id="rId1" Type="http://schemas.openxmlformats.org/officeDocument/2006/relationships/customXmlProps" Target="itemProps1368.xml"/></Relationships>
</file>

<file path=customXml/_rels/item1369.xml.rels><?xml version="1.0" encoding="UTF-8" standalone="yes"?>
<Relationships xmlns="http://schemas.openxmlformats.org/package/2006/relationships"><Relationship Id="rId1" Type="http://schemas.openxmlformats.org/officeDocument/2006/relationships/customXmlProps" Target="itemProps1369.xml"/></Relationships>
</file>

<file path=customXml/_rels/item137.xml.rels><?xml version="1.0" encoding="UTF-8" standalone="yes"?>
<Relationships xmlns="http://schemas.openxmlformats.org/package/2006/relationships"><Relationship Id="rId1" Type="http://schemas.openxmlformats.org/officeDocument/2006/relationships/customXmlProps" Target="itemProps137.xml"/></Relationships>
</file>

<file path=customXml/_rels/item1370.xml.rels><?xml version="1.0" encoding="UTF-8" standalone="yes"?>
<Relationships xmlns="http://schemas.openxmlformats.org/package/2006/relationships"><Relationship Id="rId1" Type="http://schemas.openxmlformats.org/officeDocument/2006/relationships/customXmlProps" Target="itemProps1370.xml"/></Relationships>
</file>

<file path=customXml/_rels/item1371.xml.rels><?xml version="1.0" encoding="UTF-8" standalone="yes"?>
<Relationships xmlns="http://schemas.openxmlformats.org/package/2006/relationships"><Relationship Id="rId1" Type="http://schemas.openxmlformats.org/officeDocument/2006/relationships/customXmlProps" Target="itemProps1371.xml"/></Relationships>
</file>

<file path=customXml/_rels/item1372.xml.rels><?xml version="1.0" encoding="UTF-8" standalone="yes"?>
<Relationships xmlns="http://schemas.openxmlformats.org/package/2006/relationships"><Relationship Id="rId1" Type="http://schemas.openxmlformats.org/officeDocument/2006/relationships/customXmlProps" Target="itemProps1372.xml"/></Relationships>
</file>

<file path=customXml/_rels/item1373.xml.rels><?xml version="1.0" encoding="UTF-8" standalone="yes"?>
<Relationships xmlns="http://schemas.openxmlformats.org/package/2006/relationships"><Relationship Id="rId1" Type="http://schemas.openxmlformats.org/officeDocument/2006/relationships/customXmlProps" Target="itemProps1373.xml"/></Relationships>
</file>

<file path=customXml/_rels/item1374.xml.rels><?xml version="1.0" encoding="UTF-8" standalone="yes"?>
<Relationships xmlns="http://schemas.openxmlformats.org/package/2006/relationships"><Relationship Id="rId1" Type="http://schemas.openxmlformats.org/officeDocument/2006/relationships/customXmlProps" Target="itemProps1374.xml"/></Relationships>
</file>

<file path=customXml/_rels/item1375.xml.rels><?xml version="1.0" encoding="UTF-8" standalone="yes"?>
<Relationships xmlns="http://schemas.openxmlformats.org/package/2006/relationships"><Relationship Id="rId1" Type="http://schemas.openxmlformats.org/officeDocument/2006/relationships/customXmlProps" Target="itemProps1375.xml"/></Relationships>
</file>

<file path=customXml/_rels/item1376.xml.rels><?xml version="1.0" encoding="UTF-8" standalone="yes"?>
<Relationships xmlns="http://schemas.openxmlformats.org/package/2006/relationships"><Relationship Id="rId1" Type="http://schemas.openxmlformats.org/officeDocument/2006/relationships/customXmlProps" Target="itemProps1376.xml"/></Relationships>
</file>

<file path=customXml/_rels/item1377.xml.rels><?xml version="1.0" encoding="UTF-8" standalone="yes"?>
<Relationships xmlns="http://schemas.openxmlformats.org/package/2006/relationships"><Relationship Id="rId1" Type="http://schemas.openxmlformats.org/officeDocument/2006/relationships/customXmlProps" Target="itemProps1377.xml"/></Relationships>
</file>

<file path=customXml/_rels/item1378.xml.rels><?xml version="1.0" encoding="UTF-8" standalone="yes"?>
<Relationships xmlns="http://schemas.openxmlformats.org/package/2006/relationships"><Relationship Id="rId1" Type="http://schemas.openxmlformats.org/officeDocument/2006/relationships/customXmlProps" Target="itemProps1378.xml"/></Relationships>
</file>

<file path=customXml/_rels/item1379.xml.rels><?xml version="1.0" encoding="UTF-8" standalone="yes"?>
<Relationships xmlns="http://schemas.openxmlformats.org/package/2006/relationships"><Relationship Id="rId1" Type="http://schemas.openxmlformats.org/officeDocument/2006/relationships/customXmlProps" Target="itemProps1379.xml"/></Relationships>
</file>

<file path=customXml/_rels/item138.xml.rels><?xml version="1.0" encoding="UTF-8" standalone="yes"?>
<Relationships xmlns="http://schemas.openxmlformats.org/package/2006/relationships"><Relationship Id="rId1" Type="http://schemas.openxmlformats.org/officeDocument/2006/relationships/customXmlProps" Target="itemProps138.xml"/></Relationships>
</file>

<file path=customXml/_rels/item1380.xml.rels><?xml version="1.0" encoding="UTF-8" standalone="yes"?>
<Relationships xmlns="http://schemas.openxmlformats.org/package/2006/relationships"><Relationship Id="rId1" Type="http://schemas.openxmlformats.org/officeDocument/2006/relationships/customXmlProps" Target="itemProps1380.xml"/></Relationships>
</file>

<file path=customXml/_rels/item1381.xml.rels><?xml version="1.0" encoding="UTF-8" standalone="yes"?>
<Relationships xmlns="http://schemas.openxmlformats.org/package/2006/relationships"><Relationship Id="rId1" Type="http://schemas.openxmlformats.org/officeDocument/2006/relationships/customXmlProps" Target="itemProps1381.xml"/></Relationships>
</file>

<file path=customXml/_rels/item1382.xml.rels><?xml version="1.0" encoding="UTF-8" standalone="yes"?>
<Relationships xmlns="http://schemas.openxmlformats.org/package/2006/relationships"><Relationship Id="rId1" Type="http://schemas.openxmlformats.org/officeDocument/2006/relationships/customXmlProps" Target="itemProps1382.xml"/></Relationships>
</file>

<file path=customXml/_rels/item1383.xml.rels><?xml version="1.0" encoding="UTF-8" standalone="yes"?>
<Relationships xmlns="http://schemas.openxmlformats.org/package/2006/relationships"><Relationship Id="rId1" Type="http://schemas.openxmlformats.org/officeDocument/2006/relationships/customXmlProps" Target="itemProps1383.xml"/></Relationships>
</file>

<file path=customXml/_rels/item1384.xml.rels><?xml version="1.0" encoding="UTF-8" standalone="yes"?>
<Relationships xmlns="http://schemas.openxmlformats.org/package/2006/relationships"><Relationship Id="rId1" Type="http://schemas.openxmlformats.org/officeDocument/2006/relationships/customXmlProps" Target="itemProps1384.xml"/></Relationships>
</file>

<file path=customXml/_rels/item1385.xml.rels><?xml version="1.0" encoding="UTF-8" standalone="yes"?>
<Relationships xmlns="http://schemas.openxmlformats.org/package/2006/relationships"><Relationship Id="rId1" Type="http://schemas.openxmlformats.org/officeDocument/2006/relationships/customXmlProps" Target="itemProps1385.xml"/></Relationships>
</file>

<file path=customXml/_rels/item1386.xml.rels><?xml version="1.0" encoding="UTF-8" standalone="yes"?>
<Relationships xmlns="http://schemas.openxmlformats.org/package/2006/relationships"><Relationship Id="rId1" Type="http://schemas.openxmlformats.org/officeDocument/2006/relationships/customXmlProps" Target="itemProps1386.xml"/></Relationships>
</file>

<file path=customXml/_rels/item1387.xml.rels><?xml version="1.0" encoding="UTF-8" standalone="yes"?>
<Relationships xmlns="http://schemas.openxmlformats.org/package/2006/relationships"><Relationship Id="rId1" Type="http://schemas.openxmlformats.org/officeDocument/2006/relationships/customXmlProps" Target="itemProps1387.xml"/></Relationships>
</file>

<file path=customXml/_rels/item1388.xml.rels><?xml version="1.0" encoding="UTF-8" standalone="yes"?>
<Relationships xmlns="http://schemas.openxmlformats.org/package/2006/relationships"><Relationship Id="rId1" Type="http://schemas.openxmlformats.org/officeDocument/2006/relationships/customXmlProps" Target="itemProps1388.xml"/></Relationships>
</file>

<file path=customXml/_rels/item1389.xml.rels><?xml version="1.0" encoding="UTF-8" standalone="yes"?>
<Relationships xmlns="http://schemas.openxmlformats.org/package/2006/relationships"><Relationship Id="rId1" Type="http://schemas.openxmlformats.org/officeDocument/2006/relationships/customXmlProps" Target="itemProps1389.xml"/></Relationships>
</file>

<file path=customXml/_rels/item139.xml.rels><?xml version="1.0" encoding="UTF-8" standalone="yes"?>
<Relationships xmlns="http://schemas.openxmlformats.org/package/2006/relationships"><Relationship Id="rId1" Type="http://schemas.openxmlformats.org/officeDocument/2006/relationships/customXmlProps" Target="itemProps139.xml"/></Relationships>
</file>

<file path=customXml/_rels/item1390.xml.rels><?xml version="1.0" encoding="UTF-8" standalone="yes"?>
<Relationships xmlns="http://schemas.openxmlformats.org/package/2006/relationships"><Relationship Id="rId1" Type="http://schemas.openxmlformats.org/officeDocument/2006/relationships/customXmlProps" Target="itemProps1390.xml"/></Relationships>
</file>

<file path=customXml/_rels/item1391.xml.rels><?xml version="1.0" encoding="UTF-8" standalone="yes"?>
<Relationships xmlns="http://schemas.openxmlformats.org/package/2006/relationships"><Relationship Id="rId1" Type="http://schemas.openxmlformats.org/officeDocument/2006/relationships/customXmlProps" Target="itemProps1391.xml"/></Relationships>
</file>

<file path=customXml/_rels/item1392.xml.rels><?xml version="1.0" encoding="UTF-8" standalone="yes"?>
<Relationships xmlns="http://schemas.openxmlformats.org/package/2006/relationships"><Relationship Id="rId1" Type="http://schemas.openxmlformats.org/officeDocument/2006/relationships/customXmlProps" Target="itemProps1392.xml"/></Relationships>
</file>

<file path=customXml/_rels/item1393.xml.rels><?xml version="1.0" encoding="UTF-8" standalone="yes"?>
<Relationships xmlns="http://schemas.openxmlformats.org/package/2006/relationships"><Relationship Id="rId1" Type="http://schemas.openxmlformats.org/officeDocument/2006/relationships/customXmlProps" Target="itemProps1393.xml"/></Relationships>
</file>

<file path=customXml/_rels/item1394.xml.rels><?xml version="1.0" encoding="UTF-8" standalone="yes"?>
<Relationships xmlns="http://schemas.openxmlformats.org/package/2006/relationships"><Relationship Id="rId1" Type="http://schemas.openxmlformats.org/officeDocument/2006/relationships/customXmlProps" Target="itemProps1394.xml"/></Relationships>
</file>

<file path=customXml/_rels/item1395.xml.rels><?xml version="1.0" encoding="UTF-8" standalone="yes"?>
<Relationships xmlns="http://schemas.openxmlformats.org/package/2006/relationships"><Relationship Id="rId1" Type="http://schemas.openxmlformats.org/officeDocument/2006/relationships/customXmlProps" Target="itemProps1395.xml"/></Relationships>
</file>

<file path=customXml/_rels/item1396.xml.rels><?xml version="1.0" encoding="UTF-8" standalone="yes"?>
<Relationships xmlns="http://schemas.openxmlformats.org/package/2006/relationships"><Relationship Id="rId1" Type="http://schemas.openxmlformats.org/officeDocument/2006/relationships/customXmlProps" Target="itemProps1396.xml"/></Relationships>
</file>

<file path=customXml/_rels/item1397.xml.rels><?xml version="1.0" encoding="UTF-8" standalone="yes"?>
<Relationships xmlns="http://schemas.openxmlformats.org/package/2006/relationships"><Relationship Id="rId1" Type="http://schemas.openxmlformats.org/officeDocument/2006/relationships/customXmlProps" Target="itemProps1397.xml"/></Relationships>
</file>

<file path=customXml/_rels/item1398.xml.rels><?xml version="1.0" encoding="UTF-8" standalone="yes"?>
<Relationships xmlns="http://schemas.openxmlformats.org/package/2006/relationships"><Relationship Id="rId1" Type="http://schemas.openxmlformats.org/officeDocument/2006/relationships/customXmlProps" Target="itemProps1398.xml"/></Relationships>
</file>

<file path=customXml/_rels/item1399.xml.rels><?xml version="1.0" encoding="UTF-8" standalone="yes"?>
<Relationships xmlns="http://schemas.openxmlformats.org/package/2006/relationships"><Relationship Id="rId1" Type="http://schemas.openxmlformats.org/officeDocument/2006/relationships/customXmlProps" Target="itemProps1399.xml"/></Relationships>
</file>

<file path=customXml/_rels/item14.xml.rels><?xml version="1.0" encoding="UTF-8" standalone="yes"?>
<Relationships xmlns="http://schemas.openxmlformats.org/package/2006/relationships"><Relationship Id="rId1" Type="http://schemas.openxmlformats.org/officeDocument/2006/relationships/customXmlProps" Target="itemProps14.xml"/></Relationships>
</file>

<file path=customXml/_rels/item140.xml.rels><?xml version="1.0" encoding="UTF-8" standalone="yes"?>
<Relationships xmlns="http://schemas.openxmlformats.org/package/2006/relationships"><Relationship Id="rId1" Type="http://schemas.openxmlformats.org/officeDocument/2006/relationships/customXmlProps" Target="itemProps140.xml"/></Relationships>
</file>

<file path=customXml/_rels/item1400.xml.rels><?xml version="1.0" encoding="UTF-8" standalone="yes"?>
<Relationships xmlns="http://schemas.openxmlformats.org/package/2006/relationships"><Relationship Id="rId1" Type="http://schemas.openxmlformats.org/officeDocument/2006/relationships/customXmlProps" Target="itemProps1400.xml"/></Relationships>
</file>

<file path=customXml/_rels/item1401.xml.rels><?xml version="1.0" encoding="UTF-8" standalone="yes"?>
<Relationships xmlns="http://schemas.openxmlformats.org/package/2006/relationships"><Relationship Id="rId1" Type="http://schemas.openxmlformats.org/officeDocument/2006/relationships/customXmlProps" Target="itemProps1401.xml"/></Relationships>
</file>

<file path=customXml/_rels/item1402.xml.rels><?xml version="1.0" encoding="UTF-8" standalone="yes"?>
<Relationships xmlns="http://schemas.openxmlformats.org/package/2006/relationships"><Relationship Id="rId1" Type="http://schemas.openxmlformats.org/officeDocument/2006/relationships/customXmlProps" Target="itemProps1402.xml"/></Relationships>
</file>

<file path=customXml/_rels/item1403.xml.rels><?xml version="1.0" encoding="UTF-8" standalone="yes"?>
<Relationships xmlns="http://schemas.openxmlformats.org/package/2006/relationships"><Relationship Id="rId1" Type="http://schemas.openxmlformats.org/officeDocument/2006/relationships/customXmlProps" Target="itemProps1403.xml"/></Relationships>
</file>

<file path=customXml/_rels/item1404.xml.rels><?xml version="1.0" encoding="UTF-8" standalone="yes"?>
<Relationships xmlns="http://schemas.openxmlformats.org/package/2006/relationships"><Relationship Id="rId1" Type="http://schemas.openxmlformats.org/officeDocument/2006/relationships/customXmlProps" Target="itemProps1404.xml"/></Relationships>
</file>

<file path=customXml/_rels/item1405.xml.rels><?xml version="1.0" encoding="UTF-8" standalone="yes"?>
<Relationships xmlns="http://schemas.openxmlformats.org/package/2006/relationships"><Relationship Id="rId1" Type="http://schemas.openxmlformats.org/officeDocument/2006/relationships/customXmlProps" Target="itemProps1405.xml"/></Relationships>
</file>

<file path=customXml/_rels/item1406.xml.rels><?xml version="1.0" encoding="UTF-8" standalone="yes"?>
<Relationships xmlns="http://schemas.openxmlformats.org/package/2006/relationships"><Relationship Id="rId1" Type="http://schemas.openxmlformats.org/officeDocument/2006/relationships/customXmlProps" Target="itemProps1406.xml"/></Relationships>
</file>

<file path=customXml/_rels/item1407.xml.rels><?xml version="1.0" encoding="UTF-8" standalone="yes"?>
<Relationships xmlns="http://schemas.openxmlformats.org/package/2006/relationships"><Relationship Id="rId1" Type="http://schemas.openxmlformats.org/officeDocument/2006/relationships/customXmlProps" Target="itemProps1407.xml"/></Relationships>
</file>

<file path=customXml/_rels/item1408.xml.rels><?xml version="1.0" encoding="UTF-8" standalone="yes"?>
<Relationships xmlns="http://schemas.openxmlformats.org/package/2006/relationships"><Relationship Id="rId1" Type="http://schemas.openxmlformats.org/officeDocument/2006/relationships/customXmlProps" Target="itemProps1408.xml"/></Relationships>
</file>

<file path=customXml/_rels/item1409.xml.rels><?xml version="1.0" encoding="UTF-8" standalone="yes"?>
<Relationships xmlns="http://schemas.openxmlformats.org/package/2006/relationships"><Relationship Id="rId1" Type="http://schemas.openxmlformats.org/officeDocument/2006/relationships/customXmlProps" Target="itemProps1409.xml"/></Relationships>
</file>

<file path=customXml/_rels/item141.xml.rels><?xml version="1.0" encoding="UTF-8" standalone="yes"?>
<Relationships xmlns="http://schemas.openxmlformats.org/package/2006/relationships"><Relationship Id="rId1" Type="http://schemas.openxmlformats.org/officeDocument/2006/relationships/customXmlProps" Target="itemProps141.xml"/></Relationships>
</file>

<file path=customXml/_rels/item1410.xml.rels><?xml version="1.0" encoding="UTF-8" standalone="yes"?>
<Relationships xmlns="http://schemas.openxmlformats.org/package/2006/relationships"><Relationship Id="rId1" Type="http://schemas.openxmlformats.org/officeDocument/2006/relationships/customXmlProps" Target="itemProps1410.xml"/></Relationships>
</file>

<file path=customXml/_rels/item1411.xml.rels><?xml version="1.0" encoding="UTF-8" standalone="yes"?>
<Relationships xmlns="http://schemas.openxmlformats.org/package/2006/relationships"><Relationship Id="rId1" Type="http://schemas.openxmlformats.org/officeDocument/2006/relationships/customXmlProps" Target="itemProps1411.xml"/></Relationships>
</file>

<file path=customXml/_rels/item1412.xml.rels><?xml version="1.0" encoding="UTF-8" standalone="yes"?>
<Relationships xmlns="http://schemas.openxmlformats.org/package/2006/relationships"><Relationship Id="rId1" Type="http://schemas.openxmlformats.org/officeDocument/2006/relationships/customXmlProps" Target="itemProps1412.xml"/></Relationships>
</file>

<file path=customXml/_rels/item1413.xml.rels><?xml version="1.0" encoding="UTF-8" standalone="yes"?>
<Relationships xmlns="http://schemas.openxmlformats.org/package/2006/relationships"><Relationship Id="rId1" Type="http://schemas.openxmlformats.org/officeDocument/2006/relationships/customXmlProps" Target="itemProps1413.xml"/></Relationships>
</file>

<file path=customXml/_rels/item1414.xml.rels><?xml version="1.0" encoding="UTF-8" standalone="yes"?>
<Relationships xmlns="http://schemas.openxmlformats.org/package/2006/relationships"><Relationship Id="rId1" Type="http://schemas.openxmlformats.org/officeDocument/2006/relationships/customXmlProps" Target="itemProps1414.xml"/></Relationships>
</file>

<file path=customXml/_rels/item1415.xml.rels><?xml version="1.0" encoding="UTF-8" standalone="yes"?>
<Relationships xmlns="http://schemas.openxmlformats.org/package/2006/relationships"><Relationship Id="rId1" Type="http://schemas.openxmlformats.org/officeDocument/2006/relationships/customXmlProps" Target="itemProps1415.xml"/></Relationships>
</file>

<file path=customXml/_rels/item1416.xml.rels><?xml version="1.0" encoding="UTF-8" standalone="yes"?>
<Relationships xmlns="http://schemas.openxmlformats.org/package/2006/relationships"><Relationship Id="rId1" Type="http://schemas.openxmlformats.org/officeDocument/2006/relationships/customXmlProps" Target="itemProps1416.xml"/></Relationships>
</file>

<file path=customXml/_rels/item1417.xml.rels><?xml version="1.0" encoding="UTF-8" standalone="yes"?>
<Relationships xmlns="http://schemas.openxmlformats.org/package/2006/relationships"><Relationship Id="rId1" Type="http://schemas.openxmlformats.org/officeDocument/2006/relationships/customXmlProps" Target="itemProps1417.xml"/></Relationships>
</file>

<file path=customXml/_rels/item1418.xml.rels><?xml version="1.0" encoding="UTF-8" standalone="yes"?>
<Relationships xmlns="http://schemas.openxmlformats.org/package/2006/relationships"><Relationship Id="rId1" Type="http://schemas.openxmlformats.org/officeDocument/2006/relationships/customXmlProps" Target="itemProps1418.xml"/></Relationships>
</file>

<file path=customXml/_rels/item1419.xml.rels><?xml version="1.0" encoding="UTF-8" standalone="yes"?>
<Relationships xmlns="http://schemas.openxmlformats.org/package/2006/relationships"><Relationship Id="rId1" Type="http://schemas.openxmlformats.org/officeDocument/2006/relationships/customXmlProps" Target="itemProps1419.xml"/></Relationships>
</file>

<file path=customXml/_rels/item142.xml.rels><?xml version="1.0" encoding="UTF-8" standalone="yes"?>
<Relationships xmlns="http://schemas.openxmlformats.org/package/2006/relationships"><Relationship Id="rId1" Type="http://schemas.openxmlformats.org/officeDocument/2006/relationships/customXmlProps" Target="itemProps142.xml"/></Relationships>
</file>

<file path=customXml/_rels/item1420.xml.rels><?xml version="1.0" encoding="UTF-8" standalone="yes"?>
<Relationships xmlns="http://schemas.openxmlformats.org/package/2006/relationships"><Relationship Id="rId1" Type="http://schemas.openxmlformats.org/officeDocument/2006/relationships/customXmlProps" Target="itemProps1420.xml"/></Relationships>
</file>

<file path=customXml/_rels/item1421.xml.rels><?xml version="1.0" encoding="UTF-8" standalone="yes"?>
<Relationships xmlns="http://schemas.openxmlformats.org/package/2006/relationships"><Relationship Id="rId1" Type="http://schemas.openxmlformats.org/officeDocument/2006/relationships/customXmlProps" Target="itemProps1421.xml"/></Relationships>
</file>

<file path=customXml/_rels/item1422.xml.rels><?xml version="1.0" encoding="UTF-8" standalone="yes"?>
<Relationships xmlns="http://schemas.openxmlformats.org/package/2006/relationships"><Relationship Id="rId1" Type="http://schemas.openxmlformats.org/officeDocument/2006/relationships/customXmlProps" Target="itemProps1422.xml"/></Relationships>
</file>

<file path=customXml/_rels/item1423.xml.rels><?xml version="1.0" encoding="UTF-8" standalone="yes"?>
<Relationships xmlns="http://schemas.openxmlformats.org/package/2006/relationships"><Relationship Id="rId1" Type="http://schemas.openxmlformats.org/officeDocument/2006/relationships/customXmlProps" Target="itemProps1423.xml"/></Relationships>
</file>

<file path=customXml/_rels/item1424.xml.rels><?xml version="1.0" encoding="UTF-8" standalone="yes"?>
<Relationships xmlns="http://schemas.openxmlformats.org/package/2006/relationships"><Relationship Id="rId1" Type="http://schemas.openxmlformats.org/officeDocument/2006/relationships/customXmlProps" Target="itemProps1424.xml"/></Relationships>
</file>

<file path=customXml/_rels/item1425.xml.rels><?xml version="1.0" encoding="UTF-8" standalone="yes"?>
<Relationships xmlns="http://schemas.openxmlformats.org/package/2006/relationships"><Relationship Id="rId1" Type="http://schemas.openxmlformats.org/officeDocument/2006/relationships/customXmlProps" Target="itemProps1425.xml"/></Relationships>
</file>

<file path=customXml/_rels/item1426.xml.rels><?xml version="1.0" encoding="UTF-8" standalone="yes"?>
<Relationships xmlns="http://schemas.openxmlformats.org/package/2006/relationships"><Relationship Id="rId1" Type="http://schemas.openxmlformats.org/officeDocument/2006/relationships/customXmlProps" Target="itemProps1426.xml"/></Relationships>
</file>

<file path=customXml/_rels/item1427.xml.rels><?xml version="1.0" encoding="UTF-8" standalone="yes"?>
<Relationships xmlns="http://schemas.openxmlformats.org/package/2006/relationships"><Relationship Id="rId1" Type="http://schemas.openxmlformats.org/officeDocument/2006/relationships/customXmlProps" Target="itemProps1427.xml"/></Relationships>
</file>

<file path=customXml/_rels/item1428.xml.rels><?xml version="1.0" encoding="UTF-8" standalone="yes"?>
<Relationships xmlns="http://schemas.openxmlformats.org/package/2006/relationships"><Relationship Id="rId1" Type="http://schemas.openxmlformats.org/officeDocument/2006/relationships/customXmlProps" Target="itemProps1428.xml"/></Relationships>
</file>

<file path=customXml/_rels/item1429.xml.rels><?xml version="1.0" encoding="UTF-8" standalone="yes"?>
<Relationships xmlns="http://schemas.openxmlformats.org/package/2006/relationships"><Relationship Id="rId1" Type="http://schemas.openxmlformats.org/officeDocument/2006/relationships/customXmlProps" Target="itemProps1429.xml"/></Relationships>
</file>

<file path=customXml/_rels/item143.xml.rels><?xml version="1.0" encoding="UTF-8" standalone="yes"?>
<Relationships xmlns="http://schemas.openxmlformats.org/package/2006/relationships"><Relationship Id="rId1" Type="http://schemas.openxmlformats.org/officeDocument/2006/relationships/customXmlProps" Target="itemProps143.xml"/></Relationships>
</file>

<file path=customXml/_rels/item1430.xml.rels><?xml version="1.0" encoding="UTF-8" standalone="yes"?>
<Relationships xmlns="http://schemas.openxmlformats.org/package/2006/relationships"><Relationship Id="rId1" Type="http://schemas.openxmlformats.org/officeDocument/2006/relationships/customXmlProps" Target="itemProps1430.xml"/></Relationships>
</file>

<file path=customXml/_rels/item1431.xml.rels><?xml version="1.0" encoding="UTF-8" standalone="yes"?>
<Relationships xmlns="http://schemas.openxmlformats.org/package/2006/relationships"><Relationship Id="rId1" Type="http://schemas.openxmlformats.org/officeDocument/2006/relationships/customXmlProps" Target="itemProps1431.xml"/></Relationships>
</file>

<file path=customXml/_rels/item1432.xml.rels><?xml version="1.0" encoding="UTF-8" standalone="yes"?>
<Relationships xmlns="http://schemas.openxmlformats.org/package/2006/relationships"><Relationship Id="rId1" Type="http://schemas.openxmlformats.org/officeDocument/2006/relationships/customXmlProps" Target="itemProps1432.xml"/></Relationships>
</file>

<file path=customXml/_rels/item1433.xml.rels><?xml version="1.0" encoding="UTF-8" standalone="yes"?>
<Relationships xmlns="http://schemas.openxmlformats.org/package/2006/relationships"><Relationship Id="rId1" Type="http://schemas.openxmlformats.org/officeDocument/2006/relationships/customXmlProps" Target="itemProps1433.xml"/></Relationships>
</file>

<file path=customXml/_rels/item1434.xml.rels><?xml version="1.0" encoding="UTF-8" standalone="yes"?>
<Relationships xmlns="http://schemas.openxmlformats.org/package/2006/relationships"><Relationship Id="rId1" Type="http://schemas.openxmlformats.org/officeDocument/2006/relationships/customXmlProps" Target="itemProps1434.xml"/></Relationships>
</file>

<file path=customXml/_rels/item1435.xml.rels><?xml version="1.0" encoding="UTF-8" standalone="yes"?>
<Relationships xmlns="http://schemas.openxmlformats.org/package/2006/relationships"><Relationship Id="rId1" Type="http://schemas.openxmlformats.org/officeDocument/2006/relationships/customXmlProps" Target="itemProps1435.xml"/></Relationships>
</file>

<file path=customXml/_rels/item1436.xml.rels><?xml version="1.0" encoding="UTF-8" standalone="yes"?>
<Relationships xmlns="http://schemas.openxmlformats.org/package/2006/relationships"><Relationship Id="rId1" Type="http://schemas.openxmlformats.org/officeDocument/2006/relationships/customXmlProps" Target="itemProps1436.xml"/></Relationships>
</file>

<file path=customXml/_rels/item1437.xml.rels><?xml version="1.0" encoding="UTF-8" standalone="yes"?>
<Relationships xmlns="http://schemas.openxmlformats.org/package/2006/relationships"><Relationship Id="rId1" Type="http://schemas.openxmlformats.org/officeDocument/2006/relationships/customXmlProps" Target="itemProps1437.xml"/></Relationships>
</file>

<file path=customXml/_rels/item1438.xml.rels><?xml version="1.0" encoding="UTF-8" standalone="yes"?>
<Relationships xmlns="http://schemas.openxmlformats.org/package/2006/relationships"><Relationship Id="rId1" Type="http://schemas.openxmlformats.org/officeDocument/2006/relationships/customXmlProps" Target="itemProps1438.xml"/></Relationships>
</file>

<file path=customXml/_rels/item1439.xml.rels><?xml version="1.0" encoding="UTF-8" standalone="yes"?>
<Relationships xmlns="http://schemas.openxmlformats.org/package/2006/relationships"><Relationship Id="rId1" Type="http://schemas.openxmlformats.org/officeDocument/2006/relationships/customXmlProps" Target="itemProps1439.xml"/></Relationships>
</file>

<file path=customXml/_rels/item144.xml.rels><?xml version="1.0" encoding="UTF-8" standalone="yes"?>
<Relationships xmlns="http://schemas.openxmlformats.org/package/2006/relationships"><Relationship Id="rId1" Type="http://schemas.openxmlformats.org/officeDocument/2006/relationships/customXmlProps" Target="itemProps144.xml"/></Relationships>
</file>

<file path=customXml/_rels/item1440.xml.rels><?xml version="1.0" encoding="UTF-8" standalone="yes"?>
<Relationships xmlns="http://schemas.openxmlformats.org/package/2006/relationships"><Relationship Id="rId1" Type="http://schemas.openxmlformats.org/officeDocument/2006/relationships/customXmlProps" Target="itemProps1440.xml"/></Relationships>
</file>

<file path=customXml/_rels/item1441.xml.rels><?xml version="1.0" encoding="UTF-8" standalone="yes"?>
<Relationships xmlns="http://schemas.openxmlformats.org/package/2006/relationships"><Relationship Id="rId1" Type="http://schemas.openxmlformats.org/officeDocument/2006/relationships/customXmlProps" Target="itemProps1441.xml"/></Relationships>
</file>

<file path=customXml/_rels/item1442.xml.rels><?xml version="1.0" encoding="UTF-8" standalone="yes"?>
<Relationships xmlns="http://schemas.openxmlformats.org/package/2006/relationships"><Relationship Id="rId1" Type="http://schemas.openxmlformats.org/officeDocument/2006/relationships/customXmlProps" Target="itemProps1442.xml"/></Relationships>
</file>

<file path=customXml/_rels/item1443.xml.rels><?xml version="1.0" encoding="UTF-8" standalone="yes"?>
<Relationships xmlns="http://schemas.openxmlformats.org/package/2006/relationships"><Relationship Id="rId1" Type="http://schemas.openxmlformats.org/officeDocument/2006/relationships/customXmlProps" Target="itemProps1443.xml"/></Relationships>
</file>

<file path=customXml/_rels/item1444.xml.rels><?xml version="1.0" encoding="UTF-8" standalone="yes"?>
<Relationships xmlns="http://schemas.openxmlformats.org/package/2006/relationships"><Relationship Id="rId1" Type="http://schemas.openxmlformats.org/officeDocument/2006/relationships/customXmlProps" Target="itemProps1444.xml"/></Relationships>
</file>

<file path=customXml/_rels/item1445.xml.rels><?xml version="1.0" encoding="UTF-8" standalone="yes"?>
<Relationships xmlns="http://schemas.openxmlformats.org/package/2006/relationships"><Relationship Id="rId1" Type="http://schemas.openxmlformats.org/officeDocument/2006/relationships/customXmlProps" Target="itemProps1445.xml"/></Relationships>
</file>

<file path=customXml/_rels/item1446.xml.rels><?xml version="1.0" encoding="UTF-8" standalone="yes"?>
<Relationships xmlns="http://schemas.openxmlformats.org/package/2006/relationships"><Relationship Id="rId1" Type="http://schemas.openxmlformats.org/officeDocument/2006/relationships/customXmlProps" Target="itemProps1446.xml"/></Relationships>
</file>

<file path=customXml/_rels/item1447.xml.rels><?xml version="1.0" encoding="UTF-8" standalone="yes"?>
<Relationships xmlns="http://schemas.openxmlformats.org/package/2006/relationships"><Relationship Id="rId1" Type="http://schemas.openxmlformats.org/officeDocument/2006/relationships/customXmlProps" Target="itemProps1447.xml"/></Relationships>
</file>

<file path=customXml/_rels/item1448.xml.rels><?xml version="1.0" encoding="UTF-8" standalone="yes"?>
<Relationships xmlns="http://schemas.openxmlformats.org/package/2006/relationships"><Relationship Id="rId1" Type="http://schemas.openxmlformats.org/officeDocument/2006/relationships/customXmlProps" Target="itemProps1448.xml"/></Relationships>
</file>

<file path=customXml/_rels/item1449.xml.rels><?xml version="1.0" encoding="UTF-8" standalone="yes"?>
<Relationships xmlns="http://schemas.openxmlformats.org/package/2006/relationships"><Relationship Id="rId1" Type="http://schemas.openxmlformats.org/officeDocument/2006/relationships/customXmlProps" Target="itemProps1449.xml"/></Relationships>
</file>

<file path=customXml/_rels/item145.xml.rels><?xml version="1.0" encoding="UTF-8" standalone="yes"?>
<Relationships xmlns="http://schemas.openxmlformats.org/package/2006/relationships"><Relationship Id="rId1" Type="http://schemas.openxmlformats.org/officeDocument/2006/relationships/customXmlProps" Target="itemProps145.xml"/></Relationships>
</file>

<file path=customXml/_rels/item1450.xml.rels><?xml version="1.0" encoding="UTF-8" standalone="yes"?>
<Relationships xmlns="http://schemas.openxmlformats.org/package/2006/relationships"><Relationship Id="rId1" Type="http://schemas.openxmlformats.org/officeDocument/2006/relationships/customXmlProps" Target="itemProps1450.xml"/></Relationships>
</file>

<file path=customXml/_rels/item1451.xml.rels><?xml version="1.0" encoding="UTF-8" standalone="yes"?>
<Relationships xmlns="http://schemas.openxmlformats.org/package/2006/relationships"><Relationship Id="rId1" Type="http://schemas.openxmlformats.org/officeDocument/2006/relationships/customXmlProps" Target="itemProps1451.xml"/></Relationships>
</file>

<file path=customXml/_rels/item1452.xml.rels><?xml version="1.0" encoding="UTF-8" standalone="yes"?>
<Relationships xmlns="http://schemas.openxmlformats.org/package/2006/relationships"><Relationship Id="rId1" Type="http://schemas.openxmlformats.org/officeDocument/2006/relationships/customXmlProps" Target="itemProps1452.xml"/></Relationships>
</file>

<file path=customXml/_rels/item1453.xml.rels><?xml version="1.0" encoding="UTF-8" standalone="yes"?>
<Relationships xmlns="http://schemas.openxmlformats.org/package/2006/relationships"><Relationship Id="rId1" Type="http://schemas.openxmlformats.org/officeDocument/2006/relationships/customXmlProps" Target="itemProps1453.xml"/></Relationships>
</file>

<file path=customXml/_rels/item1454.xml.rels><?xml version="1.0" encoding="UTF-8" standalone="yes"?>
<Relationships xmlns="http://schemas.openxmlformats.org/package/2006/relationships"><Relationship Id="rId1" Type="http://schemas.openxmlformats.org/officeDocument/2006/relationships/customXmlProps" Target="itemProps1454.xml"/></Relationships>
</file>

<file path=customXml/_rels/item1455.xml.rels><?xml version="1.0" encoding="UTF-8" standalone="yes"?>
<Relationships xmlns="http://schemas.openxmlformats.org/package/2006/relationships"><Relationship Id="rId1" Type="http://schemas.openxmlformats.org/officeDocument/2006/relationships/customXmlProps" Target="itemProps1455.xml"/></Relationships>
</file>

<file path=customXml/_rels/item1456.xml.rels><?xml version="1.0" encoding="UTF-8" standalone="yes"?>
<Relationships xmlns="http://schemas.openxmlformats.org/package/2006/relationships"><Relationship Id="rId1" Type="http://schemas.openxmlformats.org/officeDocument/2006/relationships/customXmlProps" Target="itemProps1456.xml"/></Relationships>
</file>

<file path=customXml/_rels/item1457.xml.rels><?xml version="1.0" encoding="UTF-8" standalone="yes"?>
<Relationships xmlns="http://schemas.openxmlformats.org/package/2006/relationships"><Relationship Id="rId1" Type="http://schemas.openxmlformats.org/officeDocument/2006/relationships/customXmlProps" Target="itemProps1457.xml"/></Relationships>
</file>

<file path=customXml/_rels/item1458.xml.rels><?xml version="1.0" encoding="UTF-8" standalone="yes"?>
<Relationships xmlns="http://schemas.openxmlformats.org/package/2006/relationships"><Relationship Id="rId1" Type="http://schemas.openxmlformats.org/officeDocument/2006/relationships/customXmlProps" Target="itemProps1458.xml"/></Relationships>
</file>

<file path=customXml/_rels/item1459.xml.rels><?xml version="1.0" encoding="UTF-8" standalone="yes"?>
<Relationships xmlns="http://schemas.openxmlformats.org/package/2006/relationships"><Relationship Id="rId1" Type="http://schemas.openxmlformats.org/officeDocument/2006/relationships/customXmlProps" Target="itemProps1459.xml"/></Relationships>
</file>

<file path=customXml/_rels/item146.xml.rels><?xml version="1.0" encoding="UTF-8" standalone="yes"?>
<Relationships xmlns="http://schemas.openxmlformats.org/package/2006/relationships"><Relationship Id="rId1" Type="http://schemas.openxmlformats.org/officeDocument/2006/relationships/customXmlProps" Target="itemProps146.xml"/></Relationships>
</file>

<file path=customXml/_rels/item1460.xml.rels><?xml version="1.0" encoding="UTF-8" standalone="yes"?>
<Relationships xmlns="http://schemas.openxmlformats.org/package/2006/relationships"><Relationship Id="rId1" Type="http://schemas.openxmlformats.org/officeDocument/2006/relationships/customXmlProps" Target="itemProps1460.xml"/></Relationships>
</file>

<file path=customXml/_rels/item1461.xml.rels><?xml version="1.0" encoding="UTF-8" standalone="yes"?>
<Relationships xmlns="http://schemas.openxmlformats.org/package/2006/relationships"><Relationship Id="rId1" Type="http://schemas.openxmlformats.org/officeDocument/2006/relationships/customXmlProps" Target="itemProps1461.xml"/></Relationships>
</file>

<file path=customXml/_rels/item1462.xml.rels><?xml version="1.0" encoding="UTF-8" standalone="yes"?>
<Relationships xmlns="http://schemas.openxmlformats.org/package/2006/relationships"><Relationship Id="rId1" Type="http://schemas.openxmlformats.org/officeDocument/2006/relationships/customXmlProps" Target="itemProps1462.xml"/></Relationships>
</file>

<file path=customXml/_rels/item1463.xml.rels><?xml version="1.0" encoding="UTF-8" standalone="yes"?>
<Relationships xmlns="http://schemas.openxmlformats.org/package/2006/relationships"><Relationship Id="rId1" Type="http://schemas.openxmlformats.org/officeDocument/2006/relationships/customXmlProps" Target="itemProps1463.xml"/></Relationships>
</file>

<file path=customXml/_rels/item1464.xml.rels><?xml version="1.0" encoding="UTF-8" standalone="yes"?>
<Relationships xmlns="http://schemas.openxmlformats.org/package/2006/relationships"><Relationship Id="rId1" Type="http://schemas.openxmlformats.org/officeDocument/2006/relationships/customXmlProps" Target="itemProps1464.xml"/></Relationships>
</file>

<file path=customXml/_rels/item1465.xml.rels><?xml version="1.0" encoding="UTF-8" standalone="yes"?>
<Relationships xmlns="http://schemas.openxmlformats.org/package/2006/relationships"><Relationship Id="rId1" Type="http://schemas.openxmlformats.org/officeDocument/2006/relationships/customXmlProps" Target="itemProps1465.xml"/></Relationships>
</file>

<file path=customXml/_rels/item1466.xml.rels><?xml version="1.0" encoding="UTF-8" standalone="yes"?>
<Relationships xmlns="http://schemas.openxmlformats.org/package/2006/relationships"><Relationship Id="rId1" Type="http://schemas.openxmlformats.org/officeDocument/2006/relationships/customXmlProps" Target="itemProps1466.xml"/></Relationships>
</file>

<file path=customXml/_rels/item1467.xml.rels><?xml version="1.0" encoding="UTF-8" standalone="yes"?>
<Relationships xmlns="http://schemas.openxmlformats.org/package/2006/relationships"><Relationship Id="rId1" Type="http://schemas.openxmlformats.org/officeDocument/2006/relationships/customXmlProps" Target="itemProps1467.xml"/></Relationships>
</file>

<file path=customXml/_rels/item1468.xml.rels><?xml version="1.0" encoding="UTF-8" standalone="yes"?>
<Relationships xmlns="http://schemas.openxmlformats.org/package/2006/relationships"><Relationship Id="rId1" Type="http://schemas.openxmlformats.org/officeDocument/2006/relationships/customXmlProps" Target="itemProps1468.xml"/></Relationships>
</file>

<file path=customXml/_rels/item1469.xml.rels><?xml version="1.0" encoding="UTF-8" standalone="yes"?>
<Relationships xmlns="http://schemas.openxmlformats.org/package/2006/relationships"><Relationship Id="rId1" Type="http://schemas.openxmlformats.org/officeDocument/2006/relationships/customXmlProps" Target="itemProps1469.xml"/></Relationships>
</file>

<file path=customXml/_rels/item147.xml.rels><?xml version="1.0" encoding="UTF-8" standalone="yes"?>
<Relationships xmlns="http://schemas.openxmlformats.org/package/2006/relationships"><Relationship Id="rId1" Type="http://schemas.openxmlformats.org/officeDocument/2006/relationships/customXmlProps" Target="itemProps147.xml"/></Relationships>
</file>

<file path=customXml/_rels/item1470.xml.rels><?xml version="1.0" encoding="UTF-8" standalone="yes"?>
<Relationships xmlns="http://schemas.openxmlformats.org/package/2006/relationships"><Relationship Id="rId1" Type="http://schemas.openxmlformats.org/officeDocument/2006/relationships/customXmlProps" Target="itemProps1470.xml"/></Relationships>
</file>

<file path=customXml/_rels/item1471.xml.rels><?xml version="1.0" encoding="UTF-8" standalone="yes"?>
<Relationships xmlns="http://schemas.openxmlformats.org/package/2006/relationships"><Relationship Id="rId1" Type="http://schemas.openxmlformats.org/officeDocument/2006/relationships/customXmlProps" Target="itemProps1471.xml"/></Relationships>
</file>

<file path=customXml/_rels/item1472.xml.rels><?xml version="1.0" encoding="UTF-8" standalone="yes"?>
<Relationships xmlns="http://schemas.openxmlformats.org/package/2006/relationships"><Relationship Id="rId1" Type="http://schemas.openxmlformats.org/officeDocument/2006/relationships/customXmlProps" Target="itemProps1472.xml"/></Relationships>
</file>

<file path=customXml/_rels/item1473.xml.rels><?xml version="1.0" encoding="UTF-8" standalone="yes"?>
<Relationships xmlns="http://schemas.openxmlformats.org/package/2006/relationships"><Relationship Id="rId1" Type="http://schemas.openxmlformats.org/officeDocument/2006/relationships/customXmlProps" Target="itemProps1473.xml"/></Relationships>
</file>

<file path=customXml/_rels/item1474.xml.rels><?xml version="1.0" encoding="UTF-8" standalone="yes"?>
<Relationships xmlns="http://schemas.openxmlformats.org/package/2006/relationships"><Relationship Id="rId1" Type="http://schemas.openxmlformats.org/officeDocument/2006/relationships/customXmlProps" Target="itemProps1474.xml"/></Relationships>
</file>

<file path=customXml/_rels/item1475.xml.rels><?xml version="1.0" encoding="UTF-8" standalone="yes"?>
<Relationships xmlns="http://schemas.openxmlformats.org/package/2006/relationships"><Relationship Id="rId1" Type="http://schemas.openxmlformats.org/officeDocument/2006/relationships/customXmlProps" Target="itemProps1475.xml"/></Relationships>
</file>

<file path=customXml/_rels/item1476.xml.rels><?xml version="1.0" encoding="UTF-8" standalone="yes"?>
<Relationships xmlns="http://schemas.openxmlformats.org/package/2006/relationships"><Relationship Id="rId1" Type="http://schemas.openxmlformats.org/officeDocument/2006/relationships/customXmlProps" Target="itemProps1476.xml"/></Relationships>
</file>

<file path=customXml/_rels/item1477.xml.rels><?xml version="1.0" encoding="UTF-8" standalone="yes"?>
<Relationships xmlns="http://schemas.openxmlformats.org/package/2006/relationships"><Relationship Id="rId1" Type="http://schemas.openxmlformats.org/officeDocument/2006/relationships/customXmlProps" Target="itemProps1477.xml"/></Relationships>
</file>

<file path=customXml/_rels/item1478.xml.rels><?xml version="1.0" encoding="UTF-8" standalone="yes"?>
<Relationships xmlns="http://schemas.openxmlformats.org/package/2006/relationships"><Relationship Id="rId1" Type="http://schemas.openxmlformats.org/officeDocument/2006/relationships/customXmlProps" Target="itemProps1478.xml"/></Relationships>
</file>

<file path=customXml/_rels/item1479.xml.rels><?xml version="1.0" encoding="UTF-8" standalone="yes"?>
<Relationships xmlns="http://schemas.openxmlformats.org/package/2006/relationships"><Relationship Id="rId1" Type="http://schemas.openxmlformats.org/officeDocument/2006/relationships/customXmlProps" Target="itemProps1479.xml"/></Relationships>
</file>

<file path=customXml/_rels/item148.xml.rels><?xml version="1.0" encoding="UTF-8" standalone="yes"?>
<Relationships xmlns="http://schemas.openxmlformats.org/package/2006/relationships"><Relationship Id="rId1" Type="http://schemas.openxmlformats.org/officeDocument/2006/relationships/customXmlProps" Target="itemProps148.xml"/></Relationships>
</file>

<file path=customXml/_rels/item1480.xml.rels><?xml version="1.0" encoding="UTF-8" standalone="yes"?>
<Relationships xmlns="http://schemas.openxmlformats.org/package/2006/relationships"><Relationship Id="rId1" Type="http://schemas.openxmlformats.org/officeDocument/2006/relationships/customXmlProps" Target="itemProps1480.xml"/></Relationships>
</file>

<file path=customXml/_rels/item1481.xml.rels><?xml version="1.0" encoding="UTF-8" standalone="yes"?>
<Relationships xmlns="http://schemas.openxmlformats.org/package/2006/relationships"><Relationship Id="rId1" Type="http://schemas.openxmlformats.org/officeDocument/2006/relationships/customXmlProps" Target="itemProps1481.xml"/></Relationships>
</file>

<file path=customXml/_rels/item1482.xml.rels><?xml version="1.0" encoding="UTF-8" standalone="yes"?>
<Relationships xmlns="http://schemas.openxmlformats.org/package/2006/relationships"><Relationship Id="rId1" Type="http://schemas.openxmlformats.org/officeDocument/2006/relationships/customXmlProps" Target="itemProps1482.xml"/></Relationships>
</file>

<file path=customXml/_rels/item1483.xml.rels><?xml version="1.0" encoding="UTF-8" standalone="yes"?>
<Relationships xmlns="http://schemas.openxmlformats.org/package/2006/relationships"><Relationship Id="rId1" Type="http://schemas.openxmlformats.org/officeDocument/2006/relationships/customXmlProps" Target="itemProps1483.xml"/></Relationships>
</file>

<file path=customXml/_rels/item1484.xml.rels><?xml version="1.0" encoding="UTF-8" standalone="yes"?>
<Relationships xmlns="http://schemas.openxmlformats.org/package/2006/relationships"><Relationship Id="rId1" Type="http://schemas.openxmlformats.org/officeDocument/2006/relationships/customXmlProps" Target="itemProps1484.xml"/></Relationships>
</file>

<file path=customXml/_rels/item1485.xml.rels><?xml version="1.0" encoding="UTF-8" standalone="yes"?>
<Relationships xmlns="http://schemas.openxmlformats.org/package/2006/relationships"><Relationship Id="rId1" Type="http://schemas.openxmlformats.org/officeDocument/2006/relationships/customXmlProps" Target="itemProps1485.xml"/></Relationships>
</file>

<file path=customXml/_rels/item1486.xml.rels><?xml version="1.0" encoding="UTF-8" standalone="yes"?>
<Relationships xmlns="http://schemas.openxmlformats.org/package/2006/relationships"><Relationship Id="rId1" Type="http://schemas.openxmlformats.org/officeDocument/2006/relationships/customXmlProps" Target="itemProps1486.xml"/></Relationships>
</file>

<file path=customXml/_rels/item1487.xml.rels><?xml version="1.0" encoding="UTF-8" standalone="yes"?>
<Relationships xmlns="http://schemas.openxmlformats.org/package/2006/relationships"><Relationship Id="rId1" Type="http://schemas.openxmlformats.org/officeDocument/2006/relationships/customXmlProps" Target="itemProps1487.xml"/></Relationships>
</file>

<file path=customXml/_rels/item1488.xml.rels><?xml version="1.0" encoding="UTF-8" standalone="yes"?>
<Relationships xmlns="http://schemas.openxmlformats.org/package/2006/relationships"><Relationship Id="rId1" Type="http://schemas.openxmlformats.org/officeDocument/2006/relationships/customXmlProps" Target="itemProps1488.xml"/></Relationships>
</file>

<file path=customXml/_rels/item1489.xml.rels><?xml version="1.0" encoding="UTF-8" standalone="yes"?>
<Relationships xmlns="http://schemas.openxmlformats.org/package/2006/relationships"><Relationship Id="rId1" Type="http://schemas.openxmlformats.org/officeDocument/2006/relationships/customXmlProps" Target="itemProps1489.xml"/></Relationships>
</file>

<file path=customXml/_rels/item149.xml.rels><?xml version="1.0" encoding="UTF-8" standalone="yes"?>
<Relationships xmlns="http://schemas.openxmlformats.org/package/2006/relationships"><Relationship Id="rId1" Type="http://schemas.openxmlformats.org/officeDocument/2006/relationships/customXmlProps" Target="itemProps149.xml"/></Relationships>
</file>

<file path=customXml/_rels/item1490.xml.rels><?xml version="1.0" encoding="UTF-8" standalone="yes"?>
<Relationships xmlns="http://schemas.openxmlformats.org/package/2006/relationships"><Relationship Id="rId1" Type="http://schemas.openxmlformats.org/officeDocument/2006/relationships/customXmlProps" Target="itemProps1490.xml"/></Relationships>
</file>

<file path=customXml/_rels/item1491.xml.rels><?xml version="1.0" encoding="UTF-8" standalone="yes"?>
<Relationships xmlns="http://schemas.openxmlformats.org/package/2006/relationships"><Relationship Id="rId1" Type="http://schemas.openxmlformats.org/officeDocument/2006/relationships/customXmlProps" Target="itemProps1491.xml"/></Relationships>
</file>

<file path=customXml/_rels/item1492.xml.rels><?xml version="1.0" encoding="UTF-8" standalone="yes"?>
<Relationships xmlns="http://schemas.openxmlformats.org/package/2006/relationships"><Relationship Id="rId1" Type="http://schemas.openxmlformats.org/officeDocument/2006/relationships/customXmlProps" Target="itemProps1492.xml"/></Relationships>
</file>

<file path=customXml/_rels/item1493.xml.rels><?xml version="1.0" encoding="UTF-8" standalone="yes"?>
<Relationships xmlns="http://schemas.openxmlformats.org/package/2006/relationships"><Relationship Id="rId1" Type="http://schemas.openxmlformats.org/officeDocument/2006/relationships/customXmlProps" Target="itemProps1493.xml"/></Relationships>
</file>

<file path=customXml/_rels/item1494.xml.rels><?xml version="1.0" encoding="UTF-8" standalone="yes"?>
<Relationships xmlns="http://schemas.openxmlformats.org/package/2006/relationships"><Relationship Id="rId1" Type="http://schemas.openxmlformats.org/officeDocument/2006/relationships/customXmlProps" Target="itemProps1494.xml"/></Relationships>
</file>

<file path=customXml/_rels/item1495.xml.rels><?xml version="1.0" encoding="UTF-8" standalone="yes"?>
<Relationships xmlns="http://schemas.openxmlformats.org/package/2006/relationships"><Relationship Id="rId1" Type="http://schemas.openxmlformats.org/officeDocument/2006/relationships/customXmlProps" Target="itemProps1495.xml"/></Relationships>
</file>

<file path=customXml/_rels/item1496.xml.rels><?xml version="1.0" encoding="UTF-8" standalone="yes"?>
<Relationships xmlns="http://schemas.openxmlformats.org/package/2006/relationships"><Relationship Id="rId1" Type="http://schemas.openxmlformats.org/officeDocument/2006/relationships/customXmlProps" Target="itemProps1496.xml"/></Relationships>
</file>

<file path=customXml/_rels/item1497.xml.rels><?xml version="1.0" encoding="UTF-8" standalone="yes"?>
<Relationships xmlns="http://schemas.openxmlformats.org/package/2006/relationships"><Relationship Id="rId1" Type="http://schemas.openxmlformats.org/officeDocument/2006/relationships/customXmlProps" Target="itemProps1497.xml"/></Relationships>
</file>

<file path=customXml/_rels/item1498.xml.rels><?xml version="1.0" encoding="UTF-8" standalone="yes"?>
<Relationships xmlns="http://schemas.openxmlformats.org/package/2006/relationships"><Relationship Id="rId1" Type="http://schemas.openxmlformats.org/officeDocument/2006/relationships/customXmlProps" Target="itemProps1498.xml"/></Relationships>
</file>

<file path=customXml/_rels/item1499.xml.rels><?xml version="1.0" encoding="UTF-8" standalone="yes"?>
<Relationships xmlns="http://schemas.openxmlformats.org/package/2006/relationships"><Relationship Id="rId1" Type="http://schemas.openxmlformats.org/officeDocument/2006/relationships/customXmlProps" Target="itemProps1499.xml"/></Relationships>
</file>

<file path=customXml/_rels/item15.xml.rels><?xml version="1.0" encoding="UTF-8" standalone="yes"?>
<Relationships xmlns="http://schemas.openxmlformats.org/package/2006/relationships"><Relationship Id="rId1" Type="http://schemas.openxmlformats.org/officeDocument/2006/relationships/customXmlProps" Target="itemProps15.xml"/></Relationships>
</file>

<file path=customXml/_rels/item150.xml.rels><?xml version="1.0" encoding="UTF-8" standalone="yes"?>
<Relationships xmlns="http://schemas.openxmlformats.org/package/2006/relationships"><Relationship Id="rId1" Type="http://schemas.openxmlformats.org/officeDocument/2006/relationships/customXmlProps" Target="itemProps150.xml"/></Relationships>
</file>

<file path=customXml/_rels/item1500.xml.rels><?xml version="1.0" encoding="UTF-8" standalone="yes"?>
<Relationships xmlns="http://schemas.openxmlformats.org/package/2006/relationships"><Relationship Id="rId1" Type="http://schemas.openxmlformats.org/officeDocument/2006/relationships/customXmlProps" Target="itemProps1500.xml"/></Relationships>
</file>

<file path=customXml/_rels/item1501.xml.rels><?xml version="1.0" encoding="UTF-8" standalone="yes"?>
<Relationships xmlns="http://schemas.openxmlformats.org/package/2006/relationships"><Relationship Id="rId1" Type="http://schemas.openxmlformats.org/officeDocument/2006/relationships/customXmlProps" Target="itemProps1501.xml"/></Relationships>
</file>

<file path=customXml/_rels/item1502.xml.rels><?xml version="1.0" encoding="UTF-8" standalone="yes"?>
<Relationships xmlns="http://schemas.openxmlformats.org/package/2006/relationships"><Relationship Id="rId1" Type="http://schemas.openxmlformats.org/officeDocument/2006/relationships/customXmlProps" Target="itemProps1502.xml"/></Relationships>
</file>

<file path=customXml/_rels/item1503.xml.rels><?xml version="1.0" encoding="UTF-8" standalone="yes"?>
<Relationships xmlns="http://schemas.openxmlformats.org/package/2006/relationships"><Relationship Id="rId1" Type="http://schemas.openxmlformats.org/officeDocument/2006/relationships/customXmlProps" Target="itemProps1503.xml"/></Relationships>
</file>

<file path=customXml/_rels/item1504.xml.rels><?xml version="1.0" encoding="UTF-8" standalone="yes"?>
<Relationships xmlns="http://schemas.openxmlformats.org/package/2006/relationships"><Relationship Id="rId1" Type="http://schemas.openxmlformats.org/officeDocument/2006/relationships/customXmlProps" Target="itemProps1504.xml"/></Relationships>
</file>

<file path=customXml/_rels/item1505.xml.rels><?xml version="1.0" encoding="UTF-8" standalone="yes"?>
<Relationships xmlns="http://schemas.openxmlformats.org/package/2006/relationships"><Relationship Id="rId1" Type="http://schemas.openxmlformats.org/officeDocument/2006/relationships/customXmlProps" Target="itemProps1505.xml"/></Relationships>
</file>

<file path=customXml/_rels/item1506.xml.rels><?xml version="1.0" encoding="UTF-8" standalone="yes"?>
<Relationships xmlns="http://schemas.openxmlformats.org/package/2006/relationships"><Relationship Id="rId1" Type="http://schemas.openxmlformats.org/officeDocument/2006/relationships/customXmlProps" Target="itemProps1506.xml"/></Relationships>
</file>

<file path=customXml/_rels/item1507.xml.rels><?xml version="1.0" encoding="UTF-8" standalone="yes"?>
<Relationships xmlns="http://schemas.openxmlformats.org/package/2006/relationships"><Relationship Id="rId1" Type="http://schemas.openxmlformats.org/officeDocument/2006/relationships/customXmlProps" Target="itemProps1507.xml"/></Relationships>
</file>

<file path=customXml/_rels/item1508.xml.rels><?xml version="1.0" encoding="UTF-8" standalone="yes"?>
<Relationships xmlns="http://schemas.openxmlformats.org/package/2006/relationships"><Relationship Id="rId1" Type="http://schemas.openxmlformats.org/officeDocument/2006/relationships/customXmlProps" Target="itemProps1508.xml"/></Relationships>
</file>

<file path=customXml/_rels/item1509.xml.rels><?xml version="1.0" encoding="UTF-8" standalone="yes"?>
<Relationships xmlns="http://schemas.openxmlformats.org/package/2006/relationships"><Relationship Id="rId1" Type="http://schemas.openxmlformats.org/officeDocument/2006/relationships/customXmlProps" Target="itemProps1509.xml"/></Relationships>
</file>

<file path=customXml/_rels/item151.xml.rels><?xml version="1.0" encoding="UTF-8" standalone="yes"?>
<Relationships xmlns="http://schemas.openxmlformats.org/package/2006/relationships"><Relationship Id="rId1" Type="http://schemas.openxmlformats.org/officeDocument/2006/relationships/customXmlProps" Target="itemProps151.xml"/></Relationships>
</file>

<file path=customXml/_rels/item1510.xml.rels><?xml version="1.0" encoding="UTF-8" standalone="yes"?>
<Relationships xmlns="http://schemas.openxmlformats.org/package/2006/relationships"><Relationship Id="rId1" Type="http://schemas.openxmlformats.org/officeDocument/2006/relationships/customXmlProps" Target="itemProps1510.xml"/></Relationships>
</file>

<file path=customXml/_rels/item1511.xml.rels><?xml version="1.0" encoding="UTF-8" standalone="yes"?>
<Relationships xmlns="http://schemas.openxmlformats.org/package/2006/relationships"><Relationship Id="rId1" Type="http://schemas.openxmlformats.org/officeDocument/2006/relationships/customXmlProps" Target="itemProps1511.xml"/></Relationships>
</file>

<file path=customXml/_rels/item1512.xml.rels><?xml version="1.0" encoding="UTF-8" standalone="yes"?>
<Relationships xmlns="http://schemas.openxmlformats.org/package/2006/relationships"><Relationship Id="rId1" Type="http://schemas.openxmlformats.org/officeDocument/2006/relationships/customXmlProps" Target="itemProps1512.xml"/></Relationships>
</file>

<file path=customXml/_rels/item1513.xml.rels><?xml version="1.0" encoding="UTF-8" standalone="yes"?>
<Relationships xmlns="http://schemas.openxmlformats.org/package/2006/relationships"><Relationship Id="rId1" Type="http://schemas.openxmlformats.org/officeDocument/2006/relationships/customXmlProps" Target="itemProps1513.xml"/></Relationships>
</file>

<file path=customXml/_rels/item1514.xml.rels><?xml version="1.0" encoding="UTF-8" standalone="yes"?>
<Relationships xmlns="http://schemas.openxmlformats.org/package/2006/relationships"><Relationship Id="rId1" Type="http://schemas.openxmlformats.org/officeDocument/2006/relationships/customXmlProps" Target="itemProps1514.xml"/></Relationships>
</file>

<file path=customXml/_rels/item1515.xml.rels><?xml version="1.0" encoding="UTF-8" standalone="yes"?>
<Relationships xmlns="http://schemas.openxmlformats.org/package/2006/relationships"><Relationship Id="rId1" Type="http://schemas.openxmlformats.org/officeDocument/2006/relationships/customXmlProps" Target="itemProps1515.xml"/></Relationships>
</file>

<file path=customXml/_rels/item1516.xml.rels><?xml version="1.0" encoding="UTF-8" standalone="yes"?>
<Relationships xmlns="http://schemas.openxmlformats.org/package/2006/relationships"><Relationship Id="rId1" Type="http://schemas.openxmlformats.org/officeDocument/2006/relationships/customXmlProps" Target="itemProps1516.xml"/></Relationships>
</file>

<file path=customXml/_rels/item1517.xml.rels><?xml version="1.0" encoding="UTF-8" standalone="yes"?>
<Relationships xmlns="http://schemas.openxmlformats.org/package/2006/relationships"><Relationship Id="rId1" Type="http://schemas.openxmlformats.org/officeDocument/2006/relationships/customXmlProps" Target="itemProps1517.xml"/></Relationships>
</file>

<file path=customXml/_rels/item1518.xml.rels><?xml version="1.0" encoding="UTF-8" standalone="yes"?>
<Relationships xmlns="http://schemas.openxmlformats.org/package/2006/relationships"><Relationship Id="rId1" Type="http://schemas.openxmlformats.org/officeDocument/2006/relationships/customXmlProps" Target="itemProps1518.xml"/></Relationships>
</file>

<file path=customXml/_rels/item1519.xml.rels><?xml version="1.0" encoding="UTF-8" standalone="yes"?>
<Relationships xmlns="http://schemas.openxmlformats.org/package/2006/relationships"><Relationship Id="rId1" Type="http://schemas.openxmlformats.org/officeDocument/2006/relationships/customXmlProps" Target="itemProps1519.xml"/></Relationships>
</file>

<file path=customXml/_rels/item152.xml.rels><?xml version="1.0" encoding="UTF-8" standalone="yes"?>
<Relationships xmlns="http://schemas.openxmlformats.org/package/2006/relationships"><Relationship Id="rId1" Type="http://schemas.openxmlformats.org/officeDocument/2006/relationships/customXmlProps" Target="itemProps152.xml"/></Relationships>
</file>

<file path=customXml/_rels/item1520.xml.rels><?xml version="1.0" encoding="UTF-8" standalone="yes"?>
<Relationships xmlns="http://schemas.openxmlformats.org/package/2006/relationships"><Relationship Id="rId1" Type="http://schemas.openxmlformats.org/officeDocument/2006/relationships/customXmlProps" Target="itemProps1520.xml"/></Relationships>
</file>

<file path=customXml/_rels/item1521.xml.rels><?xml version="1.0" encoding="UTF-8" standalone="yes"?>
<Relationships xmlns="http://schemas.openxmlformats.org/package/2006/relationships"><Relationship Id="rId1" Type="http://schemas.openxmlformats.org/officeDocument/2006/relationships/customXmlProps" Target="itemProps1521.xml"/></Relationships>
</file>

<file path=customXml/_rels/item1522.xml.rels><?xml version="1.0" encoding="UTF-8" standalone="yes"?>
<Relationships xmlns="http://schemas.openxmlformats.org/package/2006/relationships"><Relationship Id="rId1" Type="http://schemas.openxmlformats.org/officeDocument/2006/relationships/customXmlProps" Target="itemProps1522.xml"/></Relationships>
</file>

<file path=customXml/_rels/item1523.xml.rels><?xml version="1.0" encoding="UTF-8" standalone="yes"?>
<Relationships xmlns="http://schemas.openxmlformats.org/package/2006/relationships"><Relationship Id="rId1" Type="http://schemas.openxmlformats.org/officeDocument/2006/relationships/customXmlProps" Target="itemProps1523.xml"/></Relationships>
</file>

<file path=customXml/_rels/item1524.xml.rels><?xml version="1.0" encoding="UTF-8" standalone="yes"?>
<Relationships xmlns="http://schemas.openxmlformats.org/package/2006/relationships"><Relationship Id="rId1" Type="http://schemas.openxmlformats.org/officeDocument/2006/relationships/customXmlProps" Target="itemProps1524.xml"/></Relationships>
</file>

<file path=customXml/_rels/item1525.xml.rels><?xml version="1.0" encoding="UTF-8" standalone="yes"?>
<Relationships xmlns="http://schemas.openxmlformats.org/package/2006/relationships"><Relationship Id="rId1" Type="http://schemas.openxmlformats.org/officeDocument/2006/relationships/customXmlProps" Target="itemProps1525.xml"/></Relationships>
</file>

<file path=customXml/_rels/item1526.xml.rels><?xml version="1.0" encoding="UTF-8" standalone="yes"?>
<Relationships xmlns="http://schemas.openxmlformats.org/package/2006/relationships"><Relationship Id="rId1" Type="http://schemas.openxmlformats.org/officeDocument/2006/relationships/customXmlProps" Target="itemProps1526.xml"/></Relationships>
</file>

<file path=customXml/_rels/item1527.xml.rels><?xml version="1.0" encoding="UTF-8" standalone="yes"?>
<Relationships xmlns="http://schemas.openxmlformats.org/package/2006/relationships"><Relationship Id="rId1" Type="http://schemas.openxmlformats.org/officeDocument/2006/relationships/customXmlProps" Target="itemProps1527.xml"/></Relationships>
</file>

<file path=customXml/_rels/item1528.xml.rels><?xml version="1.0" encoding="UTF-8" standalone="yes"?>
<Relationships xmlns="http://schemas.openxmlformats.org/package/2006/relationships"><Relationship Id="rId1" Type="http://schemas.openxmlformats.org/officeDocument/2006/relationships/customXmlProps" Target="itemProps1528.xml"/></Relationships>
</file>

<file path=customXml/_rels/item1529.xml.rels><?xml version="1.0" encoding="UTF-8" standalone="yes"?>
<Relationships xmlns="http://schemas.openxmlformats.org/package/2006/relationships"><Relationship Id="rId1" Type="http://schemas.openxmlformats.org/officeDocument/2006/relationships/customXmlProps" Target="itemProps1529.xml"/></Relationships>
</file>

<file path=customXml/_rels/item153.xml.rels><?xml version="1.0" encoding="UTF-8" standalone="yes"?>
<Relationships xmlns="http://schemas.openxmlformats.org/package/2006/relationships"><Relationship Id="rId1" Type="http://schemas.openxmlformats.org/officeDocument/2006/relationships/customXmlProps" Target="itemProps153.xml"/></Relationships>
</file>

<file path=customXml/_rels/item1530.xml.rels><?xml version="1.0" encoding="UTF-8" standalone="yes"?>
<Relationships xmlns="http://schemas.openxmlformats.org/package/2006/relationships"><Relationship Id="rId1" Type="http://schemas.openxmlformats.org/officeDocument/2006/relationships/customXmlProps" Target="itemProps1530.xml"/></Relationships>
</file>

<file path=customXml/_rels/item1531.xml.rels><?xml version="1.0" encoding="UTF-8" standalone="yes"?>
<Relationships xmlns="http://schemas.openxmlformats.org/package/2006/relationships"><Relationship Id="rId1" Type="http://schemas.openxmlformats.org/officeDocument/2006/relationships/customXmlProps" Target="itemProps1531.xml"/></Relationships>
</file>

<file path=customXml/_rels/item1532.xml.rels><?xml version="1.0" encoding="UTF-8" standalone="yes"?>
<Relationships xmlns="http://schemas.openxmlformats.org/package/2006/relationships"><Relationship Id="rId1" Type="http://schemas.openxmlformats.org/officeDocument/2006/relationships/customXmlProps" Target="itemProps1532.xml"/></Relationships>
</file>

<file path=customXml/_rels/item1533.xml.rels><?xml version="1.0" encoding="UTF-8" standalone="yes"?>
<Relationships xmlns="http://schemas.openxmlformats.org/package/2006/relationships"><Relationship Id="rId1" Type="http://schemas.openxmlformats.org/officeDocument/2006/relationships/customXmlProps" Target="itemProps1533.xml"/></Relationships>
</file>

<file path=customXml/_rels/item1534.xml.rels><?xml version="1.0" encoding="UTF-8" standalone="yes"?>
<Relationships xmlns="http://schemas.openxmlformats.org/package/2006/relationships"><Relationship Id="rId1" Type="http://schemas.openxmlformats.org/officeDocument/2006/relationships/customXmlProps" Target="itemProps1534.xml"/></Relationships>
</file>

<file path=customXml/_rels/item1535.xml.rels><?xml version="1.0" encoding="UTF-8" standalone="yes"?>
<Relationships xmlns="http://schemas.openxmlformats.org/package/2006/relationships"><Relationship Id="rId1" Type="http://schemas.openxmlformats.org/officeDocument/2006/relationships/customXmlProps" Target="itemProps1535.xml"/></Relationships>
</file>

<file path=customXml/_rels/item1536.xml.rels><?xml version="1.0" encoding="UTF-8" standalone="yes"?>
<Relationships xmlns="http://schemas.openxmlformats.org/package/2006/relationships"><Relationship Id="rId1" Type="http://schemas.openxmlformats.org/officeDocument/2006/relationships/customXmlProps" Target="itemProps1536.xml"/></Relationships>
</file>

<file path=customXml/_rels/item1537.xml.rels><?xml version="1.0" encoding="UTF-8" standalone="yes"?>
<Relationships xmlns="http://schemas.openxmlformats.org/package/2006/relationships"><Relationship Id="rId1" Type="http://schemas.openxmlformats.org/officeDocument/2006/relationships/customXmlProps" Target="itemProps1537.xml"/></Relationships>
</file>

<file path=customXml/_rels/item1538.xml.rels><?xml version="1.0" encoding="UTF-8" standalone="yes"?>
<Relationships xmlns="http://schemas.openxmlformats.org/package/2006/relationships"><Relationship Id="rId1" Type="http://schemas.openxmlformats.org/officeDocument/2006/relationships/customXmlProps" Target="itemProps1538.xml"/></Relationships>
</file>

<file path=customXml/_rels/item1539.xml.rels><?xml version="1.0" encoding="UTF-8" standalone="yes"?>
<Relationships xmlns="http://schemas.openxmlformats.org/package/2006/relationships"><Relationship Id="rId1" Type="http://schemas.openxmlformats.org/officeDocument/2006/relationships/customXmlProps" Target="itemProps1539.xml"/></Relationships>
</file>

<file path=customXml/_rels/item154.xml.rels><?xml version="1.0" encoding="UTF-8" standalone="yes"?>
<Relationships xmlns="http://schemas.openxmlformats.org/package/2006/relationships"><Relationship Id="rId1" Type="http://schemas.openxmlformats.org/officeDocument/2006/relationships/customXmlProps" Target="itemProps154.xml"/></Relationships>
</file>

<file path=customXml/_rels/item1540.xml.rels><?xml version="1.0" encoding="UTF-8" standalone="yes"?>
<Relationships xmlns="http://schemas.openxmlformats.org/package/2006/relationships"><Relationship Id="rId1" Type="http://schemas.openxmlformats.org/officeDocument/2006/relationships/customXmlProps" Target="itemProps1540.xml"/></Relationships>
</file>

<file path=customXml/_rels/item1541.xml.rels><?xml version="1.0" encoding="UTF-8" standalone="yes"?>
<Relationships xmlns="http://schemas.openxmlformats.org/package/2006/relationships"><Relationship Id="rId1" Type="http://schemas.openxmlformats.org/officeDocument/2006/relationships/customXmlProps" Target="itemProps1541.xml"/></Relationships>
</file>

<file path=customXml/_rels/item1542.xml.rels><?xml version="1.0" encoding="UTF-8" standalone="yes"?>
<Relationships xmlns="http://schemas.openxmlformats.org/package/2006/relationships"><Relationship Id="rId1" Type="http://schemas.openxmlformats.org/officeDocument/2006/relationships/customXmlProps" Target="itemProps1542.xml"/></Relationships>
</file>

<file path=customXml/_rels/item1543.xml.rels><?xml version="1.0" encoding="UTF-8" standalone="yes"?>
<Relationships xmlns="http://schemas.openxmlformats.org/package/2006/relationships"><Relationship Id="rId1" Type="http://schemas.openxmlformats.org/officeDocument/2006/relationships/customXmlProps" Target="itemProps1543.xml"/></Relationships>
</file>

<file path=customXml/_rels/item1544.xml.rels><?xml version="1.0" encoding="UTF-8" standalone="yes"?>
<Relationships xmlns="http://schemas.openxmlformats.org/package/2006/relationships"><Relationship Id="rId1" Type="http://schemas.openxmlformats.org/officeDocument/2006/relationships/customXmlProps" Target="itemProps1544.xml"/></Relationships>
</file>

<file path=customXml/_rels/item1545.xml.rels><?xml version="1.0" encoding="UTF-8" standalone="yes"?>
<Relationships xmlns="http://schemas.openxmlformats.org/package/2006/relationships"><Relationship Id="rId1" Type="http://schemas.openxmlformats.org/officeDocument/2006/relationships/customXmlProps" Target="itemProps1545.xml"/></Relationships>
</file>

<file path=customXml/_rels/item1546.xml.rels><?xml version="1.0" encoding="UTF-8" standalone="yes"?>
<Relationships xmlns="http://schemas.openxmlformats.org/package/2006/relationships"><Relationship Id="rId1" Type="http://schemas.openxmlformats.org/officeDocument/2006/relationships/customXmlProps" Target="itemProps1546.xml"/></Relationships>
</file>

<file path=customXml/_rels/item1547.xml.rels><?xml version="1.0" encoding="UTF-8" standalone="yes"?>
<Relationships xmlns="http://schemas.openxmlformats.org/package/2006/relationships"><Relationship Id="rId1" Type="http://schemas.openxmlformats.org/officeDocument/2006/relationships/customXmlProps" Target="itemProps1547.xml"/></Relationships>
</file>

<file path=customXml/_rels/item1548.xml.rels><?xml version="1.0" encoding="UTF-8" standalone="yes"?>
<Relationships xmlns="http://schemas.openxmlformats.org/package/2006/relationships"><Relationship Id="rId1" Type="http://schemas.openxmlformats.org/officeDocument/2006/relationships/customXmlProps" Target="itemProps1548.xml"/></Relationships>
</file>

<file path=customXml/_rels/item1549.xml.rels><?xml version="1.0" encoding="UTF-8" standalone="yes"?>
<Relationships xmlns="http://schemas.openxmlformats.org/package/2006/relationships"><Relationship Id="rId1" Type="http://schemas.openxmlformats.org/officeDocument/2006/relationships/customXmlProps" Target="itemProps1549.xml"/></Relationships>
</file>

<file path=customXml/_rels/item155.xml.rels><?xml version="1.0" encoding="UTF-8" standalone="yes"?>
<Relationships xmlns="http://schemas.openxmlformats.org/package/2006/relationships"><Relationship Id="rId1" Type="http://schemas.openxmlformats.org/officeDocument/2006/relationships/customXmlProps" Target="itemProps155.xml"/></Relationships>
</file>

<file path=customXml/_rels/item1550.xml.rels><?xml version="1.0" encoding="UTF-8" standalone="yes"?>
<Relationships xmlns="http://schemas.openxmlformats.org/package/2006/relationships"><Relationship Id="rId1" Type="http://schemas.openxmlformats.org/officeDocument/2006/relationships/customXmlProps" Target="itemProps1550.xml"/></Relationships>
</file>

<file path=customXml/_rels/item1551.xml.rels><?xml version="1.0" encoding="UTF-8" standalone="yes"?>
<Relationships xmlns="http://schemas.openxmlformats.org/package/2006/relationships"><Relationship Id="rId1" Type="http://schemas.openxmlformats.org/officeDocument/2006/relationships/customXmlProps" Target="itemProps1551.xml"/></Relationships>
</file>

<file path=customXml/_rels/item1552.xml.rels><?xml version="1.0" encoding="UTF-8" standalone="yes"?>
<Relationships xmlns="http://schemas.openxmlformats.org/package/2006/relationships"><Relationship Id="rId1" Type="http://schemas.openxmlformats.org/officeDocument/2006/relationships/customXmlProps" Target="itemProps1552.xml"/></Relationships>
</file>

<file path=customXml/_rels/item1553.xml.rels><?xml version="1.0" encoding="UTF-8" standalone="yes"?>
<Relationships xmlns="http://schemas.openxmlformats.org/package/2006/relationships"><Relationship Id="rId1" Type="http://schemas.openxmlformats.org/officeDocument/2006/relationships/customXmlProps" Target="itemProps1553.xml"/></Relationships>
</file>

<file path=customXml/_rels/item1554.xml.rels><?xml version="1.0" encoding="UTF-8" standalone="yes"?>
<Relationships xmlns="http://schemas.openxmlformats.org/package/2006/relationships"><Relationship Id="rId1" Type="http://schemas.openxmlformats.org/officeDocument/2006/relationships/customXmlProps" Target="itemProps1554.xml"/></Relationships>
</file>

<file path=customXml/_rels/item1555.xml.rels><?xml version="1.0" encoding="UTF-8" standalone="yes"?>
<Relationships xmlns="http://schemas.openxmlformats.org/package/2006/relationships"><Relationship Id="rId1" Type="http://schemas.openxmlformats.org/officeDocument/2006/relationships/customXmlProps" Target="itemProps1555.xml"/></Relationships>
</file>

<file path=customXml/_rels/item1556.xml.rels><?xml version="1.0" encoding="UTF-8" standalone="yes"?>
<Relationships xmlns="http://schemas.openxmlformats.org/package/2006/relationships"><Relationship Id="rId1" Type="http://schemas.openxmlformats.org/officeDocument/2006/relationships/customXmlProps" Target="itemProps1556.xml"/></Relationships>
</file>

<file path=customXml/_rels/item1557.xml.rels><?xml version="1.0" encoding="UTF-8" standalone="yes"?>
<Relationships xmlns="http://schemas.openxmlformats.org/package/2006/relationships"><Relationship Id="rId1" Type="http://schemas.openxmlformats.org/officeDocument/2006/relationships/customXmlProps" Target="itemProps1557.xml"/></Relationships>
</file>

<file path=customXml/_rels/item1558.xml.rels><?xml version="1.0" encoding="UTF-8" standalone="yes"?>
<Relationships xmlns="http://schemas.openxmlformats.org/package/2006/relationships"><Relationship Id="rId1" Type="http://schemas.openxmlformats.org/officeDocument/2006/relationships/customXmlProps" Target="itemProps1558.xml"/></Relationships>
</file>

<file path=customXml/_rels/item1559.xml.rels><?xml version="1.0" encoding="UTF-8" standalone="yes"?>
<Relationships xmlns="http://schemas.openxmlformats.org/package/2006/relationships"><Relationship Id="rId1" Type="http://schemas.openxmlformats.org/officeDocument/2006/relationships/customXmlProps" Target="itemProps1559.xml"/></Relationships>
</file>

<file path=customXml/_rels/item156.xml.rels><?xml version="1.0" encoding="UTF-8" standalone="yes"?>
<Relationships xmlns="http://schemas.openxmlformats.org/package/2006/relationships"><Relationship Id="rId1" Type="http://schemas.openxmlformats.org/officeDocument/2006/relationships/customXmlProps" Target="itemProps156.xml"/></Relationships>
</file>

<file path=customXml/_rels/item1560.xml.rels><?xml version="1.0" encoding="UTF-8" standalone="yes"?>
<Relationships xmlns="http://schemas.openxmlformats.org/package/2006/relationships"><Relationship Id="rId1" Type="http://schemas.openxmlformats.org/officeDocument/2006/relationships/customXmlProps" Target="itemProps1560.xml"/></Relationships>
</file>

<file path=customXml/_rels/item1561.xml.rels><?xml version="1.0" encoding="UTF-8" standalone="yes"?>
<Relationships xmlns="http://schemas.openxmlformats.org/package/2006/relationships"><Relationship Id="rId1" Type="http://schemas.openxmlformats.org/officeDocument/2006/relationships/customXmlProps" Target="itemProps1561.xml"/></Relationships>
</file>

<file path=customXml/_rels/item1562.xml.rels><?xml version="1.0" encoding="UTF-8" standalone="yes"?>
<Relationships xmlns="http://schemas.openxmlformats.org/package/2006/relationships"><Relationship Id="rId1" Type="http://schemas.openxmlformats.org/officeDocument/2006/relationships/customXmlProps" Target="itemProps1562.xml"/></Relationships>
</file>

<file path=customXml/_rels/item1563.xml.rels><?xml version="1.0" encoding="UTF-8" standalone="yes"?>
<Relationships xmlns="http://schemas.openxmlformats.org/package/2006/relationships"><Relationship Id="rId1" Type="http://schemas.openxmlformats.org/officeDocument/2006/relationships/customXmlProps" Target="itemProps1563.xml"/></Relationships>
</file>

<file path=customXml/_rels/item1564.xml.rels><?xml version="1.0" encoding="UTF-8" standalone="yes"?>
<Relationships xmlns="http://schemas.openxmlformats.org/package/2006/relationships"><Relationship Id="rId1" Type="http://schemas.openxmlformats.org/officeDocument/2006/relationships/customXmlProps" Target="itemProps1564.xml"/></Relationships>
</file>

<file path=customXml/_rels/item1565.xml.rels><?xml version="1.0" encoding="UTF-8" standalone="yes"?>
<Relationships xmlns="http://schemas.openxmlformats.org/package/2006/relationships"><Relationship Id="rId1" Type="http://schemas.openxmlformats.org/officeDocument/2006/relationships/customXmlProps" Target="itemProps1565.xml"/></Relationships>
</file>

<file path=customXml/_rels/item1566.xml.rels><?xml version="1.0" encoding="UTF-8" standalone="yes"?>
<Relationships xmlns="http://schemas.openxmlformats.org/package/2006/relationships"><Relationship Id="rId1" Type="http://schemas.openxmlformats.org/officeDocument/2006/relationships/customXmlProps" Target="itemProps1566.xml"/></Relationships>
</file>

<file path=customXml/_rels/item1567.xml.rels><?xml version="1.0" encoding="UTF-8" standalone="yes"?>
<Relationships xmlns="http://schemas.openxmlformats.org/package/2006/relationships"><Relationship Id="rId1" Type="http://schemas.openxmlformats.org/officeDocument/2006/relationships/customXmlProps" Target="itemProps1567.xml"/></Relationships>
</file>

<file path=customXml/_rels/item1568.xml.rels><?xml version="1.0" encoding="UTF-8" standalone="yes"?>
<Relationships xmlns="http://schemas.openxmlformats.org/package/2006/relationships"><Relationship Id="rId1" Type="http://schemas.openxmlformats.org/officeDocument/2006/relationships/customXmlProps" Target="itemProps1568.xml"/></Relationships>
</file>

<file path=customXml/_rels/item1569.xml.rels><?xml version="1.0" encoding="UTF-8" standalone="yes"?>
<Relationships xmlns="http://schemas.openxmlformats.org/package/2006/relationships"><Relationship Id="rId1" Type="http://schemas.openxmlformats.org/officeDocument/2006/relationships/customXmlProps" Target="itemProps1569.xml"/></Relationships>
</file>

<file path=customXml/_rels/item157.xml.rels><?xml version="1.0" encoding="UTF-8" standalone="yes"?>
<Relationships xmlns="http://schemas.openxmlformats.org/package/2006/relationships"><Relationship Id="rId1" Type="http://schemas.openxmlformats.org/officeDocument/2006/relationships/customXmlProps" Target="itemProps157.xml"/></Relationships>
</file>

<file path=customXml/_rels/item1570.xml.rels><?xml version="1.0" encoding="UTF-8" standalone="yes"?>
<Relationships xmlns="http://schemas.openxmlformats.org/package/2006/relationships"><Relationship Id="rId1" Type="http://schemas.openxmlformats.org/officeDocument/2006/relationships/customXmlProps" Target="itemProps1570.xml"/></Relationships>
</file>

<file path=customXml/_rels/item1571.xml.rels><?xml version="1.0" encoding="UTF-8" standalone="yes"?>
<Relationships xmlns="http://schemas.openxmlformats.org/package/2006/relationships"><Relationship Id="rId1" Type="http://schemas.openxmlformats.org/officeDocument/2006/relationships/customXmlProps" Target="itemProps1571.xml"/></Relationships>
</file>

<file path=customXml/_rels/item1572.xml.rels><?xml version="1.0" encoding="UTF-8" standalone="yes"?>
<Relationships xmlns="http://schemas.openxmlformats.org/package/2006/relationships"><Relationship Id="rId1" Type="http://schemas.openxmlformats.org/officeDocument/2006/relationships/customXmlProps" Target="itemProps1572.xml"/></Relationships>
</file>

<file path=customXml/_rels/item1573.xml.rels><?xml version="1.0" encoding="UTF-8" standalone="yes"?>
<Relationships xmlns="http://schemas.openxmlformats.org/package/2006/relationships"><Relationship Id="rId1" Type="http://schemas.openxmlformats.org/officeDocument/2006/relationships/customXmlProps" Target="itemProps1573.xml"/></Relationships>
</file>

<file path=customXml/_rels/item1574.xml.rels><?xml version="1.0" encoding="UTF-8" standalone="yes"?>
<Relationships xmlns="http://schemas.openxmlformats.org/package/2006/relationships"><Relationship Id="rId1" Type="http://schemas.openxmlformats.org/officeDocument/2006/relationships/customXmlProps" Target="itemProps1574.xml"/></Relationships>
</file>

<file path=customXml/_rels/item1575.xml.rels><?xml version="1.0" encoding="UTF-8" standalone="yes"?>
<Relationships xmlns="http://schemas.openxmlformats.org/package/2006/relationships"><Relationship Id="rId1" Type="http://schemas.openxmlformats.org/officeDocument/2006/relationships/customXmlProps" Target="itemProps1575.xml"/></Relationships>
</file>

<file path=customXml/_rels/item1576.xml.rels><?xml version="1.0" encoding="UTF-8" standalone="yes"?>
<Relationships xmlns="http://schemas.openxmlformats.org/package/2006/relationships"><Relationship Id="rId1" Type="http://schemas.openxmlformats.org/officeDocument/2006/relationships/customXmlProps" Target="itemProps1576.xml"/></Relationships>
</file>

<file path=customXml/_rels/item1577.xml.rels><?xml version="1.0" encoding="UTF-8" standalone="yes"?>
<Relationships xmlns="http://schemas.openxmlformats.org/package/2006/relationships"><Relationship Id="rId1" Type="http://schemas.openxmlformats.org/officeDocument/2006/relationships/customXmlProps" Target="itemProps1577.xml"/></Relationships>
</file>

<file path=customXml/_rels/item1578.xml.rels><?xml version="1.0" encoding="UTF-8" standalone="yes"?>
<Relationships xmlns="http://schemas.openxmlformats.org/package/2006/relationships"><Relationship Id="rId1" Type="http://schemas.openxmlformats.org/officeDocument/2006/relationships/customXmlProps" Target="itemProps1578.xml"/></Relationships>
</file>

<file path=customXml/_rels/item1579.xml.rels><?xml version="1.0" encoding="UTF-8" standalone="yes"?>
<Relationships xmlns="http://schemas.openxmlformats.org/package/2006/relationships"><Relationship Id="rId1" Type="http://schemas.openxmlformats.org/officeDocument/2006/relationships/customXmlProps" Target="itemProps1579.xml"/></Relationships>
</file>

<file path=customXml/_rels/item158.xml.rels><?xml version="1.0" encoding="UTF-8" standalone="yes"?>
<Relationships xmlns="http://schemas.openxmlformats.org/package/2006/relationships"><Relationship Id="rId1" Type="http://schemas.openxmlformats.org/officeDocument/2006/relationships/customXmlProps" Target="itemProps158.xml"/></Relationships>
</file>

<file path=customXml/_rels/item1580.xml.rels><?xml version="1.0" encoding="UTF-8" standalone="yes"?>
<Relationships xmlns="http://schemas.openxmlformats.org/package/2006/relationships"><Relationship Id="rId1" Type="http://schemas.openxmlformats.org/officeDocument/2006/relationships/customXmlProps" Target="itemProps1580.xml"/></Relationships>
</file>

<file path=customXml/_rels/item1581.xml.rels><?xml version="1.0" encoding="UTF-8" standalone="yes"?>
<Relationships xmlns="http://schemas.openxmlformats.org/package/2006/relationships"><Relationship Id="rId1" Type="http://schemas.openxmlformats.org/officeDocument/2006/relationships/customXmlProps" Target="itemProps1581.xml"/></Relationships>
</file>

<file path=customXml/_rels/item1582.xml.rels><?xml version="1.0" encoding="UTF-8" standalone="yes"?>
<Relationships xmlns="http://schemas.openxmlformats.org/package/2006/relationships"><Relationship Id="rId1" Type="http://schemas.openxmlformats.org/officeDocument/2006/relationships/customXmlProps" Target="itemProps1582.xml"/></Relationships>
</file>

<file path=customXml/_rels/item1583.xml.rels><?xml version="1.0" encoding="UTF-8" standalone="yes"?>
<Relationships xmlns="http://schemas.openxmlformats.org/package/2006/relationships"><Relationship Id="rId1" Type="http://schemas.openxmlformats.org/officeDocument/2006/relationships/customXmlProps" Target="itemProps1583.xml"/></Relationships>
</file>

<file path=customXml/_rels/item1584.xml.rels><?xml version="1.0" encoding="UTF-8" standalone="yes"?>
<Relationships xmlns="http://schemas.openxmlformats.org/package/2006/relationships"><Relationship Id="rId1" Type="http://schemas.openxmlformats.org/officeDocument/2006/relationships/customXmlProps" Target="itemProps1584.xml"/></Relationships>
</file>

<file path=customXml/_rels/item1585.xml.rels><?xml version="1.0" encoding="UTF-8" standalone="yes"?>
<Relationships xmlns="http://schemas.openxmlformats.org/package/2006/relationships"><Relationship Id="rId1" Type="http://schemas.openxmlformats.org/officeDocument/2006/relationships/customXmlProps" Target="itemProps1585.xml"/></Relationships>
</file>

<file path=customXml/_rels/item1586.xml.rels><?xml version="1.0" encoding="UTF-8" standalone="yes"?>
<Relationships xmlns="http://schemas.openxmlformats.org/package/2006/relationships"><Relationship Id="rId1" Type="http://schemas.openxmlformats.org/officeDocument/2006/relationships/customXmlProps" Target="itemProps1586.xml"/></Relationships>
</file>

<file path=customXml/_rels/item1587.xml.rels><?xml version="1.0" encoding="UTF-8" standalone="yes"?>
<Relationships xmlns="http://schemas.openxmlformats.org/package/2006/relationships"><Relationship Id="rId1" Type="http://schemas.openxmlformats.org/officeDocument/2006/relationships/customXmlProps" Target="itemProps1587.xml"/></Relationships>
</file>

<file path=customXml/_rels/item1588.xml.rels><?xml version="1.0" encoding="UTF-8" standalone="yes"?>
<Relationships xmlns="http://schemas.openxmlformats.org/package/2006/relationships"><Relationship Id="rId1" Type="http://schemas.openxmlformats.org/officeDocument/2006/relationships/customXmlProps" Target="itemProps1588.xml"/></Relationships>
</file>

<file path=customXml/_rels/item1589.xml.rels><?xml version="1.0" encoding="UTF-8" standalone="yes"?>
<Relationships xmlns="http://schemas.openxmlformats.org/package/2006/relationships"><Relationship Id="rId1" Type="http://schemas.openxmlformats.org/officeDocument/2006/relationships/customXmlProps" Target="itemProps1589.xml"/></Relationships>
</file>

<file path=customXml/_rels/item159.xml.rels><?xml version="1.0" encoding="UTF-8" standalone="yes"?>
<Relationships xmlns="http://schemas.openxmlformats.org/package/2006/relationships"><Relationship Id="rId1" Type="http://schemas.openxmlformats.org/officeDocument/2006/relationships/customXmlProps" Target="itemProps159.xml"/></Relationships>
</file>

<file path=customXml/_rels/item1590.xml.rels><?xml version="1.0" encoding="UTF-8" standalone="yes"?>
<Relationships xmlns="http://schemas.openxmlformats.org/package/2006/relationships"><Relationship Id="rId1" Type="http://schemas.openxmlformats.org/officeDocument/2006/relationships/customXmlProps" Target="itemProps1590.xml"/></Relationships>
</file>

<file path=customXml/_rels/item1591.xml.rels><?xml version="1.0" encoding="UTF-8" standalone="yes"?>
<Relationships xmlns="http://schemas.openxmlformats.org/package/2006/relationships"><Relationship Id="rId1" Type="http://schemas.openxmlformats.org/officeDocument/2006/relationships/customXmlProps" Target="itemProps1591.xml"/></Relationships>
</file>

<file path=customXml/_rels/item1592.xml.rels><?xml version="1.0" encoding="UTF-8" standalone="yes"?>
<Relationships xmlns="http://schemas.openxmlformats.org/package/2006/relationships"><Relationship Id="rId1" Type="http://schemas.openxmlformats.org/officeDocument/2006/relationships/customXmlProps" Target="itemProps1592.xml"/></Relationships>
</file>

<file path=customXml/_rels/item1593.xml.rels><?xml version="1.0" encoding="UTF-8" standalone="yes"?>
<Relationships xmlns="http://schemas.openxmlformats.org/package/2006/relationships"><Relationship Id="rId1" Type="http://schemas.openxmlformats.org/officeDocument/2006/relationships/customXmlProps" Target="itemProps1593.xml"/></Relationships>
</file>

<file path=customXml/_rels/item1594.xml.rels><?xml version="1.0" encoding="UTF-8" standalone="yes"?>
<Relationships xmlns="http://schemas.openxmlformats.org/package/2006/relationships"><Relationship Id="rId1" Type="http://schemas.openxmlformats.org/officeDocument/2006/relationships/customXmlProps" Target="itemProps1594.xml"/></Relationships>
</file>

<file path=customXml/_rels/item1595.xml.rels><?xml version="1.0" encoding="UTF-8" standalone="yes"?>
<Relationships xmlns="http://schemas.openxmlformats.org/package/2006/relationships"><Relationship Id="rId1" Type="http://schemas.openxmlformats.org/officeDocument/2006/relationships/customXmlProps" Target="itemProps1595.xml"/></Relationships>
</file>

<file path=customXml/_rels/item1596.xml.rels><?xml version="1.0" encoding="UTF-8" standalone="yes"?>
<Relationships xmlns="http://schemas.openxmlformats.org/package/2006/relationships"><Relationship Id="rId1" Type="http://schemas.openxmlformats.org/officeDocument/2006/relationships/customXmlProps" Target="itemProps1596.xml"/></Relationships>
</file>

<file path=customXml/_rels/item1597.xml.rels><?xml version="1.0" encoding="UTF-8" standalone="yes"?>
<Relationships xmlns="http://schemas.openxmlformats.org/package/2006/relationships"><Relationship Id="rId1" Type="http://schemas.openxmlformats.org/officeDocument/2006/relationships/customXmlProps" Target="itemProps1597.xml"/></Relationships>
</file>

<file path=customXml/_rels/item1598.xml.rels><?xml version="1.0" encoding="UTF-8" standalone="yes"?>
<Relationships xmlns="http://schemas.openxmlformats.org/package/2006/relationships"><Relationship Id="rId1" Type="http://schemas.openxmlformats.org/officeDocument/2006/relationships/customXmlProps" Target="itemProps1598.xml"/></Relationships>
</file>

<file path=customXml/_rels/item1599.xml.rels><?xml version="1.0" encoding="UTF-8" standalone="yes"?>
<Relationships xmlns="http://schemas.openxmlformats.org/package/2006/relationships"><Relationship Id="rId1" Type="http://schemas.openxmlformats.org/officeDocument/2006/relationships/customXmlProps" Target="itemProps1599.xml"/></Relationships>
</file>

<file path=customXml/_rels/item16.xml.rels><?xml version="1.0" encoding="UTF-8" standalone="yes"?>
<Relationships xmlns="http://schemas.openxmlformats.org/package/2006/relationships"><Relationship Id="rId1" Type="http://schemas.openxmlformats.org/officeDocument/2006/relationships/customXmlProps" Target="itemProps16.xml"/></Relationships>
</file>

<file path=customXml/_rels/item160.xml.rels><?xml version="1.0" encoding="UTF-8" standalone="yes"?>
<Relationships xmlns="http://schemas.openxmlformats.org/package/2006/relationships"><Relationship Id="rId1" Type="http://schemas.openxmlformats.org/officeDocument/2006/relationships/customXmlProps" Target="itemProps160.xml"/></Relationships>
</file>

<file path=customXml/_rels/item1600.xml.rels><?xml version="1.0" encoding="UTF-8" standalone="yes"?>
<Relationships xmlns="http://schemas.openxmlformats.org/package/2006/relationships"><Relationship Id="rId1" Type="http://schemas.openxmlformats.org/officeDocument/2006/relationships/customXmlProps" Target="itemProps1600.xml"/></Relationships>
</file>

<file path=customXml/_rels/item1601.xml.rels><?xml version="1.0" encoding="UTF-8" standalone="yes"?>
<Relationships xmlns="http://schemas.openxmlformats.org/package/2006/relationships"><Relationship Id="rId1" Type="http://schemas.openxmlformats.org/officeDocument/2006/relationships/customXmlProps" Target="itemProps1601.xml"/></Relationships>
</file>

<file path=customXml/_rels/item1602.xml.rels><?xml version="1.0" encoding="UTF-8" standalone="yes"?>
<Relationships xmlns="http://schemas.openxmlformats.org/package/2006/relationships"><Relationship Id="rId1" Type="http://schemas.openxmlformats.org/officeDocument/2006/relationships/customXmlProps" Target="itemProps1602.xml"/></Relationships>
</file>

<file path=customXml/_rels/item1603.xml.rels><?xml version="1.0" encoding="UTF-8" standalone="yes"?>
<Relationships xmlns="http://schemas.openxmlformats.org/package/2006/relationships"><Relationship Id="rId1" Type="http://schemas.openxmlformats.org/officeDocument/2006/relationships/customXmlProps" Target="itemProps1603.xml"/></Relationships>
</file>

<file path=customXml/_rels/item1604.xml.rels><?xml version="1.0" encoding="UTF-8" standalone="yes"?>
<Relationships xmlns="http://schemas.openxmlformats.org/package/2006/relationships"><Relationship Id="rId1" Type="http://schemas.openxmlformats.org/officeDocument/2006/relationships/customXmlProps" Target="itemProps1604.xml"/></Relationships>
</file>

<file path=customXml/_rels/item1605.xml.rels><?xml version="1.0" encoding="UTF-8" standalone="yes"?>
<Relationships xmlns="http://schemas.openxmlformats.org/package/2006/relationships"><Relationship Id="rId1" Type="http://schemas.openxmlformats.org/officeDocument/2006/relationships/customXmlProps" Target="itemProps1605.xml"/></Relationships>
</file>

<file path=customXml/_rels/item1606.xml.rels><?xml version="1.0" encoding="UTF-8" standalone="yes"?>
<Relationships xmlns="http://schemas.openxmlformats.org/package/2006/relationships"><Relationship Id="rId1" Type="http://schemas.openxmlformats.org/officeDocument/2006/relationships/customXmlProps" Target="itemProps1606.xml"/></Relationships>
</file>

<file path=customXml/_rels/item1607.xml.rels><?xml version="1.0" encoding="UTF-8" standalone="yes"?>
<Relationships xmlns="http://schemas.openxmlformats.org/package/2006/relationships"><Relationship Id="rId1" Type="http://schemas.openxmlformats.org/officeDocument/2006/relationships/customXmlProps" Target="itemProps1607.xml"/></Relationships>
</file>

<file path=customXml/_rels/item1608.xml.rels><?xml version="1.0" encoding="UTF-8" standalone="yes"?>
<Relationships xmlns="http://schemas.openxmlformats.org/package/2006/relationships"><Relationship Id="rId1" Type="http://schemas.openxmlformats.org/officeDocument/2006/relationships/customXmlProps" Target="itemProps1608.xml"/></Relationships>
</file>

<file path=customXml/_rels/item1609.xml.rels><?xml version="1.0" encoding="UTF-8" standalone="yes"?>
<Relationships xmlns="http://schemas.openxmlformats.org/package/2006/relationships"><Relationship Id="rId1" Type="http://schemas.openxmlformats.org/officeDocument/2006/relationships/customXmlProps" Target="itemProps1609.xml"/></Relationships>
</file>

<file path=customXml/_rels/item161.xml.rels><?xml version="1.0" encoding="UTF-8" standalone="yes"?>
<Relationships xmlns="http://schemas.openxmlformats.org/package/2006/relationships"><Relationship Id="rId1" Type="http://schemas.openxmlformats.org/officeDocument/2006/relationships/customXmlProps" Target="itemProps161.xml"/></Relationships>
</file>

<file path=customXml/_rels/item1610.xml.rels><?xml version="1.0" encoding="UTF-8" standalone="yes"?>
<Relationships xmlns="http://schemas.openxmlformats.org/package/2006/relationships"><Relationship Id="rId1" Type="http://schemas.openxmlformats.org/officeDocument/2006/relationships/customXmlProps" Target="itemProps1610.xml"/></Relationships>
</file>

<file path=customXml/_rels/item1611.xml.rels><?xml version="1.0" encoding="UTF-8" standalone="yes"?>
<Relationships xmlns="http://schemas.openxmlformats.org/package/2006/relationships"><Relationship Id="rId1" Type="http://schemas.openxmlformats.org/officeDocument/2006/relationships/customXmlProps" Target="itemProps1611.xml"/></Relationships>
</file>

<file path=customXml/_rels/item1612.xml.rels><?xml version="1.0" encoding="UTF-8" standalone="yes"?>
<Relationships xmlns="http://schemas.openxmlformats.org/package/2006/relationships"><Relationship Id="rId1" Type="http://schemas.openxmlformats.org/officeDocument/2006/relationships/customXmlProps" Target="itemProps1612.xml"/></Relationships>
</file>

<file path=customXml/_rels/item1613.xml.rels><?xml version="1.0" encoding="UTF-8" standalone="yes"?>
<Relationships xmlns="http://schemas.openxmlformats.org/package/2006/relationships"><Relationship Id="rId1" Type="http://schemas.openxmlformats.org/officeDocument/2006/relationships/customXmlProps" Target="itemProps1613.xml"/></Relationships>
</file>

<file path=customXml/_rels/item1614.xml.rels><?xml version="1.0" encoding="UTF-8" standalone="yes"?>
<Relationships xmlns="http://schemas.openxmlformats.org/package/2006/relationships"><Relationship Id="rId1" Type="http://schemas.openxmlformats.org/officeDocument/2006/relationships/customXmlProps" Target="itemProps1614.xml"/></Relationships>
</file>

<file path=customXml/_rels/item1615.xml.rels><?xml version="1.0" encoding="UTF-8" standalone="yes"?>
<Relationships xmlns="http://schemas.openxmlformats.org/package/2006/relationships"><Relationship Id="rId1" Type="http://schemas.openxmlformats.org/officeDocument/2006/relationships/customXmlProps" Target="itemProps1615.xml"/></Relationships>
</file>

<file path=customXml/_rels/item1616.xml.rels><?xml version="1.0" encoding="UTF-8" standalone="yes"?>
<Relationships xmlns="http://schemas.openxmlformats.org/package/2006/relationships"><Relationship Id="rId1" Type="http://schemas.openxmlformats.org/officeDocument/2006/relationships/customXmlProps" Target="itemProps1616.xml"/></Relationships>
</file>

<file path=customXml/_rels/item1617.xml.rels><?xml version="1.0" encoding="UTF-8" standalone="yes"?>
<Relationships xmlns="http://schemas.openxmlformats.org/package/2006/relationships"><Relationship Id="rId1" Type="http://schemas.openxmlformats.org/officeDocument/2006/relationships/customXmlProps" Target="itemProps1617.xml"/></Relationships>
</file>

<file path=customXml/_rels/item1618.xml.rels><?xml version="1.0" encoding="UTF-8" standalone="yes"?>
<Relationships xmlns="http://schemas.openxmlformats.org/package/2006/relationships"><Relationship Id="rId1" Type="http://schemas.openxmlformats.org/officeDocument/2006/relationships/customXmlProps" Target="itemProps1618.xml"/></Relationships>
</file>

<file path=customXml/_rels/item1619.xml.rels><?xml version="1.0" encoding="UTF-8" standalone="yes"?>
<Relationships xmlns="http://schemas.openxmlformats.org/package/2006/relationships"><Relationship Id="rId1" Type="http://schemas.openxmlformats.org/officeDocument/2006/relationships/customXmlProps" Target="itemProps1619.xml"/></Relationships>
</file>

<file path=customXml/_rels/item162.xml.rels><?xml version="1.0" encoding="UTF-8" standalone="yes"?>
<Relationships xmlns="http://schemas.openxmlformats.org/package/2006/relationships"><Relationship Id="rId1" Type="http://schemas.openxmlformats.org/officeDocument/2006/relationships/customXmlProps" Target="itemProps162.xml"/></Relationships>
</file>

<file path=customXml/_rels/item1620.xml.rels><?xml version="1.0" encoding="UTF-8" standalone="yes"?>
<Relationships xmlns="http://schemas.openxmlformats.org/package/2006/relationships"><Relationship Id="rId1" Type="http://schemas.openxmlformats.org/officeDocument/2006/relationships/customXmlProps" Target="itemProps1620.xml"/></Relationships>
</file>

<file path=customXml/_rels/item1621.xml.rels><?xml version="1.0" encoding="UTF-8" standalone="yes"?>
<Relationships xmlns="http://schemas.openxmlformats.org/package/2006/relationships"><Relationship Id="rId1" Type="http://schemas.openxmlformats.org/officeDocument/2006/relationships/customXmlProps" Target="itemProps1621.xml"/></Relationships>
</file>

<file path=customXml/_rels/item1622.xml.rels><?xml version="1.0" encoding="UTF-8" standalone="yes"?>
<Relationships xmlns="http://schemas.openxmlformats.org/package/2006/relationships"><Relationship Id="rId1" Type="http://schemas.openxmlformats.org/officeDocument/2006/relationships/customXmlProps" Target="itemProps1622.xml"/></Relationships>
</file>

<file path=customXml/_rels/item1623.xml.rels><?xml version="1.0" encoding="UTF-8" standalone="yes"?>
<Relationships xmlns="http://schemas.openxmlformats.org/package/2006/relationships"><Relationship Id="rId1" Type="http://schemas.openxmlformats.org/officeDocument/2006/relationships/customXmlProps" Target="itemProps1623.xml"/></Relationships>
</file>

<file path=customXml/_rels/item1624.xml.rels><?xml version="1.0" encoding="UTF-8" standalone="yes"?>
<Relationships xmlns="http://schemas.openxmlformats.org/package/2006/relationships"><Relationship Id="rId1" Type="http://schemas.openxmlformats.org/officeDocument/2006/relationships/customXmlProps" Target="itemProps1624.xml"/></Relationships>
</file>

<file path=customXml/_rels/item1625.xml.rels><?xml version="1.0" encoding="UTF-8" standalone="yes"?>
<Relationships xmlns="http://schemas.openxmlformats.org/package/2006/relationships"><Relationship Id="rId1" Type="http://schemas.openxmlformats.org/officeDocument/2006/relationships/customXmlProps" Target="itemProps1625.xml"/></Relationships>
</file>

<file path=customXml/_rels/item1626.xml.rels><?xml version="1.0" encoding="UTF-8" standalone="yes"?>
<Relationships xmlns="http://schemas.openxmlformats.org/package/2006/relationships"><Relationship Id="rId1" Type="http://schemas.openxmlformats.org/officeDocument/2006/relationships/customXmlProps" Target="itemProps1626.xml"/></Relationships>
</file>

<file path=customXml/_rels/item1627.xml.rels><?xml version="1.0" encoding="UTF-8" standalone="yes"?>
<Relationships xmlns="http://schemas.openxmlformats.org/package/2006/relationships"><Relationship Id="rId1" Type="http://schemas.openxmlformats.org/officeDocument/2006/relationships/customXmlProps" Target="itemProps1627.xml"/></Relationships>
</file>

<file path=customXml/_rels/item1628.xml.rels><?xml version="1.0" encoding="UTF-8" standalone="yes"?>
<Relationships xmlns="http://schemas.openxmlformats.org/package/2006/relationships"><Relationship Id="rId1" Type="http://schemas.openxmlformats.org/officeDocument/2006/relationships/customXmlProps" Target="itemProps1628.xml"/></Relationships>
</file>

<file path=customXml/_rels/item1629.xml.rels><?xml version="1.0" encoding="UTF-8" standalone="yes"?>
<Relationships xmlns="http://schemas.openxmlformats.org/package/2006/relationships"><Relationship Id="rId1" Type="http://schemas.openxmlformats.org/officeDocument/2006/relationships/customXmlProps" Target="itemProps1629.xml"/></Relationships>
</file>

<file path=customXml/_rels/item163.xml.rels><?xml version="1.0" encoding="UTF-8" standalone="yes"?>
<Relationships xmlns="http://schemas.openxmlformats.org/package/2006/relationships"><Relationship Id="rId1" Type="http://schemas.openxmlformats.org/officeDocument/2006/relationships/customXmlProps" Target="itemProps163.xml"/></Relationships>
</file>

<file path=customXml/_rels/item1630.xml.rels><?xml version="1.0" encoding="UTF-8" standalone="yes"?>
<Relationships xmlns="http://schemas.openxmlformats.org/package/2006/relationships"><Relationship Id="rId1" Type="http://schemas.openxmlformats.org/officeDocument/2006/relationships/customXmlProps" Target="itemProps1630.xml"/></Relationships>
</file>

<file path=customXml/_rels/item1631.xml.rels><?xml version="1.0" encoding="UTF-8" standalone="yes"?>
<Relationships xmlns="http://schemas.openxmlformats.org/package/2006/relationships"><Relationship Id="rId1" Type="http://schemas.openxmlformats.org/officeDocument/2006/relationships/customXmlProps" Target="itemProps1631.xml"/></Relationships>
</file>

<file path=customXml/_rels/item1632.xml.rels><?xml version="1.0" encoding="UTF-8" standalone="yes"?>
<Relationships xmlns="http://schemas.openxmlformats.org/package/2006/relationships"><Relationship Id="rId1" Type="http://schemas.openxmlformats.org/officeDocument/2006/relationships/customXmlProps" Target="itemProps1632.xml"/></Relationships>
</file>

<file path=customXml/_rels/item1633.xml.rels><?xml version="1.0" encoding="UTF-8" standalone="yes"?>
<Relationships xmlns="http://schemas.openxmlformats.org/package/2006/relationships"><Relationship Id="rId1" Type="http://schemas.openxmlformats.org/officeDocument/2006/relationships/customXmlProps" Target="itemProps1633.xml"/></Relationships>
</file>

<file path=customXml/_rels/item1634.xml.rels><?xml version="1.0" encoding="UTF-8" standalone="yes"?>
<Relationships xmlns="http://schemas.openxmlformats.org/package/2006/relationships"><Relationship Id="rId1" Type="http://schemas.openxmlformats.org/officeDocument/2006/relationships/customXmlProps" Target="itemProps1634.xml"/></Relationships>
</file>

<file path=customXml/_rels/item1635.xml.rels><?xml version="1.0" encoding="UTF-8" standalone="yes"?>
<Relationships xmlns="http://schemas.openxmlformats.org/package/2006/relationships"><Relationship Id="rId1" Type="http://schemas.openxmlformats.org/officeDocument/2006/relationships/customXmlProps" Target="itemProps1635.xml"/></Relationships>
</file>

<file path=customXml/_rels/item1636.xml.rels><?xml version="1.0" encoding="UTF-8" standalone="yes"?>
<Relationships xmlns="http://schemas.openxmlformats.org/package/2006/relationships"><Relationship Id="rId1" Type="http://schemas.openxmlformats.org/officeDocument/2006/relationships/customXmlProps" Target="itemProps1636.xml"/></Relationships>
</file>

<file path=customXml/_rels/item1637.xml.rels><?xml version="1.0" encoding="UTF-8" standalone="yes"?>
<Relationships xmlns="http://schemas.openxmlformats.org/package/2006/relationships"><Relationship Id="rId1" Type="http://schemas.openxmlformats.org/officeDocument/2006/relationships/customXmlProps" Target="itemProps1637.xml"/></Relationships>
</file>

<file path=customXml/_rels/item1638.xml.rels><?xml version="1.0" encoding="UTF-8" standalone="yes"?>
<Relationships xmlns="http://schemas.openxmlformats.org/package/2006/relationships"><Relationship Id="rId1" Type="http://schemas.openxmlformats.org/officeDocument/2006/relationships/customXmlProps" Target="itemProps1638.xml"/></Relationships>
</file>

<file path=customXml/_rels/item1639.xml.rels><?xml version="1.0" encoding="UTF-8" standalone="yes"?>
<Relationships xmlns="http://schemas.openxmlformats.org/package/2006/relationships"><Relationship Id="rId1" Type="http://schemas.openxmlformats.org/officeDocument/2006/relationships/customXmlProps" Target="itemProps1639.xml"/></Relationships>
</file>

<file path=customXml/_rels/item164.xml.rels><?xml version="1.0" encoding="UTF-8" standalone="yes"?>
<Relationships xmlns="http://schemas.openxmlformats.org/package/2006/relationships"><Relationship Id="rId1" Type="http://schemas.openxmlformats.org/officeDocument/2006/relationships/customXmlProps" Target="itemProps164.xml"/></Relationships>
</file>

<file path=customXml/_rels/item1640.xml.rels><?xml version="1.0" encoding="UTF-8" standalone="yes"?>
<Relationships xmlns="http://schemas.openxmlformats.org/package/2006/relationships"><Relationship Id="rId1" Type="http://schemas.openxmlformats.org/officeDocument/2006/relationships/customXmlProps" Target="itemProps1640.xml"/></Relationships>
</file>

<file path=customXml/_rels/item1641.xml.rels><?xml version="1.0" encoding="UTF-8" standalone="yes"?>
<Relationships xmlns="http://schemas.openxmlformats.org/package/2006/relationships"><Relationship Id="rId1" Type="http://schemas.openxmlformats.org/officeDocument/2006/relationships/customXmlProps" Target="itemProps1641.xml"/></Relationships>
</file>

<file path=customXml/_rels/item1642.xml.rels><?xml version="1.0" encoding="UTF-8" standalone="yes"?>
<Relationships xmlns="http://schemas.openxmlformats.org/package/2006/relationships"><Relationship Id="rId1" Type="http://schemas.openxmlformats.org/officeDocument/2006/relationships/customXmlProps" Target="itemProps1642.xml"/></Relationships>
</file>

<file path=customXml/_rels/item1643.xml.rels><?xml version="1.0" encoding="UTF-8" standalone="yes"?>
<Relationships xmlns="http://schemas.openxmlformats.org/package/2006/relationships"><Relationship Id="rId1" Type="http://schemas.openxmlformats.org/officeDocument/2006/relationships/customXmlProps" Target="itemProps1643.xml"/></Relationships>
</file>

<file path=customXml/_rels/item1644.xml.rels><?xml version="1.0" encoding="UTF-8" standalone="yes"?>
<Relationships xmlns="http://schemas.openxmlformats.org/package/2006/relationships"><Relationship Id="rId1" Type="http://schemas.openxmlformats.org/officeDocument/2006/relationships/customXmlProps" Target="itemProps1644.xml"/></Relationships>
</file>

<file path=customXml/_rels/item1645.xml.rels><?xml version="1.0" encoding="UTF-8" standalone="yes"?>
<Relationships xmlns="http://schemas.openxmlformats.org/package/2006/relationships"><Relationship Id="rId1" Type="http://schemas.openxmlformats.org/officeDocument/2006/relationships/customXmlProps" Target="itemProps1645.xml"/></Relationships>
</file>

<file path=customXml/_rels/item1646.xml.rels><?xml version="1.0" encoding="UTF-8" standalone="yes"?>
<Relationships xmlns="http://schemas.openxmlformats.org/package/2006/relationships"><Relationship Id="rId1" Type="http://schemas.openxmlformats.org/officeDocument/2006/relationships/customXmlProps" Target="itemProps1646.xml"/></Relationships>
</file>

<file path=customXml/_rels/item1647.xml.rels><?xml version="1.0" encoding="UTF-8" standalone="yes"?>
<Relationships xmlns="http://schemas.openxmlformats.org/package/2006/relationships"><Relationship Id="rId1" Type="http://schemas.openxmlformats.org/officeDocument/2006/relationships/customXmlProps" Target="itemProps1647.xml"/></Relationships>
</file>

<file path=customXml/_rels/item1648.xml.rels><?xml version="1.0" encoding="UTF-8" standalone="yes"?>
<Relationships xmlns="http://schemas.openxmlformats.org/package/2006/relationships"><Relationship Id="rId1" Type="http://schemas.openxmlformats.org/officeDocument/2006/relationships/customXmlProps" Target="itemProps1648.xml"/></Relationships>
</file>

<file path=customXml/_rels/item1649.xml.rels><?xml version="1.0" encoding="UTF-8" standalone="yes"?>
<Relationships xmlns="http://schemas.openxmlformats.org/package/2006/relationships"><Relationship Id="rId1" Type="http://schemas.openxmlformats.org/officeDocument/2006/relationships/customXmlProps" Target="itemProps1649.xml"/></Relationships>
</file>

<file path=customXml/_rels/item165.xml.rels><?xml version="1.0" encoding="UTF-8" standalone="yes"?>
<Relationships xmlns="http://schemas.openxmlformats.org/package/2006/relationships"><Relationship Id="rId1" Type="http://schemas.openxmlformats.org/officeDocument/2006/relationships/customXmlProps" Target="itemProps165.xml"/></Relationships>
</file>

<file path=customXml/_rels/item1650.xml.rels><?xml version="1.0" encoding="UTF-8" standalone="yes"?>
<Relationships xmlns="http://schemas.openxmlformats.org/package/2006/relationships"><Relationship Id="rId1" Type="http://schemas.openxmlformats.org/officeDocument/2006/relationships/customXmlProps" Target="itemProps1650.xml"/></Relationships>
</file>

<file path=customXml/_rels/item1651.xml.rels><?xml version="1.0" encoding="UTF-8" standalone="yes"?>
<Relationships xmlns="http://schemas.openxmlformats.org/package/2006/relationships"><Relationship Id="rId1" Type="http://schemas.openxmlformats.org/officeDocument/2006/relationships/customXmlProps" Target="itemProps1651.xml"/></Relationships>
</file>

<file path=customXml/_rels/item1652.xml.rels><?xml version="1.0" encoding="UTF-8" standalone="yes"?>
<Relationships xmlns="http://schemas.openxmlformats.org/package/2006/relationships"><Relationship Id="rId1" Type="http://schemas.openxmlformats.org/officeDocument/2006/relationships/customXmlProps" Target="itemProps1652.xml"/></Relationships>
</file>

<file path=customXml/_rels/item1653.xml.rels><?xml version="1.0" encoding="UTF-8" standalone="yes"?>
<Relationships xmlns="http://schemas.openxmlformats.org/package/2006/relationships"><Relationship Id="rId1" Type="http://schemas.openxmlformats.org/officeDocument/2006/relationships/customXmlProps" Target="itemProps1653.xml"/></Relationships>
</file>

<file path=customXml/_rels/item1654.xml.rels><?xml version="1.0" encoding="UTF-8" standalone="yes"?>
<Relationships xmlns="http://schemas.openxmlformats.org/package/2006/relationships"><Relationship Id="rId1" Type="http://schemas.openxmlformats.org/officeDocument/2006/relationships/customXmlProps" Target="itemProps1654.xml"/></Relationships>
</file>

<file path=customXml/_rels/item1655.xml.rels><?xml version="1.0" encoding="UTF-8" standalone="yes"?>
<Relationships xmlns="http://schemas.openxmlformats.org/package/2006/relationships"><Relationship Id="rId1" Type="http://schemas.openxmlformats.org/officeDocument/2006/relationships/customXmlProps" Target="itemProps1655.xml"/></Relationships>
</file>

<file path=customXml/_rels/item1656.xml.rels><?xml version="1.0" encoding="UTF-8" standalone="yes"?>
<Relationships xmlns="http://schemas.openxmlformats.org/package/2006/relationships"><Relationship Id="rId1" Type="http://schemas.openxmlformats.org/officeDocument/2006/relationships/customXmlProps" Target="itemProps1656.xml"/></Relationships>
</file>

<file path=customXml/_rels/item1657.xml.rels><?xml version="1.0" encoding="UTF-8" standalone="yes"?>
<Relationships xmlns="http://schemas.openxmlformats.org/package/2006/relationships"><Relationship Id="rId1" Type="http://schemas.openxmlformats.org/officeDocument/2006/relationships/customXmlProps" Target="itemProps1657.xml"/></Relationships>
</file>

<file path=customXml/_rels/item1658.xml.rels><?xml version="1.0" encoding="UTF-8" standalone="yes"?>
<Relationships xmlns="http://schemas.openxmlformats.org/package/2006/relationships"><Relationship Id="rId1" Type="http://schemas.openxmlformats.org/officeDocument/2006/relationships/customXmlProps" Target="itemProps1658.xml"/></Relationships>
</file>

<file path=customXml/_rels/item1659.xml.rels><?xml version="1.0" encoding="UTF-8" standalone="yes"?>
<Relationships xmlns="http://schemas.openxmlformats.org/package/2006/relationships"><Relationship Id="rId1" Type="http://schemas.openxmlformats.org/officeDocument/2006/relationships/customXmlProps" Target="itemProps1659.xml"/></Relationships>
</file>

<file path=customXml/_rels/item166.xml.rels><?xml version="1.0" encoding="UTF-8" standalone="yes"?>
<Relationships xmlns="http://schemas.openxmlformats.org/package/2006/relationships"><Relationship Id="rId1" Type="http://schemas.openxmlformats.org/officeDocument/2006/relationships/customXmlProps" Target="itemProps166.xml"/></Relationships>
</file>

<file path=customXml/_rels/item1660.xml.rels><?xml version="1.0" encoding="UTF-8" standalone="yes"?>
<Relationships xmlns="http://schemas.openxmlformats.org/package/2006/relationships"><Relationship Id="rId1" Type="http://schemas.openxmlformats.org/officeDocument/2006/relationships/customXmlProps" Target="itemProps1660.xml"/></Relationships>
</file>

<file path=customXml/_rels/item1661.xml.rels><?xml version="1.0" encoding="UTF-8" standalone="yes"?>
<Relationships xmlns="http://schemas.openxmlformats.org/package/2006/relationships"><Relationship Id="rId1" Type="http://schemas.openxmlformats.org/officeDocument/2006/relationships/customXmlProps" Target="itemProps1661.xml"/></Relationships>
</file>

<file path=customXml/_rels/item1662.xml.rels><?xml version="1.0" encoding="UTF-8" standalone="yes"?>
<Relationships xmlns="http://schemas.openxmlformats.org/package/2006/relationships"><Relationship Id="rId1" Type="http://schemas.openxmlformats.org/officeDocument/2006/relationships/customXmlProps" Target="itemProps1662.xml"/></Relationships>
</file>

<file path=customXml/_rels/item1663.xml.rels><?xml version="1.0" encoding="UTF-8" standalone="yes"?>
<Relationships xmlns="http://schemas.openxmlformats.org/package/2006/relationships"><Relationship Id="rId1" Type="http://schemas.openxmlformats.org/officeDocument/2006/relationships/customXmlProps" Target="itemProps1663.xml"/></Relationships>
</file>

<file path=customXml/_rels/item1664.xml.rels><?xml version="1.0" encoding="UTF-8" standalone="yes"?>
<Relationships xmlns="http://schemas.openxmlformats.org/package/2006/relationships"><Relationship Id="rId1" Type="http://schemas.openxmlformats.org/officeDocument/2006/relationships/customXmlProps" Target="itemProps1664.xml"/></Relationships>
</file>

<file path=customXml/_rels/item1665.xml.rels><?xml version="1.0" encoding="UTF-8" standalone="yes"?>
<Relationships xmlns="http://schemas.openxmlformats.org/package/2006/relationships"><Relationship Id="rId1" Type="http://schemas.openxmlformats.org/officeDocument/2006/relationships/customXmlProps" Target="itemProps1665.xml"/></Relationships>
</file>

<file path=customXml/_rels/item1666.xml.rels><?xml version="1.0" encoding="UTF-8" standalone="yes"?>
<Relationships xmlns="http://schemas.openxmlformats.org/package/2006/relationships"><Relationship Id="rId1" Type="http://schemas.openxmlformats.org/officeDocument/2006/relationships/customXmlProps" Target="itemProps1666.xml"/></Relationships>
</file>

<file path=customXml/_rels/item1667.xml.rels><?xml version="1.0" encoding="UTF-8" standalone="yes"?>
<Relationships xmlns="http://schemas.openxmlformats.org/package/2006/relationships"><Relationship Id="rId1" Type="http://schemas.openxmlformats.org/officeDocument/2006/relationships/customXmlProps" Target="itemProps1667.xml"/></Relationships>
</file>

<file path=customXml/_rels/item1668.xml.rels><?xml version="1.0" encoding="UTF-8" standalone="yes"?>
<Relationships xmlns="http://schemas.openxmlformats.org/package/2006/relationships"><Relationship Id="rId1" Type="http://schemas.openxmlformats.org/officeDocument/2006/relationships/customXmlProps" Target="itemProps1668.xml"/></Relationships>
</file>

<file path=customXml/_rels/item1669.xml.rels><?xml version="1.0" encoding="UTF-8" standalone="yes"?>
<Relationships xmlns="http://schemas.openxmlformats.org/package/2006/relationships"><Relationship Id="rId1" Type="http://schemas.openxmlformats.org/officeDocument/2006/relationships/customXmlProps" Target="itemProps1669.xml"/></Relationships>
</file>

<file path=customXml/_rels/item167.xml.rels><?xml version="1.0" encoding="UTF-8" standalone="yes"?>
<Relationships xmlns="http://schemas.openxmlformats.org/package/2006/relationships"><Relationship Id="rId1" Type="http://schemas.openxmlformats.org/officeDocument/2006/relationships/customXmlProps" Target="itemProps167.xml"/></Relationships>
</file>

<file path=customXml/_rels/item1670.xml.rels><?xml version="1.0" encoding="UTF-8" standalone="yes"?>
<Relationships xmlns="http://schemas.openxmlformats.org/package/2006/relationships"><Relationship Id="rId1" Type="http://schemas.openxmlformats.org/officeDocument/2006/relationships/customXmlProps" Target="itemProps1670.xml"/></Relationships>
</file>

<file path=customXml/_rels/item1671.xml.rels><?xml version="1.0" encoding="UTF-8" standalone="yes"?>
<Relationships xmlns="http://schemas.openxmlformats.org/package/2006/relationships"><Relationship Id="rId1" Type="http://schemas.openxmlformats.org/officeDocument/2006/relationships/customXmlProps" Target="itemProps1671.xml"/></Relationships>
</file>

<file path=customXml/_rels/item1672.xml.rels><?xml version="1.0" encoding="UTF-8" standalone="yes"?>
<Relationships xmlns="http://schemas.openxmlformats.org/package/2006/relationships"><Relationship Id="rId1" Type="http://schemas.openxmlformats.org/officeDocument/2006/relationships/customXmlProps" Target="itemProps1672.xml"/></Relationships>
</file>

<file path=customXml/_rels/item1673.xml.rels><?xml version="1.0" encoding="UTF-8" standalone="yes"?>
<Relationships xmlns="http://schemas.openxmlformats.org/package/2006/relationships"><Relationship Id="rId1" Type="http://schemas.openxmlformats.org/officeDocument/2006/relationships/customXmlProps" Target="itemProps1673.xml"/></Relationships>
</file>

<file path=customXml/_rels/item1674.xml.rels><?xml version="1.0" encoding="UTF-8" standalone="yes"?>
<Relationships xmlns="http://schemas.openxmlformats.org/package/2006/relationships"><Relationship Id="rId1" Type="http://schemas.openxmlformats.org/officeDocument/2006/relationships/customXmlProps" Target="itemProps1674.xml"/></Relationships>
</file>

<file path=customXml/_rels/item1675.xml.rels><?xml version="1.0" encoding="UTF-8" standalone="yes"?>
<Relationships xmlns="http://schemas.openxmlformats.org/package/2006/relationships"><Relationship Id="rId1" Type="http://schemas.openxmlformats.org/officeDocument/2006/relationships/customXmlProps" Target="itemProps1675.xml"/></Relationships>
</file>

<file path=customXml/_rels/item1676.xml.rels><?xml version="1.0" encoding="UTF-8" standalone="yes"?>
<Relationships xmlns="http://schemas.openxmlformats.org/package/2006/relationships"><Relationship Id="rId1" Type="http://schemas.openxmlformats.org/officeDocument/2006/relationships/customXmlProps" Target="itemProps1676.xml"/></Relationships>
</file>

<file path=customXml/_rels/item1677.xml.rels><?xml version="1.0" encoding="UTF-8" standalone="yes"?>
<Relationships xmlns="http://schemas.openxmlformats.org/package/2006/relationships"><Relationship Id="rId1" Type="http://schemas.openxmlformats.org/officeDocument/2006/relationships/customXmlProps" Target="itemProps1677.xml"/></Relationships>
</file>

<file path=customXml/_rels/item1678.xml.rels><?xml version="1.0" encoding="UTF-8" standalone="yes"?>
<Relationships xmlns="http://schemas.openxmlformats.org/package/2006/relationships"><Relationship Id="rId1" Type="http://schemas.openxmlformats.org/officeDocument/2006/relationships/customXmlProps" Target="itemProps1678.xml"/></Relationships>
</file>

<file path=customXml/_rels/item1679.xml.rels><?xml version="1.0" encoding="UTF-8" standalone="yes"?>
<Relationships xmlns="http://schemas.openxmlformats.org/package/2006/relationships"><Relationship Id="rId1" Type="http://schemas.openxmlformats.org/officeDocument/2006/relationships/customXmlProps" Target="itemProps1679.xml"/></Relationships>
</file>

<file path=customXml/_rels/item168.xml.rels><?xml version="1.0" encoding="UTF-8" standalone="yes"?>
<Relationships xmlns="http://schemas.openxmlformats.org/package/2006/relationships"><Relationship Id="rId1" Type="http://schemas.openxmlformats.org/officeDocument/2006/relationships/customXmlProps" Target="itemProps168.xml"/></Relationships>
</file>

<file path=customXml/_rels/item1680.xml.rels><?xml version="1.0" encoding="UTF-8" standalone="yes"?>
<Relationships xmlns="http://schemas.openxmlformats.org/package/2006/relationships"><Relationship Id="rId1" Type="http://schemas.openxmlformats.org/officeDocument/2006/relationships/customXmlProps" Target="itemProps1680.xml"/></Relationships>
</file>

<file path=customXml/_rels/item1681.xml.rels><?xml version="1.0" encoding="UTF-8" standalone="yes"?>
<Relationships xmlns="http://schemas.openxmlformats.org/package/2006/relationships"><Relationship Id="rId1" Type="http://schemas.openxmlformats.org/officeDocument/2006/relationships/customXmlProps" Target="itemProps1681.xml"/></Relationships>
</file>

<file path=customXml/_rels/item1682.xml.rels><?xml version="1.0" encoding="UTF-8" standalone="yes"?>
<Relationships xmlns="http://schemas.openxmlformats.org/package/2006/relationships"><Relationship Id="rId1" Type="http://schemas.openxmlformats.org/officeDocument/2006/relationships/customXmlProps" Target="itemProps1682.xml"/></Relationships>
</file>

<file path=customXml/_rels/item1683.xml.rels><?xml version="1.0" encoding="UTF-8" standalone="yes"?>
<Relationships xmlns="http://schemas.openxmlformats.org/package/2006/relationships"><Relationship Id="rId1" Type="http://schemas.openxmlformats.org/officeDocument/2006/relationships/customXmlProps" Target="itemProps1683.xml"/></Relationships>
</file>

<file path=customXml/_rels/item1684.xml.rels><?xml version="1.0" encoding="UTF-8" standalone="yes"?>
<Relationships xmlns="http://schemas.openxmlformats.org/package/2006/relationships"><Relationship Id="rId1" Type="http://schemas.openxmlformats.org/officeDocument/2006/relationships/customXmlProps" Target="itemProps1684.xml"/></Relationships>
</file>

<file path=customXml/_rels/item1685.xml.rels><?xml version="1.0" encoding="UTF-8" standalone="yes"?>
<Relationships xmlns="http://schemas.openxmlformats.org/package/2006/relationships"><Relationship Id="rId1" Type="http://schemas.openxmlformats.org/officeDocument/2006/relationships/customXmlProps" Target="itemProps1685.xml"/></Relationships>
</file>

<file path=customXml/_rels/item1686.xml.rels><?xml version="1.0" encoding="UTF-8" standalone="yes"?>
<Relationships xmlns="http://schemas.openxmlformats.org/package/2006/relationships"><Relationship Id="rId1" Type="http://schemas.openxmlformats.org/officeDocument/2006/relationships/customXmlProps" Target="itemProps1686.xml"/></Relationships>
</file>

<file path=customXml/_rels/item1687.xml.rels><?xml version="1.0" encoding="UTF-8" standalone="yes"?>
<Relationships xmlns="http://schemas.openxmlformats.org/package/2006/relationships"><Relationship Id="rId1" Type="http://schemas.openxmlformats.org/officeDocument/2006/relationships/customXmlProps" Target="itemProps1687.xml"/></Relationships>
</file>

<file path=customXml/_rels/item1688.xml.rels><?xml version="1.0" encoding="UTF-8" standalone="yes"?>
<Relationships xmlns="http://schemas.openxmlformats.org/package/2006/relationships"><Relationship Id="rId1" Type="http://schemas.openxmlformats.org/officeDocument/2006/relationships/customXmlProps" Target="itemProps1688.xml"/></Relationships>
</file>

<file path=customXml/_rels/item1689.xml.rels><?xml version="1.0" encoding="UTF-8" standalone="yes"?>
<Relationships xmlns="http://schemas.openxmlformats.org/package/2006/relationships"><Relationship Id="rId1" Type="http://schemas.openxmlformats.org/officeDocument/2006/relationships/customXmlProps" Target="itemProps1689.xml"/></Relationships>
</file>

<file path=customXml/_rels/item169.xml.rels><?xml version="1.0" encoding="UTF-8" standalone="yes"?>
<Relationships xmlns="http://schemas.openxmlformats.org/package/2006/relationships"><Relationship Id="rId1" Type="http://schemas.openxmlformats.org/officeDocument/2006/relationships/customXmlProps" Target="itemProps169.xml"/></Relationships>
</file>

<file path=customXml/_rels/item1690.xml.rels><?xml version="1.0" encoding="UTF-8" standalone="yes"?>
<Relationships xmlns="http://schemas.openxmlformats.org/package/2006/relationships"><Relationship Id="rId1" Type="http://schemas.openxmlformats.org/officeDocument/2006/relationships/customXmlProps" Target="itemProps1690.xml"/></Relationships>
</file>

<file path=customXml/_rels/item1691.xml.rels><?xml version="1.0" encoding="UTF-8" standalone="yes"?>
<Relationships xmlns="http://schemas.openxmlformats.org/package/2006/relationships"><Relationship Id="rId1" Type="http://schemas.openxmlformats.org/officeDocument/2006/relationships/customXmlProps" Target="itemProps1691.xml"/></Relationships>
</file>

<file path=customXml/_rels/item1692.xml.rels><?xml version="1.0" encoding="UTF-8" standalone="yes"?>
<Relationships xmlns="http://schemas.openxmlformats.org/package/2006/relationships"><Relationship Id="rId1" Type="http://schemas.openxmlformats.org/officeDocument/2006/relationships/customXmlProps" Target="itemProps1692.xml"/></Relationships>
</file>

<file path=customXml/_rels/item1693.xml.rels><?xml version="1.0" encoding="UTF-8" standalone="yes"?>
<Relationships xmlns="http://schemas.openxmlformats.org/package/2006/relationships"><Relationship Id="rId1" Type="http://schemas.openxmlformats.org/officeDocument/2006/relationships/customXmlProps" Target="itemProps1693.xml"/></Relationships>
</file>

<file path=customXml/_rels/item1694.xml.rels><?xml version="1.0" encoding="UTF-8" standalone="yes"?>
<Relationships xmlns="http://schemas.openxmlformats.org/package/2006/relationships"><Relationship Id="rId1" Type="http://schemas.openxmlformats.org/officeDocument/2006/relationships/customXmlProps" Target="itemProps1694.xml"/></Relationships>
</file>

<file path=customXml/_rels/item1695.xml.rels><?xml version="1.0" encoding="UTF-8" standalone="yes"?>
<Relationships xmlns="http://schemas.openxmlformats.org/package/2006/relationships"><Relationship Id="rId1" Type="http://schemas.openxmlformats.org/officeDocument/2006/relationships/customXmlProps" Target="itemProps1695.xml"/></Relationships>
</file>

<file path=customXml/_rels/item1696.xml.rels><?xml version="1.0" encoding="UTF-8" standalone="yes"?>
<Relationships xmlns="http://schemas.openxmlformats.org/package/2006/relationships"><Relationship Id="rId1" Type="http://schemas.openxmlformats.org/officeDocument/2006/relationships/customXmlProps" Target="itemProps1696.xml"/></Relationships>
</file>

<file path=customXml/_rels/item1697.xml.rels><?xml version="1.0" encoding="UTF-8" standalone="yes"?>
<Relationships xmlns="http://schemas.openxmlformats.org/package/2006/relationships"><Relationship Id="rId1" Type="http://schemas.openxmlformats.org/officeDocument/2006/relationships/customXmlProps" Target="itemProps1697.xml"/></Relationships>
</file>

<file path=customXml/_rels/item1698.xml.rels><?xml version="1.0" encoding="UTF-8" standalone="yes"?>
<Relationships xmlns="http://schemas.openxmlformats.org/package/2006/relationships"><Relationship Id="rId1" Type="http://schemas.openxmlformats.org/officeDocument/2006/relationships/customXmlProps" Target="itemProps1698.xml"/></Relationships>
</file>

<file path=customXml/_rels/item1699.xml.rels><?xml version="1.0" encoding="UTF-8" standalone="yes"?>
<Relationships xmlns="http://schemas.openxmlformats.org/package/2006/relationships"><Relationship Id="rId1" Type="http://schemas.openxmlformats.org/officeDocument/2006/relationships/customXmlProps" Target="itemProps1699.xml"/></Relationships>
</file>

<file path=customXml/_rels/item17.xml.rels><?xml version="1.0" encoding="UTF-8" standalone="yes"?>
<Relationships xmlns="http://schemas.openxmlformats.org/package/2006/relationships"><Relationship Id="rId1" Type="http://schemas.openxmlformats.org/officeDocument/2006/relationships/customXmlProps" Target="itemProps17.xml"/></Relationships>
</file>

<file path=customXml/_rels/item170.xml.rels><?xml version="1.0" encoding="UTF-8" standalone="yes"?>
<Relationships xmlns="http://schemas.openxmlformats.org/package/2006/relationships"><Relationship Id="rId1" Type="http://schemas.openxmlformats.org/officeDocument/2006/relationships/customXmlProps" Target="itemProps170.xml"/></Relationships>
</file>

<file path=customXml/_rels/item1700.xml.rels><?xml version="1.0" encoding="UTF-8" standalone="yes"?>
<Relationships xmlns="http://schemas.openxmlformats.org/package/2006/relationships"><Relationship Id="rId1" Type="http://schemas.openxmlformats.org/officeDocument/2006/relationships/customXmlProps" Target="itemProps1700.xml"/></Relationships>
</file>

<file path=customXml/_rels/item1701.xml.rels><?xml version="1.0" encoding="UTF-8" standalone="yes"?>
<Relationships xmlns="http://schemas.openxmlformats.org/package/2006/relationships"><Relationship Id="rId1" Type="http://schemas.openxmlformats.org/officeDocument/2006/relationships/customXmlProps" Target="itemProps1701.xml"/></Relationships>
</file>

<file path=customXml/_rels/item1702.xml.rels><?xml version="1.0" encoding="UTF-8" standalone="yes"?>
<Relationships xmlns="http://schemas.openxmlformats.org/package/2006/relationships"><Relationship Id="rId1" Type="http://schemas.openxmlformats.org/officeDocument/2006/relationships/customXmlProps" Target="itemProps1702.xml"/></Relationships>
</file>

<file path=customXml/_rels/item1703.xml.rels><?xml version="1.0" encoding="UTF-8" standalone="yes"?>
<Relationships xmlns="http://schemas.openxmlformats.org/package/2006/relationships"><Relationship Id="rId1" Type="http://schemas.openxmlformats.org/officeDocument/2006/relationships/customXmlProps" Target="itemProps1703.xml"/></Relationships>
</file>

<file path=customXml/_rels/item1704.xml.rels><?xml version="1.0" encoding="UTF-8" standalone="yes"?>
<Relationships xmlns="http://schemas.openxmlformats.org/package/2006/relationships"><Relationship Id="rId1" Type="http://schemas.openxmlformats.org/officeDocument/2006/relationships/customXmlProps" Target="itemProps1704.xml"/></Relationships>
</file>

<file path=customXml/_rels/item1705.xml.rels><?xml version="1.0" encoding="UTF-8" standalone="yes"?>
<Relationships xmlns="http://schemas.openxmlformats.org/package/2006/relationships"><Relationship Id="rId1" Type="http://schemas.openxmlformats.org/officeDocument/2006/relationships/customXmlProps" Target="itemProps1705.xml"/></Relationships>
</file>

<file path=customXml/_rels/item1706.xml.rels><?xml version="1.0" encoding="UTF-8" standalone="yes"?>
<Relationships xmlns="http://schemas.openxmlformats.org/package/2006/relationships"><Relationship Id="rId1" Type="http://schemas.openxmlformats.org/officeDocument/2006/relationships/customXmlProps" Target="itemProps1706.xml"/></Relationships>
</file>

<file path=customXml/_rels/item1707.xml.rels><?xml version="1.0" encoding="UTF-8" standalone="yes"?>
<Relationships xmlns="http://schemas.openxmlformats.org/package/2006/relationships"><Relationship Id="rId1" Type="http://schemas.openxmlformats.org/officeDocument/2006/relationships/customXmlProps" Target="itemProps1707.xml"/></Relationships>
</file>

<file path=customXml/_rels/item1708.xml.rels><?xml version="1.0" encoding="UTF-8" standalone="yes"?>
<Relationships xmlns="http://schemas.openxmlformats.org/package/2006/relationships"><Relationship Id="rId1" Type="http://schemas.openxmlformats.org/officeDocument/2006/relationships/customXmlProps" Target="itemProps1708.xml"/></Relationships>
</file>

<file path=customXml/_rels/item1709.xml.rels><?xml version="1.0" encoding="UTF-8" standalone="yes"?>
<Relationships xmlns="http://schemas.openxmlformats.org/package/2006/relationships"><Relationship Id="rId1" Type="http://schemas.openxmlformats.org/officeDocument/2006/relationships/customXmlProps" Target="itemProps1709.xml"/></Relationships>
</file>

<file path=customXml/_rels/item171.xml.rels><?xml version="1.0" encoding="UTF-8" standalone="yes"?>
<Relationships xmlns="http://schemas.openxmlformats.org/package/2006/relationships"><Relationship Id="rId1" Type="http://schemas.openxmlformats.org/officeDocument/2006/relationships/customXmlProps" Target="itemProps171.xml"/></Relationships>
</file>

<file path=customXml/_rels/item1710.xml.rels><?xml version="1.0" encoding="UTF-8" standalone="yes"?>
<Relationships xmlns="http://schemas.openxmlformats.org/package/2006/relationships"><Relationship Id="rId1" Type="http://schemas.openxmlformats.org/officeDocument/2006/relationships/customXmlProps" Target="itemProps1710.xml"/></Relationships>
</file>

<file path=customXml/_rels/item1711.xml.rels><?xml version="1.0" encoding="UTF-8" standalone="yes"?>
<Relationships xmlns="http://schemas.openxmlformats.org/package/2006/relationships"><Relationship Id="rId1" Type="http://schemas.openxmlformats.org/officeDocument/2006/relationships/customXmlProps" Target="itemProps1711.xml"/></Relationships>
</file>

<file path=customXml/_rels/item1712.xml.rels><?xml version="1.0" encoding="UTF-8" standalone="yes"?>
<Relationships xmlns="http://schemas.openxmlformats.org/package/2006/relationships"><Relationship Id="rId1" Type="http://schemas.openxmlformats.org/officeDocument/2006/relationships/customXmlProps" Target="itemProps1712.xml"/></Relationships>
</file>

<file path=customXml/_rels/item1713.xml.rels><?xml version="1.0" encoding="UTF-8" standalone="yes"?>
<Relationships xmlns="http://schemas.openxmlformats.org/package/2006/relationships"><Relationship Id="rId1" Type="http://schemas.openxmlformats.org/officeDocument/2006/relationships/customXmlProps" Target="itemProps1713.xml"/></Relationships>
</file>

<file path=customXml/_rels/item1714.xml.rels><?xml version="1.0" encoding="UTF-8" standalone="yes"?>
<Relationships xmlns="http://schemas.openxmlformats.org/package/2006/relationships"><Relationship Id="rId1" Type="http://schemas.openxmlformats.org/officeDocument/2006/relationships/customXmlProps" Target="itemProps1714.xml"/></Relationships>
</file>

<file path=customXml/_rels/item1715.xml.rels><?xml version="1.0" encoding="UTF-8" standalone="yes"?>
<Relationships xmlns="http://schemas.openxmlformats.org/package/2006/relationships"><Relationship Id="rId1" Type="http://schemas.openxmlformats.org/officeDocument/2006/relationships/customXmlProps" Target="itemProps1715.xml"/></Relationships>
</file>

<file path=customXml/_rels/item1716.xml.rels><?xml version="1.0" encoding="UTF-8" standalone="yes"?>
<Relationships xmlns="http://schemas.openxmlformats.org/package/2006/relationships"><Relationship Id="rId1" Type="http://schemas.openxmlformats.org/officeDocument/2006/relationships/customXmlProps" Target="itemProps1716.xml"/></Relationships>
</file>

<file path=customXml/_rels/item1717.xml.rels><?xml version="1.0" encoding="UTF-8" standalone="yes"?>
<Relationships xmlns="http://schemas.openxmlformats.org/package/2006/relationships"><Relationship Id="rId1" Type="http://schemas.openxmlformats.org/officeDocument/2006/relationships/customXmlProps" Target="itemProps1717.xml"/></Relationships>
</file>

<file path=customXml/_rels/item1718.xml.rels><?xml version="1.0" encoding="UTF-8" standalone="yes"?>
<Relationships xmlns="http://schemas.openxmlformats.org/package/2006/relationships"><Relationship Id="rId1" Type="http://schemas.openxmlformats.org/officeDocument/2006/relationships/customXmlProps" Target="itemProps1718.xml"/></Relationships>
</file>

<file path=customXml/_rels/item1719.xml.rels><?xml version="1.0" encoding="UTF-8" standalone="yes"?>
<Relationships xmlns="http://schemas.openxmlformats.org/package/2006/relationships"><Relationship Id="rId1" Type="http://schemas.openxmlformats.org/officeDocument/2006/relationships/customXmlProps" Target="itemProps1719.xml"/></Relationships>
</file>

<file path=customXml/_rels/item172.xml.rels><?xml version="1.0" encoding="UTF-8" standalone="yes"?>
<Relationships xmlns="http://schemas.openxmlformats.org/package/2006/relationships"><Relationship Id="rId1" Type="http://schemas.openxmlformats.org/officeDocument/2006/relationships/customXmlProps" Target="itemProps172.xml"/></Relationships>
</file>

<file path=customXml/_rels/item1720.xml.rels><?xml version="1.0" encoding="UTF-8" standalone="yes"?>
<Relationships xmlns="http://schemas.openxmlformats.org/package/2006/relationships"><Relationship Id="rId1" Type="http://schemas.openxmlformats.org/officeDocument/2006/relationships/customXmlProps" Target="itemProps1720.xml"/></Relationships>
</file>

<file path=customXml/_rels/item1721.xml.rels><?xml version="1.0" encoding="UTF-8" standalone="yes"?>
<Relationships xmlns="http://schemas.openxmlformats.org/package/2006/relationships"><Relationship Id="rId1" Type="http://schemas.openxmlformats.org/officeDocument/2006/relationships/customXmlProps" Target="itemProps1721.xml"/></Relationships>
</file>

<file path=customXml/_rels/item1722.xml.rels><?xml version="1.0" encoding="UTF-8" standalone="yes"?>
<Relationships xmlns="http://schemas.openxmlformats.org/package/2006/relationships"><Relationship Id="rId1" Type="http://schemas.openxmlformats.org/officeDocument/2006/relationships/customXmlProps" Target="itemProps1722.xml"/></Relationships>
</file>

<file path=customXml/_rels/item1723.xml.rels><?xml version="1.0" encoding="UTF-8" standalone="yes"?>
<Relationships xmlns="http://schemas.openxmlformats.org/package/2006/relationships"><Relationship Id="rId1" Type="http://schemas.openxmlformats.org/officeDocument/2006/relationships/customXmlProps" Target="itemProps1723.xml"/></Relationships>
</file>

<file path=customXml/_rels/item1724.xml.rels><?xml version="1.0" encoding="UTF-8" standalone="yes"?>
<Relationships xmlns="http://schemas.openxmlformats.org/package/2006/relationships"><Relationship Id="rId1" Type="http://schemas.openxmlformats.org/officeDocument/2006/relationships/customXmlProps" Target="itemProps1724.xml"/></Relationships>
</file>

<file path=customXml/_rels/item1725.xml.rels><?xml version="1.0" encoding="UTF-8" standalone="yes"?>
<Relationships xmlns="http://schemas.openxmlformats.org/package/2006/relationships"><Relationship Id="rId1" Type="http://schemas.openxmlformats.org/officeDocument/2006/relationships/customXmlProps" Target="itemProps1725.xml"/></Relationships>
</file>

<file path=customXml/_rels/item1726.xml.rels><?xml version="1.0" encoding="UTF-8" standalone="yes"?>
<Relationships xmlns="http://schemas.openxmlformats.org/package/2006/relationships"><Relationship Id="rId1" Type="http://schemas.openxmlformats.org/officeDocument/2006/relationships/customXmlProps" Target="itemProps1726.xml"/></Relationships>
</file>

<file path=customXml/_rels/item1727.xml.rels><?xml version="1.0" encoding="UTF-8" standalone="yes"?>
<Relationships xmlns="http://schemas.openxmlformats.org/package/2006/relationships"><Relationship Id="rId1" Type="http://schemas.openxmlformats.org/officeDocument/2006/relationships/customXmlProps" Target="itemProps1727.xml"/></Relationships>
</file>

<file path=customXml/_rels/item1728.xml.rels><?xml version="1.0" encoding="UTF-8" standalone="yes"?>
<Relationships xmlns="http://schemas.openxmlformats.org/package/2006/relationships"><Relationship Id="rId1" Type="http://schemas.openxmlformats.org/officeDocument/2006/relationships/customXmlProps" Target="itemProps1728.xml"/></Relationships>
</file>

<file path=customXml/_rels/item1729.xml.rels><?xml version="1.0" encoding="UTF-8" standalone="yes"?>
<Relationships xmlns="http://schemas.openxmlformats.org/package/2006/relationships"><Relationship Id="rId1" Type="http://schemas.openxmlformats.org/officeDocument/2006/relationships/customXmlProps" Target="itemProps1729.xml"/></Relationships>
</file>

<file path=customXml/_rels/item173.xml.rels><?xml version="1.0" encoding="UTF-8" standalone="yes"?>
<Relationships xmlns="http://schemas.openxmlformats.org/package/2006/relationships"><Relationship Id="rId1" Type="http://schemas.openxmlformats.org/officeDocument/2006/relationships/customXmlProps" Target="itemProps173.xml"/></Relationships>
</file>

<file path=customXml/_rels/item1730.xml.rels><?xml version="1.0" encoding="UTF-8" standalone="yes"?>
<Relationships xmlns="http://schemas.openxmlformats.org/package/2006/relationships"><Relationship Id="rId1" Type="http://schemas.openxmlformats.org/officeDocument/2006/relationships/customXmlProps" Target="itemProps1730.xml"/></Relationships>
</file>

<file path=customXml/_rels/item1731.xml.rels><?xml version="1.0" encoding="UTF-8" standalone="yes"?>
<Relationships xmlns="http://schemas.openxmlformats.org/package/2006/relationships"><Relationship Id="rId1" Type="http://schemas.openxmlformats.org/officeDocument/2006/relationships/customXmlProps" Target="itemProps1731.xml"/></Relationships>
</file>

<file path=customXml/_rels/item1732.xml.rels><?xml version="1.0" encoding="UTF-8" standalone="yes"?>
<Relationships xmlns="http://schemas.openxmlformats.org/package/2006/relationships"><Relationship Id="rId1" Type="http://schemas.openxmlformats.org/officeDocument/2006/relationships/customXmlProps" Target="itemProps1732.xml"/></Relationships>
</file>

<file path=customXml/_rels/item1733.xml.rels><?xml version="1.0" encoding="UTF-8" standalone="yes"?>
<Relationships xmlns="http://schemas.openxmlformats.org/package/2006/relationships"><Relationship Id="rId1" Type="http://schemas.openxmlformats.org/officeDocument/2006/relationships/customXmlProps" Target="itemProps1733.xml"/></Relationships>
</file>

<file path=customXml/_rels/item1734.xml.rels><?xml version="1.0" encoding="UTF-8" standalone="yes"?>
<Relationships xmlns="http://schemas.openxmlformats.org/package/2006/relationships"><Relationship Id="rId1" Type="http://schemas.openxmlformats.org/officeDocument/2006/relationships/customXmlProps" Target="itemProps1734.xml"/></Relationships>
</file>

<file path=customXml/_rels/item1735.xml.rels><?xml version="1.0" encoding="UTF-8" standalone="yes"?>
<Relationships xmlns="http://schemas.openxmlformats.org/package/2006/relationships"><Relationship Id="rId1" Type="http://schemas.openxmlformats.org/officeDocument/2006/relationships/customXmlProps" Target="itemProps1735.xml"/></Relationships>
</file>

<file path=customXml/_rels/item1736.xml.rels><?xml version="1.0" encoding="UTF-8" standalone="yes"?>
<Relationships xmlns="http://schemas.openxmlformats.org/package/2006/relationships"><Relationship Id="rId1" Type="http://schemas.openxmlformats.org/officeDocument/2006/relationships/customXmlProps" Target="itemProps1736.xml"/></Relationships>
</file>

<file path=customXml/_rels/item1737.xml.rels><?xml version="1.0" encoding="UTF-8" standalone="yes"?>
<Relationships xmlns="http://schemas.openxmlformats.org/package/2006/relationships"><Relationship Id="rId1" Type="http://schemas.openxmlformats.org/officeDocument/2006/relationships/customXmlProps" Target="itemProps1737.xml"/></Relationships>
</file>

<file path=customXml/_rels/item1738.xml.rels><?xml version="1.0" encoding="UTF-8" standalone="yes"?>
<Relationships xmlns="http://schemas.openxmlformats.org/package/2006/relationships"><Relationship Id="rId1" Type="http://schemas.openxmlformats.org/officeDocument/2006/relationships/customXmlProps" Target="itemProps1738.xml"/></Relationships>
</file>

<file path=customXml/_rels/item1739.xml.rels><?xml version="1.0" encoding="UTF-8" standalone="yes"?>
<Relationships xmlns="http://schemas.openxmlformats.org/package/2006/relationships"><Relationship Id="rId1" Type="http://schemas.openxmlformats.org/officeDocument/2006/relationships/customXmlProps" Target="itemProps1739.xml"/></Relationships>
</file>

<file path=customXml/_rels/item174.xml.rels><?xml version="1.0" encoding="UTF-8" standalone="yes"?>
<Relationships xmlns="http://schemas.openxmlformats.org/package/2006/relationships"><Relationship Id="rId1" Type="http://schemas.openxmlformats.org/officeDocument/2006/relationships/customXmlProps" Target="itemProps174.xml"/></Relationships>
</file>

<file path=customXml/_rels/item1740.xml.rels><?xml version="1.0" encoding="UTF-8" standalone="yes"?>
<Relationships xmlns="http://schemas.openxmlformats.org/package/2006/relationships"><Relationship Id="rId1" Type="http://schemas.openxmlformats.org/officeDocument/2006/relationships/customXmlProps" Target="itemProps1740.xml"/></Relationships>
</file>

<file path=customXml/_rels/item1741.xml.rels><?xml version="1.0" encoding="UTF-8" standalone="yes"?>
<Relationships xmlns="http://schemas.openxmlformats.org/package/2006/relationships"><Relationship Id="rId1" Type="http://schemas.openxmlformats.org/officeDocument/2006/relationships/customXmlProps" Target="itemProps1741.xml"/></Relationships>
</file>

<file path=customXml/_rels/item1742.xml.rels><?xml version="1.0" encoding="UTF-8" standalone="yes"?>
<Relationships xmlns="http://schemas.openxmlformats.org/package/2006/relationships"><Relationship Id="rId1" Type="http://schemas.openxmlformats.org/officeDocument/2006/relationships/customXmlProps" Target="itemProps1742.xml"/></Relationships>
</file>

<file path=customXml/_rels/item1743.xml.rels><?xml version="1.0" encoding="UTF-8" standalone="yes"?>
<Relationships xmlns="http://schemas.openxmlformats.org/package/2006/relationships"><Relationship Id="rId1" Type="http://schemas.openxmlformats.org/officeDocument/2006/relationships/customXmlProps" Target="itemProps1743.xml"/></Relationships>
</file>

<file path=customXml/_rels/item1744.xml.rels><?xml version="1.0" encoding="UTF-8" standalone="yes"?>
<Relationships xmlns="http://schemas.openxmlformats.org/package/2006/relationships"><Relationship Id="rId1" Type="http://schemas.openxmlformats.org/officeDocument/2006/relationships/customXmlProps" Target="itemProps1744.xml"/></Relationships>
</file>

<file path=customXml/_rels/item1745.xml.rels><?xml version="1.0" encoding="UTF-8" standalone="yes"?>
<Relationships xmlns="http://schemas.openxmlformats.org/package/2006/relationships"><Relationship Id="rId1" Type="http://schemas.openxmlformats.org/officeDocument/2006/relationships/customXmlProps" Target="itemProps1745.xml"/></Relationships>
</file>

<file path=customXml/_rels/item1746.xml.rels><?xml version="1.0" encoding="UTF-8" standalone="yes"?>
<Relationships xmlns="http://schemas.openxmlformats.org/package/2006/relationships"><Relationship Id="rId1" Type="http://schemas.openxmlformats.org/officeDocument/2006/relationships/customXmlProps" Target="itemProps1746.xml"/></Relationships>
</file>

<file path=customXml/_rels/item1747.xml.rels><?xml version="1.0" encoding="UTF-8" standalone="yes"?>
<Relationships xmlns="http://schemas.openxmlformats.org/package/2006/relationships"><Relationship Id="rId1" Type="http://schemas.openxmlformats.org/officeDocument/2006/relationships/customXmlProps" Target="itemProps1747.xml"/></Relationships>
</file>

<file path=customXml/_rels/item1748.xml.rels><?xml version="1.0" encoding="UTF-8" standalone="yes"?>
<Relationships xmlns="http://schemas.openxmlformats.org/package/2006/relationships"><Relationship Id="rId1" Type="http://schemas.openxmlformats.org/officeDocument/2006/relationships/customXmlProps" Target="itemProps1748.xml"/></Relationships>
</file>

<file path=customXml/_rels/item1749.xml.rels><?xml version="1.0" encoding="UTF-8" standalone="yes"?>
<Relationships xmlns="http://schemas.openxmlformats.org/package/2006/relationships"><Relationship Id="rId1" Type="http://schemas.openxmlformats.org/officeDocument/2006/relationships/customXmlProps" Target="itemProps1749.xml"/></Relationships>
</file>

<file path=customXml/_rels/item175.xml.rels><?xml version="1.0" encoding="UTF-8" standalone="yes"?>
<Relationships xmlns="http://schemas.openxmlformats.org/package/2006/relationships"><Relationship Id="rId1" Type="http://schemas.openxmlformats.org/officeDocument/2006/relationships/customXmlProps" Target="itemProps175.xml"/></Relationships>
</file>

<file path=customXml/_rels/item1750.xml.rels><?xml version="1.0" encoding="UTF-8" standalone="yes"?>
<Relationships xmlns="http://schemas.openxmlformats.org/package/2006/relationships"><Relationship Id="rId1" Type="http://schemas.openxmlformats.org/officeDocument/2006/relationships/customXmlProps" Target="itemProps1750.xml"/></Relationships>
</file>

<file path=customXml/_rels/item1751.xml.rels><?xml version="1.0" encoding="UTF-8" standalone="yes"?>
<Relationships xmlns="http://schemas.openxmlformats.org/package/2006/relationships"><Relationship Id="rId1" Type="http://schemas.openxmlformats.org/officeDocument/2006/relationships/customXmlProps" Target="itemProps1751.xml"/></Relationships>
</file>

<file path=customXml/_rels/item1752.xml.rels><?xml version="1.0" encoding="UTF-8" standalone="yes"?>
<Relationships xmlns="http://schemas.openxmlformats.org/package/2006/relationships"><Relationship Id="rId1" Type="http://schemas.openxmlformats.org/officeDocument/2006/relationships/customXmlProps" Target="itemProps1752.xml"/></Relationships>
</file>

<file path=customXml/_rels/item1753.xml.rels><?xml version="1.0" encoding="UTF-8" standalone="yes"?>
<Relationships xmlns="http://schemas.openxmlformats.org/package/2006/relationships"><Relationship Id="rId1" Type="http://schemas.openxmlformats.org/officeDocument/2006/relationships/customXmlProps" Target="itemProps1753.xml"/></Relationships>
</file>

<file path=customXml/_rels/item1754.xml.rels><?xml version="1.0" encoding="UTF-8" standalone="yes"?>
<Relationships xmlns="http://schemas.openxmlformats.org/package/2006/relationships"><Relationship Id="rId1" Type="http://schemas.openxmlformats.org/officeDocument/2006/relationships/customXmlProps" Target="itemProps1754.xml"/></Relationships>
</file>

<file path=customXml/_rels/item1755.xml.rels><?xml version="1.0" encoding="UTF-8" standalone="yes"?>
<Relationships xmlns="http://schemas.openxmlformats.org/package/2006/relationships"><Relationship Id="rId1" Type="http://schemas.openxmlformats.org/officeDocument/2006/relationships/customXmlProps" Target="itemProps1755.xml"/></Relationships>
</file>

<file path=customXml/_rels/item1756.xml.rels><?xml version="1.0" encoding="UTF-8" standalone="yes"?>
<Relationships xmlns="http://schemas.openxmlformats.org/package/2006/relationships"><Relationship Id="rId1" Type="http://schemas.openxmlformats.org/officeDocument/2006/relationships/customXmlProps" Target="itemProps1756.xml"/></Relationships>
</file>

<file path=customXml/_rels/item1757.xml.rels><?xml version="1.0" encoding="UTF-8" standalone="yes"?>
<Relationships xmlns="http://schemas.openxmlformats.org/package/2006/relationships"><Relationship Id="rId1" Type="http://schemas.openxmlformats.org/officeDocument/2006/relationships/customXmlProps" Target="itemProps1757.xml"/></Relationships>
</file>

<file path=customXml/_rels/item1758.xml.rels><?xml version="1.0" encoding="UTF-8" standalone="yes"?>
<Relationships xmlns="http://schemas.openxmlformats.org/package/2006/relationships"><Relationship Id="rId1" Type="http://schemas.openxmlformats.org/officeDocument/2006/relationships/customXmlProps" Target="itemProps1758.xml"/></Relationships>
</file>

<file path=customXml/_rels/item1759.xml.rels><?xml version="1.0" encoding="UTF-8" standalone="yes"?>
<Relationships xmlns="http://schemas.openxmlformats.org/package/2006/relationships"><Relationship Id="rId1" Type="http://schemas.openxmlformats.org/officeDocument/2006/relationships/customXmlProps" Target="itemProps1759.xml"/></Relationships>
</file>

<file path=customXml/_rels/item176.xml.rels><?xml version="1.0" encoding="UTF-8" standalone="yes"?>
<Relationships xmlns="http://schemas.openxmlformats.org/package/2006/relationships"><Relationship Id="rId1" Type="http://schemas.openxmlformats.org/officeDocument/2006/relationships/customXmlProps" Target="itemProps176.xml"/></Relationships>
</file>

<file path=customXml/_rels/item1760.xml.rels><?xml version="1.0" encoding="UTF-8" standalone="yes"?>
<Relationships xmlns="http://schemas.openxmlformats.org/package/2006/relationships"><Relationship Id="rId1" Type="http://schemas.openxmlformats.org/officeDocument/2006/relationships/customXmlProps" Target="itemProps1760.xml"/></Relationships>
</file>

<file path=customXml/_rels/item1761.xml.rels><?xml version="1.0" encoding="UTF-8" standalone="yes"?>
<Relationships xmlns="http://schemas.openxmlformats.org/package/2006/relationships"><Relationship Id="rId1" Type="http://schemas.openxmlformats.org/officeDocument/2006/relationships/customXmlProps" Target="itemProps1761.xml"/></Relationships>
</file>

<file path=customXml/_rels/item1762.xml.rels><?xml version="1.0" encoding="UTF-8" standalone="yes"?>
<Relationships xmlns="http://schemas.openxmlformats.org/package/2006/relationships"><Relationship Id="rId1" Type="http://schemas.openxmlformats.org/officeDocument/2006/relationships/customXmlProps" Target="itemProps1762.xml"/></Relationships>
</file>

<file path=customXml/_rels/item1763.xml.rels><?xml version="1.0" encoding="UTF-8" standalone="yes"?>
<Relationships xmlns="http://schemas.openxmlformats.org/package/2006/relationships"><Relationship Id="rId1" Type="http://schemas.openxmlformats.org/officeDocument/2006/relationships/customXmlProps" Target="itemProps1763.xml"/></Relationships>
</file>

<file path=customXml/_rels/item1764.xml.rels><?xml version="1.0" encoding="UTF-8" standalone="yes"?>
<Relationships xmlns="http://schemas.openxmlformats.org/package/2006/relationships"><Relationship Id="rId1" Type="http://schemas.openxmlformats.org/officeDocument/2006/relationships/customXmlProps" Target="itemProps1764.xml"/></Relationships>
</file>

<file path=customXml/_rels/item1765.xml.rels><?xml version="1.0" encoding="UTF-8" standalone="yes"?>
<Relationships xmlns="http://schemas.openxmlformats.org/package/2006/relationships"><Relationship Id="rId1" Type="http://schemas.openxmlformats.org/officeDocument/2006/relationships/customXmlProps" Target="itemProps1765.xml"/></Relationships>
</file>

<file path=customXml/_rels/item1766.xml.rels><?xml version="1.0" encoding="UTF-8" standalone="yes"?>
<Relationships xmlns="http://schemas.openxmlformats.org/package/2006/relationships"><Relationship Id="rId1" Type="http://schemas.openxmlformats.org/officeDocument/2006/relationships/customXmlProps" Target="itemProps1766.xml"/></Relationships>
</file>

<file path=customXml/_rels/item1767.xml.rels><?xml version="1.0" encoding="UTF-8" standalone="yes"?>
<Relationships xmlns="http://schemas.openxmlformats.org/package/2006/relationships"><Relationship Id="rId1" Type="http://schemas.openxmlformats.org/officeDocument/2006/relationships/customXmlProps" Target="itemProps1767.xml"/></Relationships>
</file>

<file path=customXml/_rels/item1768.xml.rels><?xml version="1.0" encoding="UTF-8" standalone="yes"?>
<Relationships xmlns="http://schemas.openxmlformats.org/package/2006/relationships"><Relationship Id="rId1" Type="http://schemas.openxmlformats.org/officeDocument/2006/relationships/customXmlProps" Target="itemProps1768.xml"/></Relationships>
</file>

<file path=customXml/_rels/item1769.xml.rels><?xml version="1.0" encoding="UTF-8" standalone="yes"?>
<Relationships xmlns="http://schemas.openxmlformats.org/package/2006/relationships"><Relationship Id="rId1" Type="http://schemas.openxmlformats.org/officeDocument/2006/relationships/customXmlProps" Target="itemProps1769.xml"/></Relationships>
</file>

<file path=customXml/_rels/item177.xml.rels><?xml version="1.0" encoding="UTF-8" standalone="yes"?>
<Relationships xmlns="http://schemas.openxmlformats.org/package/2006/relationships"><Relationship Id="rId1" Type="http://schemas.openxmlformats.org/officeDocument/2006/relationships/customXmlProps" Target="itemProps177.xml"/></Relationships>
</file>

<file path=customXml/_rels/item1770.xml.rels><?xml version="1.0" encoding="UTF-8" standalone="yes"?>
<Relationships xmlns="http://schemas.openxmlformats.org/package/2006/relationships"><Relationship Id="rId1" Type="http://schemas.openxmlformats.org/officeDocument/2006/relationships/customXmlProps" Target="itemProps1770.xml"/></Relationships>
</file>

<file path=customXml/_rels/item1771.xml.rels><?xml version="1.0" encoding="UTF-8" standalone="yes"?>
<Relationships xmlns="http://schemas.openxmlformats.org/package/2006/relationships"><Relationship Id="rId1" Type="http://schemas.openxmlformats.org/officeDocument/2006/relationships/customXmlProps" Target="itemProps1771.xml"/></Relationships>
</file>

<file path=customXml/_rels/item1772.xml.rels><?xml version="1.0" encoding="UTF-8" standalone="yes"?>
<Relationships xmlns="http://schemas.openxmlformats.org/package/2006/relationships"><Relationship Id="rId1" Type="http://schemas.openxmlformats.org/officeDocument/2006/relationships/customXmlProps" Target="itemProps1772.xml"/></Relationships>
</file>

<file path=customXml/_rels/item1773.xml.rels><?xml version="1.0" encoding="UTF-8" standalone="yes"?>
<Relationships xmlns="http://schemas.openxmlformats.org/package/2006/relationships"><Relationship Id="rId1" Type="http://schemas.openxmlformats.org/officeDocument/2006/relationships/customXmlProps" Target="itemProps1773.xml"/></Relationships>
</file>

<file path=customXml/_rels/item1774.xml.rels><?xml version="1.0" encoding="UTF-8" standalone="yes"?>
<Relationships xmlns="http://schemas.openxmlformats.org/package/2006/relationships"><Relationship Id="rId1" Type="http://schemas.openxmlformats.org/officeDocument/2006/relationships/customXmlProps" Target="itemProps1774.xml"/></Relationships>
</file>

<file path=customXml/_rels/item1775.xml.rels><?xml version="1.0" encoding="UTF-8" standalone="yes"?>
<Relationships xmlns="http://schemas.openxmlformats.org/package/2006/relationships"><Relationship Id="rId1" Type="http://schemas.openxmlformats.org/officeDocument/2006/relationships/customXmlProps" Target="itemProps1775.xml"/></Relationships>
</file>

<file path=customXml/_rels/item1776.xml.rels><?xml version="1.0" encoding="UTF-8" standalone="yes"?>
<Relationships xmlns="http://schemas.openxmlformats.org/package/2006/relationships"><Relationship Id="rId1" Type="http://schemas.openxmlformats.org/officeDocument/2006/relationships/customXmlProps" Target="itemProps1776.xml"/></Relationships>
</file>

<file path=customXml/_rels/item1777.xml.rels><?xml version="1.0" encoding="UTF-8" standalone="yes"?>
<Relationships xmlns="http://schemas.openxmlformats.org/package/2006/relationships"><Relationship Id="rId1" Type="http://schemas.openxmlformats.org/officeDocument/2006/relationships/customXmlProps" Target="itemProps1777.xml"/></Relationships>
</file>

<file path=customXml/_rels/item1778.xml.rels><?xml version="1.0" encoding="UTF-8" standalone="yes"?>
<Relationships xmlns="http://schemas.openxmlformats.org/package/2006/relationships"><Relationship Id="rId1" Type="http://schemas.openxmlformats.org/officeDocument/2006/relationships/customXmlProps" Target="itemProps1778.xml"/></Relationships>
</file>

<file path=customXml/_rels/item1779.xml.rels><?xml version="1.0" encoding="UTF-8" standalone="yes"?>
<Relationships xmlns="http://schemas.openxmlformats.org/package/2006/relationships"><Relationship Id="rId1" Type="http://schemas.openxmlformats.org/officeDocument/2006/relationships/customXmlProps" Target="itemProps1779.xml"/></Relationships>
</file>

<file path=customXml/_rels/item178.xml.rels><?xml version="1.0" encoding="UTF-8" standalone="yes"?>
<Relationships xmlns="http://schemas.openxmlformats.org/package/2006/relationships"><Relationship Id="rId1" Type="http://schemas.openxmlformats.org/officeDocument/2006/relationships/customXmlProps" Target="itemProps178.xml"/></Relationships>
</file>

<file path=customXml/_rels/item1780.xml.rels><?xml version="1.0" encoding="UTF-8" standalone="yes"?>
<Relationships xmlns="http://schemas.openxmlformats.org/package/2006/relationships"><Relationship Id="rId1" Type="http://schemas.openxmlformats.org/officeDocument/2006/relationships/customXmlProps" Target="itemProps1780.xml"/></Relationships>
</file>

<file path=customXml/_rels/item1781.xml.rels><?xml version="1.0" encoding="UTF-8" standalone="yes"?>
<Relationships xmlns="http://schemas.openxmlformats.org/package/2006/relationships"><Relationship Id="rId1" Type="http://schemas.openxmlformats.org/officeDocument/2006/relationships/customXmlProps" Target="itemProps1781.xml"/></Relationships>
</file>

<file path=customXml/_rels/item1782.xml.rels><?xml version="1.0" encoding="UTF-8" standalone="yes"?>
<Relationships xmlns="http://schemas.openxmlformats.org/package/2006/relationships"><Relationship Id="rId1" Type="http://schemas.openxmlformats.org/officeDocument/2006/relationships/customXmlProps" Target="itemProps1782.xml"/></Relationships>
</file>

<file path=customXml/_rels/item1783.xml.rels><?xml version="1.0" encoding="UTF-8" standalone="yes"?>
<Relationships xmlns="http://schemas.openxmlformats.org/package/2006/relationships"><Relationship Id="rId1" Type="http://schemas.openxmlformats.org/officeDocument/2006/relationships/customXmlProps" Target="itemProps1783.xml"/></Relationships>
</file>

<file path=customXml/_rels/item1784.xml.rels><?xml version="1.0" encoding="UTF-8" standalone="yes"?>
<Relationships xmlns="http://schemas.openxmlformats.org/package/2006/relationships"><Relationship Id="rId1" Type="http://schemas.openxmlformats.org/officeDocument/2006/relationships/customXmlProps" Target="itemProps1784.xml"/></Relationships>
</file>

<file path=customXml/_rels/item1785.xml.rels><?xml version="1.0" encoding="UTF-8" standalone="yes"?>
<Relationships xmlns="http://schemas.openxmlformats.org/package/2006/relationships"><Relationship Id="rId1" Type="http://schemas.openxmlformats.org/officeDocument/2006/relationships/customXmlProps" Target="itemProps1785.xml"/></Relationships>
</file>

<file path=customXml/_rels/item1786.xml.rels><?xml version="1.0" encoding="UTF-8" standalone="yes"?>
<Relationships xmlns="http://schemas.openxmlformats.org/package/2006/relationships"><Relationship Id="rId1" Type="http://schemas.openxmlformats.org/officeDocument/2006/relationships/customXmlProps" Target="itemProps1786.xml"/></Relationships>
</file>

<file path=customXml/_rels/item1787.xml.rels><?xml version="1.0" encoding="UTF-8" standalone="yes"?>
<Relationships xmlns="http://schemas.openxmlformats.org/package/2006/relationships"><Relationship Id="rId1" Type="http://schemas.openxmlformats.org/officeDocument/2006/relationships/customXmlProps" Target="itemProps1787.xml"/></Relationships>
</file>

<file path=customXml/_rels/item1788.xml.rels><?xml version="1.0" encoding="UTF-8" standalone="yes"?>
<Relationships xmlns="http://schemas.openxmlformats.org/package/2006/relationships"><Relationship Id="rId1" Type="http://schemas.openxmlformats.org/officeDocument/2006/relationships/customXmlProps" Target="itemProps1788.xml"/></Relationships>
</file>

<file path=customXml/_rels/item1789.xml.rels><?xml version="1.0" encoding="UTF-8" standalone="yes"?>
<Relationships xmlns="http://schemas.openxmlformats.org/package/2006/relationships"><Relationship Id="rId1" Type="http://schemas.openxmlformats.org/officeDocument/2006/relationships/customXmlProps" Target="itemProps1789.xml"/></Relationships>
</file>

<file path=customXml/_rels/item179.xml.rels><?xml version="1.0" encoding="UTF-8" standalone="yes"?>
<Relationships xmlns="http://schemas.openxmlformats.org/package/2006/relationships"><Relationship Id="rId1" Type="http://schemas.openxmlformats.org/officeDocument/2006/relationships/customXmlProps" Target="itemProps179.xml"/></Relationships>
</file>

<file path=customXml/_rels/item1790.xml.rels><?xml version="1.0" encoding="UTF-8" standalone="yes"?>
<Relationships xmlns="http://schemas.openxmlformats.org/package/2006/relationships"><Relationship Id="rId1" Type="http://schemas.openxmlformats.org/officeDocument/2006/relationships/customXmlProps" Target="itemProps1790.xml"/></Relationships>
</file>

<file path=customXml/_rels/item1791.xml.rels><?xml version="1.0" encoding="UTF-8" standalone="yes"?>
<Relationships xmlns="http://schemas.openxmlformats.org/package/2006/relationships"><Relationship Id="rId1" Type="http://schemas.openxmlformats.org/officeDocument/2006/relationships/customXmlProps" Target="itemProps1791.xml"/></Relationships>
</file>

<file path=customXml/_rels/item1792.xml.rels><?xml version="1.0" encoding="UTF-8" standalone="yes"?>
<Relationships xmlns="http://schemas.openxmlformats.org/package/2006/relationships"><Relationship Id="rId1" Type="http://schemas.openxmlformats.org/officeDocument/2006/relationships/customXmlProps" Target="itemProps1792.xml"/></Relationships>
</file>

<file path=customXml/_rels/item1793.xml.rels><?xml version="1.0" encoding="UTF-8" standalone="yes"?>
<Relationships xmlns="http://schemas.openxmlformats.org/package/2006/relationships"><Relationship Id="rId1" Type="http://schemas.openxmlformats.org/officeDocument/2006/relationships/customXmlProps" Target="itemProps1793.xml"/></Relationships>
</file>

<file path=customXml/_rels/item1794.xml.rels><?xml version="1.0" encoding="UTF-8" standalone="yes"?>
<Relationships xmlns="http://schemas.openxmlformats.org/package/2006/relationships"><Relationship Id="rId1" Type="http://schemas.openxmlformats.org/officeDocument/2006/relationships/customXmlProps" Target="itemProps1794.xml"/></Relationships>
</file>

<file path=customXml/_rels/item1795.xml.rels><?xml version="1.0" encoding="UTF-8" standalone="yes"?>
<Relationships xmlns="http://schemas.openxmlformats.org/package/2006/relationships"><Relationship Id="rId1" Type="http://schemas.openxmlformats.org/officeDocument/2006/relationships/customXmlProps" Target="itemProps1795.xml"/></Relationships>
</file>

<file path=customXml/_rels/item1796.xml.rels><?xml version="1.0" encoding="UTF-8" standalone="yes"?>
<Relationships xmlns="http://schemas.openxmlformats.org/package/2006/relationships"><Relationship Id="rId1" Type="http://schemas.openxmlformats.org/officeDocument/2006/relationships/customXmlProps" Target="itemProps1796.xml"/></Relationships>
</file>

<file path=customXml/_rels/item1797.xml.rels><?xml version="1.0" encoding="UTF-8" standalone="yes"?>
<Relationships xmlns="http://schemas.openxmlformats.org/package/2006/relationships"><Relationship Id="rId1" Type="http://schemas.openxmlformats.org/officeDocument/2006/relationships/customXmlProps" Target="itemProps1797.xml"/></Relationships>
</file>

<file path=customXml/_rels/item1798.xml.rels><?xml version="1.0" encoding="UTF-8" standalone="yes"?>
<Relationships xmlns="http://schemas.openxmlformats.org/package/2006/relationships"><Relationship Id="rId1" Type="http://schemas.openxmlformats.org/officeDocument/2006/relationships/customXmlProps" Target="itemProps1798.xml"/></Relationships>
</file>

<file path=customXml/_rels/item1799.xml.rels><?xml version="1.0" encoding="UTF-8" standalone="yes"?>
<Relationships xmlns="http://schemas.openxmlformats.org/package/2006/relationships"><Relationship Id="rId1" Type="http://schemas.openxmlformats.org/officeDocument/2006/relationships/customXmlProps" Target="itemProps1799.xml"/></Relationships>
</file>

<file path=customXml/_rels/item18.xml.rels><?xml version="1.0" encoding="UTF-8" standalone="yes"?>
<Relationships xmlns="http://schemas.openxmlformats.org/package/2006/relationships"><Relationship Id="rId1" Type="http://schemas.openxmlformats.org/officeDocument/2006/relationships/customXmlProps" Target="itemProps18.xml"/></Relationships>
</file>

<file path=customXml/_rels/item180.xml.rels><?xml version="1.0" encoding="UTF-8" standalone="yes"?>
<Relationships xmlns="http://schemas.openxmlformats.org/package/2006/relationships"><Relationship Id="rId1" Type="http://schemas.openxmlformats.org/officeDocument/2006/relationships/customXmlProps" Target="itemProps180.xml"/></Relationships>
</file>

<file path=customXml/_rels/item1800.xml.rels><?xml version="1.0" encoding="UTF-8" standalone="yes"?>
<Relationships xmlns="http://schemas.openxmlformats.org/package/2006/relationships"><Relationship Id="rId1" Type="http://schemas.openxmlformats.org/officeDocument/2006/relationships/customXmlProps" Target="itemProps1800.xml"/></Relationships>
</file>

<file path=customXml/_rels/item1801.xml.rels><?xml version="1.0" encoding="UTF-8" standalone="yes"?>
<Relationships xmlns="http://schemas.openxmlformats.org/package/2006/relationships"><Relationship Id="rId1" Type="http://schemas.openxmlformats.org/officeDocument/2006/relationships/customXmlProps" Target="itemProps1801.xml"/></Relationships>
</file>

<file path=customXml/_rels/item1802.xml.rels><?xml version="1.0" encoding="UTF-8" standalone="yes"?>
<Relationships xmlns="http://schemas.openxmlformats.org/package/2006/relationships"><Relationship Id="rId1" Type="http://schemas.openxmlformats.org/officeDocument/2006/relationships/customXmlProps" Target="itemProps1802.xml"/></Relationships>
</file>

<file path=customXml/_rels/item1803.xml.rels><?xml version="1.0" encoding="UTF-8" standalone="yes"?>
<Relationships xmlns="http://schemas.openxmlformats.org/package/2006/relationships"><Relationship Id="rId1" Type="http://schemas.openxmlformats.org/officeDocument/2006/relationships/customXmlProps" Target="itemProps1803.xml"/></Relationships>
</file>

<file path=customXml/_rels/item1804.xml.rels><?xml version="1.0" encoding="UTF-8" standalone="yes"?>
<Relationships xmlns="http://schemas.openxmlformats.org/package/2006/relationships"><Relationship Id="rId1" Type="http://schemas.openxmlformats.org/officeDocument/2006/relationships/customXmlProps" Target="itemProps1804.xml"/></Relationships>
</file>

<file path=customXml/_rels/item1805.xml.rels><?xml version="1.0" encoding="UTF-8" standalone="yes"?>
<Relationships xmlns="http://schemas.openxmlformats.org/package/2006/relationships"><Relationship Id="rId1" Type="http://schemas.openxmlformats.org/officeDocument/2006/relationships/customXmlProps" Target="itemProps1805.xml"/></Relationships>
</file>

<file path=customXml/_rels/item1806.xml.rels><?xml version="1.0" encoding="UTF-8" standalone="yes"?>
<Relationships xmlns="http://schemas.openxmlformats.org/package/2006/relationships"><Relationship Id="rId1" Type="http://schemas.openxmlformats.org/officeDocument/2006/relationships/customXmlProps" Target="itemProps1806.xml"/></Relationships>
</file>

<file path=customXml/_rels/item1807.xml.rels><?xml version="1.0" encoding="UTF-8" standalone="yes"?>
<Relationships xmlns="http://schemas.openxmlformats.org/package/2006/relationships"><Relationship Id="rId1" Type="http://schemas.openxmlformats.org/officeDocument/2006/relationships/customXmlProps" Target="itemProps1807.xml"/></Relationships>
</file>

<file path=customXml/_rels/item1808.xml.rels><?xml version="1.0" encoding="UTF-8" standalone="yes"?>
<Relationships xmlns="http://schemas.openxmlformats.org/package/2006/relationships"><Relationship Id="rId1" Type="http://schemas.openxmlformats.org/officeDocument/2006/relationships/customXmlProps" Target="itemProps1808.xml"/></Relationships>
</file>

<file path=customXml/_rels/item1809.xml.rels><?xml version="1.0" encoding="UTF-8" standalone="yes"?>
<Relationships xmlns="http://schemas.openxmlformats.org/package/2006/relationships"><Relationship Id="rId1" Type="http://schemas.openxmlformats.org/officeDocument/2006/relationships/customXmlProps" Target="itemProps1809.xml"/></Relationships>
</file>

<file path=customXml/_rels/item181.xml.rels><?xml version="1.0" encoding="UTF-8" standalone="yes"?>
<Relationships xmlns="http://schemas.openxmlformats.org/package/2006/relationships"><Relationship Id="rId1" Type="http://schemas.openxmlformats.org/officeDocument/2006/relationships/customXmlProps" Target="itemProps181.xml"/></Relationships>
</file>

<file path=customXml/_rels/item1810.xml.rels><?xml version="1.0" encoding="UTF-8" standalone="yes"?>
<Relationships xmlns="http://schemas.openxmlformats.org/package/2006/relationships"><Relationship Id="rId1" Type="http://schemas.openxmlformats.org/officeDocument/2006/relationships/customXmlProps" Target="itemProps1810.xml"/></Relationships>
</file>

<file path=customXml/_rels/item1811.xml.rels><?xml version="1.0" encoding="UTF-8" standalone="yes"?>
<Relationships xmlns="http://schemas.openxmlformats.org/package/2006/relationships"><Relationship Id="rId1" Type="http://schemas.openxmlformats.org/officeDocument/2006/relationships/customXmlProps" Target="itemProps1811.xml"/></Relationships>
</file>

<file path=customXml/_rels/item1812.xml.rels><?xml version="1.0" encoding="UTF-8" standalone="yes"?>
<Relationships xmlns="http://schemas.openxmlformats.org/package/2006/relationships"><Relationship Id="rId1" Type="http://schemas.openxmlformats.org/officeDocument/2006/relationships/customXmlProps" Target="itemProps1812.xml"/></Relationships>
</file>

<file path=customXml/_rels/item1813.xml.rels><?xml version="1.0" encoding="UTF-8" standalone="yes"?>
<Relationships xmlns="http://schemas.openxmlformats.org/package/2006/relationships"><Relationship Id="rId1" Type="http://schemas.openxmlformats.org/officeDocument/2006/relationships/customXmlProps" Target="itemProps1813.xml"/></Relationships>
</file>

<file path=customXml/_rels/item1814.xml.rels><?xml version="1.0" encoding="UTF-8" standalone="yes"?>
<Relationships xmlns="http://schemas.openxmlformats.org/package/2006/relationships"><Relationship Id="rId1" Type="http://schemas.openxmlformats.org/officeDocument/2006/relationships/customXmlProps" Target="itemProps1814.xml"/></Relationships>
</file>

<file path=customXml/_rels/item1815.xml.rels><?xml version="1.0" encoding="UTF-8" standalone="yes"?>
<Relationships xmlns="http://schemas.openxmlformats.org/package/2006/relationships"><Relationship Id="rId1" Type="http://schemas.openxmlformats.org/officeDocument/2006/relationships/customXmlProps" Target="itemProps1815.xml"/></Relationships>
</file>

<file path=customXml/_rels/item1816.xml.rels><?xml version="1.0" encoding="UTF-8" standalone="yes"?>
<Relationships xmlns="http://schemas.openxmlformats.org/package/2006/relationships"><Relationship Id="rId1" Type="http://schemas.openxmlformats.org/officeDocument/2006/relationships/customXmlProps" Target="itemProps1816.xml"/></Relationships>
</file>

<file path=customXml/_rels/item1817.xml.rels><?xml version="1.0" encoding="UTF-8" standalone="yes"?>
<Relationships xmlns="http://schemas.openxmlformats.org/package/2006/relationships"><Relationship Id="rId1" Type="http://schemas.openxmlformats.org/officeDocument/2006/relationships/customXmlProps" Target="itemProps1817.xml"/></Relationships>
</file>

<file path=customXml/_rels/item1818.xml.rels><?xml version="1.0" encoding="UTF-8" standalone="yes"?>
<Relationships xmlns="http://schemas.openxmlformats.org/package/2006/relationships"><Relationship Id="rId1" Type="http://schemas.openxmlformats.org/officeDocument/2006/relationships/customXmlProps" Target="itemProps1818.xml"/></Relationships>
</file>

<file path=customXml/_rels/item1819.xml.rels><?xml version="1.0" encoding="UTF-8" standalone="yes"?>
<Relationships xmlns="http://schemas.openxmlformats.org/package/2006/relationships"><Relationship Id="rId1" Type="http://schemas.openxmlformats.org/officeDocument/2006/relationships/customXmlProps" Target="itemProps1819.xml"/></Relationships>
</file>

<file path=customXml/_rels/item182.xml.rels><?xml version="1.0" encoding="UTF-8" standalone="yes"?>
<Relationships xmlns="http://schemas.openxmlformats.org/package/2006/relationships"><Relationship Id="rId1" Type="http://schemas.openxmlformats.org/officeDocument/2006/relationships/customXmlProps" Target="itemProps182.xml"/></Relationships>
</file>

<file path=customXml/_rels/item1820.xml.rels><?xml version="1.0" encoding="UTF-8" standalone="yes"?>
<Relationships xmlns="http://schemas.openxmlformats.org/package/2006/relationships"><Relationship Id="rId1" Type="http://schemas.openxmlformats.org/officeDocument/2006/relationships/customXmlProps" Target="itemProps1820.xml"/></Relationships>
</file>

<file path=customXml/_rels/item1821.xml.rels><?xml version="1.0" encoding="UTF-8" standalone="yes"?>
<Relationships xmlns="http://schemas.openxmlformats.org/package/2006/relationships"><Relationship Id="rId1" Type="http://schemas.openxmlformats.org/officeDocument/2006/relationships/customXmlProps" Target="itemProps1821.xml"/></Relationships>
</file>

<file path=customXml/_rels/item1822.xml.rels><?xml version="1.0" encoding="UTF-8" standalone="yes"?>
<Relationships xmlns="http://schemas.openxmlformats.org/package/2006/relationships"><Relationship Id="rId1" Type="http://schemas.openxmlformats.org/officeDocument/2006/relationships/customXmlProps" Target="itemProps1822.xml"/></Relationships>
</file>

<file path=customXml/_rels/item1823.xml.rels><?xml version="1.0" encoding="UTF-8" standalone="yes"?>
<Relationships xmlns="http://schemas.openxmlformats.org/package/2006/relationships"><Relationship Id="rId1" Type="http://schemas.openxmlformats.org/officeDocument/2006/relationships/customXmlProps" Target="itemProps1823.xml"/></Relationships>
</file>

<file path=customXml/_rels/item1824.xml.rels><?xml version="1.0" encoding="UTF-8" standalone="yes"?>
<Relationships xmlns="http://schemas.openxmlformats.org/package/2006/relationships"><Relationship Id="rId1" Type="http://schemas.openxmlformats.org/officeDocument/2006/relationships/customXmlProps" Target="itemProps1824.xml"/></Relationships>
</file>

<file path=customXml/_rels/item1825.xml.rels><?xml version="1.0" encoding="UTF-8" standalone="yes"?>
<Relationships xmlns="http://schemas.openxmlformats.org/package/2006/relationships"><Relationship Id="rId1" Type="http://schemas.openxmlformats.org/officeDocument/2006/relationships/customXmlProps" Target="itemProps1825.xml"/></Relationships>
</file>

<file path=customXml/_rels/item1826.xml.rels><?xml version="1.0" encoding="UTF-8" standalone="yes"?>
<Relationships xmlns="http://schemas.openxmlformats.org/package/2006/relationships"><Relationship Id="rId1" Type="http://schemas.openxmlformats.org/officeDocument/2006/relationships/customXmlProps" Target="itemProps1826.xml"/></Relationships>
</file>

<file path=customXml/_rels/item1827.xml.rels><?xml version="1.0" encoding="UTF-8" standalone="yes"?>
<Relationships xmlns="http://schemas.openxmlformats.org/package/2006/relationships"><Relationship Id="rId1" Type="http://schemas.openxmlformats.org/officeDocument/2006/relationships/customXmlProps" Target="itemProps1827.xml"/></Relationships>
</file>

<file path=customXml/_rels/item1828.xml.rels><?xml version="1.0" encoding="UTF-8" standalone="yes"?>
<Relationships xmlns="http://schemas.openxmlformats.org/package/2006/relationships"><Relationship Id="rId1" Type="http://schemas.openxmlformats.org/officeDocument/2006/relationships/customXmlProps" Target="itemProps1828.xml"/></Relationships>
</file>

<file path=customXml/_rels/item1829.xml.rels><?xml version="1.0" encoding="UTF-8" standalone="yes"?>
<Relationships xmlns="http://schemas.openxmlformats.org/package/2006/relationships"><Relationship Id="rId1" Type="http://schemas.openxmlformats.org/officeDocument/2006/relationships/customXmlProps" Target="itemProps1829.xml"/></Relationships>
</file>

<file path=customXml/_rels/item183.xml.rels><?xml version="1.0" encoding="UTF-8" standalone="yes"?>
<Relationships xmlns="http://schemas.openxmlformats.org/package/2006/relationships"><Relationship Id="rId1" Type="http://schemas.openxmlformats.org/officeDocument/2006/relationships/customXmlProps" Target="itemProps183.xml"/></Relationships>
</file>

<file path=customXml/_rels/item1830.xml.rels><?xml version="1.0" encoding="UTF-8" standalone="yes"?>
<Relationships xmlns="http://schemas.openxmlformats.org/package/2006/relationships"><Relationship Id="rId1" Type="http://schemas.openxmlformats.org/officeDocument/2006/relationships/customXmlProps" Target="itemProps1830.xml"/></Relationships>
</file>

<file path=customXml/_rels/item1831.xml.rels><?xml version="1.0" encoding="UTF-8" standalone="yes"?>
<Relationships xmlns="http://schemas.openxmlformats.org/package/2006/relationships"><Relationship Id="rId1" Type="http://schemas.openxmlformats.org/officeDocument/2006/relationships/customXmlProps" Target="itemProps1831.xml"/></Relationships>
</file>

<file path=customXml/_rels/item1832.xml.rels><?xml version="1.0" encoding="UTF-8" standalone="yes"?>
<Relationships xmlns="http://schemas.openxmlformats.org/package/2006/relationships"><Relationship Id="rId1" Type="http://schemas.openxmlformats.org/officeDocument/2006/relationships/customXmlProps" Target="itemProps1832.xml"/></Relationships>
</file>

<file path=customXml/_rels/item1833.xml.rels><?xml version="1.0" encoding="UTF-8" standalone="yes"?>
<Relationships xmlns="http://schemas.openxmlformats.org/package/2006/relationships"><Relationship Id="rId1" Type="http://schemas.openxmlformats.org/officeDocument/2006/relationships/customXmlProps" Target="itemProps1833.xml"/></Relationships>
</file>

<file path=customXml/_rels/item1834.xml.rels><?xml version="1.0" encoding="UTF-8" standalone="yes"?>
<Relationships xmlns="http://schemas.openxmlformats.org/package/2006/relationships"><Relationship Id="rId1" Type="http://schemas.openxmlformats.org/officeDocument/2006/relationships/customXmlProps" Target="itemProps1834.xml"/></Relationships>
</file>

<file path=customXml/_rels/item1835.xml.rels><?xml version="1.0" encoding="UTF-8" standalone="yes"?>
<Relationships xmlns="http://schemas.openxmlformats.org/package/2006/relationships"><Relationship Id="rId1" Type="http://schemas.openxmlformats.org/officeDocument/2006/relationships/customXmlProps" Target="itemProps1835.xml"/></Relationships>
</file>

<file path=customXml/_rels/item1836.xml.rels><?xml version="1.0" encoding="UTF-8" standalone="yes"?>
<Relationships xmlns="http://schemas.openxmlformats.org/package/2006/relationships"><Relationship Id="rId1" Type="http://schemas.openxmlformats.org/officeDocument/2006/relationships/customXmlProps" Target="itemProps1836.xml"/></Relationships>
</file>

<file path=customXml/_rels/item1837.xml.rels><?xml version="1.0" encoding="UTF-8" standalone="yes"?>
<Relationships xmlns="http://schemas.openxmlformats.org/package/2006/relationships"><Relationship Id="rId1" Type="http://schemas.openxmlformats.org/officeDocument/2006/relationships/customXmlProps" Target="itemProps1837.xml"/></Relationships>
</file>

<file path=customXml/_rels/item1838.xml.rels><?xml version="1.0" encoding="UTF-8" standalone="yes"?>
<Relationships xmlns="http://schemas.openxmlformats.org/package/2006/relationships"><Relationship Id="rId1" Type="http://schemas.openxmlformats.org/officeDocument/2006/relationships/customXmlProps" Target="itemProps1838.xml"/></Relationships>
</file>

<file path=customXml/_rels/item1839.xml.rels><?xml version="1.0" encoding="UTF-8" standalone="yes"?>
<Relationships xmlns="http://schemas.openxmlformats.org/package/2006/relationships"><Relationship Id="rId1" Type="http://schemas.openxmlformats.org/officeDocument/2006/relationships/customXmlProps" Target="itemProps1839.xml"/></Relationships>
</file>

<file path=customXml/_rels/item184.xml.rels><?xml version="1.0" encoding="UTF-8" standalone="yes"?>
<Relationships xmlns="http://schemas.openxmlformats.org/package/2006/relationships"><Relationship Id="rId1" Type="http://schemas.openxmlformats.org/officeDocument/2006/relationships/customXmlProps" Target="itemProps184.xml"/></Relationships>
</file>

<file path=customXml/_rels/item1840.xml.rels><?xml version="1.0" encoding="UTF-8" standalone="yes"?>
<Relationships xmlns="http://schemas.openxmlformats.org/package/2006/relationships"><Relationship Id="rId1" Type="http://schemas.openxmlformats.org/officeDocument/2006/relationships/customXmlProps" Target="itemProps1840.xml"/></Relationships>
</file>

<file path=customXml/_rels/item1841.xml.rels><?xml version="1.0" encoding="UTF-8" standalone="yes"?>
<Relationships xmlns="http://schemas.openxmlformats.org/package/2006/relationships"><Relationship Id="rId1" Type="http://schemas.openxmlformats.org/officeDocument/2006/relationships/customXmlProps" Target="itemProps1841.xml"/></Relationships>
</file>

<file path=customXml/_rels/item1842.xml.rels><?xml version="1.0" encoding="UTF-8" standalone="yes"?>
<Relationships xmlns="http://schemas.openxmlformats.org/package/2006/relationships"><Relationship Id="rId1" Type="http://schemas.openxmlformats.org/officeDocument/2006/relationships/customXmlProps" Target="itemProps1842.xml"/></Relationships>
</file>

<file path=customXml/_rels/item1843.xml.rels><?xml version="1.0" encoding="UTF-8" standalone="yes"?>
<Relationships xmlns="http://schemas.openxmlformats.org/package/2006/relationships"><Relationship Id="rId1" Type="http://schemas.openxmlformats.org/officeDocument/2006/relationships/customXmlProps" Target="itemProps1843.xml"/></Relationships>
</file>

<file path=customXml/_rels/item1844.xml.rels><?xml version="1.0" encoding="UTF-8" standalone="yes"?>
<Relationships xmlns="http://schemas.openxmlformats.org/package/2006/relationships"><Relationship Id="rId1" Type="http://schemas.openxmlformats.org/officeDocument/2006/relationships/customXmlProps" Target="itemProps1844.xml"/></Relationships>
</file>

<file path=customXml/_rels/item1845.xml.rels><?xml version="1.0" encoding="UTF-8" standalone="yes"?>
<Relationships xmlns="http://schemas.openxmlformats.org/package/2006/relationships"><Relationship Id="rId1" Type="http://schemas.openxmlformats.org/officeDocument/2006/relationships/customXmlProps" Target="itemProps1845.xml"/></Relationships>
</file>

<file path=customXml/_rels/item1846.xml.rels><?xml version="1.0" encoding="UTF-8" standalone="yes"?>
<Relationships xmlns="http://schemas.openxmlformats.org/package/2006/relationships"><Relationship Id="rId1" Type="http://schemas.openxmlformats.org/officeDocument/2006/relationships/customXmlProps" Target="itemProps1846.xml"/></Relationships>
</file>

<file path=customXml/_rels/item1847.xml.rels><?xml version="1.0" encoding="UTF-8" standalone="yes"?>
<Relationships xmlns="http://schemas.openxmlformats.org/package/2006/relationships"><Relationship Id="rId1" Type="http://schemas.openxmlformats.org/officeDocument/2006/relationships/customXmlProps" Target="itemProps1847.xml"/></Relationships>
</file>

<file path=customXml/_rels/item1848.xml.rels><?xml version="1.0" encoding="UTF-8" standalone="yes"?>
<Relationships xmlns="http://schemas.openxmlformats.org/package/2006/relationships"><Relationship Id="rId1" Type="http://schemas.openxmlformats.org/officeDocument/2006/relationships/customXmlProps" Target="itemProps1848.xml"/></Relationships>
</file>

<file path=customXml/_rels/item1849.xml.rels><?xml version="1.0" encoding="UTF-8" standalone="yes"?>
<Relationships xmlns="http://schemas.openxmlformats.org/package/2006/relationships"><Relationship Id="rId1" Type="http://schemas.openxmlformats.org/officeDocument/2006/relationships/customXmlProps" Target="itemProps1849.xml"/></Relationships>
</file>

<file path=customXml/_rels/item185.xml.rels><?xml version="1.0" encoding="UTF-8" standalone="yes"?>
<Relationships xmlns="http://schemas.openxmlformats.org/package/2006/relationships"><Relationship Id="rId1" Type="http://schemas.openxmlformats.org/officeDocument/2006/relationships/customXmlProps" Target="itemProps185.xml"/></Relationships>
</file>

<file path=customXml/_rels/item1850.xml.rels><?xml version="1.0" encoding="UTF-8" standalone="yes"?>
<Relationships xmlns="http://schemas.openxmlformats.org/package/2006/relationships"><Relationship Id="rId1" Type="http://schemas.openxmlformats.org/officeDocument/2006/relationships/customXmlProps" Target="itemProps1850.xml"/></Relationships>
</file>

<file path=customXml/_rels/item1851.xml.rels><?xml version="1.0" encoding="UTF-8" standalone="yes"?>
<Relationships xmlns="http://schemas.openxmlformats.org/package/2006/relationships"><Relationship Id="rId1" Type="http://schemas.openxmlformats.org/officeDocument/2006/relationships/customXmlProps" Target="itemProps1851.xml"/></Relationships>
</file>

<file path=customXml/_rels/item1852.xml.rels><?xml version="1.0" encoding="UTF-8" standalone="yes"?>
<Relationships xmlns="http://schemas.openxmlformats.org/package/2006/relationships"><Relationship Id="rId1" Type="http://schemas.openxmlformats.org/officeDocument/2006/relationships/customXmlProps" Target="itemProps1852.xml"/></Relationships>
</file>

<file path=customXml/_rels/item1853.xml.rels><?xml version="1.0" encoding="UTF-8" standalone="yes"?>
<Relationships xmlns="http://schemas.openxmlformats.org/package/2006/relationships"><Relationship Id="rId1" Type="http://schemas.openxmlformats.org/officeDocument/2006/relationships/customXmlProps" Target="itemProps1853.xml"/></Relationships>
</file>

<file path=customXml/_rels/item1854.xml.rels><?xml version="1.0" encoding="UTF-8" standalone="yes"?>
<Relationships xmlns="http://schemas.openxmlformats.org/package/2006/relationships"><Relationship Id="rId1" Type="http://schemas.openxmlformats.org/officeDocument/2006/relationships/customXmlProps" Target="itemProps1854.xml"/></Relationships>
</file>

<file path=customXml/_rels/item1855.xml.rels><?xml version="1.0" encoding="UTF-8" standalone="yes"?>
<Relationships xmlns="http://schemas.openxmlformats.org/package/2006/relationships"><Relationship Id="rId1" Type="http://schemas.openxmlformats.org/officeDocument/2006/relationships/customXmlProps" Target="itemProps1855.xml"/></Relationships>
</file>

<file path=customXml/_rels/item1856.xml.rels><?xml version="1.0" encoding="UTF-8" standalone="yes"?>
<Relationships xmlns="http://schemas.openxmlformats.org/package/2006/relationships"><Relationship Id="rId1" Type="http://schemas.openxmlformats.org/officeDocument/2006/relationships/customXmlProps" Target="itemProps1856.xml"/></Relationships>
</file>

<file path=customXml/_rels/item1857.xml.rels><?xml version="1.0" encoding="UTF-8" standalone="yes"?>
<Relationships xmlns="http://schemas.openxmlformats.org/package/2006/relationships"><Relationship Id="rId1" Type="http://schemas.openxmlformats.org/officeDocument/2006/relationships/customXmlProps" Target="itemProps1857.xml"/></Relationships>
</file>

<file path=customXml/_rels/item1858.xml.rels><?xml version="1.0" encoding="UTF-8" standalone="yes"?>
<Relationships xmlns="http://schemas.openxmlformats.org/package/2006/relationships"><Relationship Id="rId1" Type="http://schemas.openxmlformats.org/officeDocument/2006/relationships/customXmlProps" Target="itemProps1858.xml"/></Relationships>
</file>

<file path=customXml/_rels/item1859.xml.rels><?xml version="1.0" encoding="UTF-8" standalone="yes"?>
<Relationships xmlns="http://schemas.openxmlformats.org/package/2006/relationships"><Relationship Id="rId1" Type="http://schemas.openxmlformats.org/officeDocument/2006/relationships/customXmlProps" Target="itemProps1859.xml"/></Relationships>
</file>

<file path=customXml/_rels/item186.xml.rels><?xml version="1.0" encoding="UTF-8" standalone="yes"?>
<Relationships xmlns="http://schemas.openxmlformats.org/package/2006/relationships"><Relationship Id="rId1" Type="http://schemas.openxmlformats.org/officeDocument/2006/relationships/customXmlProps" Target="itemProps186.xml"/></Relationships>
</file>

<file path=customXml/_rels/item1860.xml.rels><?xml version="1.0" encoding="UTF-8" standalone="yes"?>
<Relationships xmlns="http://schemas.openxmlformats.org/package/2006/relationships"><Relationship Id="rId1" Type="http://schemas.openxmlformats.org/officeDocument/2006/relationships/customXmlProps" Target="itemProps1860.xml"/></Relationships>
</file>

<file path=customXml/_rels/item1861.xml.rels><?xml version="1.0" encoding="UTF-8" standalone="yes"?>
<Relationships xmlns="http://schemas.openxmlformats.org/package/2006/relationships"><Relationship Id="rId1" Type="http://schemas.openxmlformats.org/officeDocument/2006/relationships/customXmlProps" Target="itemProps1861.xml"/></Relationships>
</file>

<file path=customXml/_rels/item1862.xml.rels><?xml version="1.0" encoding="UTF-8" standalone="yes"?>
<Relationships xmlns="http://schemas.openxmlformats.org/package/2006/relationships"><Relationship Id="rId1" Type="http://schemas.openxmlformats.org/officeDocument/2006/relationships/customXmlProps" Target="itemProps1862.xml"/></Relationships>
</file>

<file path=customXml/_rels/item1863.xml.rels><?xml version="1.0" encoding="UTF-8" standalone="yes"?>
<Relationships xmlns="http://schemas.openxmlformats.org/package/2006/relationships"><Relationship Id="rId1" Type="http://schemas.openxmlformats.org/officeDocument/2006/relationships/customXmlProps" Target="itemProps1863.xml"/></Relationships>
</file>

<file path=customXml/_rels/item1864.xml.rels><?xml version="1.0" encoding="UTF-8" standalone="yes"?>
<Relationships xmlns="http://schemas.openxmlformats.org/package/2006/relationships"><Relationship Id="rId1" Type="http://schemas.openxmlformats.org/officeDocument/2006/relationships/customXmlProps" Target="itemProps1864.xml"/></Relationships>
</file>

<file path=customXml/_rels/item1865.xml.rels><?xml version="1.0" encoding="UTF-8" standalone="yes"?>
<Relationships xmlns="http://schemas.openxmlformats.org/package/2006/relationships"><Relationship Id="rId1" Type="http://schemas.openxmlformats.org/officeDocument/2006/relationships/customXmlProps" Target="itemProps1865.xml"/></Relationships>
</file>

<file path=customXml/_rels/item1866.xml.rels><?xml version="1.0" encoding="UTF-8" standalone="yes"?>
<Relationships xmlns="http://schemas.openxmlformats.org/package/2006/relationships"><Relationship Id="rId1" Type="http://schemas.openxmlformats.org/officeDocument/2006/relationships/customXmlProps" Target="itemProps1866.xml"/></Relationships>
</file>

<file path=customXml/_rels/item1867.xml.rels><?xml version="1.0" encoding="UTF-8" standalone="yes"?>
<Relationships xmlns="http://schemas.openxmlformats.org/package/2006/relationships"><Relationship Id="rId1" Type="http://schemas.openxmlformats.org/officeDocument/2006/relationships/customXmlProps" Target="itemProps1867.xml"/></Relationships>
</file>

<file path=customXml/_rels/item1868.xml.rels><?xml version="1.0" encoding="UTF-8" standalone="yes"?>
<Relationships xmlns="http://schemas.openxmlformats.org/package/2006/relationships"><Relationship Id="rId1" Type="http://schemas.openxmlformats.org/officeDocument/2006/relationships/customXmlProps" Target="itemProps1868.xml"/></Relationships>
</file>

<file path=customXml/_rels/item1869.xml.rels><?xml version="1.0" encoding="UTF-8" standalone="yes"?>
<Relationships xmlns="http://schemas.openxmlformats.org/package/2006/relationships"><Relationship Id="rId1" Type="http://schemas.openxmlformats.org/officeDocument/2006/relationships/customXmlProps" Target="itemProps1869.xml"/></Relationships>
</file>

<file path=customXml/_rels/item187.xml.rels><?xml version="1.0" encoding="UTF-8" standalone="yes"?>
<Relationships xmlns="http://schemas.openxmlformats.org/package/2006/relationships"><Relationship Id="rId1" Type="http://schemas.openxmlformats.org/officeDocument/2006/relationships/customXmlProps" Target="itemProps187.xml"/></Relationships>
</file>

<file path=customXml/_rels/item1870.xml.rels><?xml version="1.0" encoding="UTF-8" standalone="yes"?>
<Relationships xmlns="http://schemas.openxmlformats.org/package/2006/relationships"><Relationship Id="rId1" Type="http://schemas.openxmlformats.org/officeDocument/2006/relationships/customXmlProps" Target="itemProps1870.xml"/></Relationships>
</file>

<file path=customXml/_rels/item1871.xml.rels><?xml version="1.0" encoding="UTF-8" standalone="yes"?>
<Relationships xmlns="http://schemas.openxmlformats.org/package/2006/relationships"><Relationship Id="rId1" Type="http://schemas.openxmlformats.org/officeDocument/2006/relationships/customXmlProps" Target="itemProps1871.xml"/></Relationships>
</file>

<file path=customXml/_rels/item1872.xml.rels><?xml version="1.0" encoding="UTF-8" standalone="yes"?>
<Relationships xmlns="http://schemas.openxmlformats.org/package/2006/relationships"><Relationship Id="rId1" Type="http://schemas.openxmlformats.org/officeDocument/2006/relationships/customXmlProps" Target="itemProps1872.xml"/></Relationships>
</file>

<file path=customXml/_rels/item1873.xml.rels><?xml version="1.0" encoding="UTF-8" standalone="yes"?>
<Relationships xmlns="http://schemas.openxmlformats.org/package/2006/relationships"><Relationship Id="rId1" Type="http://schemas.openxmlformats.org/officeDocument/2006/relationships/customXmlProps" Target="itemProps1873.xml"/></Relationships>
</file>

<file path=customXml/_rels/item1874.xml.rels><?xml version="1.0" encoding="UTF-8" standalone="yes"?>
<Relationships xmlns="http://schemas.openxmlformats.org/package/2006/relationships"><Relationship Id="rId1" Type="http://schemas.openxmlformats.org/officeDocument/2006/relationships/customXmlProps" Target="itemProps1874.xml"/></Relationships>
</file>

<file path=customXml/_rels/item1875.xml.rels><?xml version="1.0" encoding="UTF-8" standalone="yes"?>
<Relationships xmlns="http://schemas.openxmlformats.org/package/2006/relationships"><Relationship Id="rId1" Type="http://schemas.openxmlformats.org/officeDocument/2006/relationships/customXmlProps" Target="itemProps1875.xml"/></Relationships>
</file>

<file path=customXml/_rels/item1876.xml.rels><?xml version="1.0" encoding="UTF-8" standalone="yes"?>
<Relationships xmlns="http://schemas.openxmlformats.org/package/2006/relationships"><Relationship Id="rId1" Type="http://schemas.openxmlformats.org/officeDocument/2006/relationships/customXmlProps" Target="itemProps1876.xml"/></Relationships>
</file>

<file path=customXml/_rels/item1877.xml.rels><?xml version="1.0" encoding="UTF-8" standalone="yes"?>
<Relationships xmlns="http://schemas.openxmlformats.org/package/2006/relationships"><Relationship Id="rId1" Type="http://schemas.openxmlformats.org/officeDocument/2006/relationships/customXmlProps" Target="itemProps1877.xml"/></Relationships>
</file>

<file path=customXml/_rels/item1878.xml.rels><?xml version="1.0" encoding="UTF-8" standalone="yes"?>
<Relationships xmlns="http://schemas.openxmlformats.org/package/2006/relationships"><Relationship Id="rId1" Type="http://schemas.openxmlformats.org/officeDocument/2006/relationships/customXmlProps" Target="itemProps1878.xml"/></Relationships>
</file>

<file path=customXml/_rels/item1879.xml.rels><?xml version="1.0" encoding="UTF-8" standalone="yes"?>
<Relationships xmlns="http://schemas.openxmlformats.org/package/2006/relationships"><Relationship Id="rId1" Type="http://schemas.openxmlformats.org/officeDocument/2006/relationships/customXmlProps" Target="itemProps1879.xml"/></Relationships>
</file>

<file path=customXml/_rels/item188.xml.rels><?xml version="1.0" encoding="UTF-8" standalone="yes"?>
<Relationships xmlns="http://schemas.openxmlformats.org/package/2006/relationships"><Relationship Id="rId1" Type="http://schemas.openxmlformats.org/officeDocument/2006/relationships/customXmlProps" Target="itemProps188.xml"/></Relationships>
</file>

<file path=customXml/_rels/item1880.xml.rels><?xml version="1.0" encoding="UTF-8" standalone="yes"?>
<Relationships xmlns="http://schemas.openxmlformats.org/package/2006/relationships"><Relationship Id="rId1" Type="http://schemas.openxmlformats.org/officeDocument/2006/relationships/customXmlProps" Target="itemProps1880.xml"/></Relationships>
</file>

<file path=customXml/_rels/item1881.xml.rels><?xml version="1.0" encoding="UTF-8" standalone="yes"?>
<Relationships xmlns="http://schemas.openxmlformats.org/package/2006/relationships"><Relationship Id="rId1" Type="http://schemas.openxmlformats.org/officeDocument/2006/relationships/customXmlProps" Target="itemProps1881.xml"/></Relationships>
</file>

<file path=customXml/_rels/item1882.xml.rels><?xml version="1.0" encoding="UTF-8" standalone="yes"?>
<Relationships xmlns="http://schemas.openxmlformats.org/package/2006/relationships"><Relationship Id="rId1" Type="http://schemas.openxmlformats.org/officeDocument/2006/relationships/customXmlProps" Target="itemProps1882.xml"/></Relationships>
</file>

<file path=customXml/_rels/item1883.xml.rels><?xml version="1.0" encoding="UTF-8" standalone="yes"?>
<Relationships xmlns="http://schemas.openxmlformats.org/package/2006/relationships"><Relationship Id="rId1" Type="http://schemas.openxmlformats.org/officeDocument/2006/relationships/customXmlProps" Target="itemProps1883.xml"/></Relationships>
</file>

<file path=customXml/_rels/item1884.xml.rels><?xml version="1.0" encoding="UTF-8" standalone="yes"?>
<Relationships xmlns="http://schemas.openxmlformats.org/package/2006/relationships"><Relationship Id="rId1" Type="http://schemas.openxmlformats.org/officeDocument/2006/relationships/customXmlProps" Target="itemProps1884.xml"/></Relationships>
</file>

<file path=customXml/_rels/item1885.xml.rels><?xml version="1.0" encoding="UTF-8" standalone="yes"?>
<Relationships xmlns="http://schemas.openxmlformats.org/package/2006/relationships"><Relationship Id="rId1" Type="http://schemas.openxmlformats.org/officeDocument/2006/relationships/customXmlProps" Target="itemProps1885.xml"/></Relationships>
</file>

<file path=customXml/_rels/item1886.xml.rels><?xml version="1.0" encoding="UTF-8" standalone="yes"?>
<Relationships xmlns="http://schemas.openxmlformats.org/package/2006/relationships"><Relationship Id="rId1" Type="http://schemas.openxmlformats.org/officeDocument/2006/relationships/customXmlProps" Target="itemProps1886.xml"/></Relationships>
</file>

<file path=customXml/_rels/item1887.xml.rels><?xml version="1.0" encoding="UTF-8" standalone="yes"?>
<Relationships xmlns="http://schemas.openxmlformats.org/package/2006/relationships"><Relationship Id="rId1" Type="http://schemas.openxmlformats.org/officeDocument/2006/relationships/customXmlProps" Target="itemProps1887.xml"/></Relationships>
</file>

<file path=customXml/_rels/item1888.xml.rels><?xml version="1.0" encoding="UTF-8" standalone="yes"?>
<Relationships xmlns="http://schemas.openxmlformats.org/package/2006/relationships"><Relationship Id="rId1" Type="http://schemas.openxmlformats.org/officeDocument/2006/relationships/customXmlProps" Target="itemProps1888.xml"/></Relationships>
</file>

<file path=customXml/_rels/item1889.xml.rels><?xml version="1.0" encoding="UTF-8" standalone="yes"?>
<Relationships xmlns="http://schemas.openxmlformats.org/package/2006/relationships"><Relationship Id="rId1" Type="http://schemas.openxmlformats.org/officeDocument/2006/relationships/customXmlProps" Target="itemProps1889.xml"/></Relationships>
</file>

<file path=customXml/_rels/item189.xml.rels><?xml version="1.0" encoding="UTF-8" standalone="yes"?>
<Relationships xmlns="http://schemas.openxmlformats.org/package/2006/relationships"><Relationship Id="rId1" Type="http://schemas.openxmlformats.org/officeDocument/2006/relationships/customXmlProps" Target="itemProps189.xml"/></Relationships>
</file>

<file path=customXml/_rels/item1890.xml.rels><?xml version="1.0" encoding="UTF-8" standalone="yes"?>
<Relationships xmlns="http://schemas.openxmlformats.org/package/2006/relationships"><Relationship Id="rId1" Type="http://schemas.openxmlformats.org/officeDocument/2006/relationships/customXmlProps" Target="itemProps1890.xml"/></Relationships>
</file>

<file path=customXml/_rels/item1891.xml.rels><?xml version="1.0" encoding="UTF-8" standalone="yes"?>
<Relationships xmlns="http://schemas.openxmlformats.org/package/2006/relationships"><Relationship Id="rId1" Type="http://schemas.openxmlformats.org/officeDocument/2006/relationships/customXmlProps" Target="itemProps1891.xml"/></Relationships>
</file>

<file path=customXml/_rels/item1892.xml.rels><?xml version="1.0" encoding="UTF-8" standalone="yes"?>
<Relationships xmlns="http://schemas.openxmlformats.org/package/2006/relationships"><Relationship Id="rId1" Type="http://schemas.openxmlformats.org/officeDocument/2006/relationships/customXmlProps" Target="itemProps1892.xml"/></Relationships>
</file>

<file path=customXml/_rels/item1893.xml.rels><?xml version="1.0" encoding="UTF-8" standalone="yes"?>
<Relationships xmlns="http://schemas.openxmlformats.org/package/2006/relationships"><Relationship Id="rId1" Type="http://schemas.openxmlformats.org/officeDocument/2006/relationships/customXmlProps" Target="itemProps1893.xml"/></Relationships>
</file>

<file path=customXml/_rels/item1894.xml.rels><?xml version="1.0" encoding="UTF-8" standalone="yes"?>
<Relationships xmlns="http://schemas.openxmlformats.org/package/2006/relationships"><Relationship Id="rId1" Type="http://schemas.openxmlformats.org/officeDocument/2006/relationships/customXmlProps" Target="itemProps1894.xml"/></Relationships>
</file>

<file path=customXml/_rels/item1895.xml.rels><?xml version="1.0" encoding="UTF-8" standalone="yes"?>
<Relationships xmlns="http://schemas.openxmlformats.org/package/2006/relationships"><Relationship Id="rId1" Type="http://schemas.openxmlformats.org/officeDocument/2006/relationships/customXmlProps" Target="itemProps1895.xml"/></Relationships>
</file>

<file path=customXml/_rels/item1896.xml.rels><?xml version="1.0" encoding="UTF-8" standalone="yes"?>
<Relationships xmlns="http://schemas.openxmlformats.org/package/2006/relationships"><Relationship Id="rId1" Type="http://schemas.openxmlformats.org/officeDocument/2006/relationships/customXmlProps" Target="itemProps1896.xml"/></Relationships>
</file>

<file path=customXml/_rels/item1897.xml.rels><?xml version="1.0" encoding="UTF-8" standalone="yes"?>
<Relationships xmlns="http://schemas.openxmlformats.org/package/2006/relationships"><Relationship Id="rId1" Type="http://schemas.openxmlformats.org/officeDocument/2006/relationships/customXmlProps" Target="itemProps1897.xml"/></Relationships>
</file>

<file path=customXml/_rels/item1898.xml.rels><?xml version="1.0" encoding="UTF-8" standalone="yes"?>
<Relationships xmlns="http://schemas.openxmlformats.org/package/2006/relationships"><Relationship Id="rId1" Type="http://schemas.openxmlformats.org/officeDocument/2006/relationships/customXmlProps" Target="itemProps1898.xml"/></Relationships>
</file>

<file path=customXml/_rels/item1899.xml.rels><?xml version="1.0" encoding="UTF-8" standalone="yes"?>
<Relationships xmlns="http://schemas.openxmlformats.org/package/2006/relationships"><Relationship Id="rId1" Type="http://schemas.openxmlformats.org/officeDocument/2006/relationships/customXmlProps" Target="itemProps1899.xml"/></Relationships>
</file>

<file path=customXml/_rels/item19.xml.rels><?xml version="1.0" encoding="UTF-8" standalone="yes"?>
<Relationships xmlns="http://schemas.openxmlformats.org/package/2006/relationships"><Relationship Id="rId1" Type="http://schemas.openxmlformats.org/officeDocument/2006/relationships/customXmlProps" Target="itemProps19.xml"/></Relationships>
</file>

<file path=customXml/_rels/item190.xml.rels><?xml version="1.0" encoding="UTF-8" standalone="yes"?>
<Relationships xmlns="http://schemas.openxmlformats.org/package/2006/relationships"><Relationship Id="rId1" Type="http://schemas.openxmlformats.org/officeDocument/2006/relationships/customXmlProps" Target="itemProps190.xml"/></Relationships>
</file>

<file path=customXml/_rels/item1900.xml.rels><?xml version="1.0" encoding="UTF-8" standalone="yes"?>
<Relationships xmlns="http://schemas.openxmlformats.org/package/2006/relationships"><Relationship Id="rId1" Type="http://schemas.openxmlformats.org/officeDocument/2006/relationships/customXmlProps" Target="itemProps1900.xml"/></Relationships>
</file>

<file path=customXml/_rels/item1901.xml.rels><?xml version="1.0" encoding="UTF-8" standalone="yes"?>
<Relationships xmlns="http://schemas.openxmlformats.org/package/2006/relationships"><Relationship Id="rId1" Type="http://schemas.openxmlformats.org/officeDocument/2006/relationships/customXmlProps" Target="itemProps1901.xml"/></Relationships>
</file>

<file path=customXml/_rels/item1902.xml.rels><?xml version="1.0" encoding="UTF-8" standalone="yes"?>
<Relationships xmlns="http://schemas.openxmlformats.org/package/2006/relationships"><Relationship Id="rId1" Type="http://schemas.openxmlformats.org/officeDocument/2006/relationships/customXmlProps" Target="itemProps1902.xml"/></Relationships>
</file>

<file path=customXml/_rels/item1903.xml.rels><?xml version="1.0" encoding="UTF-8" standalone="yes"?>
<Relationships xmlns="http://schemas.openxmlformats.org/package/2006/relationships"><Relationship Id="rId1" Type="http://schemas.openxmlformats.org/officeDocument/2006/relationships/customXmlProps" Target="itemProps1903.xml"/></Relationships>
</file>

<file path=customXml/_rels/item1904.xml.rels><?xml version="1.0" encoding="UTF-8" standalone="yes"?>
<Relationships xmlns="http://schemas.openxmlformats.org/package/2006/relationships"><Relationship Id="rId1" Type="http://schemas.openxmlformats.org/officeDocument/2006/relationships/customXmlProps" Target="itemProps1904.xml"/></Relationships>
</file>

<file path=customXml/_rels/item1905.xml.rels><?xml version="1.0" encoding="UTF-8" standalone="yes"?>
<Relationships xmlns="http://schemas.openxmlformats.org/package/2006/relationships"><Relationship Id="rId1" Type="http://schemas.openxmlformats.org/officeDocument/2006/relationships/customXmlProps" Target="itemProps1905.xml"/></Relationships>
</file>

<file path=customXml/_rels/item1906.xml.rels><?xml version="1.0" encoding="UTF-8" standalone="yes"?>
<Relationships xmlns="http://schemas.openxmlformats.org/package/2006/relationships"><Relationship Id="rId1" Type="http://schemas.openxmlformats.org/officeDocument/2006/relationships/customXmlProps" Target="itemProps1906.xml"/></Relationships>
</file>

<file path=customXml/_rels/item1907.xml.rels><?xml version="1.0" encoding="UTF-8" standalone="yes"?>
<Relationships xmlns="http://schemas.openxmlformats.org/package/2006/relationships"><Relationship Id="rId1" Type="http://schemas.openxmlformats.org/officeDocument/2006/relationships/customXmlProps" Target="itemProps1907.xml"/></Relationships>
</file>

<file path=customXml/_rels/item1908.xml.rels><?xml version="1.0" encoding="UTF-8" standalone="yes"?>
<Relationships xmlns="http://schemas.openxmlformats.org/package/2006/relationships"><Relationship Id="rId1" Type="http://schemas.openxmlformats.org/officeDocument/2006/relationships/customXmlProps" Target="itemProps1908.xml"/></Relationships>
</file>

<file path=customXml/_rels/item1909.xml.rels><?xml version="1.0" encoding="UTF-8" standalone="yes"?>
<Relationships xmlns="http://schemas.openxmlformats.org/package/2006/relationships"><Relationship Id="rId1" Type="http://schemas.openxmlformats.org/officeDocument/2006/relationships/customXmlProps" Target="itemProps1909.xml"/></Relationships>
</file>

<file path=customXml/_rels/item191.xml.rels><?xml version="1.0" encoding="UTF-8" standalone="yes"?>
<Relationships xmlns="http://schemas.openxmlformats.org/package/2006/relationships"><Relationship Id="rId1" Type="http://schemas.openxmlformats.org/officeDocument/2006/relationships/customXmlProps" Target="itemProps191.xml"/></Relationships>
</file>

<file path=customXml/_rels/item1910.xml.rels><?xml version="1.0" encoding="UTF-8" standalone="yes"?>
<Relationships xmlns="http://schemas.openxmlformats.org/package/2006/relationships"><Relationship Id="rId1" Type="http://schemas.openxmlformats.org/officeDocument/2006/relationships/customXmlProps" Target="itemProps1910.xml"/></Relationships>
</file>

<file path=customXml/_rels/item1911.xml.rels><?xml version="1.0" encoding="UTF-8" standalone="yes"?>
<Relationships xmlns="http://schemas.openxmlformats.org/package/2006/relationships"><Relationship Id="rId1" Type="http://schemas.openxmlformats.org/officeDocument/2006/relationships/customXmlProps" Target="itemProps1911.xml"/></Relationships>
</file>

<file path=customXml/_rels/item1912.xml.rels><?xml version="1.0" encoding="UTF-8" standalone="yes"?>
<Relationships xmlns="http://schemas.openxmlformats.org/package/2006/relationships"><Relationship Id="rId1" Type="http://schemas.openxmlformats.org/officeDocument/2006/relationships/customXmlProps" Target="itemProps1912.xml"/></Relationships>
</file>

<file path=customXml/_rels/item1913.xml.rels><?xml version="1.0" encoding="UTF-8" standalone="yes"?>
<Relationships xmlns="http://schemas.openxmlformats.org/package/2006/relationships"><Relationship Id="rId1" Type="http://schemas.openxmlformats.org/officeDocument/2006/relationships/customXmlProps" Target="itemProps1913.xml"/></Relationships>
</file>

<file path=customXml/_rels/item1914.xml.rels><?xml version="1.0" encoding="UTF-8" standalone="yes"?>
<Relationships xmlns="http://schemas.openxmlformats.org/package/2006/relationships"><Relationship Id="rId1" Type="http://schemas.openxmlformats.org/officeDocument/2006/relationships/customXmlProps" Target="itemProps1914.xml"/></Relationships>
</file>

<file path=customXml/_rels/item1915.xml.rels><?xml version="1.0" encoding="UTF-8" standalone="yes"?>
<Relationships xmlns="http://schemas.openxmlformats.org/package/2006/relationships"><Relationship Id="rId1" Type="http://schemas.openxmlformats.org/officeDocument/2006/relationships/customXmlProps" Target="itemProps1915.xml"/></Relationships>
</file>

<file path=customXml/_rels/item1916.xml.rels><?xml version="1.0" encoding="UTF-8" standalone="yes"?>
<Relationships xmlns="http://schemas.openxmlformats.org/package/2006/relationships"><Relationship Id="rId1" Type="http://schemas.openxmlformats.org/officeDocument/2006/relationships/customXmlProps" Target="itemProps1916.xml"/></Relationships>
</file>

<file path=customXml/_rels/item1917.xml.rels><?xml version="1.0" encoding="UTF-8" standalone="yes"?>
<Relationships xmlns="http://schemas.openxmlformats.org/package/2006/relationships"><Relationship Id="rId1" Type="http://schemas.openxmlformats.org/officeDocument/2006/relationships/customXmlProps" Target="itemProps1917.xml"/></Relationships>
</file>

<file path=customXml/_rels/item1918.xml.rels><?xml version="1.0" encoding="UTF-8" standalone="yes"?>
<Relationships xmlns="http://schemas.openxmlformats.org/package/2006/relationships"><Relationship Id="rId1" Type="http://schemas.openxmlformats.org/officeDocument/2006/relationships/customXmlProps" Target="itemProps1918.xml"/></Relationships>
</file>

<file path=customXml/_rels/item1919.xml.rels><?xml version="1.0" encoding="UTF-8" standalone="yes"?>
<Relationships xmlns="http://schemas.openxmlformats.org/package/2006/relationships"><Relationship Id="rId1" Type="http://schemas.openxmlformats.org/officeDocument/2006/relationships/customXmlProps" Target="itemProps1919.xml"/></Relationships>
</file>

<file path=customXml/_rels/item192.xml.rels><?xml version="1.0" encoding="UTF-8" standalone="yes"?>
<Relationships xmlns="http://schemas.openxmlformats.org/package/2006/relationships"><Relationship Id="rId1" Type="http://schemas.openxmlformats.org/officeDocument/2006/relationships/customXmlProps" Target="itemProps192.xml"/></Relationships>
</file>

<file path=customXml/_rels/item1920.xml.rels><?xml version="1.0" encoding="UTF-8" standalone="yes"?>
<Relationships xmlns="http://schemas.openxmlformats.org/package/2006/relationships"><Relationship Id="rId1" Type="http://schemas.openxmlformats.org/officeDocument/2006/relationships/customXmlProps" Target="itemProps1920.xml"/></Relationships>
</file>

<file path=customXml/_rels/item1921.xml.rels><?xml version="1.0" encoding="UTF-8" standalone="yes"?>
<Relationships xmlns="http://schemas.openxmlformats.org/package/2006/relationships"><Relationship Id="rId1" Type="http://schemas.openxmlformats.org/officeDocument/2006/relationships/customXmlProps" Target="itemProps1921.xml"/></Relationships>
</file>

<file path=customXml/_rels/item1922.xml.rels><?xml version="1.0" encoding="UTF-8" standalone="yes"?>
<Relationships xmlns="http://schemas.openxmlformats.org/package/2006/relationships"><Relationship Id="rId1" Type="http://schemas.openxmlformats.org/officeDocument/2006/relationships/customXmlProps" Target="itemProps1922.xml"/></Relationships>
</file>

<file path=customXml/_rels/item1923.xml.rels><?xml version="1.0" encoding="UTF-8" standalone="yes"?>
<Relationships xmlns="http://schemas.openxmlformats.org/package/2006/relationships"><Relationship Id="rId1" Type="http://schemas.openxmlformats.org/officeDocument/2006/relationships/customXmlProps" Target="itemProps1923.xml"/></Relationships>
</file>

<file path=customXml/_rels/item1924.xml.rels><?xml version="1.0" encoding="UTF-8" standalone="yes"?>
<Relationships xmlns="http://schemas.openxmlformats.org/package/2006/relationships"><Relationship Id="rId1" Type="http://schemas.openxmlformats.org/officeDocument/2006/relationships/customXmlProps" Target="itemProps1924.xml"/></Relationships>
</file>

<file path=customXml/_rels/item1925.xml.rels><?xml version="1.0" encoding="UTF-8" standalone="yes"?>
<Relationships xmlns="http://schemas.openxmlformats.org/package/2006/relationships"><Relationship Id="rId1" Type="http://schemas.openxmlformats.org/officeDocument/2006/relationships/customXmlProps" Target="itemProps1925.xml"/></Relationships>
</file>

<file path=customXml/_rels/item1926.xml.rels><?xml version="1.0" encoding="UTF-8" standalone="yes"?>
<Relationships xmlns="http://schemas.openxmlformats.org/package/2006/relationships"><Relationship Id="rId1" Type="http://schemas.openxmlformats.org/officeDocument/2006/relationships/customXmlProps" Target="itemProps1926.xml"/></Relationships>
</file>

<file path=customXml/_rels/item1927.xml.rels><?xml version="1.0" encoding="UTF-8" standalone="yes"?>
<Relationships xmlns="http://schemas.openxmlformats.org/package/2006/relationships"><Relationship Id="rId1" Type="http://schemas.openxmlformats.org/officeDocument/2006/relationships/customXmlProps" Target="itemProps1927.xml"/></Relationships>
</file>

<file path=customXml/_rels/item1928.xml.rels><?xml version="1.0" encoding="UTF-8" standalone="yes"?>
<Relationships xmlns="http://schemas.openxmlformats.org/package/2006/relationships"><Relationship Id="rId1" Type="http://schemas.openxmlformats.org/officeDocument/2006/relationships/customXmlProps" Target="itemProps1928.xml"/></Relationships>
</file>

<file path=customXml/_rels/item1929.xml.rels><?xml version="1.0" encoding="UTF-8" standalone="yes"?>
<Relationships xmlns="http://schemas.openxmlformats.org/package/2006/relationships"><Relationship Id="rId1" Type="http://schemas.openxmlformats.org/officeDocument/2006/relationships/customXmlProps" Target="itemProps1929.xml"/></Relationships>
</file>

<file path=customXml/_rels/item193.xml.rels><?xml version="1.0" encoding="UTF-8" standalone="yes"?>
<Relationships xmlns="http://schemas.openxmlformats.org/package/2006/relationships"><Relationship Id="rId1" Type="http://schemas.openxmlformats.org/officeDocument/2006/relationships/customXmlProps" Target="itemProps193.xml"/></Relationships>
</file>

<file path=customXml/_rels/item1930.xml.rels><?xml version="1.0" encoding="UTF-8" standalone="yes"?>
<Relationships xmlns="http://schemas.openxmlformats.org/package/2006/relationships"><Relationship Id="rId1" Type="http://schemas.openxmlformats.org/officeDocument/2006/relationships/customXmlProps" Target="itemProps1930.xml"/></Relationships>
</file>

<file path=customXml/_rels/item1931.xml.rels><?xml version="1.0" encoding="UTF-8" standalone="yes"?>
<Relationships xmlns="http://schemas.openxmlformats.org/package/2006/relationships"><Relationship Id="rId1" Type="http://schemas.openxmlformats.org/officeDocument/2006/relationships/customXmlProps" Target="itemProps1931.xml"/></Relationships>
</file>

<file path=customXml/_rels/item1932.xml.rels><?xml version="1.0" encoding="UTF-8" standalone="yes"?>
<Relationships xmlns="http://schemas.openxmlformats.org/package/2006/relationships"><Relationship Id="rId1" Type="http://schemas.openxmlformats.org/officeDocument/2006/relationships/customXmlProps" Target="itemProps1932.xml"/></Relationships>
</file>

<file path=customXml/_rels/item1933.xml.rels><?xml version="1.0" encoding="UTF-8" standalone="yes"?>
<Relationships xmlns="http://schemas.openxmlformats.org/package/2006/relationships"><Relationship Id="rId1" Type="http://schemas.openxmlformats.org/officeDocument/2006/relationships/customXmlProps" Target="itemProps1933.xml"/></Relationships>
</file>

<file path=customXml/_rels/item1934.xml.rels><?xml version="1.0" encoding="UTF-8" standalone="yes"?>
<Relationships xmlns="http://schemas.openxmlformats.org/package/2006/relationships"><Relationship Id="rId1" Type="http://schemas.openxmlformats.org/officeDocument/2006/relationships/customXmlProps" Target="itemProps1934.xml"/></Relationships>
</file>

<file path=customXml/_rels/item1935.xml.rels><?xml version="1.0" encoding="UTF-8" standalone="yes"?>
<Relationships xmlns="http://schemas.openxmlformats.org/package/2006/relationships"><Relationship Id="rId1" Type="http://schemas.openxmlformats.org/officeDocument/2006/relationships/customXmlProps" Target="itemProps1935.xml"/></Relationships>
</file>

<file path=customXml/_rels/item1936.xml.rels><?xml version="1.0" encoding="UTF-8" standalone="yes"?>
<Relationships xmlns="http://schemas.openxmlformats.org/package/2006/relationships"><Relationship Id="rId1" Type="http://schemas.openxmlformats.org/officeDocument/2006/relationships/customXmlProps" Target="itemProps1936.xml"/></Relationships>
</file>

<file path=customXml/_rels/item1937.xml.rels><?xml version="1.0" encoding="UTF-8" standalone="yes"?>
<Relationships xmlns="http://schemas.openxmlformats.org/package/2006/relationships"><Relationship Id="rId1" Type="http://schemas.openxmlformats.org/officeDocument/2006/relationships/customXmlProps" Target="itemProps1937.xml"/></Relationships>
</file>

<file path=customXml/_rels/item1938.xml.rels><?xml version="1.0" encoding="UTF-8" standalone="yes"?>
<Relationships xmlns="http://schemas.openxmlformats.org/package/2006/relationships"><Relationship Id="rId1" Type="http://schemas.openxmlformats.org/officeDocument/2006/relationships/customXmlProps" Target="itemProps1938.xml"/></Relationships>
</file>

<file path=customXml/_rels/item1939.xml.rels><?xml version="1.0" encoding="UTF-8" standalone="yes"?>
<Relationships xmlns="http://schemas.openxmlformats.org/package/2006/relationships"><Relationship Id="rId1" Type="http://schemas.openxmlformats.org/officeDocument/2006/relationships/customXmlProps" Target="itemProps1939.xml"/></Relationships>
</file>

<file path=customXml/_rels/item194.xml.rels><?xml version="1.0" encoding="UTF-8" standalone="yes"?>
<Relationships xmlns="http://schemas.openxmlformats.org/package/2006/relationships"><Relationship Id="rId1" Type="http://schemas.openxmlformats.org/officeDocument/2006/relationships/customXmlProps" Target="itemProps194.xml"/></Relationships>
</file>

<file path=customXml/_rels/item1940.xml.rels><?xml version="1.0" encoding="UTF-8" standalone="yes"?>
<Relationships xmlns="http://schemas.openxmlformats.org/package/2006/relationships"><Relationship Id="rId1" Type="http://schemas.openxmlformats.org/officeDocument/2006/relationships/customXmlProps" Target="itemProps1940.xml"/></Relationships>
</file>

<file path=customXml/_rels/item1941.xml.rels><?xml version="1.0" encoding="UTF-8" standalone="yes"?>
<Relationships xmlns="http://schemas.openxmlformats.org/package/2006/relationships"><Relationship Id="rId1" Type="http://schemas.openxmlformats.org/officeDocument/2006/relationships/customXmlProps" Target="itemProps1941.xml"/></Relationships>
</file>

<file path=customXml/_rels/item1942.xml.rels><?xml version="1.0" encoding="UTF-8" standalone="yes"?>
<Relationships xmlns="http://schemas.openxmlformats.org/package/2006/relationships"><Relationship Id="rId1" Type="http://schemas.openxmlformats.org/officeDocument/2006/relationships/customXmlProps" Target="itemProps1942.xml"/></Relationships>
</file>

<file path=customXml/_rels/item1943.xml.rels><?xml version="1.0" encoding="UTF-8" standalone="yes"?>
<Relationships xmlns="http://schemas.openxmlformats.org/package/2006/relationships"><Relationship Id="rId1" Type="http://schemas.openxmlformats.org/officeDocument/2006/relationships/customXmlProps" Target="itemProps1943.xml"/></Relationships>
</file>

<file path=customXml/_rels/item1944.xml.rels><?xml version="1.0" encoding="UTF-8" standalone="yes"?>
<Relationships xmlns="http://schemas.openxmlformats.org/package/2006/relationships"><Relationship Id="rId1" Type="http://schemas.openxmlformats.org/officeDocument/2006/relationships/customXmlProps" Target="itemProps1944.xml"/></Relationships>
</file>

<file path=customXml/_rels/item1945.xml.rels><?xml version="1.0" encoding="UTF-8" standalone="yes"?>
<Relationships xmlns="http://schemas.openxmlformats.org/package/2006/relationships"><Relationship Id="rId1" Type="http://schemas.openxmlformats.org/officeDocument/2006/relationships/customXmlProps" Target="itemProps1945.xml"/></Relationships>
</file>

<file path=customXml/_rels/item1946.xml.rels><?xml version="1.0" encoding="UTF-8" standalone="yes"?>
<Relationships xmlns="http://schemas.openxmlformats.org/package/2006/relationships"><Relationship Id="rId1" Type="http://schemas.openxmlformats.org/officeDocument/2006/relationships/customXmlProps" Target="itemProps1946.xml"/></Relationships>
</file>

<file path=customXml/_rels/item1947.xml.rels><?xml version="1.0" encoding="UTF-8" standalone="yes"?>
<Relationships xmlns="http://schemas.openxmlformats.org/package/2006/relationships"><Relationship Id="rId1" Type="http://schemas.openxmlformats.org/officeDocument/2006/relationships/customXmlProps" Target="itemProps1947.xml"/></Relationships>
</file>

<file path=customXml/_rels/item1948.xml.rels><?xml version="1.0" encoding="UTF-8" standalone="yes"?>
<Relationships xmlns="http://schemas.openxmlformats.org/package/2006/relationships"><Relationship Id="rId1" Type="http://schemas.openxmlformats.org/officeDocument/2006/relationships/customXmlProps" Target="itemProps1948.xml"/></Relationships>
</file>

<file path=customXml/_rels/item1949.xml.rels><?xml version="1.0" encoding="UTF-8" standalone="yes"?>
<Relationships xmlns="http://schemas.openxmlformats.org/package/2006/relationships"><Relationship Id="rId1" Type="http://schemas.openxmlformats.org/officeDocument/2006/relationships/customXmlProps" Target="itemProps1949.xml"/></Relationships>
</file>

<file path=customXml/_rels/item195.xml.rels><?xml version="1.0" encoding="UTF-8" standalone="yes"?>
<Relationships xmlns="http://schemas.openxmlformats.org/package/2006/relationships"><Relationship Id="rId1" Type="http://schemas.openxmlformats.org/officeDocument/2006/relationships/customXmlProps" Target="itemProps195.xml"/></Relationships>
</file>

<file path=customXml/_rels/item1950.xml.rels><?xml version="1.0" encoding="UTF-8" standalone="yes"?>
<Relationships xmlns="http://schemas.openxmlformats.org/package/2006/relationships"><Relationship Id="rId1" Type="http://schemas.openxmlformats.org/officeDocument/2006/relationships/customXmlProps" Target="itemProps1950.xml"/></Relationships>
</file>

<file path=customXml/_rels/item1951.xml.rels><?xml version="1.0" encoding="UTF-8" standalone="yes"?>
<Relationships xmlns="http://schemas.openxmlformats.org/package/2006/relationships"><Relationship Id="rId1" Type="http://schemas.openxmlformats.org/officeDocument/2006/relationships/customXmlProps" Target="itemProps1951.xml"/></Relationships>
</file>

<file path=customXml/_rels/item1952.xml.rels><?xml version="1.0" encoding="UTF-8" standalone="yes"?>
<Relationships xmlns="http://schemas.openxmlformats.org/package/2006/relationships"><Relationship Id="rId1" Type="http://schemas.openxmlformats.org/officeDocument/2006/relationships/customXmlProps" Target="itemProps1952.xml"/></Relationships>
</file>

<file path=customXml/_rels/item1953.xml.rels><?xml version="1.0" encoding="UTF-8" standalone="yes"?>
<Relationships xmlns="http://schemas.openxmlformats.org/package/2006/relationships"><Relationship Id="rId1" Type="http://schemas.openxmlformats.org/officeDocument/2006/relationships/customXmlProps" Target="itemProps1953.xml"/></Relationships>
</file>

<file path=customXml/_rels/item1954.xml.rels><?xml version="1.0" encoding="UTF-8" standalone="yes"?>
<Relationships xmlns="http://schemas.openxmlformats.org/package/2006/relationships"><Relationship Id="rId1" Type="http://schemas.openxmlformats.org/officeDocument/2006/relationships/customXmlProps" Target="itemProps1954.xml"/></Relationships>
</file>

<file path=customXml/_rels/item1955.xml.rels><?xml version="1.0" encoding="UTF-8" standalone="yes"?>
<Relationships xmlns="http://schemas.openxmlformats.org/package/2006/relationships"><Relationship Id="rId1" Type="http://schemas.openxmlformats.org/officeDocument/2006/relationships/customXmlProps" Target="itemProps1955.xml"/></Relationships>
</file>

<file path=customXml/_rels/item1956.xml.rels><?xml version="1.0" encoding="UTF-8" standalone="yes"?>
<Relationships xmlns="http://schemas.openxmlformats.org/package/2006/relationships"><Relationship Id="rId1" Type="http://schemas.openxmlformats.org/officeDocument/2006/relationships/customXmlProps" Target="itemProps1956.xml"/></Relationships>
</file>

<file path=customXml/_rels/item1957.xml.rels><?xml version="1.0" encoding="UTF-8" standalone="yes"?>
<Relationships xmlns="http://schemas.openxmlformats.org/package/2006/relationships"><Relationship Id="rId1" Type="http://schemas.openxmlformats.org/officeDocument/2006/relationships/customXmlProps" Target="itemProps1957.xml"/></Relationships>
</file>

<file path=customXml/_rels/item1958.xml.rels><?xml version="1.0" encoding="UTF-8" standalone="yes"?>
<Relationships xmlns="http://schemas.openxmlformats.org/package/2006/relationships"><Relationship Id="rId1" Type="http://schemas.openxmlformats.org/officeDocument/2006/relationships/customXmlProps" Target="itemProps1958.xml"/></Relationships>
</file>

<file path=customXml/_rels/item1959.xml.rels><?xml version="1.0" encoding="UTF-8" standalone="yes"?>
<Relationships xmlns="http://schemas.openxmlformats.org/package/2006/relationships"><Relationship Id="rId1" Type="http://schemas.openxmlformats.org/officeDocument/2006/relationships/customXmlProps" Target="itemProps1959.xml"/></Relationships>
</file>

<file path=customXml/_rels/item196.xml.rels><?xml version="1.0" encoding="UTF-8" standalone="yes"?>
<Relationships xmlns="http://schemas.openxmlformats.org/package/2006/relationships"><Relationship Id="rId1" Type="http://schemas.openxmlformats.org/officeDocument/2006/relationships/customXmlProps" Target="itemProps196.xml"/></Relationships>
</file>

<file path=customXml/_rels/item1960.xml.rels><?xml version="1.0" encoding="UTF-8" standalone="yes"?>
<Relationships xmlns="http://schemas.openxmlformats.org/package/2006/relationships"><Relationship Id="rId1" Type="http://schemas.openxmlformats.org/officeDocument/2006/relationships/customXmlProps" Target="itemProps1960.xml"/></Relationships>
</file>

<file path=customXml/_rels/item1961.xml.rels><?xml version="1.0" encoding="UTF-8" standalone="yes"?>
<Relationships xmlns="http://schemas.openxmlformats.org/package/2006/relationships"><Relationship Id="rId1" Type="http://schemas.openxmlformats.org/officeDocument/2006/relationships/customXmlProps" Target="itemProps1961.xml"/></Relationships>
</file>

<file path=customXml/_rels/item1962.xml.rels><?xml version="1.0" encoding="UTF-8" standalone="yes"?>
<Relationships xmlns="http://schemas.openxmlformats.org/package/2006/relationships"><Relationship Id="rId1" Type="http://schemas.openxmlformats.org/officeDocument/2006/relationships/customXmlProps" Target="itemProps1962.xml"/></Relationships>
</file>

<file path=customXml/_rels/item1963.xml.rels><?xml version="1.0" encoding="UTF-8" standalone="yes"?>
<Relationships xmlns="http://schemas.openxmlformats.org/package/2006/relationships"><Relationship Id="rId1" Type="http://schemas.openxmlformats.org/officeDocument/2006/relationships/customXmlProps" Target="itemProps1963.xml"/></Relationships>
</file>

<file path=customXml/_rels/item1964.xml.rels><?xml version="1.0" encoding="UTF-8" standalone="yes"?>
<Relationships xmlns="http://schemas.openxmlformats.org/package/2006/relationships"><Relationship Id="rId1" Type="http://schemas.openxmlformats.org/officeDocument/2006/relationships/customXmlProps" Target="itemProps1964.xml"/></Relationships>
</file>

<file path=customXml/_rels/item1965.xml.rels><?xml version="1.0" encoding="UTF-8" standalone="yes"?>
<Relationships xmlns="http://schemas.openxmlformats.org/package/2006/relationships"><Relationship Id="rId1" Type="http://schemas.openxmlformats.org/officeDocument/2006/relationships/customXmlProps" Target="itemProps1965.xml"/></Relationships>
</file>

<file path=customXml/_rels/item1966.xml.rels><?xml version="1.0" encoding="UTF-8" standalone="yes"?>
<Relationships xmlns="http://schemas.openxmlformats.org/package/2006/relationships"><Relationship Id="rId1" Type="http://schemas.openxmlformats.org/officeDocument/2006/relationships/customXmlProps" Target="itemProps1966.xml"/></Relationships>
</file>

<file path=customXml/_rels/item1967.xml.rels><?xml version="1.0" encoding="UTF-8" standalone="yes"?>
<Relationships xmlns="http://schemas.openxmlformats.org/package/2006/relationships"><Relationship Id="rId1" Type="http://schemas.openxmlformats.org/officeDocument/2006/relationships/customXmlProps" Target="itemProps1967.xml"/></Relationships>
</file>

<file path=customXml/_rels/item1968.xml.rels><?xml version="1.0" encoding="UTF-8" standalone="yes"?>
<Relationships xmlns="http://schemas.openxmlformats.org/package/2006/relationships"><Relationship Id="rId1" Type="http://schemas.openxmlformats.org/officeDocument/2006/relationships/customXmlProps" Target="itemProps1968.xml"/></Relationships>
</file>

<file path=customXml/_rels/item1969.xml.rels><?xml version="1.0" encoding="UTF-8" standalone="yes"?>
<Relationships xmlns="http://schemas.openxmlformats.org/package/2006/relationships"><Relationship Id="rId1" Type="http://schemas.openxmlformats.org/officeDocument/2006/relationships/customXmlProps" Target="itemProps1969.xml"/></Relationships>
</file>

<file path=customXml/_rels/item197.xml.rels><?xml version="1.0" encoding="UTF-8" standalone="yes"?>
<Relationships xmlns="http://schemas.openxmlformats.org/package/2006/relationships"><Relationship Id="rId1" Type="http://schemas.openxmlformats.org/officeDocument/2006/relationships/customXmlProps" Target="itemProps197.xml"/></Relationships>
</file>

<file path=customXml/_rels/item1970.xml.rels><?xml version="1.0" encoding="UTF-8" standalone="yes"?>
<Relationships xmlns="http://schemas.openxmlformats.org/package/2006/relationships"><Relationship Id="rId1" Type="http://schemas.openxmlformats.org/officeDocument/2006/relationships/customXmlProps" Target="itemProps1970.xml"/></Relationships>
</file>

<file path=customXml/_rels/item1971.xml.rels><?xml version="1.0" encoding="UTF-8" standalone="yes"?>
<Relationships xmlns="http://schemas.openxmlformats.org/package/2006/relationships"><Relationship Id="rId1" Type="http://schemas.openxmlformats.org/officeDocument/2006/relationships/customXmlProps" Target="itemProps1971.xml"/></Relationships>
</file>

<file path=customXml/_rels/item1972.xml.rels><?xml version="1.0" encoding="UTF-8" standalone="yes"?>
<Relationships xmlns="http://schemas.openxmlformats.org/package/2006/relationships"><Relationship Id="rId1" Type="http://schemas.openxmlformats.org/officeDocument/2006/relationships/customXmlProps" Target="itemProps1972.xml"/></Relationships>
</file>

<file path=customXml/_rels/item1973.xml.rels><?xml version="1.0" encoding="UTF-8" standalone="yes"?>
<Relationships xmlns="http://schemas.openxmlformats.org/package/2006/relationships"><Relationship Id="rId1" Type="http://schemas.openxmlformats.org/officeDocument/2006/relationships/customXmlProps" Target="itemProps1973.xml"/></Relationships>
</file>

<file path=customXml/_rels/item1974.xml.rels><?xml version="1.0" encoding="UTF-8" standalone="yes"?>
<Relationships xmlns="http://schemas.openxmlformats.org/package/2006/relationships"><Relationship Id="rId1" Type="http://schemas.openxmlformats.org/officeDocument/2006/relationships/customXmlProps" Target="itemProps1974.xml"/></Relationships>
</file>

<file path=customXml/_rels/item1975.xml.rels><?xml version="1.0" encoding="UTF-8" standalone="yes"?>
<Relationships xmlns="http://schemas.openxmlformats.org/package/2006/relationships"><Relationship Id="rId1" Type="http://schemas.openxmlformats.org/officeDocument/2006/relationships/customXmlProps" Target="itemProps1975.xml"/></Relationships>
</file>

<file path=customXml/_rels/item1976.xml.rels><?xml version="1.0" encoding="UTF-8" standalone="yes"?>
<Relationships xmlns="http://schemas.openxmlformats.org/package/2006/relationships"><Relationship Id="rId1" Type="http://schemas.openxmlformats.org/officeDocument/2006/relationships/customXmlProps" Target="itemProps1976.xml"/></Relationships>
</file>

<file path=customXml/_rels/item1977.xml.rels><?xml version="1.0" encoding="UTF-8" standalone="yes"?>
<Relationships xmlns="http://schemas.openxmlformats.org/package/2006/relationships"><Relationship Id="rId1" Type="http://schemas.openxmlformats.org/officeDocument/2006/relationships/customXmlProps" Target="itemProps1977.xml"/></Relationships>
</file>

<file path=customXml/_rels/item1978.xml.rels><?xml version="1.0" encoding="UTF-8" standalone="yes"?>
<Relationships xmlns="http://schemas.openxmlformats.org/package/2006/relationships"><Relationship Id="rId1" Type="http://schemas.openxmlformats.org/officeDocument/2006/relationships/customXmlProps" Target="itemProps1978.xml"/></Relationships>
</file>

<file path=customXml/_rels/item1979.xml.rels><?xml version="1.0" encoding="UTF-8" standalone="yes"?>
<Relationships xmlns="http://schemas.openxmlformats.org/package/2006/relationships"><Relationship Id="rId1" Type="http://schemas.openxmlformats.org/officeDocument/2006/relationships/customXmlProps" Target="itemProps1979.xml"/></Relationships>
</file>

<file path=customXml/_rels/item198.xml.rels><?xml version="1.0" encoding="UTF-8" standalone="yes"?>
<Relationships xmlns="http://schemas.openxmlformats.org/package/2006/relationships"><Relationship Id="rId1" Type="http://schemas.openxmlformats.org/officeDocument/2006/relationships/customXmlProps" Target="itemProps198.xml"/></Relationships>
</file>

<file path=customXml/_rels/item1980.xml.rels><?xml version="1.0" encoding="UTF-8" standalone="yes"?>
<Relationships xmlns="http://schemas.openxmlformats.org/package/2006/relationships"><Relationship Id="rId1" Type="http://schemas.openxmlformats.org/officeDocument/2006/relationships/customXmlProps" Target="itemProps1980.xml"/></Relationships>
</file>

<file path=customXml/_rels/item1981.xml.rels><?xml version="1.0" encoding="UTF-8" standalone="yes"?>
<Relationships xmlns="http://schemas.openxmlformats.org/package/2006/relationships"><Relationship Id="rId1" Type="http://schemas.openxmlformats.org/officeDocument/2006/relationships/customXmlProps" Target="itemProps1981.xml"/></Relationships>
</file>

<file path=customXml/_rels/item1982.xml.rels><?xml version="1.0" encoding="UTF-8" standalone="yes"?>
<Relationships xmlns="http://schemas.openxmlformats.org/package/2006/relationships"><Relationship Id="rId1" Type="http://schemas.openxmlformats.org/officeDocument/2006/relationships/customXmlProps" Target="itemProps1982.xml"/></Relationships>
</file>

<file path=customXml/_rels/item1983.xml.rels><?xml version="1.0" encoding="UTF-8" standalone="yes"?>
<Relationships xmlns="http://schemas.openxmlformats.org/package/2006/relationships"><Relationship Id="rId1" Type="http://schemas.openxmlformats.org/officeDocument/2006/relationships/customXmlProps" Target="itemProps1983.xml"/></Relationships>
</file>

<file path=customXml/_rels/item1984.xml.rels><?xml version="1.0" encoding="UTF-8" standalone="yes"?>
<Relationships xmlns="http://schemas.openxmlformats.org/package/2006/relationships"><Relationship Id="rId1" Type="http://schemas.openxmlformats.org/officeDocument/2006/relationships/customXmlProps" Target="itemProps1984.xml"/></Relationships>
</file>

<file path=customXml/_rels/item1985.xml.rels><?xml version="1.0" encoding="UTF-8" standalone="yes"?>
<Relationships xmlns="http://schemas.openxmlformats.org/package/2006/relationships"><Relationship Id="rId1" Type="http://schemas.openxmlformats.org/officeDocument/2006/relationships/customXmlProps" Target="itemProps1985.xml"/></Relationships>
</file>

<file path=customXml/_rels/item1986.xml.rels><?xml version="1.0" encoding="UTF-8" standalone="yes"?>
<Relationships xmlns="http://schemas.openxmlformats.org/package/2006/relationships"><Relationship Id="rId1" Type="http://schemas.openxmlformats.org/officeDocument/2006/relationships/customXmlProps" Target="itemProps1986.xml"/></Relationships>
</file>

<file path=customXml/_rels/item1987.xml.rels><?xml version="1.0" encoding="UTF-8" standalone="yes"?>
<Relationships xmlns="http://schemas.openxmlformats.org/package/2006/relationships"><Relationship Id="rId1" Type="http://schemas.openxmlformats.org/officeDocument/2006/relationships/customXmlProps" Target="itemProps1987.xml"/></Relationships>
</file>

<file path=customXml/_rels/item1988.xml.rels><?xml version="1.0" encoding="UTF-8" standalone="yes"?>
<Relationships xmlns="http://schemas.openxmlformats.org/package/2006/relationships"><Relationship Id="rId1" Type="http://schemas.openxmlformats.org/officeDocument/2006/relationships/customXmlProps" Target="itemProps1988.xml"/></Relationships>
</file>

<file path=customXml/_rels/item1989.xml.rels><?xml version="1.0" encoding="UTF-8" standalone="yes"?>
<Relationships xmlns="http://schemas.openxmlformats.org/package/2006/relationships"><Relationship Id="rId1" Type="http://schemas.openxmlformats.org/officeDocument/2006/relationships/customXmlProps" Target="itemProps1989.xml"/></Relationships>
</file>

<file path=customXml/_rels/item199.xml.rels><?xml version="1.0" encoding="UTF-8" standalone="yes"?>
<Relationships xmlns="http://schemas.openxmlformats.org/package/2006/relationships"><Relationship Id="rId1" Type="http://schemas.openxmlformats.org/officeDocument/2006/relationships/customXmlProps" Target="itemProps199.xml"/></Relationships>
</file>

<file path=customXml/_rels/item1990.xml.rels><?xml version="1.0" encoding="UTF-8" standalone="yes"?>
<Relationships xmlns="http://schemas.openxmlformats.org/package/2006/relationships"><Relationship Id="rId1" Type="http://schemas.openxmlformats.org/officeDocument/2006/relationships/customXmlProps" Target="itemProps1990.xml"/></Relationships>
</file>

<file path=customXml/_rels/item1991.xml.rels><?xml version="1.0" encoding="UTF-8" standalone="yes"?>
<Relationships xmlns="http://schemas.openxmlformats.org/package/2006/relationships"><Relationship Id="rId1" Type="http://schemas.openxmlformats.org/officeDocument/2006/relationships/customXmlProps" Target="itemProps1991.xml"/></Relationships>
</file>

<file path=customXml/_rels/item1992.xml.rels><?xml version="1.0" encoding="UTF-8" standalone="yes"?>
<Relationships xmlns="http://schemas.openxmlformats.org/package/2006/relationships"><Relationship Id="rId1" Type="http://schemas.openxmlformats.org/officeDocument/2006/relationships/customXmlProps" Target="itemProps1992.xml"/></Relationships>
</file>

<file path=customXml/_rels/item1993.xml.rels><?xml version="1.0" encoding="UTF-8" standalone="yes"?>
<Relationships xmlns="http://schemas.openxmlformats.org/package/2006/relationships"><Relationship Id="rId1" Type="http://schemas.openxmlformats.org/officeDocument/2006/relationships/customXmlProps" Target="itemProps1993.xml"/></Relationships>
</file>

<file path=customXml/_rels/item1994.xml.rels><?xml version="1.0" encoding="UTF-8" standalone="yes"?>
<Relationships xmlns="http://schemas.openxmlformats.org/package/2006/relationships"><Relationship Id="rId1" Type="http://schemas.openxmlformats.org/officeDocument/2006/relationships/customXmlProps" Target="itemProps1994.xml"/></Relationships>
</file>

<file path=customXml/_rels/item1995.xml.rels><?xml version="1.0" encoding="UTF-8" standalone="yes"?>
<Relationships xmlns="http://schemas.openxmlformats.org/package/2006/relationships"><Relationship Id="rId1" Type="http://schemas.openxmlformats.org/officeDocument/2006/relationships/customXmlProps" Target="itemProps1995.xml"/></Relationships>
</file>

<file path=customXml/_rels/item1996.xml.rels><?xml version="1.0" encoding="UTF-8" standalone="yes"?>
<Relationships xmlns="http://schemas.openxmlformats.org/package/2006/relationships"><Relationship Id="rId1" Type="http://schemas.openxmlformats.org/officeDocument/2006/relationships/customXmlProps" Target="itemProps1996.xml"/></Relationships>
</file>

<file path=customXml/_rels/item1997.xml.rels><?xml version="1.0" encoding="UTF-8" standalone="yes"?>
<Relationships xmlns="http://schemas.openxmlformats.org/package/2006/relationships"><Relationship Id="rId1" Type="http://schemas.openxmlformats.org/officeDocument/2006/relationships/customXmlProps" Target="itemProps1997.xml"/></Relationships>
</file>

<file path=customXml/_rels/item1998.xml.rels><?xml version="1.0" encoding="UTF-8" standalone="yes"?>
<Relationships xmlns="http://schemas.openxmlformats.org/package/2006/relationships"><Relationship Id="rId1" Type="http://schemas.openxmlformats.org/officeDocument/2006/relationships/customXmlProps" Target="itemProps1998.xml"/></Relationships>
</file>

<file path=customXml/_rels/item1999.xml.rels><?xml version="1.0" encoding="UTF-8" standalone="yes"?>
<Relationships xmlns="http://schemas.openxmlformats.org/package/2006/relationships"><Relationship Id="rId1" Type="http://schemas.openxmlformats.org/officeDocument/2006/relationships/customXmlProps" Target="itemProps1999.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20.xml.rels><?xml version="1.0" encoding="UTF-8" standalone="yes"?>
<Relationships xmlns="http://schemas.openxmlformats.org/package/2006/relationships"><Relationship Id="rId1" Type="http://schemas.openxmlformats.org/officeDocument/2006/relationships/customXmlProps" Target="itemProps20.xml"/></Relationships>
</file>

<file path=customXml/_rels/item200.xml.rels><?xml version="1.0" encoding="UTF-8" standalone="yes"?>
<Relationships xmlns="http://schemas.openxmlformats.org/package/2006/relationships"><Relationship Id="rId1" Type="http://schemas.openxmlformats.org/officeDocument/2006/relationships/customXmlProps" Target="itemProps200.xml"/></Relationships>
</file>

<file path=customXml/_rels/item2000.xml.rels><?xml version="1.0" encoding="UTF-8" standalone="yes"?>
<Relationships xmlns="http://schemas.openxmlformats.org/package/2006/relationships"><Relationship Id="rId1" Type="http://schemas.openxmlformats.org/officeDocument/2006/relationships/customXmlProps" Target="itemProps2000.xml"/></Relationships>
</file>

<file path=customXml/_rels/item2001.xml.rels><?xml version="1.0" encoding="UTF-8" standalone="yes"?>
<Relationships xmlns="http://schemas.openxmlformats.org/package/2006/relationships"><Relationship Id="rId1" Type="http://schemas.openxmlformats.org/officeDocument/2006/relationships/customXmlProps" Target="itemProps2001.xml"/></Relationships>
</file>

<file path=customXml/_rels/item2002.xml.rels><?xml version="1.0" encoding="UTF-8" standalone="yes"?>
<Relationships xmlns="http://schemas.openxmlformats.org/package/2006/relationships"><Relationship Id="rId1" Type="http://schemas.openxmlformats.org/officeDocument/2006/relationships/customXmlProps" Target="itemProps2002.xml"/></Relationships>
</file>

<file path=customXml/_rels/item2003.xml.rels><?xml version="1.0" encoding="UTF-8" standalone="yes"?>
<Relationships xmlns="http://schemas.openxmlformats.org/package/2006/relationships"><Relationship Id="rId1" Type="http://schemas.openxmlformats.org/officeDocument/2006/relationships/customXmlProps" Target="itemProps2003.xml"/></Relationships>
</file>

<file path=customXml/_rels/item2004.xml.rels><?xml version="1.0" encoding="UTF-8" standalone="yes"?>
<Relationships xmlns="http://schemas.openxmlformats.org/package/2006/relationships"><Relationship Id="rId1" Type="http://schemas.openxmlformats.org/officeDocument/2006/relationships/customXmlProps" Target="itemProps2004.xml"/></Relationships>
</file>

<file path=customXml/_rels/item2005.xml.rels><?xml version="1.0" encoding="UTF-8" standalone="yes"?>
<Relationships xmlns="http://schemas.openxmlformats.org/package/2006/relationships"><Relationship Id="rId1" Type="http://schemas.openxmlformats.org/officeDocument/2006/relationships/customXmlProps" Target="itemProps2005.xml"/></Relationships>
</file>

<file path=customXml/_rels/item2006.xml.rels><?xml version="1.0" encoding="UTF-8" standalone="yes"?>
<Relationships xmlns="http://schemas.openxmlformats.org/package/2006/relationships"><Relationship Id="rId1" Type="http://schemas.openxmlformats.org/officeDocument/2006/relationships/customXmlProps" Target="itemProps2006.xml"/></Relationships>
</file>

<file path=customXml/_rels/item2007.xml.rels><?xml version="1.0" encoding="UTF-8" standalone="yes"?>
<Relationships xmlns="http://schemas.openxmlformats.org/package/2006/relationships"><Relationship Id="rId1" Type="http://schemas.openxmlformats.org/officeDocument/2006/relationships/customXmlProps" Target="itemProps2007.xml"/></Relationships>
</file>

<file path=customXml/_rels/item2008.xml.rels><?xml version="1.0" encoding="UTF-8" standalone="yes"?>
<Relationships xmlns="http://schemas.openxmlformats.org/package/2006/relationships"><Relationship Id="rId1" Type="http://schemas.openxmlformats.org/officeDocument/2006/relationships/customXmlProps" Target="itemProps2008.xml"/></Relationships>
</file>

<file path=customXml/_rels/item2009.xml.rels><?xml version="1.0" encoding="UTF-8" standalone="yes"?>
<Relationships xmlns="http://schemas.openxmlformats.org/package/2006/relationships"><Relationship Id="rId1" Type="http://schemas.openxmlformats.org/officeDocument/2006/relationships/customXmlProps" Target="itemProps2009.xml"/></Relationships>
</file>

<file path=customXml/_rels/item201.xml.rels><?xml version="1.0" encoding="UTF-8" standalone="yes"?>
<Relationships xmlns="http://schemas.openxmlformats.org/package/2006/relationships"><Relationship Id="rId1" Type="http://schemas.openxmlformats.org/officeDocument/2006/relationships/customXmlProps" Target="itemProps201.xml"/></Relationships>
</file>

<file path=customXml/_rels/item2010.xml.rels><?xml version="1.0" encoding="UTF-8" standalone="yes"?>
<Relationships xmlns="http://schemas.openxmlformats.org/package/2006/relationships"><Relationship Id="rId1" Type="http://schemas.openxmlformats.org/officeDocument/2006/relationships/customXmlProps" Target="itemProps2010.xml"/></Relationships>
</file>

<file path=customXml/_rels/item2011.xml.rels><?xml version="1.0" encoding="UTF-8" standalone="yes"?>
<Relationships xmlns="http://schemas.openxmlformats.org/package/2006/relationships"><Relationship Id="rId1" Type="http://schemas.openxmlformats.org/officeDocument/2006/relationships/customXmlProps" Target="itemProps2011.xml"/></Relationships>
</file>

<file path=customXml/_rels/item2012.xml.rels><?xml version="1.0" encoding="UTF-8" standalone="yes"?>
<Relationships xmlns="http://schemas.openxmlformats.org/package/2006/relationships"><Relationship Id="rId1" Type="http://schemas.openxmlformats.org/officeDocument/2006/relationships/customXmlProps" Target="itemProps2012.xml"/></Relationships>
</file>

<file path=customXml/_rels/item2013.xml.rels><?xml version="1.0" encoding="UTF-8" standalone="yes"?>
<Relationships xmlns="http://schemas.openxmlformats.org/package/2006/relationships"><Relationship Id="rId1" Type="http://schemas.openxmlformats.org/officeDocument/2006/relationships/customXmlProps" Target="itemProps2013.xml"/></Relationships>
</file>

<file path=customXml/_rels/item2014.xml.rels><?xml version="1.0" encoding="UTF-8" standalone="yes"?>
<Relationships xmlns="http://schemas.openxmlformats.org/package/2006/relationships"><Relationship Id="rId1" Type="http://schemas.openxmlformats.org/officeDocument/2006/relationships/customXmlProps" Target="itemProps2014.xml"/></Relationships>
</file>

<file path=customXml/_rels/item2015.xml.rels><?xml version="1.0" encoding="UTF-8" standalone="yes"?>
<Relationships xmlns="http://schemas.openxmlformats.org/package/2006/relationships"><Relationship Id="rId1" Type="http://schemas.openxmlformats.org/officeDocument/2006/relationships/customXmlProps" Target="itemProps2015.xml"/></Relationships>
</file>

<file path=customXml/_rels/item2016.xml.rels><?xml version="1.0" encoding="UTF-8" standalone="yes"?>
<Relationships xmlns="http://schemas.openxmlformats.org/package/2006/relationships"><Relationship Id="rId1" Type="http://schemas.openxmlformats.org/officeDocument/2006/relationships/customXmlProps" Target="itemProps2016.xml"/></Relationships>
</file>

<file path=customXml/_rels/item2017.xml.rels><?xml version="1.0" encoding="UTF-8" standalone="yes"?>
<Relationships xmlns="http://schemas.openxmlformats.org/package/2006/relationships"><Relationship Id="rId1" Type="http://schemas.openxmlformats.org/officeDocument/2006/relationships/customXmlProps" Target="itemProps2017.xml"/></Relationships>
</file>

<file path=customXml/_rels/item2018.xml.rels><?xml version="1.0" encoding="UTF-8" standalone="yes"?>
<Relationships xmlns="http://schemas.openxmlformats.org/package/2006/relationships"><Relationship Id="rId1" Type="http://schemas.openxmlformats.org/officeDocument/2006/relationships/customXmlProps" Target="itemProps2018.xml"/></Relationships>
</file>

<file path=customXml/_rels/item2019.xml.rels><?xml version="1.0" encoding="UTF-8" standalone="yes"?>
<Relationships xmlns="http://schemas.openxmlformats.org/package/2006/relationships"><Relationship Id="rId1" Type="http://schemas.openxmlformats.org/officeDocument/2006/relationships/customXmlProps" Target="itemProps2019.xml"/></Relationships>
</file>

<file path=customXml/_rels/item202.xml.rels><?xml version="1.0" encoding="UTF-8" standalone="yes"?>
<Relationships xmlns="http://schemas.openxmlformats.org/package/2006/relationships"><Relationship Id="rId1" Type="http://schemas.openxmlformats.org/officeDocument/2006/relationships/customXmlProps" Target="itemProps202.xml"/></Relationships>
</file>

<file path=customXml/_rels/item2020.xml.rels><?xml version="1.0" encoding="UTF-8" standalone="yes"?>
<Relationships xmlns="http://schemas.openxmlformats.org/package/2006/relationships"><Relationship Id="rId1" Type="http://schemas.openxmlformats.org/officeDocument/2006/relationships/customXmlProps" Target="itemProps2020.xml"/></Relationships>
</file>

<file path=customXml/_rels/item2021.xml.rels><?xml version="1.0" encoding="UTF-8" standalone="yes"?>
<Relationships xmlns="http://schemas.openxmlformats.org/package/2006/relationships"><Relationship Id="rId1" Type="http://schemas.openxmlformats.org/officeDocument/2006/relationships/customXmlProps" Target="itemProps2021.xml"/></Relationships>
</file>

<file path=customXml/_rels/item2022.xml.rels><?xml version="1.0" encoding="UTF-8" standalone="yes"?>
<Relationships xmlns="http://schemas.openxmlformats.org/package/2006/relationships"><Relationship Id="rId1" Type="http://schemas.openxmlformats.org/officeDocument/2006/relationships/customXmlProps" Target="itemProps2022.xml"/></Relationships>
</file>

<file path=customXml/_rels/item2023.xml.rels><?xml version="1.0" encoding="UTF-8" standalone="yes"?>
<Relationships xmlns="http://schemas.openxmlformats.org/package/2006/relationships"><Relationship Id="rId1" Type="http://schemas.openxmlformats.org/officeDocument/2006/relationships/customXmlProps" Target="itemProps2023.xml"/></Relationships>
</file>

<file path=customXml/_rels/item2024.xml.rels><?xml version="1.0" encoding="UTF-8" standalone="yes"?>
<Relationships xmlns="http://schemas.openxmlformats.org/package/2006/relationships"><Relationship Id="rId1" Type="http://schemas.openxmlformats.org/officeDocument/2006/relationships/customXmlProps" Target="itemProps2024.xml"/></Relationships>
</file>

<file path=customXml/_rels/item2025.xml.rels><?xml version="1.0" encoding="UTF-8" standalone="yes"?>
<Relationships xmlns="http://schemas.openxmlformats.org/package/2006/relationships"><Relationship Id="rId1" Type="http://schemas.openxmlformats.org/officeDocument/2006/relationships/customXmlProps" Target="itemProps2025.xml"/></Relationships>
</file>

<file path=customXml/_rels/item2026.xml.rels><?xml version="1.0" encoding="UTF-8" standalone="yes"?>
<Relationships xmlns="http://schemas.openxmlformats.org/package/2006/relationships"><Relationship Id="rId1" Type="http://schemas.openxmlformats.org/officeDocument/2006/relationships/customXmlProps" Target="itemProps2026.xml"/></Relationships>
</file>

<file path=customXml/_rels/item2027.xml.rels><?xml version="1.0" encoding="UTF-8" standalone="yes"?>
<Relationships xmlns="http://schemas.openxmlformats.org/package/2006/relationships"><Relationship Id="rId1" Type="http://schemas.openxmlformats.org/officeDocument/2006/relationships/customXmlProps" Target="itemProps2027.xml"/></Relationships>
</file>

<file path=customXml/_rels/item2028.xml.rels><?xml version="1.0" encoding="UTF-8" standalone="yes"?>
<Relationships xmlns="http://schemas.openxmlformats.org/package/2006/relationships"><Relationship Id="rId1" Type="http://schemas.openxmlformats.org/officeDocument/2006/relationships/customXmlProps" Target="itemProps2028.xml"/></Relationships>
</file>

<file path=customXml/_rels/item2029.xml.rels><?xml version="1.0" encoding="UTF-8" standalone="yes"?>
<Relationships xmlns="http://schemas.openxmlformats.org/package/2006/relationships"><Relationship Id="rId1" Type="http://schemas.openxmlformats.org/officeDocument/2006/relationships/customXmlProps" Target="itemProps2029.xml"/></Relationships>
</file>

<file path=customXml/_rels/item203.xml.rels><?xml version="1.0" encoding="UTF-8" standalone="yes"?>
<Relationships xmlns="http://schemas.openxmlformats.org/package/2006/relationships"><Relationship Id="rId1" Type="http://schemas.openxmlformats.org/officeDocument/2006/relationships/customXmlProps" Target="itemProps203.xml"/></Relationships>
</file>

<file path=customXml/_rels/item2030.xml.rels><?xml version="1.0" encoding="UTF-8" standalone="yes"?>
<Relationships xmlns="http://schemas.openxmlformats.org/package/2006/relationships"><Relationship Id="rId1" Type="http://schemas.openxmlformats.org/officeDocument/2006/relationships/customXmlProps" Target="itemProps2030.xml"/></Relationships>
</file>

<file path=customXml/_rels/item2031.xml.rels><?xml version="1.0" encoding="UTF-8" standalone="yes"?>
<Relationships xmlns="http://schemas.openxmlformats.org/package/2006/relationships"><Relationship Id="rId1" Type="http://schemas.openxmlformats.org/officeDocument/2006/relationships/customXmlProps" Target="itemProps2031.xml"/></Relationships>
</file>

<file path=customXml/_rels/item2032.xml.rels><?xml version="1.0" encoding="UTF-8" standalone="yes"?>
<Relationships xmlns="http://schemas.openxmlformats.org/package/2006/relationships"><Relationship Id="rId1" Type="http://schemas.openxmlformats.org/officeDocument/2006/relationships/customXmlProps" Target="itemProps2032.xml"/></Relationships>
</file>

<file path=customXml/_rels/item2033.xml.rels><?xml version="1.0" encoding="UTF-8" standalone="yes"?>
<Relationships xmlns="http://schemas.openxmlformats.org/package/2006/relationships"><Relationship Id="rId1" Type="http://schemas.openxmlformats.org/officeDocument/2006/relationships/customXmlProps" Target="itemProps2033.xml"/></Relationships>
</file>

<file path=customXml/_rels/item2034.xml.rels><?xml version="1.0" encoding="UTF-8" standalone="yes"?>
<Relationships xmlns="http://schemas.openxmlformats.org/package/2006/relationships"><Relationship Id="rId1" Type="http://schemas.openxmlformats.org/officeDocument/2006/relationships/customXmlProps" Target="itemProps2034.xml"/></Relationships>
</file>

<file path=customXml/_rels/item2035.xml.rels><?xml version="1.0" encoding="UTF-8" standalone="yes"?>
<Relationships xmlns="http://schemas.openxmlformats.org/package/2006/relationships"><Relationship Id="rId1" Type="http://schemas.openxmlformats.org/officeDocument/2006/relationships/customXmlProps" Target="itemProps2035.xml"/></Relationships>
</file>

<file path=customXml/_rels/item2036.xml.rels><?xml version="1.0" encoding="UTF-8" standalone="yes"?>
<Relationships xmlns="http://schemas.openxmlformats.org/package/2006/relationships"><Relationship Id="rId1" Type="http://schemas.openxmlformats.org/officeDocument/2006/relationships/customXmlProps" Target="itemProps2036.xml"/></Relationships>
</file>

<file path=customXml/_rels/item2037.xml.rels><?xml version="1.0" encoding="UTF-8" standalone="yes"?>
<Relationships xmlns="http://schemas.openxmlformats.org/package/2006/relationships"><Relationship Id="rId1" Type="http://schemas.openxmlformats.org/officeDocument/2006/relationships/customXmlProps" Target="itemProps2037.xml"/></Relationships>
</file>

<file path=customXml/_rels/item2038.xml.rels><?xml version="1.0" encoding="UTF-8" standalone="yes"?>
<Relationships xmlns="http://schemas.openxmlformats.org/package/2006/relationships"><Relationship Id="rId1" Type="http://schemas.openxmlformats.org/officeDocument/2006/relationships/customXmlProps" Target="itemProps2038.xml"/></Relationships>
</file>

<file path=customXml/_rels/item2039.xml.rels><?xml version="1.0" encoding="UTF-8" standalone="yes"?>
<Relationships xmlns="http://schemas.openxmlformats.org/package/2006/relationships"><Relationship Id="rId1" Type="http://schemas.openxmlformats.org/officeDocument/2006/relationships/customXmlProps" Target="itemProps2039.xml"/></Relationships>
</file>

<file path=customXml/_rels/item204.xml.rels><?xml version="1.0" encoding="UTF-8" standalone="yes"?>
<Relationships xmlns="http://schemas.openxmlformats.org/package/2006/relationships"><Relationship Id="rId1" Type="http://schemas.openxmlformats.org/officeDocument/2006/relationships/customXmlProps" Target="itemProps204.xml"/></Relationships>
</file>

<file path=customXml/_rels/item2040.xml.rels><?xml version="1.0" encoding="UTF-8" standalone="yes"?>
<Relationships xmlns="http://schemas.openxmlformats.org/package/2006/relationships"><Relationship Id="rId1" Type="http://schemas.openxmlformats.org/officeDocument/2006/relationships/customXmlProps" Target="itemProps2040.xml"/></Relationships>
</file>

<file path=customXml/_rels/item2041.xml.rels><?xml version="1.0" encoding="UTF-8" standalone="yes"?>
<Relationships xmlns="http://schemas.openxmlformats.org/package/2006/relationships"><Relationship Id="rId1" Type="http://schemas.openxmlformats.org/officeDocument/2006/relationships/customXmlProps" Target="itemProps2041.xml"/></Relationships>
</file>

<file path=customXml/_rels/item2042.xml.rels><?xml version="1.0" encoding="UTF-8" standalone="yes"?>
<Relationships xmlns="http://schemas.openxmlformats.org/package/2006/relationships"><Relationship Id="rId1" Type="http://schemas.openxmlformats.org/officeDocument/2006/relationships/customXmlProps" Target="itemProps2042.xml"/></Relationships>
</file>

<file path=customXml/_rels/item2043.xml.rels><?xml version="1.0" encoding="UTF-8" standalone="yes"?>
<Relationships xmlns="http://schemas.openxmlformats.org/package/2006/relationships"><Relationship Id="rId1" Type="http://schemas.openxmlformats.org/officeDocument/2006/relationships/customXmlProps" Target="itemProps2043.xml"/></Relationships>
</file>

<file path=customXml/_rels/item2044.xml.rels><?xml version="1.0" encoding="UTF-8" standalone="yes"?>
<Relationships xmlns="http://schemas.openxmlformats.org/package/2006/relationships"><Relationship Id="rId1" Type="http://schemas.openxmlformats.org/officeDocument/2006/relationships/customXmlProps" Target="itemProps2044.xml"/></Relationships>
</file>

<file path=customXml/_rels/item2045.xml.rels><?xml version="1.0" encoding="UTF-8" standalone="yes"?>
<Relationships xmlns="http://schemas.openxmlformats.org/package/2006/relationships"><Relationship Id="rId1" Type="http://schemas.openxmlformats.org/officeDocument/2006/relationships/customXmlProps" Target="itemProps2045.xml"/></Relationships>
</file>

<file path=customXml/_rels/item2046.xml.rels><?xml version="1.0" encoding="UTF-8" standalone="yes"?>
<Relationships xmlns="http://schemas.openxmlformats.org/package/2006/relationships"><Relationship Id="rId1" Type="http://schemas.openxmlformats.org/officeDocument/2006/relationships/customXmlProps" Target="itemProps2046.xml"/></Relationships>
</file>

<file path=customXml/_rels/item2047.xml.rels><?xml version="1.0" encoding="UTF-8" standalone="yes"?>
<Relationships xmlns="http://schemas.openxmlformats.org/package/2006/relationships"><Relationship Id="rId1" Type="http://schemas.openxmlformats.org/officeDocument/2006/relationships/customXmlProps" Target="itemProps2047.xml"/></Relationships>
</file>

<file path=customXml/_rels/item2048.xml.rels><?xml version="1.0" encoding="UTF-8" standalone="yes"?>
<Relationships xmlns="http://schemas.openxmlformats.org/package/2006/relationships"><Relationship Id="rId1" Type="http://schemas.openxmlformats.org/officeDocument/2006/relationships/customXmlProps" Target="itemProps2048.xml"/></Relationships>
</file>

<file path=customXml/_rels/item2049.xml.rels><?xml version="1.0" encoding="UTF-8" standalone="yes"?>
<Relationships xmlns="http://schemas.openxmlformats.org/package/2006/relationships"><Relationship Id="rId1" Type="http://schemas.openxmlformats.org/officeDocument/2006/relationships/customXmlProps" Target="itemProps2049.xml"/></Relationships>
</file>

<file path=customXml/_rels/item205.xml.rels><?xml version="1.0" encoding="UTF-8" standalone="yes"?>
<Relationships xmlns="http://schemas.openxmlformats.org/package/2006/relationships"><Relationship Id="rId1" Type="http://schemas.openxmlformats.org/officeDocument/2006/relationships/customXmlProps" Target="itemProps205.xml"/></Relationships>
</file>

<file path=customXml/_rels/item2050.xml.rels><?xml version="1.0" encoding="UTF-8" standalone="yes"?>
<Relationships xmlns="http://schemas.openxmlformats.org/package/2006/relationships"><Relationship Id="rId1" Type="http://schemas.openxmlformats.org/officeDocument/2006/relationships/customXmlProps" Target="itemProps2050.xml"/></Relationships>
</file>

<file path=customXml/_rels/item2051.xml.rels><?xml version="1.0" encoding="UTF-8" standalone="yes"?>
<Relationships xmlns="http://schemas.openxmlformats.org/package/2006/relationships"><Relationship Id="rId1" Type="http://schemas.openxmlformats.org/officeDocument/2006/relationships/customXmlProps" Target="itemProps2051.xml"/></Relationships>
</file>

<file path=customXml/_rels/item2052.xml.rels><?xml version="1.0" encoding="UTF-8" standalone="yes"?>
<Relationships xmlns="http://schemas.openxmlformats.org/package/2006/relationships"><Relationship Id="rId1" Type="http://schemas.openxmlformats.org/officeDocument/2006/relationships/customXmlProps" Target="itemProps2052.xml"/></Relationships>
</file>

<file path=customXml/_rels/item2053.xml.rels><?xml version="1.0" encoding="UTF-8" standalone="yes"?>
<Relationships xmlns="http://schemas.openxmlformats.org/package/2006/relationships"><Relationship Id="rId1" Type="http://schemas.openxmlformats.org/officeDocument/2006/relationships/customXmlProps" Target="itemProps2053.xml"/></Relationships>
</file>

<file path=customXml/_rels/item2054.xml.rels><?xml version="1.0" encoding="UTF-8" standalone="yes"?>
<Relationships xmlns="http://schemas.openxmlformats.org/package/2006/relationships"><Relationship Id="rId1" Type="http://schemas.openxmlformats.org/officeDocument/2006/relationships/customXmlProps" Target="itemProps2054.xml"/></Relationships>
</file>

<file path=customXml/_rels/item2055.xml.rels><?xml version="1.0" encoding="UTF-8" standalone="yes"?>
<Relationships xmlns="http://schemas.openxmlformats.org/package/2006/relationships"><Relationship Id="rId1" Type="http://schemas.openxmlformats.org/officeDocument/2006/relationships/customXmlProps" Target="itemProps2055.xml"/></Relationships>
</file>

<file path=customXml/_rels/item2056.xml.rels><?xml version="1.0" encoding="UTF-8" standalone="yes"?>
<Relationships xmlns="http://schemas.openxmlformats.org/package/2006/relationships"><Relationship Id="rId1" Type="http://schemas.openxmlformats.org/officeDocument/2006/relationships/customXmlProps" Target="itemProps2056.xml"/></Relationships>
</file>

<file path=customXml/_rels/item2057.xml.rels><?xml version="1.0" encoding="UTF-8" standalone="yes"?>
<Relationships xmlns="http://schemas.openxmlformats.org/package/2006/relationships"><Relationship Id="rId1" Type="http://schemas.openxmlformats.org/officeDocument/2006/relationships/customXmlProps" Target="itemProps2057.xml"/></Relationships>
</file>

<file path=customXml/_rels/item2058.xml.rels><?xml version="1.0" encoding="UTF-8" standalone="yes"?>
<Relationships xmlns="http://schemas.openxmlformats.org/package/2006/relationships"><Relationship Id="rId1" Type="http://schemas.openxmlformats.org/officeDocument/2006/relationships/customXmlProps" Target="itemProps2058.xml"/></Relationships>
</file>

<file path=customXml/_rels/item2059.xml.rels><?xml version="1.0" encoding="UTF-8" standalone="yes"?>
<Relationships xmlns="http://schemas.openxmlformats.org/package/2006/relationships"><Relationship Id="rId1" Type="http://schemas.openxmlformats.org/officeDocument/2006/relationships/customXmlProps" Target="itemProps2059.xml"/></Relationships>
</file>

<file path=customXml/_rels/item206.xml.rels><?xml version="1.0" encoding="UTF-8" standalone="yes"?>
<Relationships xmlns="http://schemas.openxmlformats.org/package/2006/relationships"><Relationship Id="rId1" Type="http://schemas.openxmlformats.org/officeDocument/2006/relationships/customXmlProps" Target="itemProps206.xml"/></Relationships>
</file>

<file path=customXml/_rels/item2060.xml.rels><?xml version="1.0" encoding="UTF-8" standalone="yes"?>
<Relationships xmlns="http://schemas.openxmlformats.org/package/2006/relationships"><Relationship Id="rId1" Type="http://schemas.openxmlformats.org/officeDocument/2006/relationships/customXmlProps" Target="itemProps2060.xml"/></Relationships>
</file>

<file path=customXml/_rels/item2061.xml.rels><?xml version="1.0" encoding="UTF-8" standalone="yes"?>
<Relationships xmlns="http://schemas.openxmlformats.org/package/2006/relationships"><Relationship Id="rId1" Type="http://schemas.openxmlformats.org/officeDocument/2006/relationships/customXmlProps" Target="itemProps2061.xml"/></Relationships>
</file>

<file path=customXml/_rels/item2062.xml.rels><?xml version="1.0" encoding="UTF-8" standalone="yes"?>
<Relationships xmlns="http://schemas.openxmlformats.org/package/2006/relationships"><Relationship Id="rId1" Type="http://schemas.openxmlformats.org/officeDocument/2006/relationships/customXmlProps" Target="itemProps2062.xml"/></Relationships>
</file>

<file path=customXml/_rels/item2063.xml.rels><?xml version="1.0" encoding="UTF-8" standalone="yes"?>
<Relationships xmlns="http://schemas.openxmlformats.org/package/2006/relationships"><Relationship Id="rId1" Type="http://schemas.openxmlformats.org/officeDocument/2006/relationships/customXmlProps" Target="itemProps2063.xml"/></Relationships>
</file>

<file path=customXml/_rels/item2064.xml.rels><?xml version="1.0" encoding="UTF-8" standalone="yes"?>
<Relationships xmlns="http://schemas.openxmlformats.org/package/2006/relationships"><Relationship Id="rId1" Type="http://schemas.openxmlformats.org/officeDocument/2006/relationships/customXmlProps" Target="itemProps2064.xml"/></Relationships>
</file>

<file path=customXml/_rels/item2065.xml.rels><?xml version="1.0" encoding="UTF-8" standalone="yes"?>
<Relationships xmlns="http://schemas.openxmlformats.org/package/2006/relationships"><Relationship Id="rId1" Type="http://schemas.openxmlformats.org/officeDocument/2006/relationships/customXmlProps" Target="itemProps2065.xml"/></Relationships>
</file>

<file path=customXml/_rels/item2066.xml.rels><?xml version="1.0" encoding="UTF-8" standalone="yes"?>
<Relationships xmlns="http://schemas.openxmlformats.org/package/2006/relationships"><Relationship Id="rId1" Type="http://schemas.openxmlformats.org/officeDocument/2006/relationships/customXmlProps" Target="itemProps2066.xml"/></Relationships>
</file>

<file path=customXml/_rels/item2067.xml.rels><?xml version="1.0" encoding="UTF-8" standalone="yes"?>
<Relationships xmlns="http://schemas.openxmlformats.org/package/2006/relationships"><Relationship Id="rId1" Type="http://schemas.openxmlformats.org/officeDocument/2006/relationships/customXmlProps" Target="itemProps2067.xml"/></Relationships>
</file>

<file path=customXml/_rels/item2068.xml.rels><?xml version="1.0" encoding="UTF-8" standalone="yes"?>
<Relationships xmlns="http://schemas.openxmlformats.org/package/2006/relationships"><Relationship Id="rId1" Type="http://schemas.openxmlformats.org/officeDocument/2006/relationships/customXmlProps" Target="itemProps2068.xml"/></Relationships>
</file>

<file path=customXml/_rels/item2069.xml.rels><?xml version="1.0" encoding="UTF-8" standalone="yes"?>
<Relationships xmlns="http://schemas.openxmlformats.org/package/2006/relationships"><Relationship Id="rId1" Type="http://schemas.openxmlformats.org/officeDocument/2006/relationships/customXmlProps" Target="itemProps2069.xml"/></Relationships>
</file>

<file path=customXml/_rels/item207.xml.rels><?xml version="1.0" encoding="UTF-8" standalone="yes"?>
<Relationships xmlns="http://schemas.openxmlformats.org/package/2006/relationships"><Relationship Id="rId1" Type="http://schemas.openxmlformats.org/officeDocument/2006/relationships/customXmlProps" Target="itemProps207.xml"/></Relationships>
</file>

<file path=customXml/_rels/item2070.xml.rels><?xml version="1.0" encoding="UTF-8" standalone="yes"?>
<Relationships xmlns="http://schemas.openxmlformats.org/package/2006/relationships"><Relationship Id="rId1" Type="http://schemas.openxmlformats.org/officeDocument/2006/relationships/customXmlProps" Target="itemProps2070.xml"/></Relationships>
</file>

<file path=customXml/_rels/item2071.xml.rels><?xml version="1.0" encoding="UTF-8" standalone="yes"?>
<Relationships xmlns="http://schemas.openxmlformats.org/package/2006/relationships"><Relationship Id="rId1" Type="http://schemas.openxmlformats.org/officeDocument/2006/relationships/customXmlProps" Target="itemProps2071.xml"/></Relationships>
</file>

<file path=customXml/_rels/item2072.xml.rels><?xml version="1.0" encoding="UTF-8" standalone="yes"?>
<Relationships xmlns="http://schemas.openxmlformats.org/package/2006/relationships"><Relationship Id="rId1" Type="http://schemas.openxmlformats.org/officeDocument/2006/relationships/customXmlProps" Target="itemProps2072.xml"/></Relationships>
</file>

<file path=customXml/_rels/item2073.xml.rels><?xml version="1.0" encoding="UTF-8" standalone="yes"?>
<Relationships xmlns="http://schemas.openxmlformats.org/package/2006/relationships"><Relationship Id="rId1" Type="http://schemas.openxmlformats.org/officeDocument/2006/relationships/customXmlProps" Target="itemProps2073.xml"/></Relationships>
</file>

<file path=customXml/_rels/item2074.xml.rels><?xml version="1.0" encoding="UTF-8" standalone="yes"?>
<Relationships xmlns="http://schemas.openxmlformats.org/package/2006/relationships"><Relationship Id="rId1" Type="http://schemas.openxmlformats.org/officeDocument/2006/relationships/customXmlProps" Target="itemProps2074.xml"/></Relationships>
</file>

<file path=customXml/_rels/item2075.xml.rels><?xml version="1.0" encoding="UTF-8" standalone="yes"?>
<Relationships xmlns="http://schemas.openxmlformats.org/package/2006/relationships"><Relationship Id="rId1" Type="http://schemas.openxmlformats.org/officeDocument/2006/relationships/customXmlProps" Target="itemProps2075.xml"/></Relationships>
</file>

<file path=customXml/_rels/item2076.xml.rels><?xml version="1.0" encoding="UTF-8" standalone="yes"?>
<Relationships xmlns="http://schemas.openxmlformats.org/package/2006/relationships"><Relationship Id="rId1" Type="http://schemas.openxmlformats.org/officeDocument/2006/relationships/customXmlProps" Target="itemProps2076.xml"/></Relationships>
</file>

<file path=customXml/_rels/item2077.xml.rels><?xml version="1.0" encoding="UTF-8" standalone="yes"?>
<Relationships xmlns="http://schemas.openxmlformats.org/package/2006/relationships"><Relationship Id="rId1" Type="http://schemas.openxmlformats.org/officeDocument/2006/relationships/customXmlProps" Target="itemProps2077.xml"/></Relationships>
</file>

<file path=customXml/_rels/item2078.xml.rels><?xml version="1.0" encoding="UTF-8" standalone="yes"?>
<Relationships xmlns="http://schemas.openxmlformats.org/package/2006/relationships"><Relationship Id="rId1" Type="http://schemas.openxmlformats.org/officeDocument/2006/relationships/customXmlProps" Target="itemProps2078.xml"/></Relationships>
</file>

<file path=customXml/_rels/item2079.xml.rels><?xml version="1.0" encoding="UTF-8" standalone="yes"?>
<Relationships xmlns="http://schemas.openxmlformats.org/package/2006/relationships"><Relationship Id="rId1" Type="http://schemas.openxmlformats.org/officeDocument/2006/relationships/customXmlProps" Target="itemProps2079.xml"/></Relationships>
</file>

<file path=customXml/_rels/item208.xml.rels><?xml version="1.0" encoding="UTF-8" standalone="yes"?>
<Relationships xmlns="http://schemas.openxmlformats.org/package/2006/relationships"><Relationship Id="rId1" Type="http://schemas.openxmlformats.org/officeDocument/2006/relationships/customXmlProps" Target="itemProps208.xml"/></Relationships>
</file>

<file path=customXml/_rels/item2080.xml.rels><?xml version="1.0" encoding="UTF-8" standalone="yes"?>
<Relationships xmlns="http://schemas.openxmlformats.org/package/2006/relationships"><Relationship Id="rId1" Type="http://schemas.openxmlformats.org/officeDocument/2006/relationships/customXmlProps" Target="itemProps2080.xml"/></Relationships>
</file>

<file path=customXml/_rels/item2081.xml.rels><?xml version="1.0" encoding="UTF-8" standalone="yes"?>
<Relationships xmlns="http://schemas.openxmlformats.org/package/2006/relationships"><Relationship Id="rId1" Type="http://schemas.openxmlformats.org/officeDocument/2006/relationships/customXmlProps" Target="itemProps2081.xml"/></Relationships>
</file>

<file path=customXml/_rels/item2082.xml.rels><?xml version="1.0" encoding="UTF-8" standalone="yes"?>
<Relationships xmlns="http://schemas.openxmlformats.org/package/2006/relationships"><Relationship Id="rId1" Type="http://schemas.openxmlformats.org/officeDocument/2006/relationships/customXmlProps" Target="itemProps2082.xml"/></Relationships>
</file>

<file path=customXml/_rels/item2083.xml.rels><?xml version="1.0" encoding="UTF-8" standalone="yes"?>
<Relationships xmlns="http://schemas.openxmlformats.org/package/2006/relationships"><Relationship Id="rId1" Type="http://schemas.openxmlformats.org/officeDocument/2006/relationships/customXmlProps" Target="itemProps2083.xml"/></Relationships>
</file>

<file path=customXml/_rels/item2084.xml.rels><?xml version="1.0" encoding="UTF-8" standalone="yes"?>
<Relationships xmlns="http://schemas.openxmlformats.org/package/2006/relationships"><Relationship Id="rId1" Type="http://schemas.openxmlformats.org/officeDocument/2006/relationships/customXmlProps" Target="itemProps2084.xml"/></Relationships>
</file>

<file path=customXml/_rels/item2085.xml.rels><?xml version="1.0" encoding="UTF-8" standalone="yes"?>
<Relationships xmlns="http://schemas.openxmlformats.org/package/2006/relationships"><Relationship Id="rId1" Type="http://schemas.openxmlformats.org/officeDocument/2006/relationships/customXmlProps" Target="itemProps2085.xml"/></Relationships>
</file>

<file path=customXml/_rels/item2086.xml.rels><?xml version="1.0" encoding="UTF-8" standalone="yes"?>
<Relationships xmlns="http://schemas.openxmlformats.org/package/2006/relationships"><Relationship Id="rId1" Type="http://schemas.openxmlformats.org/officeDocument/2006/relationships/customXmlProps" Target="itemProps2086.xml"/></Relationships>
</file>

<file path=customXml/_rels/item2087.xml.rels><?xml version="1.0" encoding="UTF-8" standalone="yes"?>
<Relationships xmlns="http://schemas.openxmlformats.org/package/2006/relationships"><Relationship Id="rId1" Type="http://schemas.openxmlformats.org/officeDocument/2006/relationships/customXmlProps" Target="itemProps2087.xml"/></Relationships>
</file>

<file path=customXml/_rels/item2088.xml.rels><?xml version="1.0" encoding="UTF-8" standalone="yes"?>
<Relationships xmlns="http://schemas.openxmlformats.org/package/2006/relationships"><Relationship Id="rId1" Type="http://schemas.openxmlformats.org/officeDocument/2006/relationships/customXmlProps" Target="itemProps2088.xml"/></Relationships>
</file>

<file path=customXml/_rels/item2089.xml.rels><?xml version="1.0" encoding="UTF-8" standalone="yes"?>
<Relationships xmlns="http://schemas.openxmlformats.org/package/2006/relationships"><Relationship Id="rId1" Type="http://schemas.openxmlformats.org/officeDocument/2006/relationships/customXmlProps" Target="itemProps2089.xml"/></Relationships>
</file>

<file path=customXml/_rels/item209.xml.rels><?xml version="1.0" encoding="UTF-8" standalone="yes"?>
<Relationships xmlns="http://schemas.openxmlformats.org/package/2006/relationships"><Relationship Id="rId1" Type="http://schemas.openxmlformats.org/officeDocument/2006/relationships/customXmlProps" Target="itemProps209.xml"/></Relationships>
</file>

<file path=customXml/_rels/item2090.xml.rels><?xml version="1.0" encoding="UTF-8" standalone="yes"?>
<Relationships xmlns="http://schemas.openxmlformats.org/package/2006/relationships"><Relationship Id="rId1" Type="http://schemas.openxmlformats.org/officeDocument/2006/relationships/customXmlProps" Target="itemProps2090.xml"/></Relationships>
</file>

<file path=customXml/_rels/item2091.xml.rels><?xml version="1.0" encoding="UTF-8" standalone="yes"?>
<Relationships xmlns="http://schemas.openxmlformats.org/package/2006/relationships"><Relationship Id="rId1" Type="http://schemas.openxmlformats.org/officeDocument/2006/relationships/customXmlProps" Target="itemProps2091.xml"/></Relationships>
</file>

<file path=customXml/_rels/item2092.xml.rels><?xml version="1.0" encoding="UTF-8" standalone="yes"?>
<Relationships xmlns="http://schemas.openxmlformats.org/package/2006/relationships"><Relationship Id="rId1" Type="http://schemas.openxmlformats.org/officeDocument/2006/relationships/customXmlProps" Target="itemProps2092.xml"/></Relationships>
</file>

<file path=customXml/_rels/item2093.xml.rels><?xml version="1.0" encoding="UTF-8" standalone="yes"?>
<Relationships xmlns="http://schemas.openxmlformats.org/package/2006/relationships"><Relationship Id="rId1" Type="http://schemas.openxmlformats.org/officeDocument/2006/relationships/customXmlProps" Target="itemProps2093.xml"/></Relationships>
</file>

<file path=customXml/_rels/item2094.xml.rels><?xml version="1.0" encoding="UTF-8" standalone="yes"?>
<Relationships xmlns="http://schemas.openxmlformats.org/package/2006/relationships"><Relationship Id="rId1" Type="http://schemas.openxmlformats.org/officeDocument/2006/relationships/customXmlProps" Target="itemProps2094.xml"/></Relationships>
</file>

<file path=customXml/_rels/item2095.xml.rels><?xml version="1.0" encoding="UTF-8" standalone="yes"?>
<Relationships xmlns="http://schemas.openxmlformats.org/package/2006/relationships"><Relationship Id="rId1" Type="http://schemas.openxmlformats.org/officeDocument/2006/relationships/customXmlProps" Target="itemProps2095.xml"/></Relationships>
</file>

<file path=customXml/_rels/item2096.xml.rels><?xml version="1.0" encoding="UTF-8" standalone="yes"?>
<Relationships xmlns="http://schemas.openxmlformats.org/package/2006/relationships"><Relationship Id="rId1" Type="http://schemas.openxmlformats.org/officeDocument/2006/relationships/customXmlProps" Target="itemProps2096.xml"/></Relationships>
</file>

<file path=customXml/_rels/item2097.xml.rels><?xml version="1.0" encoding="UTF-8" standalone="yes"?>
<Relationships xmlns="http://schemas.openxmlformats.org/package/2006/relationships"><Relationship Id="rId1" Type="http://schemas.openxmlformats.org/officeDocument/2006/relationships/customXmlProps" Target="itemProps2097.xml"/></Relationships>
</file>

<file path=customXml/_rels/item2098.xml.rels><?xml version="1.0" encoding="UTF-8" standalone="yes"?>
<Relationships xmlns="http://schemas.openxmlformats.org/package/2006/relationships"><Relationship Id="rId1" Type="http://schemas.openxmlformats.org/officeDocument/2006/relationships/customXmlProps" Target="itemProps2098.xml"/></Relationships>
</file>

<file path=customXml/_rels/item2099.xml.rels><?xml version="1.0" encoding="UTF-8" standalone="yes"?>
<Relationships xmlns="http://schemas.openxmlformats.org/package/2006/relationships"><Relationship Id="rId1" Type="http://schemas.openxmlformats.org/officeDocument/2006/relationships/customXmlProps" Target="itemProps2099.xml"/></Relationships>
</file>

<file path=customXml/_rels/item21.xml.rels><?xml version="1.0" encoding="UTF-8" standalone="yes"?>
<Relationships xmlns="http://schemas.openxmlformats.org/package/2006/relationships"><Relationship Id="rId1" Type="http://schemas.openxmlformats.org/officeDocument/2006/relationships/customXmlProps" Target="itemProps21.xml"/></Relationships>
</file>

<file path=customXml/_rels/item210.xml.rels><?xml version="1.0" encoding="UTF-8" standalone="yes"?>
<Relationships xmlns="http://schemas.openxmlformats.org/package/2006/relationships"><Relationship Id="rId1" Type="http://schemas.openxmlformats.org/officeDocument/2006/relationships/customXmlProps" Target="itemProps210.xml"/></Relationships>
</file>

<file path=customXml/_rels/item2100.xml.rels><?xml version="1.0" encoding="UTF-8" standalone="yes"?>
<Relationships xmlns="http://schemas.openxmlformats.org/package/2006/relationships"><Relationship Id="rId1" Type="http://schemas.openxmlformats.org/officeDocument/2006/relationships/customXmlProps" Target="itemProps2100.xml"/></Relationships>
</file>

<file path=customXml/_rels/item2101.xml.rels><?xml version="1.0" encoding="UTF-8" standalone="yes"?>
<Relationships xmlns="http://schemas.openxmlformats.org/package/2006/relationships"><Relationship Id="rId1" Type="http://schemas.openxmlformats.org/officeDocument/2006/relationships/customXmlProps" Target="itemProps2101.xml"/></Relationships>
</file>

<file path=customXml/_rels/item2102.xml.rels><?xml version="1.0" encoding="UTF-8" standalone="yes"?>
<Relationships xmlns="http://schemas.openxmlformats.org/package/2006/relationships"><Relationship Id="rId1" Type="http://schemas.openxmlformats.org/officeDocument/2006/relationships/customXmlProps" Target="itemProps2102.xml"/></Relationships>
</file>

<file path=customXml/_rels/item2103.xml.rels><?xml version="1.0" encoding="UTF-8" standalone="yes"?>
<Relationships xmlns="http://schemas.openxmlformats.org/package/2006/relationships"><Relationship Id="rId1" Type="http://schemas.openxmlformats.org/officeDocument/2006/relationships/customXmlProps" Target="itemProps2103.xml"/></Relationships>
</file>

<file path=customXml/_rels/item2104.xml.rels><?xml version="1.0" encoding="UTF-8" standalone="yes"?>
<Relationships xmlns="http://schemas.openxmlformats.org/package/2006/relationships"><Relationship Id="rId1" Type="http://schemas.openxmlformats.org/officeDocument/2006/relationships/customXmlProps" Target="itemProps2104.xml"/></Relationships>
</file>

<file path=customXml/_rels/item2105.xml.rels><?xml version="1.0" encoding="UTF-8" standalone="yes"?>
<Relationships xmlns="http://schemas.openxmlformats.org/package/2006/relationships"><Relationship Id="rId1" Type="http://schemas.openxmlformats.org/officeDocument/2006/relationships/customXmlProps" Target="itemProps2105.xml"/></Relationships>
</file>

<file path=customXml/_rels/item2106.xml.rels><?xml version="1.0" encoding="UTF-8" standalone="yes"?>
<Relationships xmlns="http://schemas.openxmlformats.org/package/2006/relationships"><Relationship Id="rId1" Type="http://schemas.openxmlformats.org/officeDocument/2006/relationships/customXmlProps" Target="itemProps2106.xml"/></Relationships>
</file>

<file path=customXml/_rels/item2107.xml.rels><?xml version="1.0" encoding="UTF-8" standalone="yes"?>
<Relationships xmlns="http://schemas.openxmlformats.org/package/2006/relationships"><Relationship Id="rId1" Type="http://schemas.openxmlformats.org/officeDocument/2006/relationships/customXmlProps" Target="itemProps2107.xml"/></Relationships>
</file>

<file path=customXml/_rels/item2108.xml.rels><?xml version="1.0" encoding="UTF-8" standalone="yes"?>
<Relationships xmlns="http://schemas.openxmlformats.org/package/2006/relationships"><Relationship Id="rId1" Type="http://schemas.openxmlformats.org/officeDocument/2006/relationships/customXmlProps" Target="itemProps2108.xml"/></Relationships>
</file>

<file path=customXml/_rels/item2109.xml.rels><?xml version="1.0" encoding="UTF-8" standalone="yes"?>
<Relationships xmlns="http://schemas.openxmlformats.org/package/2006/relationships"><Relationship Id="rId1" Type="http://schemas.openxmlformats.org/officeDocument/2006/relationships/customXmlProps" Target="itemProps2109.xml"/></Relationships>
</file>

<file path=customXml/_rels/item211.xml.rels><?xml version="1.0" encoding="UTF-8" standalone="yes"?>
<Relationships xmlns="http://schemas.openxmlformats.org/package/2006/relationships"><Relationship Id="rId1" Type="http://schemas.openxmlformats.org/officeDocument/2006/relationships/customXmlProps" Target="itemProps211.xml"/></Relationships>
</file>

<file path=customXml/_rels/item2110.xml.rels><?xml version="1.0" encoding="UTF-8" standalone="yes"?>
<Relationships xmlns="http://schemas.openxmlformats.org/package/2006/relationships"><Relationship Id="rId1" Type="http://schemas.openxmlformats.org/officeDocument/2006/relationships/customXmlProps" Target="itemProps2110.xml"/></Relationships>
</file>

<file path=customXml/_rels/item2111.xml.rels><?xml version="1.0" encoding="UTF-8" standalone="yes"?>
<Relationships xmlns="http://schemas.openxmlformats.org/package/2006/relationships"><Relationship Id="rId1" Type="http://schemas.openxmlformats.org/officeDocument/2006/relationships/customXmlProps" Target="itemProps2111.xml"/></Relationships>
</file>

<file path=customXml/_rels/item2112.xml.rels><?xml version="1.0" encoding="UTF-8" standalone="yes"?>
<Relationships xmlns="http://schemas.openxmlformats.org/package/2006/relationships"><Relationship Id="rId1" Type="http://schemas.openxmlformats.org/officeDocument/2006/relationships/customXmlProps" Target="itemProps2112.xml"/></Relationships>
</file>

<file path=customXml/_rels/item2113.xml.rels><?xml version="1.0" encoding="UTF-8" standalone="yes"?>
<Relationships xmlns="http://schemas.openxmlformats.org/package/2006/relationships"><Relationship Id="rId1" Type="http://schemas.openxmlformats.org/officeDocument/2006/relationships/customXmlProps" Target="itemProps2113.xml"/></Relationships>
</file>

<file path=customXml/_rels/item2114.xml.rels><?xml version="1.0" encoding="UTF-8" standalone="yes"?>
<Relationships xmlns="http://schemas.openxmlformats.org/package/2006/relationships"><Relationship Id="rId1" Type="http://schemas.openxmlformats.org/officeDocument/2006/relationships/customXmlProps" Target="itemProps2114.xml"/></Relationships>
</file>

<file path=customXml/_rels/item2115.xml.rels><?xml version="1.0" encoding="UTF-8" standalone="yes"?>
<Relationships xmlns="http://schemas.openxmlformats.org/package/2006/relationships"><Relationship Id="rId1" Type="http://schemas.openxmlformats.org/officeDocument/2006/relationships/customXmlProps" Target="itemProps2115.xml"/></Relationships>
</file>

<file path=customXml/_rels/item2116.xml.rels><?xml version="1.0" encoding="UTF-8" standalone="yes"?>
<Relationships xmlns="http://schemas.openxmlformats.org/package/2006/relationships"><Relationship Id="rId1" Type="http://schemas.openxmlformats.org/officeDocument/2006/relationships/customXmlProps" Target="itemProps2116.xml"/></Relationships>
</file>

<file path=customXml/_rels/item2117.xml.rels><?xml version="1.0" encoding="UTF-8" standalone="yes"?>
<Relationships xmlns="http://schemas.openxmlformats.org/package/2006/relationships"><Relationship Id="rId1" Type="http://schemas.openxmlformats.org/officeDocument/2006/relationships/customXmlProps" Target="itemProps2117.xml"/></Relationships>
</file>

<file path=customXml/_rels/item2118.xml.rels><?xml version="1.0" encoding="UTF-8" standalone="yes"?>
<Relationships xmlns="http://schemas.openxmlformats.org/package/2006/relationships"><Relationship Id="rId1" Type="http://schemas.openxmlformats.org/officeDocument/2006/relationships/customXmlProps" Target="itemProps2118.xml"/></Relationships>
</file>

<file path=customXml/_rels/item2119.xml.rels><?xml version="1.0" encoding="UTF-8" standalone="yes"?>
<Relationships xmlns="http://schemas.openxmlformats.org/package/2006/relationships"><Relationship Id="rId1" Type="http://schemas.openxmlformats.org/officeDocument/2006/relationships/customXmlProps" Target="itemProps2119.xml"/></Relationships>
</file>

<file path=customXml/_rels/item212.xml.rels><?xml version="1.0" encoding="UTF-8" standalone="yes"?>
<Relationships xmlns="http://schemas.openxmlformats.org/package/2006/relationships"><Relationship Id="rId1" Type="http://schemas.openxmlformats.org/officeDocument/2006/relationships/customXmlProps" Target="itemProps212.xml"/></Relationships>
</file>

<file path=customXml/_rels/item2120.xml.rels><?xml version="1.0" encoding="UTF-8" standalone="yes"?>
<Relationships xmlns="http://schemas.openxmlformats.org/package/2006/relationships"><Relationship Id="rId1" Type="http://schemas.openxmlformats.org/officeDocument/2006/relationships/customXmlProps" Target="itemProps2120.xml"/></Relationships>
</file>

<file path=customXml/_rels/item2121.xml.rels><?xml version="1.0" encoding="UTF-8" standalone="yes"?>
<Relationships xmlns="http://schemas.openxmlformats.org/package/2006/relationships"><Relationship Id="rId1" Type="http://schemas.openxmlformats.org/officeDocument/2006/relationships/customXmlProps" Target="itemProps2121.xml"/></Relationships>
</file>

<file path=customXml/_rels/item2122.xml.rels><?xml version="1.0" encoding="UTF-8" standalone="yes"?>
<Relationships xmlns="http://schemas.openxmlformats.org/package/2006/relationships"><Relationship Id="rId1" Type="http://schemas.openxmlformats.org/officeDocument/2006/relationships/customXmlProps" Target="itemProps2122.xml"/></Relationships>
</file>

<file path=customXml/_rels/item2123.xml.rels><?xml version="1.0" encoding="UTF-8" standalone="yes"?>
<Relationships xmlns="http://schemas.openxmlformats.org/package/2006/relationships"><Relationship Id="rId1" Type="http://schemas.openxmlformats.org/officeDocument/2006/relationships/customXmlProps" Target="itemProps2123.xml"/></Relationships>
</file>

<file path=customXml/_rels/item2124.xml.rels><?xml version="1.0" encoding="UTF-8" standalone="yes"?>
<Relationships xmlns="http://schemas.openxmlformats.org/package/2006/relationships"><Relationship Id="rId1" Type="http://schemas.openxmlformats.org/officeDocument/2006/relationships/customXmlProps" Target="itemProps2124.xml"/></Relationships>
</file>

<file path=customXml/_rels/item2125.xml.rels><?xml version="1.0" encoding="UTF-8" standalone="yes"?>
<Relationships xmlns="http://schemas.openxmlformats.org/package/2006/relationships"><Relationship Id="rId1" Type="http://schemas.openxmlformats.org/officeDocument/2006/relationships/customXmlProps" Target="itemProps2125.xml"/></Relationships>
</file>

<file path=customXml/_rels/item2126.xml.rels><?xml version="1.0" encoding="UTF-8" standalone="yes"?>
<Relationships xmlns="http://schemas.openxmlformats.org/package/2006/relationships"><Relationship Id="rId1" Type="http://schemas.openxmlformats.org/officeDocument/2006/relationships/customXmlProps" Target="itemProps2126.xml"/></Relationships>
</file>

<file path=customXml/_rels/item2127.xml.rels><?xml version="1.0" encoding="UTF-8" standalone="yes"?>
<Relationships xmlns="http://schemas.openxmlformats.org/package/2006/relationships"><Relationship Id="rId1" Type="http://schemas.openxmlformats.org/officeDocument/2006/relationships/customXmlProps" Target="itemProps2127.xml"/></Relationships>
</file>

<file path=customXml/_rels/item2128.xml.rels><?xml version="1.0" encoding="UTF-8" standalone="yes"?>
<Relationships xmlns="http://schemas.openxmlformats.org/package/2006/relationships"><Relationship Id="rId1" Type="http://schemas.openxmlformats.org/officeDocument/2006/relationships/customXmlProps" Target="itemProps2128.xml"/></Relationships>
</file>

<file path=customXml/_rels/item2129.xml.rels><?xml version="1.0" encoding="UTF-8" standalone="yes"?>
<Relationships xmlns="http://schemas.openxmlformats.org/package/2006/relationships"><Relationship Id="rId1" Type="http://schemas.openxmlformats.org/officeDocument/2006/relationships/customXmlProps" Target="itemProps2129.xml"/></Relationships>
</file>

<file path=customXml/_rels/item213.xml.rels><?xml version="1.0" encoding="UTF-8" standalone="yes"?>
<Relationships xmlns="http://schemas.openxmlformats.org/package/2006/relationships"><Relationship Id="rId1" Type="http://schemas.openxmlformats.org/officeDocument/2006/relationships/customXmlProps" Target="itemProps213.xml"/></Relationships>
</file>

<file path=customXml/_rels/item2130.xml.rels><?xml version="1.0" encoding="UTF-8" standalone="yes"?>
<Relationships xmlns="http://schemas.openxmlformats.org/package/2006/relationships"><Relationship Id="rId1" Type="http://schemas.openxmlformats.org/officeDocument/2006/relationships/customXmlProps" Target="itemProps2130.xml"/></Relationships>
</file>

<file path=customXml/_rels/item2131.xml.rels><?xml version="1.0" encoding="UTF-8" standalone="yes"?>
<Relationships xmlns="http://schemas.openxmlformats.org/package/2006/relationships"><Relationship Id="rId1" Type="http://schemas.openxmlformats.org/officeDocument/2006/relationships/customXmlProps" Target="itemProps2131.xml"/></Relationships>
</file>

<file path=customXml/_rels/item2132.xml.rels><?xml version="1.0" encoding="UTF-8" standalone="yes"?>
<Relationships xmlns="http://schemas.openxmlformats.org/package/2006/relationships"><Relationship Id="rId1" Type="http://schemas.openxmlformats.org/officeDocument/2006/relationships/customXmlProps" Target="itemProps2132.xml"/></Relationships>
</file>

<file path=customXml/_rels/item2133.xml.rels><?xml version="1.0" encoding="UTF-8" standalone="yes"?>
<Relationships xmlns="http://schemas.openxmlformats.org/package/2006/relationships"><Relationship Id="rId1" Type="http://schemas.openxmlformats.org/officeDocument/2006/relationships/customXmlProps" Target="itemProps2133.xml"/></Relationships>
</file>

<file path=customXml/_rels/item2134.xml.rels><?xml version="1.0" encoding="UTF-8" standalone="yes"?>
<Relationships xmlns="http://schemas.openxmlformats.org/package/2006/relationships"><Relationship Id="rId1" Type="http://schemas.openxmlformats.org/officeDocument/2006/relationships/customXmlProps" Target="itemProps2134.xml"/></Relationships>
</file>

<file path=customXml/_rels/item2135.xml.rels><?xml version="1.0" encoding="UTF-8" standalone="yes"?>
<Relationships xmlns="http://schemas.openxmlformats.org/package/2006/relationships"><Relationship Id="rId1" Type="http://schemas.openxmlformats.org/officeDocument/2006/relationships/customXmlProps" Target="itemProps2135.xml"/></Relationships>
</file>

<file path=customXml/_rels/item2136.xml.rels><?xml version="1.0" encoding="UTF-8" standalone="yes"?>
<Relationships xmlns="http://schemas.openxmlformats.org/package/2006/relationships"><Relationship Id="rId1" Type="http://schemas.openxmlformats.org/officeDocument/2006/relationships/customXmlProps" Target="itemProps2136.xml"/></Relationships>
</file>

<file path=customXml/_rels/item2137.xml.rels><?xml version="1.0" encoding="UTF-8" standalone="yes"?>
<Relationships xmlns="http://schemas.openxmlformats.org/package/2006/relationships"><Relationship Id="rId1" Type="http://schemas.openxmlformats.org/officeDocument/2006/relationships/customXmlProps" Target="itemProps2137.xml"/></Relationships>
</file>

<file path=customXml/_rels/item2138.xml.rels><?xml version="1.0" encoding="UTF-8" standalone="yes"?>
<Relationships xmlns="http://schemas.openxmlformats.org/package/2006/relationships"><Relationship Id="rId1" Type="http://schemas.openxmlformats.org/officeDocument/2006/relationships/customXmlProps" Target="itemProps2138.xml"/></Relationships>
</file>

<file path=customXml/_rels/item2139.xml.rels><?xml version="1.0" encoding="UTF-8" standalone="yes"?>
<Relationships xmlns="http://schemas.openxmlformats.org/package/2006/relationships"><Relationship Id="rId1" Type="http://schemas.openxmlformats.org/officeDocument/2006/relationships/customXmlProps" Target="itemProps2139.xml"/></Relationships>
</file>

<file path=customXml/_rels/item214.xml.rels><?xml version="1.0" encoding="UTF-8" standalone="yes"?>
<Relationships xmlns="http://schemas.openxmlformats.org/package/2006/relationships"><Relationship Id="rId1" Type="http://schemas.openxmlformats.org/officeDocument/2006/relationships/customXmlProps" Target="itemProps214.xml"/></Relationships>
</file>

<file path=customXml/_rels/item2140.xml.rels><?xml version="1.0" encoding="UTF-8" standalone="yes"?>
<Relationships xmlns="http://schemas.openxmlformats.org/package/2006/relationships"><Relationship Id="rId1" Type="http://schemas.openxmlformats.org/officeDocument/2006/relationships/customXmlProps" Target="itemProps2140.xml"/></Relationships>
</file>

<file path=customXml/_rels/item2141.xml.rels><?xml version="1.0" encoding="UTF-8" standalone="yes"?>
<Relationships xmlns="http://schemas.openxmlformats.org/package/2006/relationships"><Relationship Id="rId1" Type="http://schemas.openxmlformats.org/officeDocument/2006/relationships/customXmlProps" Target="itemProps2141.xml"/></Relationships>
</file>

<file path=customXml/_rels/item2142.xml.rels><?xml version="1.0" encoding="UTF-8" standalone="yes"?>
<Relationships xmlns="http://schemas.openxmlformats.org/package/2006/relationships"><Relationship Id="rId1" Type="http://schemas.openxmlformats.org/officeDocument/2006/relationships/customXmlProps" Target="itemProps2142.xml"/></Relationships>
</file>

<file path=customXml/_rels/item2143.xml.rels><?xml version="1.0" encoding="UTF-8" standalone="yes"?>
<Relationships xmlns="http://schemas.openxmlformats.org/package/2006/relationships"><Relationship Id="rId1" Type="http://schemas.openxmlformats.org/officeDocument/2006/relationships/customXmlProps" Target="itemProps2143.xml"/></Relationships>
</file>

<file path=customXml/_rels/item2144.xml.rels><?xml version="1.0" encoding="UTF-8" standalone="yes"?>
<Relationships xmlns="http://schemas.openxmlformats.org/package/2006/relationships"><Relationship Id="rId1" Type="http://schemas.openxmlformats.org/officeDocument/2006/relationships/customXmlProps" Target="itemProps2144.xml"/></Relationships>
</file>

<file path=customXml/_rels/item2145.xml.rels><?xml version="1.0" encoding="UTF-8" standalone="yes"?>
<Relationships xmlns="http://schemas.openxmlformats.org/package/2006/relationships"><Relationship Id="rId1" Type="http://schemas.openxmlformats.org/officeDocument/2006/relationships/customXmlProps" Target="itemProps2145.xml"/></Relationships>
</file>

<file path=customXml/_rels/item2146.xml.rels><?xml version="1.0" encoding="UTF-8" standalone="yes"?>
<Relationships xmlns="http://schemas.openxmlformats.org/package/2006/relationships"><Relationship Id="rId1" Type="http://schemas.openxmlformats.org/officeDocument/2006/relationships/customXmlProps" Target="itemProps2146.xml"/></Relationships>
</file>

<file path=customXml/_rels/item2147.xml.rels><?xml version="1.0" encoding="UTF-8" standalone="yes"?>
<Relationships xmlns="http://schemas.openxmlformats.org/package/2006/relationships"><Relationship Id="rId1" Type="http://schemas.openxmlformats.org/officeDocument/2006/relationships/customXmlProps" Target="itemProps2147.xml"/></Relationships>
</file>

<file path=customXml/_rels/item2148.xml.rels><?xml version="1.0" encoding="UTF-8" standalone="yes"?>
<Relationships xmlns="http://schemas.openxmlformats.org/package/2006/relationships"><Relationship Id="rId1" Type="http://schemas.openxmlformats.org/officeDocument/2006/relationships/customXmlProps" Target="itemProps2148.xml"/></Relationships>
</file>

<file path=customXml/_rels/item2149.xml.rels><?xml version="1.0" encoding="UTF-8" standalone="yes"?>
<Relationships xmlns="http://schemas.openxmlformats.org/package/2006/relationships"><Relationship Id="rId1" Type="http://schemas.openxmlformats.org/officeDocument/2006/relationships/customXmlProps" Target="itemProps2149.xml"/></Relationships>
</file>

<file path=customXml/_rels/item215.xml.rels><?xml version="1.0" encoding="UTF-8" standalone="yes"?>
<Relationships xmlns="http://schemas.openxmlformats.org/package/2006/relationships"><Relationship Id="rId1" Type="http://schemas.openxmlformats.org/officeDocument/2006/relationships/customXmlProps" Target="itemProps215.xml"/></Relationships>
</file>

<file path=customXml/_rels/item2150.xml.rels><?xml version="1.0" encoding="UTF-8" standalone="yes"?>
<Relationships xmlns="http://schemas.openxmlformats.org/package/2006/relationships"><Relationship Id="rId1" Type="http://schemas.openxmlformats.org/officeDocument/2006/relationships/customXmlProps" Target="itemProps2150.xml"/></Relationships>
</file>

<file path=customXml/_rels/item2151.xml.rels><?xml version="1.0" encoding="UTF-8" standalone="yes"?>
<Relationships xmlns="http://schemas.openxmlformats.org/package/2006/relationships"><Relationship Id="rId1" Type="http://schemas.openxmlformats.org/officeDocument/2006/relationships/customXmlProps" Target="itemProps2151.xml"/></Relationships>
</file>

<file path=customXml/_rels/item2152.xml.rels><?xml version="1.0" encoding="UTF-8" standalone="yes"?>
<Relationships xmlns="http://schemas.openxmlformats.org/package/2006/relationships"><Relationship Id="rId1" Type="http://schemas.openxmlformats.org/officeDocument/2006/relationships/customXmlProps" Target="itemProps2152.xml"/></Relationships>
</file>

<file path=customXml/_rels/item2153.xml.rels><?xml version="1.0" encoding="UTF-8" standalone="yes"?>
<Relationships xmlns="http://schemas.openxmlformats.org/package/2006/relationships"><Relationship Id="rId1" Type="http://schemas.openxmlformats.org/officeDocument/2006/relationships/customXmlProps" Target="itemProps2153.xml"/></Relationships>
</file>

<file path=customXml/_rels/item2154.xml.rels><?xml version="1.0" encoding="UTF-8" standalone="yes"?>
<Relationships xmlns="http://schemas.openxmlformats.org/package/2006/relationships"><Relationship Id="rId1" Type="http://schemas.openxmlformats.org/officeDocument/2006/relationships/customXmlProps" Target="itemProps2154.xml"/></Relationships>
</file>

<file path=customXml/_rels/item2155.xml.rels><?xml version="1.0" encoding="UTF-8" standalone="yes"?>
<Relationships xmlns="http://schemas.openxmlformats.org/package/2006/relationships"><Relationship Id="rId1" Type="http://schemas.openxmlformats.org/officeDocument/2006/relationships/customXmlProps" Target="itemProps2155.xml"/></Relationships>
</file>

<file path=customXml/_rels/item2156.xml.rels><?xml version="1.0" encoding="UTF-8" standalone="yes"?>
<Relationships xmlns="http://schemas.openxmlformats.org/package/2006/relationships"><Relationship Id="rId1" Type="http://schemas.openxmlformats.org/officeDocument/2006/relationships/customXmlProps" Target="itemProps2156.xml"/></Relationships>
</file>

<file path=customXml/_rels/item2157.xml.rels><?xml version="1.0" encoding="UTF-8" standalone="yes"?>
<Relationships xmlns="http://schemas.openxmlformats.org/package/2006/relationships"><Relationship Id="rId1" Type="http://schemas.openxmlformats.org/officeDocument/2006/relationships/customXmlProps" Target="itemProps2157.xml"/></Relationships>
</file>

<file path=customXml/_rels/item2158.xml.rels><?xml version="1.0" encoding="UTF-8" standalone="yes"?>
<Relationships xmlns="http://schemas.openxmlformats.org/package/2006/relationships"><Relationship Id="rId1" Type="http://schemas.openxmlformats.org/officeDocument/2006/relationships/customXmlProps" Target="itemProps2158.xml"/></Relationships>
</file>

<file path=customXml/_rels/item2159.xml.rels><?xml version="1.0" encoding="UTF-8" standalone="yes"?>
<Relationships xmlns="http://schemas.openxmlformats.org/package/2006/relationships"><Relationship Id="rId1" Type="http://schemas.openxmlformats.org/officeDocument/2006/relationships/customXmlProps" Target="itemProps2159.xml"/></Relationships>
</file>

<file path=customXml/_rels/item216.xml.rels><?xml version="1.0" encoding="UTF-8" standalone="yes"?>
<Relationships xmlns="http://schemas.openxmlformats.org/package/2006/relationships"><Relationship Id="rId1" Type="http://schemas.openxmlformats.org/officeDocument/2006/relationships/customXmlProps" Target="itemProps216.xml"/></Relationships>
</file>

<file path=customXml/_rels/item2160.xml.rels><?xml version="1.0" encoding="UTF-8" standalone="yes"?>
<Relationships xmlns="http://schemas.openxmlformats.org/package/2006/relationships"><Relationship Id="rId1" Type="http://schemas.openxmlformats.org/officeDocument/2006/relationships/customXmlProps" Target="itemProps2160.xml"/></Relationships>
</file>

<file path=customXml/_rels/item2161.xml.rels><?xml version="1.0" encoding="UTF-8" standalone="yes"?>
<Relationships xmlns="http://schemas.openxmlformats.org/package/2006/relationships"><Relationship Id="rId1" Type="http://schemas.openxmlformats.org/officeDocument/2006/relationships/customXmlProps" Target="itemProps2161.xml"/></Relationships>
</file>

<file path=customXml/_rels/item2162.xml.rels><?xml version="1.0" encoding="UTF-8" standalone="yes"?>
<Relationships xmlns="http://schemas.openxmlformats.org/package/2006/relationships"><Relationship Id="rId1" Type="http://schemas.openxmlformats.org/officeDocument/2006/relationships/customXmlProps" Target="itemProps2162.xml"/></Relationships>
</file>

<file path=customXml/_rels/item2163.xml.rels><?xml version="1.0" encoding="UTF-8" standalone="yes"?>
<Relationships xmlns="http://schemas.openxmlformats.org/package/2006/relationships"><Relationship Id="rId1" Type="http://schemas.openxmlformats.org/officeDocument/2006/relationships/customXmlProps" Target="itemProps2163.xml"/></Relationships>
</file>

<file path=customXml/_rels/item2164.xml.rels><?xml version="1.0" encoding="UTF-8" standalone="yes"?>
<Relationships xmlns="http://schemas.openxmlformats.org/package/2006/relationships"><Relationship Id="rId1" Type="http://schemas.openxmlformats.org/officeDocument/2006/relationships/customXmlProps" Target="itemProps2164.xml"/></Relationships>
</file>

<file path=customXml/_rels/item2165.xml.rels><?xml version="1.0" encoding="UTF-8" standalone="yes"?>
<Relationships xmlns="http://schemas.openxmlformats.org/package/2006/relationships"><Relationship Id="rId1" Type="http://schemas.openxmlformats.org/officeDocument/2006/relationships/customXmlProps" Target="itemProps2165.xml"/></Relationships>
</file>

<file path=customXml/_rels/item2166.xml.rels><?xml version="1.0" encoding="UTF-8" standalone="yes"?>
<Relationships xmlns="http://schemas.openxmlformats.org/package/2006/relationships"><Relationship Id="rId1" Type="http://schemas.openxmlformats.org/officeDocument/2006/relationships/customXmlProps" Target="itemProps2166.xml"/></Relationships>
</file>

<file path=customXml/_rels/item2167.xml.rels><?xml version="1.0" encoding="UTF-8" standalone="yes"?>
<Relationships xmlns="http://schemas.openxmlformats.org/package/2006/relationships"><Relationship Id="rId1" Type="http://schemas.openxmlformats.org/officeDocument/2006/relationships/customXmlProps" Target="itemProps2167.xml"/></Relationships>
</file>

<file path=customXml/_rels/item2168.xml.rels><?xml version="1.0" encoding="UTF-8" standalone="yes"?>
<Relationships xmlns="http://schemas.openxmlformats.org/package/2006/relationships"><Relationship Id="rId1" Type="http://schemas.openxmlformats.org/officeDocument/2006/relationships/customXmlProps" Target="itemProps2168.xml"/></Relationships>
</file>

<file path=customXml/_rels/item2169.xml.rels><?xml version="1.0" encoding="UTF-8" standalone="yes"?>
<Relationships xmlns="http://schemas.openxmlformats.org/package/2006/relationships"><Relationship Id="rId1" Type="http://schemas.openxmlformats.org/officeDocument/2006/relationships/customXmlProps" Target="itemProps2169.xml"/></Relationships>
</file>

<file path=customXml/_rels/item217.xml.rels><?xml version="1.0" encoding="UTF-8" standalone="yes"?>
<Relationships xmlns="http://schemas.openxmlformats.org/package/2006/relationships"><Relationship Id="rId1" Type="http://schemas.openxmlformats.org/officeDocument/2006/relationships/customXmlProps" Target="itemProps217.xml"/></Relationships>
</file>

<file path=customXml/_rels/item2170.xml.rels><?xml version="1.0" encoding="UTF-8" standalone="yes"?>
<Relationships xmlns="http://schemas.openxmlformats.org/package/2006/relationships"><Relationship Id="rId1" Type="http://schemas.openxmlformats.org/officeDocument/2006/relationships/customXmlProps" Target="itemProps2170.xml"/></Relationships>
</file>

<file path=customXml/_rels/item2171.xml.rels><?xml version="1.0" encoding="UTF-8" standalone="yes"?>
<Relationships xmlns="http://schemas.openxmlformats.org/package/2006/relationships"><Relationship Id="rId1" Type="http://schemas.openxmlformats.org/officeDocument/2006/relationships/customXmlProps" Target="itemProps2171.xml"/></Relationships>
</file>

<file path=customXml/_rels/item2172.xml.rels><?xml version="1.0" encoding="UTF-8" standalone="yes"?>
<Relationships xmlns="http://schemas.openxmlformats.org/package/2006/relationships"><Relationship Id="rId1" Type="http://schemas.openxmlformats.org/officeDocument/2006/relationships/customXmlProps" Target="itemProps2172.xml"/></Relationships>
</file>

<file path=customXml/_rels/item2173.xml.rels><?xml version="1.0" encoding="UTF-8" standalone="yes"?>
<Relationships xmlns="http://schemas.openxmlformats.org/package/2006/relationships"><Relationship Id="rId1" Type="http://schemas.openxmlformats.org/officeDocument/2006/relationships/customXmlProps" Target="itemProps2173.xml"/></Relationships>
</file>

<file path=customXml/_rels/item2174.xml.rels><?xml version="1.0" encoding="UTF-8" standalone="yes"?>
<Relationships xmlns="http://schemas.openxmlformats.org/package/2006/relationships"><Relationship Id="rId1" Type="http://schemas.openxmlformats.org/officeDocument/2006/relationships/customXmlProps" Target="itemProps2174.xml"/></Relationships>
</file>

<file path=customXml/_rels/item2175.xml.rels><?xml version="1.0" encoding="UTF-8" standalone="yes"?>
<Relationships xmlns="http://schemas.openxmlformats.org/package/2006/relationships"><Relationship Id="rId1" Type="http://schemas.openxmlformats.org/officeDocument/2006/relationships/customXmlProps" Target="itemProps2175.xml"/></Relationships>
</file>

<file path=customXml/_rels/item2176.xml.rels><?xml version="1.0" encoding="UTF-8" standalone="yes"?>
<Relationships xmlns="http://schemas.openxmlformats.org/package/2006/relationships"><Relationship Id="rId1" Type="http://schemas.openxmlformats.org/officeDocument/2006/relationships/customXmlProps" Target="itemProps2176.xml"/></Relationships>
</file>

<file path=customXml/_rels/item2177.xml.rels><?xml version="1.0" encoding="UTF-8" standalone="yes"?>
<Relationships xmlns="http://schemas.openxmlformats.org/package/2006/relationships"><Relationship Id="rId1" Type="http://schemas.openxmlformats.org/officeDocument/2006/relationships/customXmlProps" Target="itemProps2177.xml"/></Relationships>
</file>

<file path=customXml/_rels/item2178.xml.rels><?xml version="1.0" encoding="UTF-8" standalone="yes"?>
<Relationships xmlns="http://schemas.openxmlformats.org/package/2006/relationships"><Relationship Id="rId1" Type="http://schemas.openxmlformats.org/officeDocument/2006/relationships/customXmlProps" Target="itemProps2178.xml"/></Relationships>
</file>

<file path=customXml/_rels/item2179.xml.rels><?xml version="1.0" encoding="UTF-8" standalone="yes"?>
<Relationships xmlns="http://schemas.openxmlformats.org/package/2006/relationships"><Relationship Id="rId1" Type="http://schemas.openxmlformats.org/officeDocument/2006/relationships/customXmlProps" Target="itemProps2179.xml"/></Relationships>
</file>

<file path=customXml/_rels/item218.xml.rels><?xml version="1.0" encoding="UTF-8" standalone="yes"?>
<Relationships xmlns="http://schemas.openxmlformats.org/package/2006/relationships"><Relationship Id="rId1" Type="http://schemas.openxmlformats.org/officeDocument/2006/relationships/customXmlProps" Target="itemProps218.xml"/></Relationships>
</file>

<file path=customXml/_rels/item2180.xml.rels><?xml version="1.0" encoding="UTF-8" standalone="yes"?>
<Relationships xmlns="http://schemas.openxmlformats.org/package/2006/relationships"><Relationship Id="rId1" Type="http://schemas.openxmlformats.org/officeDocument/2006/relationships/customXmlProps" Target="itemProps2180.xml"/></Relationships>
</file>

<file path=customXml/_rels/item2181.xml.rels><?xml version="1.0" encoding="UTF-8" standalone="yes"?>
<Relationships xmlns="http://schemas.openxmlformats.org/package/2006/relationships"><Relationship Id="rId1" Type="http://schemas.openxmlformats.org/officeDocument/2006/relationships/customXmlProps" Target="itemProps2181.xml"/></Relationships>
</file>

<file path=customXml/_rels/item2182.xml.rels><?xml version="1.0" encoding="UTF-8" standalone="yes"?>
<Relationships xmlns="http://schemas.openxmlformats.org/package/2006/relationships"><Relationship Id="rId1" Type="http://schemas.openxmlformats.org/officeDocument/2006/relationships/customXmlProps" Target="itemProps2182.xml"/></Relationships>
</file>

<file path=customXml/_rels/item2183.xml.rels><?xml version="1.0" encoding="UTF-8" standalone="yes"?>
<Relationships xmlns="http://schemas.openxmlformats.org/package/2006/relationships"><Relationship Id="rId1" Type="http://schemas.openxmlformats.org/officeDocument/2006/relationships/customXmlProps" Target="itemProps2183.xml"/></Relationships>
</file>

<file path=customXml/_rels/item2184.xml.rels><?xml version="1.0" encoding="UTF-8" standalone="yes"?>
<Relationships xmlns="http://schemas.openxmlformats.org/package/2006/relationships"><Relationship Id="rId1" Type="http://schemas.openxmlformats.org/officeDocument/2006/relationships/customXmlProps" Target="itemProps2184.xml"/></Relationships>
</file>

<file path=customXml/_rels/item2185.xml.rels><?xml version="1.0" encoding="UTF-8" standalone="yes"?>
<Relationships xmlns="http://schemas.openxmlformats.org/package/2006/relationships"><Relationship Id="rId1" Type="http://schemas.openxmlformats.org/officeDocument/2006/relationships/customXmlProps" Target="itemProps2185.xml"/></Relationships>
</file>

<file path=customXml/_rels/item2186.xml.rels><?xml version="1.0" encoding="UTF-8" standalone="yes"?>
<Relationships xmlns="http://schemas.openxmlformats.org/package/2006/relationships"><Relationship Id="rId1" Type="http://schemas.openxmlformats.org/officeDocument/2006/relationships/customXmlProps" Target="itemProps2186.xml"/></Relationships>
</file>

<file path=customXml/_rels/item2187.xml.rels><?xml version="1.0" encoding="UTF-8" standalone="yes"?>
<Relationships xmlns="http://schemas.openxmlformats.org/package/2006/relationships"><Relationship Id="rId1" Type="http://schemas.openxmlformats.org/officeDocument/2006/relationships/customXmlProps" Target="itemProps2187.xml"/></Relationships>
</file>

<file path=customXml/_rels/item2188.xml.rels><?xml version="1.0" encoding="UTF-8" standalone="yes"?>
<Relationships xmlns="http://schemas.openxmlformats.org/package/2006/relationships"><Relationship Id="rId1" Type="http://schemas.openxmlformats.org/officeDocument/2006/relationships/customXmlProps" Target="itemProps2188.xml"/></Relationships>
</file>

<file path=customXml/_rels/item2189.xml.rels><?xml version="1.0" encoding="UTF-8" standalone="yes"?>
<Relationships xmlns="http://schemas.openxmlformats.org/package/2006/relationships"><Relationship Id="rId1" Type="http://schemas.openxmlformats.org/officeDocument/2006/relationships/customXmlProps" Target="itemProps2189.xml"/></Relationships>
</file>

<file path=customXml/_rels/item219.xml.rels><?xml version="1.0" encoding="UTF-8" standalone="yes"?>
<Relationships xmlns="http://schemas.openxmlformats.org/package/2006/relationships"><Relationship Id="rId1" Type="http://schemas.openxmlformats.org/officeDocument/2006/relationships/customXmlProps" Target="itemProps219.xml"/></Relationships>
</file>

<file path=customXml/_rels/item2190.xml.rels><?xml version="1.0" encoding="UTF-8" standalone="yes"?>
<Relationships xmlns="http://schemas.openxmlformats.org/package/2006/relationships"><Relationship Id="rId1" Type="http://schemas.openxmlformats.org/officeDocument/2006/relationships/customXmlProps" Target="itemProps2190.xml"/></Relationships>
</file>

<file path=customXml/_rels/item2191.xml.rels><?xml version="1.0" encoding="UTF-8" standalone="yes"?>
<Relationships xmlns="http://schemas.openxmlformats.org/package/2006/relationships"><Relationship Id="rId1" Type="http://schemas.openxmlformats.org/officeDocument/2006/relationships/customXmlProps" Target="itemProps2191.xml"/></Relationships>
</file>

<file path=customXml/_rels/item2192.xml.rels><?xml version="1.0" encoding="UTF-8" standalone="yes"?>
<Relationships xmlns="http://schemas.openxmlformats.org/package/2006/relationships"><Relationship Id="rId1" Type="http://schemas.openxmlformats.org/officeDocument/2006/relationships/customXmlProps" Target="itemProps2192.xml"/></Relationships>
</file>

<file path=customXml/_rels/item2193.xml.rels><?xml version="1.0" encoding="UTF-8" standalone="yes"?>
<Relationships xmlns="http://schemas.openxmlformats.org/package/2006/relationships"><Relationship Id="rId1" Type="http://schemas.openxmlformats.org/officeDocument/2006/relationships/customXmlProps" Target="itemProps2193.xml"/></Relationships>
</file>

<file path=customXml/_rels/item2194.xml.rels><?xml version="1.0" encoding="UTF-8" standalone="yes"?>
<Relationships xmlns="http://schemas.openxmlformats.org/package/2006/relationships"><Relationship Id="rId1" Type="http://schemas.openxmlformats.org/officeDocument/2006/relationships/customXmlProps" Target="itemProps2194.xml"/></Relationships>
</file>

<file path=customXml/_rels/item2195.xml.rels><?xml version="1.0" encoding="UTF-8" standalone="yes"?>
<Relationships xmlns="http://schemas.openxmlformats.org/package/2006/relationships"><Relationship Id="rId1" Type="http://schemas.openxmlformats.org/officeDocument/2006/relationships/customXmlProps" Target="itemProps2195.xml"/></Relationships>
</file>

<file path=customXml/_rels/item2196.xml.rels><?xml version="1.0" encoding="UTF-8" standalone="yes"?>
<Relationships xmlns="http://schemas.openxmlformats.org/package/2006/relationships"><Relationship Id="rId1" Type="http://schemas.openxmlformats.org/officeDocument/2006/relationships/customXmlProps" Target="itemProps2196.xml"/></Relationships>
</file>

<file path=customXml/_rels/item2197.xml.rels><?xml version="1.0" encoding="UTF-8" standalone="yes"?>
<Relationships xmlns="http://schemas.openxmlformats.org/package/2006/relationships"><Relationship Id="rId1" Type="http://schemas.openxmlformats.org/officeDocument/2006/relationships/customXmlProps" Target="itemProps2197.xml"/></Relationships>
</file>

<file path=customXml/_rels/item2198.xml.rels><?xml version="1.0" encoding="UTF-8" standalone="yes"?>
<Relationships xmlns="http://schemas.openxmlformats.org/package/2006/relationships"><Relationship Id="rId1" Type="http://schemas.openxmlformats.org/officeDocument/2006/relationships/customXmlProps" Target="itemProps2198.xml"/></Relationships>
</file>

<file path=customXml/_rels/item2199.xml.rels><?xml version="1.0" encoding="UTF-8" standalone="yes"?>
<Relationships xmlns="http://schemas.openxmlformats.org/package/2006/relationships"><Relationship Id="rId1" Type="http://schemas.openxmlformats.org/officeDocument/2006/relationships/customXmlProps" Target="itemProps2199.xml"/></Relationships>
</file>

<file path=customXml/_rels/item22.xml.rels><?xml version="1.0" encoding="UTF-8" standalone="yes"?>
<Relationships xmlns="http://schemas.openxmlformats.org/package/2006/relationships"><Relationship Id="rId1" Type="http://schemas.openxmlformats.org/officeDocument/2006/relationships/customXmlProps" Target="itemProps22.xml"/></Relationships>
</file>

<file path=customXml/_rels/item220.xml.rels><?xml version="1.0" encoding="UTF-8" standalone="yes"?>
<Relationships xmlns="http://schemas.openxmlformats.org/package/2006/relationships"><Relationship Id="rId1" Type="http://schemas.openxmlformats.org/officeDocument/2006/relationships/customXmlProps" Target="itemProps220.xml"/></Relationships>
</file>

<file path=customXml/_rels/item2200.xml.rels><?xml version="1.0" encoding="UTF-8" standalone="yes"?>
<Relationships xmlns="http://schemas.openxmlformats.org/package/2006/relationships"><Relationship Id="rId1" Type="http://schemas.openxmlformats.org/officeDocument/2006/relationships/customXmlProps" Target="itemProps2200.xml"/></Relationships>
</file>

<file path=customXml/_rels/item2201.xml.rels><?xml version="1.0" encoding="UTF-8" standalone="yes"?>
<Relationships xmlns="http://schemas.openxmlformats.org/package/2006/relationships"><Relationship Id="rId1" Type="http://schemas.openxmlformats.org/officeDocument/2006/relationships/customXmlProps" Target="itemProps2201.xml"/></Relationships>
</file>

<file path=customXml/_rels/item2202.xml.rels><?xml version="1.0" encoding="UTF-8" standalone="yes"?>
<Relationships xmlns="http://schemas.openxmlformats.org/package/2006/relationships"><Relationship Id="rId1" Type="http://schemas.openxmlformats.org/officeDocument/2006/relationships/customXmlProps" Target="itemProps2202.xml"/></Relationships>
</file>

<file path=customXml/_rels/item2203.xml.rels><?xml version="1.0" encoding="UTF-8" standalone="yes"?>
<Relationships xmlns="http://schemas.openxmlformats.org/package/2006/relationships"><Relationship Id="rId1" Type="http://schemas.openxmlformats.org/officeDocument/2006/relationships/customXmlProps" Target="itemProps2203.xml"/></Relationships>
</file>

<file path=customXml/_rels/item2204.xml.rels><?xml version="1.0" encoding="UTF-8" standalone="yes"?>
<Relationships xmlns="http://schemas.openxmlformats.org/package/2006/relationships"><Relationship Id="rId1" Type="http://schemas.openxmlformats.org/officeDocument/2006/relationships/customXmlProps" Target="itemProps2204.xml"/></Relationships>
</file>

<file path=customXml/_rels/item2205.xml.rels><?xml version="1.0" encoding="UTF-8" standalone="yes"?>
<Relationships xmlns="http://schemas.openxmlformats.org/package/2006/relationships"><Relationship Id="rId1" Type="http://schemas.openxmlformats.org/officeDocument/2006/relationships/customXmlProps" Target="itemProps2205.xml"/></Relationships>
</file>

<file path=customXml/_rels/item2206.xml.rels><?xml version="1.0" encoding="UTF-8" standalone="yes"?>
<Relationships xmlns="http://schemas.openxmlformats.org/package/2006/relationships"><Relationship Id="rId1" Type="http://schemas.openxmlformats.org/officeDocument/2006/relationships/customXmlProps" Target="itemProps2206.xml"/></Relationships>
</file>

<file path=customXml/_rels/item2207.xml.rels><?xml version="1.0" encoding="UTF-8" standalone="yes"?>
<Relationships xmlns="http://schemas.openxmlformats.org/package/2006/relationships"><Relationship Id="rId1" Type="http://schemas.openxmlformats.org/officeDocument/2006/relationships/customXmlProps" Target="itemProps2207.xml"/></Relationships>
</file>

<file path=customXml/_rels/item2208.xml.rels><?xml version="1.0" encoding="UTF-8" standalone="yes"?>
<Relationships xmlns="http://schemas.openxmlformats.org/package/2006/relationships"><Relationship Id="rId1" Type="http://schemas.openxmlformats.org/officeDocument/2006/relationships/customXmlProps" Target="itemProps2208.xml"/></Relationships>
</file>

<file path=customXml/_rels/item2209.xml.rels><?xml version="1.0" encoding="UTF-8" standalone="yes"?>
<Relationships xmlns="http://schemas.openxmlformats.org/package/2006/relationships"><Relationship Id="rId1" Type="http://schemas.openxmlformats.org/officeDocument/2006/relationships/customXmlProps" Target="itemProps2209.xml"/></Relationships>
</file>

<file path=customXml/_rels/item221.xml.rels><?xml version="1.0" encoding="UTF-8" standalone="yes"?>
<Relationships xmlns="http://schemas.openxmlformats.org/package/2006/relationships"><Relationship Id="rId1" Type="http://schemas.openxmlformats.org/officeDocument/2006/relationships/customXmlProps" Target="itemProps221.xml"/></Relationships>
</file>

<file path=customXml/_rels/item2210.xml.rels><?xml version="1.0" encoding="UTF-8" standalone="yes"?>
<Relationships xmlns="http://schemas.openxmlformats.org/package/2006/relationships"><Relationship Id="rId1" Type="http://schemas.openxmlformats.org/officeDocument/2006/relationships/customXmlProps" Target="itemProps2210.xml"/></Relationships>
</file>

<file path=customXml/_rels/item2211.xml.rels><?xml version="1.0" encoding="UTF-8" standalone="yes"?>
<Relationships xmlns="http://schemas.openxmlformats.org/package/2006/relationships"><Relationship Id="rId1" Type="http://schemas.openxmlformats.org/officeDocument/2006/relationships/customXmlProps" Target="itemProps2211.xml"/></Relationships>
</file>

<file path=customXml/_rels/item2212.xml.rels><?xml version="1.0" encoding="UTF-8" standalone="yes"?>
<Relationships xmlns="http://schemas.openxmlformats.org/package/2006/relationships"><Relationship Id="rId1" Type="http://schemas.openxmlformats.org/officeDocument/2006/relationships/customXmlProps" Target="itemProps2212.xml"/></Relationships>
</file>

<file path=customXml/_rels/item2213.xml.rels><?xml version="1.0" encoding="UTF-8" standalone="yes"?>
<Relationships xmlns="http://schemas.openxmlformats.org/package/2006/relationships"><Relationship Id="rId1" Type="http://schemas.openxmlformats.org/officeDocument/2006/relationships/customXmlProps" Target="itemProps2213.xml"/></Relationships>
</file>

<file path=customXml/_rels/item2214.xml.rels><?xml version="1.0" encoding="UTF-8" standalone="yes"?>
<Relationships xmlns="http://schemas.openxmlformats.org/package/2006/relationships"><Relationship Id="rId1" Type="http://schemas.openxmlformats.org/officeDocument/2006/relationships/customXmlProps" Target="itemProps2214.xml"/></Relationships>
</file>

<file path=customXml/_rels/item2215.xml.rels><?xml version="1.0" encoding="UTF-8" standalone="yes"?>
<Relationships xmlns="http://schemas.openxmlformats.org/package/2006/relationships"><Relationship Id="rId1" Type="http://schemas.openxmlformats.org/officeDocument/2006/relationships/customXmlProps" Target="itemProps2215.xml"/></Relationships>
</file>

<file path=customXml/_rels/item2216.xml.rels><?xml version="1.0" encoding="UTF-8" standalone="yes"?>
<Relationships xmlns="http://schemas.openxmlformats.org/package/2006/relationships"><Relationship Id="rId1" Type="http://schemas.openxmlformats.org/officeDocument/2006/relationships/customXmlProps" Target="itemProps2216.xml"/></Relationships>
</file>

<file path=customXml/_rels/item2217.xml.rels><?xml version="1.0" encoding="UTF-8" standalone="yes"?>
<Relationships xmlns="http://schemas.openxmlformats.org/package/2006/relationships"><Relationship Id="rId1" Type="http://schemas.openxmlformats.org/officeDocument/2006/relationships/customXmlProps" Target="itemProps2217.xml"/></Relationships>
</file>

<file path=customXml/_rels/item2218.xml.rels><?xml version="1.0" encoding="UTF-8" standalone="yes"?>
<Relationships xmlns="http://schemas.openxmlformats.org/package/2006/relationships"><Relationship Id="rId1" Type="http://schemas.openxmlformats.org/officeDocument/2006/relationships/customXmlProps" Target="itemProps2218.xml"/></Relationships>
</file>

<file path=customXml/_rels/item2219.xml.rels><?xml version="1.0" encoding="UTF-8" standalone="yes"?>
<Relationships xmlns="http://schemas.openxmlformats.org/package/2006/relationships"><Relationship Id="rId1" Type="http://schemas.openxmlformats.org/officeDocument/2006/relationships/customXmlProps" Target="itemProps2219.xml"/></Relationships>
</file>

<file path=customXml/_rels/item222.xml.rels><?xml version="1.0" encoding="UTF-8" standalone="yes"?>
<Relationships xmlns="http://schemas.openxmlformats.org/package/2006/relationships"><Relationship Id="rId1" Type="http://schemas.openxmlformats.org/officeDocument/2006/relationships/customXmlProps" Target="itemProps222.xml"/></Relationships>
</file>

<file path=customXml/_rels/item2220.xml.rels><?xml version="1.0" encoding="UTF-8" standalone="yes"?>
<Relationships xmlns="http://schemas.openxmlformats.org/package/2006/relationships"><Relationship Id="rId1" Type="http://schemas.openxmlformats.org/officeDocument/2006/relationships/customXmlProps" Target="itemProps2220.xml"/></Relationships>
</file>

<file path=customXml/_rels/item2221.xml.rels><?xml version="1.0" encoding="UTF-8" standalone="yes"?>
<Relationships xmlns="http://schemas.openxmlformats.org/package/2006/relationships"><Relationship Id="rId1" Type="http://schemas.openxmlformats.org/officeDocument/2006/relationships/customXmlProps" Target="itemProps2221.xml"/></Relationships>
</file>

<file path=customXml/_rels/item2222.xml.rels><?xml version="1.0" encoding="UTF-8" standalone="yes"?>
<Relationships xmlns="http://schemas.openxmlformats.org/package/2006/relationships"><Relationship Id="rId1" Type="http://schemas.openxmlformats.org/officeDocument/2006/relationships/customXmlProps" Target="itemProps2222.xml"/></Relationships>
</file>

<file path=customXml/_rels/item2223.xml.rels><?xml version="1.0" encoding="UTF-8" standalone="yes"?>
<Relationships xmlns="http://schemas.openxmlformats.org/package/2006/relationships"><Relationship Id="rId1" Type="http://schemas.openxmlformats.org/officeDocument/2006/relationships/customXmlProps" Target="itemProps2223.xml"/></Relationships>
</file>

<file path=customXml/_rels/item2224.xml.rels><?xml version="1.0" encoding="UTF-8" standalone="yes"?>
<Relationships xmlns="http://schemas.openxmlformats.org/package/2006/relationships"><Relationship Id="rId1" Type="http://schemas.openxmlformats.org/officeDocument/2006/relationships/customXmlProps" Target="itemProps2224.xml"/></Relationships>
</file>

<file path=customXml/_rels/item2225.xml.rels><?xml version="1.0" encoding="UTF-8" standalone="yes"?>
<Relationships xmlns="http://schemas.openxmlformats.org/package/2006/relationships"><Relationship Id="rId1" Type="http://schemas.openxmlformats.org/officeDocument/2006/relationships/customXmlProps" Target="itemProps2225.xml"/></Relationships>
</file>

<file path=customXml/_rels/item2226.xml.rels><?xml version="1.0" encoding="UTF-8" standalone="yes"?>
<Relationships xmlns="http://schemas.openxmlformats.org/package/2006/relationships"><Relationship Id="rId1" Type="http://schemas.openxmlformats.org/officeDocument/2006/relationships/customXmlProps" Target="itemProps2226.xml"/></Relationships>
</file>

<file path=customXml/_rels/item2227.xml.rels><?xml version="1.0" encoding="UTF-8" standalone="yes"?>
<Relationships xmlns="http://schemas.openxmlformats.org/package/2006/relationships"><Relationship Id="rId1" Type="http://schemas.openxmlformats.org/officeDocument/2006/relationships/customXmlProps" Target="itemProps2227.xml"/></Relationships>
</file>

<file path=customXml/_rels/item2228.xml.rels><?xml version="1.0" encoding="UTF-8" standalone="yes"?>
<Relationships xmlns="http://schemas.openxmlformats.org/package/2006/relationships"><Relationship Id="rId1" Type="http://schemas.openxmlformats.org/officeDocument/2006/relationships/customXmlProps" Target="itemProps2228.xml"/></Relationships>
</file>

<file path=customXml/_rels/item2229.xml.rels><?xml version="1.0" encoding="UTF-8" standalone="yes"?>
<Relationships xmlns="http://schemas.openxmlformats.org/package/2006/relationships"><Relationship Id="rId1" Type="http://schemas.openxmlformats.org/officeDocument/2006/relationships/customXmlProps" Target="itemProps2229.xml"/></Relationships>
</file>

<file path=customXml/_rels/item223.xml.rels><?xml version="1.0" encoding="UTF-8" standalone="yes"?>
<Relationships xmlns="http://schemas.openxmlformats.org/package/2006/relationships"><Relationship Id="rId1" Type="http://schemas.openxmlformats.org/officeDocument/2006/relationships/customXmlProps" Target="itemProps223.xml"/></Relationships>
</file>

<file path=customXml/_rels/item2230.xml.rels><?xml version="1.0" encoding="UTF-8" standalone="yes"?>
<Relationships xmlns="http://schemas.openxmlformats.org/package/2006/relationships"><Relationship Id="rId1" Type="http://schemas.openxmlformats.org/officeDocument/2006/relationships/customXmlProps" Target="itemProps2230.xml"/></Relationships>
</file>

<file path=customXml/_rels/item2231.xml.rels><?xml version="1.0" encoding="UTF-8" standalone="yes"?>
<Relationships xmlns="http://schemas.openxmlformats.org/package/2006/relationships"><Relationship Id="rId1" Type="http://schemas.openxmlformats.org/officeDocument/2006/relationships/customXmlProps" Target="itemProps2231.xml"/></Relationships>
</file>

<file path=customXml/_rels/item2232.xml.rels><?xml version="1.0" encoding="UTF-8" standalone="yes"?>
<Relationships xmlns="http://schemas.openxmlformats.org/package/2006/relationships"><Relationship Id="rId1" Type="http://schemas.openxmlformats.org/officeDocument/2006/relationships/customXmlProps" Target="itemProps2232.xml"/></Relationships>
</file>

<file path=customXml/_rels/item2233.xml.rels><?xml version="1.0" encoding="UTF-8" standalone="yes"?>
<Relationships xmlns="http://schemas.openxmlformats.org/package/2006/relationships"><Relationship Id="rId1" Type="http://schemas.openxmlformats.org/officeDocument/2006/relationships/customXmlProps" Target="itemProps2233.xml"/></Relationships>
</file>

<file path=customXml/_rels/item2234.xml.rels><?xml version="1.0" encoding="UTF-8" standalone="yes"?>
<Relationships xmlns="http://schemas.openxmlformats.org/package/2006/relationships"><Relationship Id="rId1" Type="http://schemas.openxmlformats.org/officeDocument/2006/relationships/customXmlProps" Target="itemProps2234.xml"/></Relationships>
</file>

<file path=customXml/_rels/item2235.xml.rels><?xml version="1.0" encoding="UTF-8" standalone="yes"?>
<Relationships xmlns="http://schemas.openxmlformats.org/package/2006/relationships"><Relationship Id="rId1" Type="http://schemas.openxmlformats.org/officeDocument/2006/relationships/customXmlProps" Target="itemProps2235.xml"/></Relationships>
</file>

<file path=customXml/_rels/item2236.xml.rels><?xml version="1.0" encoding="UTF-8" standalone="yes"?>
<Relationships xmlns="http://schemas.openxmlformats.org/package/2006/relationships"><Relationship Id="rId1" Type="http://schemas.openxmlformats.org/officeDocument/2006/relationships/customXmlProps" Target="itemProps2236.xml"/></Relationships>
</file>

<file path=customXml/_rels/item2237.xml.rels><?xml version="1.0" encoding="UTF-8" standalone="yes"?>
<Relationships xmlns="http://schemas.openxmlformats.org/package/2006/relationships"><Relationship Id="rId1" Type="http://schemas.openxmlformats.org/officeDocument/2006/relationships/customXmlProps" Target="itemProps2237.xml"/></Relationships>
</file>

<file path=customXml/_rels/item2238.xml.rels><?xml version="1.0" encoding="UTF-8" standalone="yes"?>
<Relationships xmlns="http://schemas.openxmlformats.org/package/2006/relationships"><Relationship Id="rId1" Type="http://schemas.openxmlformats.org/officeDocument/2006/relationships/customXmlProps" Target="itemProps2238.xml"/></Relationships>
</file>

<file path=customXml/_rels/item2239.xml.rels><?xml version="1.0" encoding="UTF-8" standalone="yes"?>
<Relationships xmlns="http://schemas.openxmlformats.org/package/2006/relationships"><Relationship Id="rId1" Type="http://schemas.openxmlformats.org/officeDocument/2006/relationships/customXmlProps" Target="itemProps2239.xml"/></Relationships>
</file>

<file path=customXml/_rels/item224.xml.rels><?xml version="1.0" encoding="UTF-8" standalone="yes"?>
<Relationships xmlns="http://schemas.openxmlformats.org/package/2006/relationships"><Relationship Id="rId1" Type="http://schemas.openxmlformats.org/officeDocument/2006/relationships/customXmlProps" Target="itemProps224.xml"/></Relationships>
</file>

<file path=customXml/_rels/item2240.xml.rels><?xml version="1.0" encoding="UTF-8" standalone="yes"?>
<Relationships xmlns="http://schemas.openxmlformats.org/package/2006/relationships"><Relationship Id="rId1" Type="http://schemas.openxmlformats.org/officeDocument/2006/relationships/customXmlProps" Target="itemProps2240.xml"/></Relationships>
</file>

<file path=customXml/_rels/item2241.xml.rels><?xml version="1.0" encoding="UTF-8" standalone="yes"?>
<Relationships xmlns="http://schemas.openxmlformats.org/package/2006/relationships"><Relationship Id="rId1" Type="http://schemas.openxmlformats.org/officeDocument/2006/relationships/customXmlProps" Target="itemProps2241.xml"/></Relationships>
</file>

<file path=customXml/_rels/item2242.xml.rels><?xml version="1.0" encoding="UTF-8" standalone="yes"?>
<Relationships xmlns="http://schemas.openxmlformats.org/package/2006/relationships"><Relationship Id="rId1" Type="http://schemas.openxmlformats.org/officeDocument/2006/relationships/customXmlProps" Target="itemProps2242.xml"/></Relationships>
</file>

<file path=customXml/_rels/item2243.xml.rels><?xml version="1.0" encoding="UTF-8" standalone="yes"?>
<Relationships xmlns="http://schemas.openxmlformats.org/package/2006/relationships"><Relationship Id="rId1" Type="http://schemas.openxmlformats.org/officeDocument/2006/relationships/customXmlProps" Target="itemProps2243.xml"/></Relationships>
</file>

<file path=customXml/_rels/item2244.xml.rels><?xml version="1.0" encoding="UTF-8" standalone="yes"?>
<Relationships xmlns="http://schemas.openxmlformats.org/package/2006/relationships"><Relationship Id="rId1" Type="http://schemas.openxmlformats.org/officeDocument/2006/relationships/customXmlProps" Target="itemProps2244.xml"/></Relationships>
</file>

<file path=customXml/_rels/item2245.xml.rels><?xml version="1.0" encoding="UTF-8" standalone="yes"?>
<Relationships xmlns="http://schemas.openxmlformats.org/package/2006/relationships"><Relationship Id="rId1" Type="http://schemas.openxmlformats.org/officeDocument/2006/relationships/customXmlProps" Target="itemProps2245.xml"/></Relationships>
</file>

<file path=customXml/_rels/item2246.xml.rels><?xml version="1.0" encoding="UTF-8" standalone="yes"?>
<Relationships xmlns="http://schemas.openxmlformats.org/package/2006/relationships"><Relationship Id="rId1" Type="http://schemas.openxmlformats.org/officeDocument/2006/relationships/customXmlProps" Target="itemProps2246.xml"/></Relationships>
</file>

<file path=customXml/_rels/item2247.xml.rels><?xml version="1.0" encoding="UTF-8" standalone="yes"?>
<Relationships xmlns="http://schemas.openxmlformats.org/package/2006/relationships"><Relationship Id="rId1" Type="http://schemas.openxmlformats.org/officeDocument/2006/relationships/customXmlProps" Target="itemProps2247.xml"/></Relationships>
</file>

<file path=customXml/_rels/item2248.xml.rels><?xml version="1.0" encoding="UTF-8" standalone="yes"?>
<Relationships xmlns="http://schemas.openxmlformats.org/package/2006/relationships"><Relationship Id="rId1" Type="http://schemas.openxmlformats.org/officeDocument/2006/relationships/customXmlProps" Target="itemProps2248.xml"/></Relationships>
</file>

<file path=customXml/_rels/item2249.xml.rels><?xml version="1.0" encoding="UTF-8" standalone="yes"?>
<Relationships xmlns="http://schemas.openxmlformats.org/package/2006/relationships"><Relationship Id="rId1" Type="http://schemas.openxmlformats.org/officeDocument/2006/relationships/customXmlProps" Target="itemProps2249.xml"/></Relationships>
</file>

<file path=customXml/_rels/item225.xml.rels><?xml version="1.0" encoding="UTF-8" standalone="yes"?>
<Relationships xmlns="http://schemas.openxmlformats.org/package/2006/relationships"><Relationship Id="rId1" Type="http://schemas.openxmlformats.org/officeDocument/2006/relationships/customXmlProps" Target="itemProps225.xml"/></Relationships>
</file>

<file path=customXml/_rels/item2250.xml.rels><?xml version="1.0" encoding="UTF-8" standalone="yes"?>
<Relationships xmlns="http://schemas.openxmlformats.org/package/2006/relationships"><Relationship Id="rId1" Type="http://schemas.openxmlformats.org/officeDocument/2006/relationships/customXmlProps" Target="itemProps2250.xml"/></Relationships>
</file>

<file path=customXml/_rels/item2251.xml.rels><?xml version="1.0" encoding="UTF-8" standalone="yes"?>
<Relationships xmlns="http://schemas.openxmlformats.org/package/2006/relationships"><Relationship Id="rId1" Type="http://schemas.openxmlformats.org/officeDocument/2006/relationships/customXmlProps" Target="itemProps2251.xml"/></Relationships>
</file>

<file path=customXml/_rels/item2252.xml.rels><?xml version="1.0" encoding="UTF-8" standalone="yes"?>
<Relationships xmlns="http://schemas.openxmlformats.org/package/2006/relationships"><Relationship Id="rId1" Type="http://schemas.openxmlformats.org/officeDocument/2006/relationships/customXmlProps" Target="itemProps2252.xml"/></Relationships>
</file>

<file path=customXml/_rels/item2253.xml.rels><?xml version="1.0" encoding="UTF-8" standalone="yes"?>
<Relationships xmlns="http://schemas.openxmlformats.org/package/2006/relationships"><Relationship Id="rId1" Type="http://schemas.openxmlformats.org/officeDocument/2006/relationships/customXmlProps" Target="itemProps2253.xml"/></Relationships>
</file>

<file path=customXml/_rels/item2254.xml.rels><?xml version="1.0" encoding="UTF-8" standalone="yes"?>
<Relationships xmlns="http://schemas.openxmlformats.org/package/2006/relationships"><Relationship Id="rId1" Type="http://schemas.openxmlformats.org/officeDocument/2006/relationships/customXmlProps" Target="itemProps2254.xml"/></Relationships>
</file>

<file path=customXml/_rels/item2255.xml.rels><?xml version="1.0" encoding="UTF-8" standalone="yes"?>
<Relationships xmlns="http://schemas.openxmlformats.org/package/2006/relationships"><Relationship Id="rId1" Type="http://schemas.openxmlformats.org/officeDocument/2006/relationships/customXmlProps" Target="itemProps2255.xml"/></Relationships>
</file>

<file path=customXml/_rels/item2256.xml.rels><?xml version="1.0" encoding="UTF-8" standalone="yes"?>
<Relationships xmlns="http://schemas.openxmlformats.org/package/2006/relationships"><Relationship Id="rId1" Type="http://schemas.openxmlformats.org/officeDocument/2006/relationships/customXmlProps" Target="itemProps2256.xml"/></Relationships>
</file>

<file path=customXml/_rels/item2257.xml.rels><?xml version="1.0" encoding="UTF-8" standalone="yes"?>
<Relationships xmlns="http://schemas.openxmlformats.org/package/2006/relationships"><Relationship Id="rId1" Type="http://schemas.openxmlformats.org/officeDocument/2006/relationships/customXmlProps" Target="itemProps2257.xml"/></Relationships>
</file>

<file path=customXml/_rels/item2258.xml.rels><?xml version="1.0" encoding="UTF-8" standalone="yes"?>
<Relationships xmlns="http://schemas.openxmlformats.org/package/2006/relationships"><Relationship Id="rId1" Type="http://schemas.openxmlformats.org/officeDocument/2006/relationships/customXmlProps" Target="itemProps2258.xml"/></Relationships>
</file>

<file path=customXml/_rels/item2259.xml.rels><?xml version="1.0" encoding="UTF-8" standalone="yes"?>
<Relationships xmlns="http://schemas.openxmlformats.org/package/2006/relationships"><Relationship Id="rId1" Type="http://schemas.openxmlformats.org/officeDocument/2006/relationships/customXmlProps" Target="itemProps2259.xml"/></Relationships>
</file>

<file path=customXml/_rels/item226.xml.rels><?xml version="1.0" encoding="UTF-8" standalone="yes"?>
<Relationships xmlns="http://schemas.openxmlformats.org/package/2006/relationships"><Relationship Id="rId1" Type="http://schemas.openxmlformats.org/officeDocument/2006/relationships/customXmlProps" Target="itemProps226.xml"/></Relationships>
</file>

<file path=customXml/_rels/item2260.xml.rels><?xml version="1.0" encoding="UTF-8" standalone="yes"?>
<Relationships xmlns="http://schemas.openxmlformats.org/package/2006/relationships"><Relationship Id="rId1" Type="http://schemas.openxmlformats.org/officeDocument/2006/relationships/customXmlProps" Target="itemProps2260.xml"/></Relationships>
</file>

<file path=customXml/_rels/item2261.xml.rels><?xml version="1.0" encoding="UTF-8" standalone="yes"?>
<Relationships xmlns="http://schemas.openxmlformats.org/package/2006/relationships"><Relationship Id="rId1" Type="http://schemas.openxmlformats.org/officeDocument/2006/relationships/customXmlProps" Target="itemProps2261.xml"/></Relationships>
</file>

<file path=customXml/_rels/item2262.xml.rels><?xml version="1.0" encoding="UTF-8" standalone="yes"?>
<Relationships xmlns="http://schemas.openxmlformats.org/package/2006/relationships"><Relationship Id="rId1" Type="http://schemas.openxmlformats.org/officeDocument/2006/relationships/customXmlProps" Target="itemProps2262.xml"/></Relationships>
</file>

<file path=customXml/_rels/item2263.xml.rels><?xml version="1.0" encoding="UTF-8" standalone="yes"?>
<Relationships xmlns="http://schemas.openxmlformats.org/package/2006/relationships"><Relationship Id="rId1" Type="http://schemas.openxmlformats.org/officeDocument/2006/relationships/customXmlProps" Target="itemProps2263.xml"/></Relationships>
</file>

<file path=customXml/_rels/item2264.xml.rels><?xml version="1.0" encoding="UTF-8" standalone="yes"?>
<Relationships xmlns="http://schemas.openxmlformats.org/package/2006/relationships"><Relationship Id="rId1" Type="http://schemas.openxmlformats.org/officeDocument/2006/relationships/customXmlProps" Target="itemProps2264.xml"/></Relationships>
</file>

<file path=customXml/_rels/item2265.xml.rels><?xml version="1.0" encoding="UTF-8" standalone="yes"?>
<Relationships xmlns="http://schemas.openxmlformats.org/package/2006/relationships"><Relationship Id="rId1" Type="http://schemas.openxmlformats.org/officeDocument/2006/relationships/customXmlProps" Target="itemProps2265.xml"/></Relationships>
</file>

<file path=customXml/_rels/item2266.xml.rels><?xml version="1.0" encoding="UTF-8" standalone="yes"?>
<Relationships xmlns="http://schemas.openxmlformats.org/package/2006/relationships"><Relationship Id="rId1" Type="http://schemas.openxmlformats.org/officeDocument/2006/relationships/customXmlProps" Target="itemProps2266.xml"/></Relationships>
</file>

<file path=customXml/_rels/item2267.xml.rels><?xml version="1.0" encoding="UTF-8" standalone="yes"?>
<Relationships xmlns="http://schemas.openxmlformats.org/package/2006/relationships"><Relationship Id="rId1" Type="http://schemas.openxmlformats.org/officeDocument/2006/relationships/customXmlProps" Target="itemProps2267.xml"/></Relationships>
</file>

<file path=customXml/_rels/item2268.xml.rels><?xml version="1.0" encoding="UTF-8" standalone="yes"?>
<Relationships xmlns="http://schemas.openxmlformats.org/package/2006/relationships"><Relationship Id="rId1" Type="http://schemas.openxmlformats.org/officeDocument/2006/relationships/customXmlProps" Target="itemProps2268.xml"/></Relationships>
</file>

<file path=customXml/_rels/item2269.xml.rels><?xml version="1.0" encoding="UTF-8" standalone="yes"?>
<Relationships xmlns="http://schemas.openxmlformats.org/package/2006/relationships"><Relationship Id="rId1" Type="http://schemas.openxmlformats.org/officeDocument/2006/relationships/customXmlProps" Target="itemProps2269.xml"/></Relationships>
</file>

<file path=customXml/_rels/item227.xml.rels><?xml version="1.0" encoding="UTF-8" standalone="yes"?>
<Relationships xmlns="http://schemas.openxmlformats.org/package/2006/relationships"><Relationship Id="rId1" Type="http://schemas.openxmlformats.org/officeDocument/2006/relationships/customXmlProps" Target="itemProps227.xml"/></Relationships>
</file>

<file path=customXml/_rels/item2270.xml.rels><?xml version="1.0" encoding="UTF-8" standalone="yes"?>
<Relationships xmlns="http://schemas.openxmlformats.org/package/2006/relationships"><Relationship Id="rId1" Type="http://schemas.openxmlformats.org/officeDocument/2006/relationships/customXmlProps" Target="itemProps2270.xml"/></Relationships>
</file>

<file path=customXml/_rels/item2271.xml.rels><?xml version="1.0" encoding="UTF-8" standalone="yes"?>
<Relationships xmlns="http://schemas.openxmlformats.org/package/2006/relationships"><Relationship Id="rId1" Type="http://schemas.openxmlformats.org/officeDocument/2006/relationships/customXmlProps" Target="itemProps2271.xml"/></Relationships>
</file>

<file path=customXml/_rels/item2272.xml.rels><?xml version="1.0" encoding="UTF-8" standalone="yes"?>
<Relationships xmlns="http://schemas.openxmlformats.org/package/2006/relationships"><Relationship Id="rId1" Type="http://schemas.openxmlformats.org/officeDocument/2006/relationships/customXmlProps" Target="itemProps2272.xml"/></Relationships>
</file>

<file path=customXml/_rels/item2273.xml.rels><?xml version="1.0" encoding="UTF-8" standalone="yes"?>
<Relationships xmlns="http://schemas.openxmlformats.org/package/2006/relationships"><Relationship Id="rId1" Type="http://schemas.openxmlformats.org/officeDocument/2006/relationships/customXmlProps" Target="itemProps2273.xml"/></Relationships>
</file>

<file path=customXml/_rels/item2274.xml.rels><?xml version="1.0" encoding="UTF-8" standalone="yes"?>
<Relationships xmlns="http://schemas.openxmlformats.org/package/2006/relationships"><Relationship Id="rId1" Type="http://schemas.openxmlformats.org/officeDocument/2006/relationships/customXmlProps" Target="itemProps2274.xml"/></Relationships>
</file>

<file path=customXml/_rels/item2275.xml.rels><?xml version="1.0" encoding="UTF-8" standalone="yes"?>
<Relationships xmlns="http://schemas.openxmlformats.org/package/2006/relationships"><Relationship Id="rId1" Type="http://schemas.openxmlformats.org/officeDocument/2006/relationships/customXmlProps" Target="itemProps2275.xml"/></Relationships>
</file>

<file path=customXml/_rels/item2276.xml.rels><?xml version="1.0" encoding="UTF-8" standalone="yes"?>
<Relationships xmlns="http://schemas.openxmlformats.org/package/2006/relationships"><Relationship Id="rId1" Type="http://schemas.openxmlformats.org/officeDocument/2006/relationships/customXmlProps" Target="itemProps2276.xml"/></Relationships>
</file>

<file path=customXml/_rels/item2277.xml.rels><?xml version="1.0" encoding="UTF-8" standalone="yes"?>
<Relationships xmlns="http://schemas.openxmlformats.org/package/2006/relationships"><Relationship Id="rId1" Type="http://schemas.openxmlformats.org/officeDocument/2006/relationships/customXmlProps" Target="itemProps2277.xml"/></Relationships>
</file>

<file path=customXml/_rels/item2278.xml.rels><?xml version="1.0" encoding="UTF-8" standalone="yes"?>
<Relationships xmlns="http://schemas.openxmlformats.org/package/2006/relationships"><Relationship Id="rId1" Type="http://schemas.openxmlformats.org/officeDocument/2006/relationships/customXmlProps" Target="itemProps2278.xml"/></Relationships>
</file>

<file path=customXml/_rels/item2279.xml.rels><?xml version="1.0" encoding="UTF-8" standalone="yes"?>
<Relationships xmlns="http://schemas.openxmlformats.org/package/2006/relationships"><Relationship Id="rId1" Type="http://schemas.openxmlformats.org/officeDocument/2006/relationships/customXmlProps" Target="itemProps2279.xml"/></Relationships>
</file>

<file path=customXml/_rels/item228.xml.rels><?xml version="1.0" encoding="UTF-8" standalone="yes"?>
<Relationships xmlns="http://schemas.openxmlformats.org/package/2006/relationships"><Relationship Id="rId1" Type="http://schemas.openxmlformats.org/officeDocument/2006/relationships/customXmlProps" Target="itemProps228.xml"/></Relationships>
</file>

<file path=customXml/_rels/item2280.xml.rels><?xml version="1.0" encoding="UTF-8" standalone="yes"?>
<Relationships xmlns="http://schemas.openxmlformats.org/package/2006/relationships"><Relationship Id="rId1" Type="http://schemas.openxmlformats.org/officeDocument/2006/relationships/customXmlProps" Target="itemProps2280.xml"/></Relationships>
</file>

<file path=customXml/_rels/item2281.xml.rels><?xml version="1.0" encoding="UTF-8" standalone="yes"?>
<Relationships xmlns="http://schemas.openxmlformats.org/package/2006/relationships"><Relationship Id="rId1" Type="http://schemas.openxmlformats.org/officeDocument/2006/relationships/customXmlProps" Target="itemProps2281.xml"/></Relationships>
</file>

<file path=customXml/_rels/item2282.xml.rels><?xml version="1.0" encoding="UTF-8" standalone="yes"?>
<Relationships xmlns="http://schemas.openxmlformats.org/package/2006/relationships"><Relationship Id="rId1" Type="http://schemas.openxmlformats.org/officeDocument/2006/relationships/customXmlProps" Target="itemProps2282.xml"/></Relationships>
</file>

<file path=customXml/_rels/item2283.xml.rels><?xml version="1.0" encoding="UTF-8" standalone="yes"?>
<Relationships xmlns="http://schemas.openxmlformats.org/package/2006/relationships"><Relationship Id="rId1" Type="http://schemas.openxmlformats.org/officeDocument/2006/relationships/customXmlProps" Target="itemProps2283.xml"/></Relationships>
</file>

<file path=customXml/_rels/item2284.xml.rels><?xml version="1.0" encoding="UTF-8" standalone="yes"?>
<Relationships xmlns="http://schemas.openxmlformats.org/package/2006/relationships"><Relationship Id="rId1" Type="http://schemas.openxmlformats.org/officeDocument/2006/relationships/customXmlProps" Target="itemProps2284.xml"/></Relationships>
</file>

<file path=customXml/_rels/item2285.xml.rels><?xml version="1.0" encoding="UTF-8" standalone="yes"?>
<Relationships xmlns="http://schemas.openxmlformats.org/package/2006/relationships"><Relationship Id="rId1" Type="http://schemas.openxmlformats.org/officeDocument/2006/relationships/customXmlProps" Target="itemProps2285.xml"/></Relationships>
</file>

<file path=customXml/_rels/item2286.xml.rels><?xml version="1.0" encoding="UTF-8" standalone="yes"?>
<Relationships xmlns="http://schemas.openxmlformats.org/package/2006/relationships"><Relationship Id="rId1" Type="http://schemas.openxmlformats.org/officeDocument/2006/relationships/customXmlProps" Target="itemProps2286.xml"/></Relationships>
</file>

<file path=customXml/_rels/item2287.xml.rels><?xml version="1.0" encoding="UTF-8" standalone="yes"?>
<Relationships xmlns="http://schemas.openxmlformats.org/package/2006/relationships"><Relationship Id="rId1" Type="http://schemas.openxmlformats.org/officeDocument/2006/relationships/customXmlProps" Target="itemProps2287.xml"/></Relationships>
</file>

<file path=customXml/_rels/item2288.xml.rels><?xml version="1.0" encoding="UTF-8" standalone="yes"?>
<Relationships xmlns="http://schemas.openxmlformats.org/package/2006/relationships"><Relationship Id="rId1" Type="http://schemas.openxmlformats.org/officeDocument/2006/relationships/customXmlProps" Target="itemProps2288.xml"/></Relationships>
</file>

<file path=customXml/_rels/item2289.xml.rels><?xml version="1.0" encoding="UTF-8" standalone="yes"?>
<Relationships xmlns="http://schemas.openxmlformats.org/package/2006/relationships"><Relationship Id="rId1" Type="http://schemas.openxmlformats.org/officeDocument/2006/relationships/customXmlProps" Target="itemProps2289.xml"/></Relationships>
</file>

<file path=customXml/_rels/item229.xml.rels><?xml version="1.0" encoding="UTF-8" standalone="yes"?>
<Relationships xmlns="http://schemas.openxmlformats.org/package/2006/relationships"><Relationship Id="rId1" Type="http://schemas.openxmlformats.org/officeDocument/2006/relationships/customXmlProps" Target="itemProps229.xml"/></Relationships>
</file>

<file path=customXml/_rels/item2290.xml.rels><?xml version="1.0" encoding="UTF-8" standalone="yes"?>
<Relationships xmlns="http://schemas.openxmlformats.org/package/2006/relationships"><Relationship Id="rId1" Type="http://schemas.openxmlformats.org/officeDocument/2006/relationships/customXmlProps" Target="itemProps2290.xml"/></Relationships>
</file>

<file path=customXml/_rels/item2291.xml.rels><?xml version="1.0" encoding="UTF-8" standalone="yes"?>
<Relationships xmlns="http://schemas.openxmlformats.org/package/2006/relationships"><Relationship Id="rId1" Type="http://schemas.openxmlformats.org/officeDocument/2006/relationships/customXmlProps" Target="itemProps2291.xml"/></Relationships>
</file>

<file path=customXml/_rels/item2292.xml.rels><?xml version="1.0" encoding="UTF-8" standalone="yes"?>
<Relationships xmlns="http://schemas.openxmlformats.org/package/2006/relationships"><Relationship Id="rId1" Type="http://schemas.openxmlformats.org/officeDocument/2006/relationships/customXmlProps" Target="itemProps2292.xml"/></Relationships>
</file>

<file path=customXml/_rels/item2293.xml.rels><?xml version="1.0" encoding="UTF-8" standalone="yes"?>
<Relationships xmlns="http://schemas.openxmlformats.org/package/2006/relationships"><Relationship Id="rId1" Type="http://schemas.openxmlformats.org/officeDocument/2006/relationships/customXmlProps" Target="itemProps2293.xml"/></Relationships>
</file>

<file path=customXml/_rels/item2294.xml.rels><?xml version="1.0" encoding="UTF-8" standalone="yes"?>
<Relationships xmlns="http://schemas.openxmlformats.org/package/2006/relationships"><Relationship Id="rId1" Type="http://schemas.openxmlformats.org/officeDocument/2006/relationships/customXmlProps" Target="itemProps2294.xml"/></Relationships>
</file>

<file path=customXml/_rels/item2295.xml.rels><?xml version="1.0" encoding="UTF-8" standalone="yes"?>
<Relationships xmlns="http://schemas.openxmlformats.org/package/2006/relationships"><Relationship Id="rId1" Type="http://schemas.openxmlformats.org/officeDocument/2006/relationships/customXmlProps" Target="itemProps2295.xml"/></Relationships>
</file>

<file path=customXml/_rels/item2296.xml.rels><?xml version="1.0" encoding="UTF-8" standalone="yes"?>
<Relationships xmlns="http://schemas.openxmlformats.org/package/2006/relationships"><Relationship Id="rId1" Type="http://schemas.openxmlformats.org/officeDocument/2006/relationships/customXmlProps" Target="itemProps2296.xml"/></Relationships>
</file>

<file path=customXml/_rels/item2297.xml.rels><?xml version="1.0" encoding="UTF-8" standalone="yes"?>
<Relationships xmlns="http://schemas.openxmlformats.org/package/2006/relationships"><Relationship Id="rId1" Type="http://schemas.openxmlformats.org/officeDocument/2006/relationships/customXmlProps" Target="itemProps2297.xml"/></Relationships>
</file>

<file path=customXml/_rels/item2298.xml.rels><?xml version="1.0" encoding="UTF-8" standalone="yes"?>
<Relationships xmlns="http://schemas.openxmlformats.org/package/2006/relationships"><Relationship Id="rId1" Type="http://schemas.openxmlformats.org/officeDocument/2006/relationships/customXmlProps" Target="itemProps2298.xml"/></Relationships>
</file>

<file path=customXml/_rels/item2299.xml.rels><?xml version="1.0" encoding="UTF-8" standalone="yes"?>
<Relationships xmlns="http://schemas.openxmlformats.org/package/2006/relationships"><Relationship Id="rId1" Type="http://schemas.openxmlformats.org/officeDocument/2006/relationships/customXmlProps" Target="itemProps2299.xml"/></Relationships>
</file>

<file path=customXml/_rels/item23.xml.rels><?xml version="1.0" encoding="UTF-8" standalone="yes"?>
<Relationships xmlns="http://schemas.openxmlformats.org/package/2006/relationships"><Relationship Id="rId1" Type="http://schemas.openxmlformats.org/officeDocument/2006/relationships/customXmlProps" Target="itemProps23.xml"/></Relationships>
</file>

<file path=customXml/_rels/item230.xml.rels><?xml version="1.0" encoding="UTF-8" standalone="yes"?>
<Relationships xmlns="http://schemas.openxmlformats.org/package/2006/relationships"><Relationship Id="rId1" Type="http://schemas.openxmlformats.org/officeDocument/2006/relationships/customXmlProps" Target="itemProps230.xml"/></Relationships>
</file>

<file path=customXml/_rels/item2300.xml.rels><?xml version="1.0" encoding="UTF-8" standalone="yes"?>
<Relationships xmlns="http://schemas.openxmlformats.org/package/2006/relationships"><Relationship Id="rId1" Type="http://schemas.openxmlformats.org/officeDocument/2006/relationships/customXmlProps" Target="itemProps2300.xml"/></Relationships>
</file>

<file path=customXml/_rels/item2301.xml.rels><?xml version="1.0" encoding="UTF-8" standalone="yes"?>
<Relationships xmlns="http://schemas.openxmlformats.org/package/2006/relationships"><Relationship Id="rId1" Type="http://schemas.openxmlformats.org/officeDocument/2006/relationships/customXmlProps" Target="itemProps2301.xml"/></Relationships>
</file>

<file path=customXml/_rels/item2302.xml.rels><?xml version="1.0" encoding="UTF-8" standalone="yes"?>
<Relationships xmlns="http://schemas.openxmlformats.org/package/2006/relationships"><Relationship Id="rId1" Type="http://schemas.openxmlformats.org/officeDocument/2006/relationships/customXmlProps" Target="itemProps2302.xml"/></Relationships>
</file>

<file path=customXml/_rels/item2303.xml.rels><?xml version="1.0" encoding="UTF-8" standalone="yes"?>
<Relationships xmlns="http://schemas.openxmlformats.org/package/2006/relationships"><Relationship Id="rId1" Type="http://schemas.openxmlformats.org/officeDocument/2006/relationships/customXmlProps" Target="itemProps2303.xml"/></Relationships>
</file>

<file path=customXml/_rels/item2304.xml.rels><?xml version="1.0" encoding="UTF-8" standalone="yes"?>
<Relationships xmlns="http://schemas.openxmlformats.org/package/2006/relationships"><Relationship Id="rId1" Type="http://schemas.openxmlformats.org/officeDocument/2006/relationships/customXmlProps" Target="itemProps2304.xml"/></Relationships>
</file>

<file path=customXml/_rels/item2305.xml.rels><?xml version="1.0" encoding="UTF-8" standalone="yes"?>
<Relationships xmlns="http://schemas.openxmlformats.org/package/2006/relationships"><Relationship Id="rId1" Type="http://schemas.openxmlformats.org/officeDocument/2006/relationships/customXmlProps" Target="itemProps2305.xml"/></Relationships>
</file>

<file path=customXml/_rels/item2306.xml.rels><?xml version="1.0" encoding="UTF-8" standalone="yes"?>
<Relationships xmlns="http://schemas.openxmlformats.org/package/2006/relationships"><Relationship Id="rId1" Type="http://schemas.openxmlformats.org/officeDocument/2006/relationships/customXmlProps" Target="itemProps2306.xml"/></Relationships>
</file>

<file path=customXml/_rels/item2307.xml.rels><?xml version="1.0" encoding="UTF-8" standalone="yes"?>
<Relationships xmlns="http://schemas.openxmlformats.org/package/2006/relationships"><Relationship Id="rId1" Type="http://schemas.openxmlformats.org/officeDocument/2006/relationships/customXmlProps" Target="itemProps2307.xml"/></Relationships>
</file>

<file path=customXml/_rels/item2308.xml.rels><?xml version="1.0" encoding="UTF-8" standalone="yes"?>
<Relationships xmlns="http://schemas.openxmlformats.org/package/2006/relationships"><Relationship Id="rId1" Type="http://schemas.openxmlformats.org/officeDocument/2006/relationships/customXmlProps" Target="itemProps2308.xml"/></Relationships>
</file>

<file path=customXml/_rels/item2309.xml.rels><?xml version="1.0" encoding="UTF-8" standalone="yes"?>
<Relationships xmlns="http://schemas.openxmlformats.org/package/2006/relationships"><Relationship Id="rId1" Type="http://schemas.openxmlformats.org/officeDocument/2006/relationships/customXmlProps" Target="itemProps2309.xml"/></Relationships>
</file>

<file path=customXml/_rels/item231.xml.rels><?xml version="1.0" encoding="UTF-8" standalone="yes"?>
<Relationships xmlns="http://schemas.openxmlformats.org/package/2006/relationships"><Relationship Id="rId1" Type="http://schemas.openxmlformats.org/officeDocument/2006/relationships/customXmlProps" Target="itemProps231.xml"/></Relationships>
</file>

<file path=customXml/_rels/item2310.xml.rels><?xml version="1.0" encoding="UTF-8" standalone="yes"?>
<Relationships xmlns="http://schemas.openxmlformats.org/package/2006/relationships"><Relationship Id="rId1" Type="http://schemas.openxmlformats.org/officeDocument/2006/relationships/customXmlProps" Target="itemProps2310.xml"/></Relationships>
</file>

<file path=customXml/_rels/item2311.xml.rels><?xml version="1.0" encoding="UTF-8" standalone="yes"?>
<Relationships xmlns="http://schemas.openxmlformats.org/package/2006/relationships"><Relationship Id="rId1" Type="http://schemas.openxmlformats.org/officeDocument/2006/relationships/customXmlProps" Target="itemProps2311.xml"/></Relationships>
</file>

<file path=customXml/_rels/item2312.xml.rels><?xml version="1.0" encoding="UTF-8" standalone="yes"?>
<Relationships xmlns="http://schemas.openxmlformats.org/package/2006/relationships"><Relationship Id="rId1" Type="http://schemas.openxmlformats.org/officeDocument/2006/relationships/customXmlProps" Target="itemProps2312.xml"/></Relationships>
</file>

<file path=customXml/_rels/item2313.xml.rels><?xml version="1.0" encoding="UTF-8" standalone="yes"?>
<Relationships xmlns="http://schemas.openxmlformats.org/package/2006/relationships"><Relationship Id="rId1" Type="http://schemas.openxmlformats.org/officeDocument/2006/relationships/customXmlProps" Target="itemProps2313.xml"/></Relationships>
</file>

<file path=customXml/_rels/item2314.xml.rels><?xml version="1.0" encoding="UTF-8" standalone="yes"?>
<Relationships xmlns="http://schemas.openxmlformats.org/package/2006/relationships"><Relationship Id="rId1" Type="http://schemas.openxmlformats.org/officeDocument/2006/relationships/customXmlProps" Target="itemProps2314.xml"/></Relationships>
</file>

<file path=customXml/_rels/item2315.xml.rels><?xml version="1.0" encoding="UTF-8" standalone="yes"?>
<Relationships xmlns="http://schemas.openxmlformats.org/package/2006/relationships"><Relationship Id="rId1" Type="http://schemas.openxmlformats.org/officeDocument/2006/relationships/customXmlProps" Target="itemProps2315.xml"/></Relationships>
</file>

<file path=customXml/_rels/item2316.xml.rels><?xml version="1.0" encoding="UTF-8" standalone="yes"?>
<Relationships xmlns="http://schemas.openxmlformats.org/package/2006/relationships"><Relationship Id="rId1" Type="http://schemas.openxmlformats.org/officeDocument/2006/relationships/customXmlProps" Target="itemProps2316.xml"/></Relationships>
</file>

<file path=customXml/_rels/item2317.xml.rels><?xml version="1.0" encoding="UTF-8" standalone="yes"?>
<Relationships xmlns="http://schemas.openxmlformats.org/package/2006/relationships"><Relationship Id="rId1" Type="http://schemas.openxmlformats.org/officeDocument/2006/relationships/customXmlProps" Target="itemProps2317.xml"/></Relationships>
</file>

<file path=customXml/_rels/item2318.xml.rels><?xml version="1.0" encoding="UTF-8" standalone="yes"?>
<Relationships xmlns="http://schemas.openxmlformats.org/package/2006/relationships"><Relationship Id="rId1" Type="http://schemas.openxmlformats.org/officeDocument/2006/relationships/customXmlProps" Target="itemProps2318.xml"/></Relationships>
</file>

<file path=customXml/_rels/item2319.xml.rels><?xml version="1.0" encoding="UTF-8" standalone="yes"?>
<Relationships xmlns="http://schemas.openxmlformats.org/package/2006/relationships"><Relationship Id="rId1" Type="http://schemas.openxmlformats.org/officeDocument/2006/relationships/customXmlProps" Target="itemProps2319.xml"/></Relationships>
</file>

<file path=customXml/_rels/item232.xml.rels><?xml version="1.0" encoding="UTF-8" standalone="yes"?>
<Relationships xmlns="http://schemas.openxmlformats.org/package/2006/relationships"><Relationship Id="rId1" Type="http://schemas.openxmlformats.org/officeDocument/2006/relationships/customXmlProps" Target="itemProps232.xml"/></Relationships>
</file>

<file path=customXml/_rels/item2320.xml.rels><?xml version="1.0" encoding="UTF-8" standalone="yes"?>
<Relationships xmlns="http://schemas.openxmlformats.org/package/2006/relationships"><Relationship Id="rId1" Type="http://schemas.openxmlformats.org/officeDocument/2006/relationships/customXmlProps" Target="itemProps2320.xml"/></Relationships>
</file>

<file path=customXml/_rels/item2321.xml.rels><?xml version="1.0" encoding="UTF-8" standalone="yes"?>
<Relationships xmlns="http://schemas.openxmlformats.org/package/2006/relationships"><Relationship Id="rId1" Type="http://schemas.openxmlformats.org/officeDocument/2006/relationships/customXmlProps" Target="itemProps2321.xml"/></Relationships>
</file>

<file path=customXml/_rels/item2322.xml.rels><?xml version="1.0" encoding="UTF-8" standalone="yes"?>
<Relationships xmlns="http://schemas.openxmlformats.org/package/2006/relationships"><Relationship Id="rId1" Type="http://schemas.openxmlformats.org/officeDocument/2006/relationships/customXmlProps" Target="itemProps2322.xml"/></Relationships>
</file>

<file path=customXml/_rels/item2323.xml.rels><?xml version="1.0" encoding="UTF-8" standalone="yes"?>
<Relationships xmlns="http://schemas.openxmlformats.org/package/2006/relationships"><Relationship Id="rId1" Type="http://schemas.openxmlformats.org/officeDocument/2006/relationships/customXmlProps" Target="itemProps2323.xml"/></Relationships>
</file>

<file path=customXml/_rels/item2324.xml.rels><?xml version="1.0" encoding="UTF-8" standalone="yes"?>
<Relationships xmlns="http://schemas.openxmlformats.org/package/2006/relationships"><Relationship Id="rId1" Type="http://schemas.openxmlformats.org/officeDocument/2006/relationships/customXmlProps" Target="itemProps2324.xml"/></Relationships>
</file>

<file path=customXml/_rels/item2325.xml.rels><?xml version="1.0" encoding="UTF-8" standalone="yes"?>
<Relationships xmlns="http://schemas.openxmlformats.org/package/2006/relationships"><Relationship Id="rId1" Type="http://schemas.openxmlformats.org/officeDocument/2006/relationships/customXmlProps" Target="itemProps2325.xml"/></Relationships>
</file>

<file path=customXml/_rels/item2326.xml.rels><?xml version="1.0" encoding="UTF-8" standalone="yes"?>
<Relationships xmlns="http://schemas.openxmlformats.org/package/2006/relationships"><Relationship Id="rId1" Type="http://schemas.openxmlformats.org/officeDocument/2006/relationships/customXmlProps" Target="itemProps2326.xml"/></Relationships>
</file>

<file path=customXml/_rels/item2327.xml.rels><?xml version="1.0" encoding="UTF-8" standalone="yes"?>
<Relationships xmlns="http://schemas.openxmlformats.org/package/2006/relationships"><Relationship Id="rId1" Type="http://schemas.openxmlformats.org/officeDocument/2006/relationships/customXmlProps" Target="itemProps2327.xml"/></Relationships>
</file>

<file path=customXml/_rels/item2328.xml.rels><?xml version="1.0" encoding="UTF-8" standalone="yes"?>
<Relationships xmlns="http://schemas.openxmlformats.org/package/2006/relationships"><Relationship Id="rId1" Type="http://schemas.openxmlformats.org/officeDocument/2006/relationships/customXmlProps" Target="itemProps2328.xml"/></Relationships>
</file>

<file path=customXml/_rels/item2329.xml.rels><?xml version="1.0" encoding="UTF-8" standalone="yes"?>
<Relationships xmlns="http://schemas.openxmlformats.org/package/2006/relationships"><Relationship Id="rId1" Type="http://schemas.openxmlformats.org/officeDocument/2006/relationships/customXmlProps" Target="itemProps2329.xml"/></Relationships>
</file>

<file path=customXml/_rels/item233.xml.rels><?xml version="1.0" encoding="UTF-8" standalone="yes"?>
<Relationships xmlns="http://schemas.openxmlformats.org/package/2006/relationships"><Relationship Id="rId1" Type="http://schemas.openxmlformats.org/officeDocument/2006/relationships/customXmlProps" Target="itemProps233.xml"/></Relationships>
</file>

<file path=customXml/_rels/item2330.xml.rels><?xml version="1.0" encoding="UTF-8" standalone="yes"?>
<Relationships xmlns="http://schemas.openxmlformats.org/package/2006/relationships"><Relationship Id="rId1" Type="http://schemas.openxmlformats.org/officeDocument/2006/relationships/customXmlProps" Target="itemProps2330.xml"/></Relationships>
</file>

<file path=customXml/_rels/item2331.xml.rels><?xml version="1.0" encoding="UTF-8" standalone="yes"?>
<Relationships xmlns="http://schemas.openxmlformats.org/package/2006/relationships"><Relationship Id="rId1" Type="http://schemas.openxmlformats.org/officeDocument/2006/relationships/customXmlProps" Target="itemProps2331.xml"/></Relationships>
</file>

<file path=customXml/_rels/item2332.xml.rels><?xml version="1.0" encoding="UTF-8" standalone="yes"?>
<Relationships xmlns="http://schemas.openxmlformats.org/package/2006/relationships"><Relationship Id="rId1" Type="http://schemas.openxmlformats.org/officeDocument/2006/relationships/customXmlProps" Target="itemProps2332.xml"/></Relationships>
</file>

<file path=customXml/_rels/item2333.xml.rels><?xml version="1.0" encoding="UTF-8" standalone="yes"?>
<Relationships xmlns="http://schemas.openxmlformats.org/package/2006/relationships"><Relationship Id="rId1" Type="http://schemas.openxmlformats.org/officeDocument/2006/relationships/customXmlProps" Target="itemProps2333.xml"/></Relationships>
</file>

<file path=customXml/_rels/item2334.xml.rels><?xml version="1.0" encoding="UTF-8" standalone="yes"?>
<Relationships xmlns="http://schemas.openxmlformats.org/package/2006/relationships"><Relationship Id="rId1" Type="http://schemas.openxmlformats.org/officeDocument/2006/relationships/customXmlProps" Target="itemProps2334.xml"/></Relationships>
</file>

<file path=customXml/_rels/item2335.xml.rels><?xml version="1.0" encoding="UTF-8" standalone="yes"?>
<Relationships xmlns="http://schemas.openxmlformats.org/package/2006/relationships"><Relationship Id="rId1" Type="http://schemas.openxmlformats.org/officeDocument/2006/relationships/customXmlProps" Target="itemProps2335.xml"/></Relationships>
</file>

<file path=customXml/_rels/item2336.xml.rels><?xml version="1.0" encoding="UTF-8" standalone="yes"?>
<Relationships xmlns="http://schemas.openxmlformats.org/package/2006/relationships"><Relationship Id="rId1" Type="http://schemas.openxmlformats.org/officeDocument/2006/relationships/customXmlProps" Target="itemProps2336.xml"/></Relationships>
</file>

<file path=customXml/_rels/item2337.xml.rels><?xml version="1.0" encoding="UTF-8" standalone="yes"?>
<Relationships xmlns="http://schemas.openxmlformats.org/package/2006/relationships"><Relationship Id="rId1" Type="http://schemas.openxmlformats.org/officeDocument/2006/relationships/customXmlProps" Target="itemProps2337.xml"/></Relationships>
</file>

<file path=customXml/_rels/item2338.xml.rels><?xml version="1.0" encoding="UTF-8" standalone="yes"?>
<Relationships xmlns="http://schemas.openxmlformats.org/package/2006/relationships"><Relationship Id="rId1" Type="http://schemas.openxmlformats.org/officeDocument/2006/relationships/customXmlProps" Target="itemProps2338.xml"/></Relationships>
</file>

<file path=customXml/_rels/item2339.xml.rels><?xml version="1.0" encoding="UTF-8" standalone="yes"?>
<Relationships xmlns="http://schemas.openxmlformats.org/package/2006/relationships"><Relationship Id="rId1" Type="http://schemas.openxmlformats.org/officeDocument/2006/relationships/customXmlProps" Target="itemProps2339.xml"/></Relationships>
</file>

<file path=customXml/_rels/item234.xml.rels><?xml version="1.0" encoding="UTF-8" standalone="yes"?>
<Relationships xmlns="http://schemas.openxmlformats.org/package/2006/relationships"><Relationship Id="rId1" Type="http://schemas.openxmlformats.org/officeDocument/2006/relationships/customXmlProps" Target="itemProps234.xml"/></Relationships>
</file>

<file path=customXml/_rels/item2340.xml.rels><?xml version="1.0" encoding="UTF-8" standalone="yes"?>
<Relationships xmlns="http://schemas.openxmlformats.org/package/2006/relationships"><Relationship Id="rId1" Type="http://schemas.openxmlformats.org/officeDocument/2006/relationships/customXmlProps" Target="itemProps2340.xml"/></Relationships>
</file>

<file path=customXml/_rels/item2341.xml.rels><?xml version="1.0" encoding="UTF-8" standalone="yes"?>
<Relationships xmlns="http://schemas.openxmlformats.org/package/2006/relationships"><Relationship Id="rId1" Type="http://schemas.openxmlformats.org/officeDocument/2006/relationships/customXmlProps" Target="itemProps2341.xml"/></Relationships>
</file>

<file path=customXml/_rels/item2342.xml.rels><?xml version="1.0" encoding="UTF-8" standalone="yes"?>
<Relationships xmlns="http://schemas.openxmlformats.org/package/2006/relationships"><Relationship Id="rId1" Type="http://schemas.openxmlformats.org/officeDocument/2006/relationships/customXmlProps" Target="itemProps2342.xml"/></Relationships>
</file>

<file path=customXml/_rels/item2343.xml.rels><?xml version="1.0" encoding="UTF-8" standalone="yes"?>
<Relationships xmlns="http://schemas.openxmlformats.org/package/2006/relationships"><Relationship Id="rId1" Type="http://schemas.openxmlformats.org/officeDocument/2006/relationships/customXmlProps" Target="itemProps2343.xml"/></Relationships>
</file>

<file path=customXml/_rels/item2344.xml.rels><?xml version="1.0" encoding="UTF-8" standalone="yes"?>
<Relationships xmlns="http://schemas.openxmlformats.org/package/2006/relationships"><Relationship Id="rId1" Type="http://schemas.openxmlformats.org/officeDocument/2006/relationships/customXmlProps" Target="itemProps2344.xml"/></Relationships>
</file>

<file path=customXml/_rels/item2345.xml.rels><?xml version="1.0" encoding="UTF-8" standalone="yes"?>
<Relationships xmlns="http://schemas.openxmlformats.org/package/2006/relationships"><Relationship Id="rId1" Type="http://schemas.openxmlformats.org/officeDocument/2006/relationships/customXmlProps" Target="itemProps2345.xml"/></Relationships>
</file>

<file path=customXml/_rels/item2346.xml.rels><?xml version="1.0" encoding="UTF-8" standalone="yes"?>
<Relationships xmlns="http://schemas.openxmlformats.org/package/2006/relationships"><Relationship Id="rId1" Type="http://schemas.openxmlformats.org/officeDocument/2006/relationships/customXmlProps" Target="itemProps2346.xml"/></Relationships>
</file>

<file path=customXml/_rels/item2347.xml.rels><?xml version="1.0" encoding="UTF-8" standalone="yes"?>
<Relationships xmlns="http://schemas.openxmlformats.org/package/2006/relationships"><Relationship Id="rId1" Type="http://schemas.openxmlformats.org/officeDocument/2006/relationships/customXmlProps" Target="itemProps2347.xml"/></Relationships>
</file>

<file path=customXml/_rels/item2348.xml.rels><?xml version="1.0" encoding="UTF-8" standalone="yes"?>
<Relationships xmlns="http://schemas.openxmlformats.org/package/2006/relationships"><Relationship Id="rId1" Type="http://schemas.openxmlformats.org/officeDocument/2006/relationships/customXmlProps" Target="itemProps2348.xml"/></Relationships>
</file>

<file path=customXml/_rels/item2349.xml.rels><?xml version="1.0" encoding="UTF-8" standalone="yes"?>
<Relationships xmlns="http://schemas.openxmlformats.org/package/2006/relationships"><Relationship Id="rId1" Type="http://schemas.openxmlformats.org/officeDocument/2006/relationships/customXmlProps" Target="itemProps2349.xml"/></Relationships>
</file>

<file path=customXml/_rels/item235.xml.rels><?xml version="1.0" encoding="UTF-8" standalone="yes"?>
<Relationships xmlns="http://schemas.openxmlformats.org/package/2006/relationships"><Relationship Id="rId1" Type="http://schemas.openxmlformats.org/officeDocument/2006/relationships/customXmlProps" Target="itemProps235.xml"/></Relationships>
</file>

<file path=customXml/_rels/item2350.xml.rels><?xml version="1.0" encoding="UTF-8" standalone="yes"?>
<Relationships xmlns="http://schemas.openxmlformats.org/package/2006/relationships"><Relationship Id="rId1" Type="http://schemas.openxmlformats.org/officeDocument/2006/relationships/customXmlProps" Target="itemProps2350.xml"/></Relationships>
</file>

<file path=customXml/_rels/item2351.xml.rels><?xml version="1.0" encoding="UTF-8" standalone="yes"?>
<Relationships xmlns="http://schemas.openxmlformats.org/package/2006/relationships"><Relationship Id="rId1" Type="http://schemas.openxmlformats.org/officeDocument/2006/relationships/customXmlProps" Target="itemProps2351.xml"/></Relationships>
</file>

<file path=customXml/_rels/item2352.xml.rels><?xml version="1.0" encoding="UTF-8" standalone="yes"?>
<Relationships xmlns="http://schemas.openxmlformats.org/package/2006/relationships"><Relationship Id="rId1" Type="http://schemas.openxmlformats.org/officeDocument/2006/relationships/customXmlProps" Target="itemProps2352.xml"/></Relationships>
</file>

<file path=customXml/_rels/item2353.xml.rels><?xml version="1.0" encoding="UTF-8" standalone="yes"?>
<Relationships xmlns="http://schemas.openxmlformats.org/package/2006/relationships"><Relationship Id="rId1" Type="http://schemas.openxmlformats.org/officeDocument/2006/relationships/customXmlProps" Target="itemProps2353.xml"/></Relationships>
</file>

<file path=customXml/_rels/item2354.xml.rels><?xml version="1.0" encoding="UTF-8" standalone="yes"?>
<Relationships xmlns="http://schemas.openxmlformats.org/package/2006/relationships"><Relationship Id="rId1" Type="http://schemas.openxmlformats.org/officeDocument/2006/relationships/customXmlProps" Target="itemProps2354.xml"/></Relationships>
</file>

<file path=customXml/_rels/item2355.xml.rels><?xml version="1.0" encoding="UTF-8" standalone="yes"?>
<Relationships xmlns="http://schemas.openxmlformats.org/package/2006/relationships"><Relationship Id="rId1" Type="http://schemas.openxmlformats.org/officeDocument/2006/relationships/customXmlProps" Target="itemProps2355.xml"/></Relationships>
</file>

<file path=customXml/_rels/item2356.xml.rels><?xml version="1.0" encoding="UTF-8" standalone="yes"?>
<Relationships xmlns="http://schemas.openxmlformats.org/package/2006/relationships"><Relationship Id="rId1" Type="http://schemas.openxmlformats.org/officeDocument/2006/relationships/customXmlProps" Target="itemProps2356.xml"/></Relationships>
</file>

<file path=customXml/_rels/item2357.xml.rels><?xml version="1.0" encoding="UTF-8" standalone="yes"?>
<Relationships xmlns="http://schemas.openxmlformats.org/package/2006/relationships"><Relationship Id="rId1" Type="http://schemas.openxmlformats.org/officeDocument/2006/relationships/customXmlProps" Target="itemProps2357.xml"/></Relationships>
</file>

<file path=customXml/_rels/item2358.xml.rels><?xml version="1.0" encoding="UTF-8" standalone="yes"?>
<Relationships xmlns="http://schemas.openxmlformats.org/package/2006/relationships"><Relationship Id="rId1" Type="http://schemas.openxmlformats.org/officeDocument/2006/relationships/customXmlProps" Target="itemProps2358.xml"/></Relationships>
</file>

<file path=customXml/_rels/item2359.xml.rels><?xml version="1.0" encoding="UTF-8" standalone="yes"?>
<Relationships xmlns="http://schemas.openxmlformats.org/package/2006/relationships"><Relationship Id="rId1" Type="http://schemas.openxmlformats.org/officeDocument/2006/relationships/customXmlProps" Target="itemProps2359.xml"/></Relationships>
</file>

<file path=customXml/_rels/item236.xml.rels><?xml version="1.0" encoding="UTF-8" standalone="yes"?>
<Relationships xmlns="http://schemas.openxmlformats.org/package/2006/relationships"><Relationship Id="rId1" Type="http://schemas.openxmlformats.org/officeDocument/2006/relationships/customXmlProps" Target="itemProps236.xml"/></Relationships>
</file>

<file path=customXml/_rels/item2360.xml.rels><?xml version="1.0" encoding="UTF-8" standalone="yes"?>
<Relationships xmlns="http://schemas.openxmlformats.org/package/2006/relationships"><Relationship Id="rId1" Type="http://schemas.openxmlformats.org/officeDocument/2006/relationships/customXmlProps" Target="itemProps2360.xml"/></Relationships>
</file>

<file path=customXml/_rels/item2361.xml.rels><?xml version="1.0" encoding="UTF-8" standalone="yes"?>
<Relationships xmlns="http://schemas.openxmlformats.org/package/2006/relationships"><Relationship Id="rId1" Type="http://schemas.openxmlformats.org/officeDocument/2006/relationships/customXmlProps" Target="itemProps2361.xml"/></Relationships>
</file>

<file path=customXml/_rels/item2362.xml.rels><?xml version="1.0" encoding="UTF-8" standalone="yes"?>
<Relationships xmlns="http://schemas.openxmlformats.org/package/2006/relationships"><Relationship Id="rId1" Type="http://schemas.openxmlformats.org/officeDocument/2006/relationships/customXmlProps" Target="itemProps2362.xml"/></Relationships>
</file>

<file path=customXml/_rels/item2363.xml.rels><?xml version="1.0" encoding="UTF-8" standalone="yes"?>
<Relationships xmlns="http://schemas.openxmlformats.org/package/2006/relationships"><Relationship Id="rId1" Type="http://schemas.openxmlformats.org/officeDocument/2006/relationships/customXmlProps" Target="itemProps2363.xml"/></Relationships>
</file>

<file path=customXml/_rels/item2364.xml.rels><?xml version="1.0" encoding="UTF-8" standalone="yes"?>
<Relationships xmlns="http://schemas.openxmlformats.org/package/2006/relationships"><Relationship Id="rId1" Type="http://schemas.openxmlformats.org/officeDocument/2006/relationships/customXmlProps" Target="itemProps2364.xml"/></Relationships>
</file>

<file path=customXml/_rels/item2365.xml.rels><?xml version="1.0" encoding="UTF-8" standalone="yes"?>
<Relationships xmlns="http://schemas.openxmlformats.org/package/2006/relationships"><Relationship Id="rId1" Type="http://schemas.openxmlformats.org/officeDocument/2006/relationships/customXmlProps" Target="itemProps2365.xml"/></Relationships>
</file>

<file path=customXml/_rels/item2366.xml.rels><?xml version="1.0" encoding="UTF-8" standalone="yes"?>
<Relationships xmlns="http://schemas.openxmlformats.org/package/2006/relationships"><Relationship Id="rId1" Type="http://schemas.openxmlformats.org/officeDocument/2006/relationships/customXmlProps" Target="itemProps2366.xml"/></Relationships>
</file>

<file path=customXml/_rels/item2367.xml.rels><?xml version="1.0" encoding="UTF-8" standalone="yes"?>
<Relationships xmlns="http://schemas.openxmlformats.org/package/2006/relationships"><Relationship Id="rId1" Type="http://schemas.openxmlformats.org/officeDocument/2006/relationships/customXmlProps" Target="itemProps2367.xml"/></Relationships>
</file>

<file path=customXml/_rels/item2368.xml.rels><?xml version="1.0" encoding="UTF-8" standalone="yes"?>
<Relationships xmlns="http://schemas.openxmlformats.org/package/2006/relationships"><Relationship Id="rId1" Type="http://schemas.openxmlformats.org/officeDocument/2006/relationships/customXmlProps" Target="itemProps2368.xml"/></Relationships>
</file>

<file path=customXml/_rels/item2369.xml.rels><?xml version="1.0" encoding="UTF-8" standalone="yes"?>
<Relationships xmlns="http://schemas.openxmlformats.org/package/2006/relationships"><Relationship Id="rId1" Type="http://schemas.openxmlformats.org/officeDocument/2006/relationships/customXmlProps" Target="itemProps2369.xml"/></Relationships>
</file>

<file path=customXml/_rels/item237.xml.rels><?xml version="1.0" encoding="UTF-8" standalone="yes"?>
<Relationships xmlns="http://schemas.openxmlformats.org/package/2006/relationships"><Relationship Id="rId1" Type="http://schemas.openxmlformats.org/officeDocument/2006/relationships/customXmlProps" Target="itemProps237.xml"/></Relationships>
</file>

<file path=customXml/_rels/item2370.xml.rels><?xml version="1.0" encoding="UTF-8" standalone="yes"?>
<Relationships xmlns="http://schemas.openxmlformats.org/package/2006/relationships"><Relationship Id="rId1" Type="http://schemas.openxmlformats.org/officeDocument/2006/relationships/customXmlProps" Target="itemProps2370.xml"/></Relationships>
</file>

<file path=customXml/_rels/item2371.xml.rels><?xml version="1.0" encoding="UTF-8" standalone="yes"?>
<Relationships xmlns="http://schemas.openxmlformats.org/package/2006/relationships"><Relationship Id="rId1" Type="http://schemas.openxmlformats.org/officeDocument/2006/relationships/customXmlProps" Target="itemProps2371.xml"/></Relationships>
</file>

<file path=customXml/_rels/item2372.xml.rels><?xml version="1.0" encoding="UTF-8" standalone="yes"?>
<Relationships xmlns="http://schemas.openxmlformats.org/package/2006/relationships"><Relationship Id="rId1" Type="http://schemas.openxmlformats.org/officeDocument/2006/relationships/customXmlProps" Target="itemProps2372.xml"/></Relationships>
</file>

<file path=customXml/_rels/item2373.xml.rels><?xml version="1.0" encoding="UTF-8" standalone="yes"?>
<Relationships xmlns="http://schemas.openxmlformats.org/package/2006/relationships"><Relationship Id="rId1" Type="http://schemas.openxmlformats.org/officeDocument/2006/relationships/customXmlProps" Target="itemProps2373.xml"/></Relationships>
</file>

<file path=customXml/_rels/item2374.xml.rels><?xml version="1.0" encoding="UTF-8" standalone="yes"?>
<Relationships xmlns="http://schemas.openxmlformats.org/package/2006/relationships"><Relationship Id="rId1" Type="http://schemas.openxmlformats.org/officeDocument/2006/relationships/customXmlProps" Target="itemProps2374.xml"/></Relationships>
</file>

<file path=customXml/_rels/item2375.xml.rels><?xml version="1.0" encoding="UTF-8" standalone="yes"?>
<Relationships xmlns="http://schemas.openxmlformats.org/package/2006/relationships"><Relationship Id="rId1" Type="http://schemas.openxmlformats.org/officeDocument/2006/relationships/customXmlProps" Target="itemProps2375.xml"/></Relationships>
</file>

<file path=customXml/_rels/item2376.xml.rels><?xml version="1.0" encoding="UTF-8" standalone="yes"?>
<Relationships xmlns="http://schemas.openxmlformats.org/package/2006/relationships"><Relationship Id="rId1" Type="http://schemas.openxmlformats.org/officeDocument/2006/relationships/customXmlProps" Target="itemProps2376.xml"/></Relationships>
</file>

<file path=customXml/_rels/item2377.xml.rels><?xml version="1.0" encoding="UTF-8" standalone="yes"?>
<Relationships xmlns="http://schemas.openxmlformats.org/package/2006/relationships"><Relationship Id="rId1" Type="http://schemas.openxmlformats.org/officeDocument/2006/relationships/customXmlProps" Target="itemProps2377.xml"/></Relationships>
</file>

<file path=customXml/_rels/item2378.xml.rels><?xml version="1.0" encoding="UTF-8" standalone="yes"?>
<Relationships xmlns="http://schemas.openxmlformats.org/package/2006/relationships"><Relationship Id="rId1" Type="http://schemas.openxmlformats.org/officeDocument/2006/relationships/customXmlProps" Target="itemProps2378.xml"/></Relationships>
</file>

<file path=customXml/_rels/item2379.xml.rels><?xml version="1.0" encoding="UTF-8" standalone="yes"?>
<Relationships xmlns="http://schemas.openxmlformats.org/package/2006/relationships"><Relationship Id="rId1" Type="http://schemas.openxmlformats.org/officeDocument/2006/relationships/customXmlProps" Target="itemProps2379.xml"/></Relationships>
</file>

<file path=customXml/_rels/item238.xml.rels><?xml version="1.0" encoding="UTF-8" standalone="yes"?>
<Relationships xmlns="http://schemas.openxmlformats.org/package/2006/relationships"><Relationship Id="rId1" Type="http://schemas.openxmlformats.org/officeDocument/2006/relationships/customXmlProps" Target="itemProps238.xml"/></Relationships>
</file>

<file path=customXml/_rels/item2380.xml.rels><?xml version="1.0" encoding="UTF-8" standalone="yes"?>
<Relationships xmlns="http://schemas.openxmlformats.org/package/2006/relationships"><Relationship Id="rId1" Type="http://schemas.openxmlformats.org/officeDocument/2006/relationships/customXmlProps" Target="itemProps2380.xml"/></Relationships>
</file>

<file path=customXml/_rels/item2381.xml.rels><?xml version="1.0" encoding="UTF-8" standalone="yes"?>
<Relationships xmlns="http://schemas.openxmlformats.org/package/2006/relationships"><Relationship Id="rId1" Type="http://schemas.openxmlformats.org/officeDocument/2006/relationships/customXmlProps" Target="itemProps2381.xml"/></Relationships>
</file>

<file path=customXml/_rels/item2382.xml.rels><?xml version="1.0" encoding="UTF-8" standalone="yes"?>
<Relationships xmlns="http://schemas.openxmlformats.org/package/2006/relationships"><Relationship Id="rId1" Type="http://schemas.openxmlformats.org/officeDocument/2006/relationships/customXmlProps" Target="itemProps2382.xml"/></Relationships>
</file>

<file path=customXml/_rels/item2383.xml.rels><?xml version="1.0" encoding="UTF-8" standalone="yes"?>
<Relationships xmlns="http://schemas.openxmlformats.org/package/2006/relationships"><Relationship Id="rId1" Type="http://schemas.openxmlformats.org/officeDocument/2006/relationships/customXmlProps" Target="itemProps2383.xml"/></Relationships>
</file>

<file path=customXml/_rels/item2384.xml.rels><?xml version="1.0" encoding="UTF-8" standalone="yes"?>
<Relationships xmlns="http://schemas.openxmlformats.org/package/2006/relationships"><Relationship Id="rId1" Type="http://schemas.openxmlformats.org/officeDocument/2006/relationships/customXmlProps" Target="itemProps2384.xml"/></Relationships>
</file>

<file path=customXml/_rels/item2385.xml.rels><?xml version="1.0" encoding="UTF-8" standalone="yes"?>
<Relationships xmlns="http://schemas.openxmlformats.org/package/2006/relationships"><Relationship Id="rId1" Type="http://schemas.openxmlformats.org/officeDocument/2006/relationships/customXmlProps" Target="itemProps2385.xml"/></Relationships>
</file>

<file path=customXml/_rels/item2386.xml.rels><?xml version="1.0" encoding="UTF-8" standalone="yes"?>
<Relationships xmlns="http://schemas.openxmlformats.org/package/2006/relationships"><Relationship Id="rId1" Type="http://schemas.openxmlformats.org/officeDocument/2006/relationships/customXmlProps" Target="itemProps2386.xml"/></Relationships>
</file>

<file path=customXml/_rels/item2387.xml.rels><?xml version="1.0" encoding="UTF-8" standalone="yes"?>
<Relationships xmlns="http://schemas.openxmlformats.org/package/2006/relationships"><Relationship Id="rId1" Type="http://schemas.openxmlformats.org/officeDocument/2006/relationships/customXmlProps" Target="itemProps2387.xml"/></Relationships>
</file>

<file path=customXml/_rels/item2388.xml.rels><?xml version="1.0" encoding="UTF-8" standalone="yes"?>
<Relationships xmlns="http://schemas.openxmlformats.org/package/2006/relationships"><Relationship Id="rId1" Type="http://schemas.openxmlformats.org/officeDocument/2006/relationships/customXmlProps" Target="itemProps2388.xml"/></Relationships>
</file>

<file path=customXml/_rels/item2389.xml.rels><?xml version="1.0" encoding="UTF-8" standalone="yes"?>
<Relationships xmlns="http://schemas.openxmlformats.org/package/2006/relationships"><Relationship Id="rId1" Type="http://schemas.openxmlformats.org/officeDocument/2006/relationships/customXmlProps" Target="itemProps2389.xml"/></Relationships>
</file>

<file path=customXml/_rels/item239.xml.rels><?xml version="1.0" encoding="UTF-8" standalone="yes"?>
<Relationships xmlns="http://schemas.openxmlformats.org/package/2006/relationships"><Relationship Id="rId1" Type="http://schemas.openxmlformats.org/officeDocument/2006/relationships/customXmlProps" Target="itemProps239.xml"/></Relationships>
</file>

<file path=customXml/_rels/item2390.xml.rels><?xml version="1.0" encoding="UTF-8" standalone="yes"?>
<Relationships xmlns="http://schemas.openxmlformats.org/package/2006/relationships"><Relationship Id="rId1" Type="http://schemas.openxmlformats.org/officeDocument/2006/relationships/customXmlProps" Target="itemProps2390.xml"/></Relationships>
</file>

<file path=customXml/_rels/item2391.xml.rels><?xml version="1.0" encoding="UTF-8" standalone="yes"?>
<Relationships xmlns="http://schemas.openxmlformats.org/package/2006/relationships"><Relationship Id="rId1" Type="http://schemas.openxmlformats.org/officeDocument/2006/relationships/customXmlProps" Target="itemProps2391.xml"/></Relationships>
</file>

<file path=customXml/_rels/item2392.xml.rels><?xml version="1.0" encoding="UTF-8" standalone="yes"?>
<Relationships xmlns="http://schemas.openxmlformats.org/package/2006/relationships"><Relationship Id="rId1" Type="http://schemas.openxmlformats.org/officeDocument/2006/relationships/customXmlProps" Target="itemProps2392.xml"/></Relationships>
</file>

<file path=customXml/_rels/item2393.xml.rels><?xml version="1.0" encoding="UTF-8" standalone="yes"?>
<Relationships xmlns="http://schemas.openxmlformats.org/package/2006/relationships"><Relationship Id="rId1" Type="http://schemas.openxmlformats.org/officeDocument/2006/relationships/customXmlProps" Target="itemProps2393.xml"/></Relationships>
</file>

<file path=customXml/_rels/item2394.xml.rels><?xml version="1.0" encoding="UTF-8" standalone="yes"?>
<Relationships xmlns="http://schemas.openxmlformats.org/package/2006/relationships"><Relationship Id="rId1" Type="http://schemas.openxmlformats.org/officeDocument/2006/relationships/customXmlProps" Target="itemProps2394.xml"/></Relationships>
</file>

<file path=customXml/_rels/item2395.xml.rels><?xml version="1.0" encoding="UTF-8" standalone="yes"?>
<Relationships xmlns="http://schemas.openxmlformats.org/package/2006/relationships"><Relationship Id="rId1" Type="http://schemas.openxmlformats.org/officeDocument/2006/relationships/customXmlProps" Target="itemProps2395.xml"/></Relationships>
</file>

<file path=customXml/_rels/item2396.xml.rels><?xml version="1.0" encoding="UTF-8" standalone="yes"?>
<Relationships xmlns="http://schemas.openxmlformats.org/package/2006/relationships"><Relationship Id="rId1" Type="http://schemas.openxmlformats.org/officeDocument/2006/relationships/customXmlProps" Target="itemProps2396.xml"/></Relationships>
</file>

<file path=customXml/_rels/item2397.xml.rels><?xml version="1.0" encoding="UTF-8" standalone="yes"?>
<Relationships xmlns="http://schemas.openxmlformats.org/package/2006/relationships"><Relationship Id="rId1" Type="http://schemas.openxmlformats.org/officeDocument/2006/relationships/customXmlProps" Target="itemProps2397.xml"/></Relationships>
</file>

<file path=customXml/_rels/item2398.xml.rels><?xml version="1.0" encoding="UTF-8" standalone="yes"?>
<Relationships xmlns="http://schemas.openxmlformats.org/package/2006/relationships"><Relationship Id="rId1" Type="http://schemas.openxmlformats.org/officeDocument/2006/relationships/customXmlProps" Target="itemProps2398.xml"/></Relationships>
</file>

<file path=customXml/_rels/item2399.xml.rels><?xml version="1.0" encoding="UTF-8" standalone="yes"?>
<Relationships xmlns="http://schemas.openxmlformats.org/package/2006/relationships"><Relationship Id="rId1" Type="http://schemas.openxmlformats.org/officeDocument/2006/relationships/customXmlProps" Target="itemProps2399.xml"/></Relationships>
</file>

<file path=customXml/_rels/item24.xml.rels><?xml version="1.0" encoding="UTF-8" standalone="yes"?>
<Relationships xmlns="http://schemas.openxmlformats.org/package/2006/relationships"><Relationship Id="rId1" Type="http://schemas.openxmlformats.org/officeDocument/2006/relationships/customXmlProps" Target="itemProps24.xml"/></Relationships>
</file>

<file path=customXml/_rels/item240.xml.rels><?xml version="1.0" encoding="UTF-8" standalone="yes"?>
<Relationships xmlns="http://schemas.openxmlformats.org/package/2006/relationships"><Relationship Id="rId1" Type="http://schemas.openxmlformats.org/officeDocument/2006/relationships/customXmlProps" Target="itemProps240.xml"/></Relationships>
</file>

<file path=customXml/_rels/item2400.xml.rels><?xml version="1.0" encoding="UTF-8" standalone="yes"?>
<Relationships xmlns="http://schemas.openxmlformats.org/package/2006/relationships"><Relationship Id="rId1" Type="http://schemas.openxmlformats.org/officeDocument/2006/relationships/customXmlProps" Target="itemProps2400.xml"/></Relationships>
</file>

<file path=customXml/_rels/item2401.xml.rels><?xml version="1.0" encoding="UTF-8" standalone="yes"?>
<Relationships xmlns="http://schemas.openxmlformats.org/package/2006/relationships"><Relationship Id="rId1" Type="http://schemas.openxmlformats.org/officeDocument/2006/relationships/customXmlProps" Target="itemProps2401.xml"/></Relationships>
</file>

<file path=customXml/_rels/item2402.xml.rels><?xml version="1.0" encoding="UTF-8" standalone="yes"?>
<Relationships xmlns="http://schemas.openxmlformats.org/package/2006/relationships"><Relationship Id="rId1" Type="http://schemas.openxmlformats.org/officeDocument/2006/relationships/customXmlProps" Target="itemProps2402.xml"/></Relationships>
</file>

<file path=customXml/_rels/item2403.xml.rels><?xml version="1.0" encoding="UTF-8" standalone="yes"?>
<Relationships xmlns="http://schemas.openxmlformats.org/package/2006/relationships"><Relationship Id="rId1" Type="http://schemas.openxmlformats.org/officeDocument/2006/relationships/customXmlProps" Target="itemProps2403.xml"/></Relationships>
</file>

<file path=customXml/_rels/item2404.xml.rels><?xml version="1.0" encoding="UTF-8" standalone="yes"?>
<Relationships xmlns="http://schemas.openxmlformats.org/package/2006/relationships"><Relationship Id="rId1" Type="http://schemas.openxmlformats.org/officeDocument/2006/relationships/customXmlProps" Target="itemProps2404.xml"/></Relationships>
</file>

<file path=customXml/_rels/item2405.xml.rels><?xml version="1.0" encoding="UTF-8" standalone="yes"?>
<Relationships xmlns="http://schemas.openxmlformats.org/package/2006/relationships"><Relationship Id="rId1" Type="http://schemas.openxmlformats.org/officeDocument/2006/relationships/customXmlProps" Target="itemProps2405.xml"/></Relationships>
</file>

<file path=customXml/_rels/item2406.xml.rels><?xml version="1.0" encoding="UTF-8" standalone="yes"?>
<Relationships xmlns="http://schemas.openxmlformats.org/package/2006/relationships"><Relationship Id="rId1" Type="http://schemas.openxmlformats.org/officeDocument/2006/relationships/customXmlProps" Target="itemProps2406.xml"/></Relationships>
</file>

<file path=customXml/_rels/item2407.xml.rels><?xml version="1.0" encoding="UTF-8" standalone="yes"?>
<Relationships xmlns="http://schemas.openxmlformats.org/package/2006/relationships"><Relationship Id="rId1" Type="http://schemas.openxmlformats.org/officeDocument/2006/relationships/customXmlProps" Target="itemProps2407.xml"/></Relationships>
</file>

<file path=customXml/_rels/item2408.xml.rels><?xml version="1.0" encoding="UTF-8" standalone="yes"?>
<Relationships xmlns="http://schemas.openxmlformats.org/package/2006/relationships"><Relationship Id="rId1" Type="http://schemas.openxmlformats.org/officeDocument/2006/relationships/customXmlProps" Target="itemProps2408.xml"/></Relationships>
</file>

<file path=customXml/_rels/item2409.xml.rels><?xml version="1.0" encoding="UTF-8" standalone="yes"?>
<Relationships xmlns="http://schemas.openxmlformats.org/package/2006/relationships"><Relationship Id="rId1" Type="http://schemas.openxmlformats.org/officeDocument/2006/relationships/customXmlProps" Target="itemProps2409.xml"/></Relationships>
</file>

<file path=customXml/_rels/item241.xml.rels><?xml version="1.0" encoding="UTF-8" standalone="yes"?>
<Relationships xmlns="http://schemas.openxmlformats.org/package/2006/relationships"><Relationship Id="rId1" Type="http://schemas.openxmlformats.org/officeDocument/2006/relationships/customXmlProps" Target="itemProps241.xml"/></Relationships>
</file>

<file path=customXml/_rels/item2410.xml.rels><?xml version="1.0" encoding="UTF-8" standalone="yes"?>
<Relationships xmlns="http://schemas.openxmlformats.org/package/2006/relationships"><Relationship Id="rId1" Type="http://schemas.openxmlformats.org/officeDocument/2006/relationships/customXmlProps" Target="itemProps2410.xml"/></Relationships>
</file>

<file path=customXml/_rels/item2411.xml.rels><?xml version="1.0" encoding="UTF-8" standalone="yes"?>
<Relationships xmlns="http://schemas.openxmlformats.org/package/2006/relationships"><Relationship Id="rId1" Type="http://schemas.openxmlformats.org/officeDocument/2006/relationships/customXmlProps" Target="itemProps2411.xml"/></Relationships>
</file>

<file path=customXml/_rels/item2412.xml.rels><?xml version="1.0" encoding="UTF-8" standalone="yes"?>
<Relationships xmlns="http://schemas.openxmlformats.org/package/2006/relationships"><Relationship Id="rId1" Type="http://schemas.openxmlformats.org/officeDocument/2006/relationships/customXmlProps" Target="itemProps2412.xml"/></Relationships>
</file>

<file path=customXml/_rels/item2413.xml.rels><?xml version="1.0" encoding="UTF-8" standalone="yes"?>
<Relationships xmlns="http://schemas.openxmlformats.org/package/2006/relationships"><Relationship Id="rId1" Type="http://schemas.openxmlformats.org/officeDocument/2006/relationships/customXmlProps" Target="itemProps2413.xml"/></Relationships>
</file>

<file path=customXml/_rels/item2414.xml.rels><?xml version="1.0" encoding="UTF-8" standalone="yes"?>
<Relationships xmlns="http://schemas.openxmlformats.org/package/2006/relationships"><Relationship Id="rId1" Type="http://schemas.openxmlformats.org/officeDocument/2006/relationships/customXmlProps" Target="itemProps2414.xml"/></Relationships>
</file>

<file path=customXml/_rels/item2415.xml.rels><?xml version="1.0" encoding="UTF-8" standalone="yes"?>
<Relationships xmlns="http://schemas.openxmlformats.org/package/2006/relationships"><Relationship Id="rId1" Type="http://schemas.openxmlformats.org/officeDocument/2006/relationships/customXmlProps" Target="itemProps2415.xml"/></Relationships>
</file>

<file path=customXml/_rels/item2416.xml.rels><?xml version="1.0" encoding="UTF-8" standalone="yes"?>
<Relationships xmlns="http://schemas.openxmlformats.org/package/2006/relationships"><Relationship Id="rId1" Type="http://schemas.openxmlformats.org/officeDocument/2006/relationships/customXmlProps" Target="itemProps2416.xml"/></Relationships>
</file>

<file path=customXml/_rels/item2417.xml.rels><?xml version="1.0" encoding="UTF-8" standalone="yes"?>
<Relationships xmlns="http://schemas.openxmlformats.org/package/2006/relationships"><Relationship Id="rId1" Type="http://schemas.openxmlformats.org/officeDocument/2006/relationships/customXmlProps" Target="itemProps2417.xml"/></Relationships>
</file>

<file path=customXml/_rels/item2418.xml.rels><?xml version="1.0" encoding="UTF-8" standalone="yes"?>
<Relationships xmlns="http://schemas.openxmlformats.org/package/2006/relationships"><Relationship Id="rId1" Type="http://schemas.openxmlformats.org/officeDocument/2006/relationships/customXmlProps" Target="itemProps2418.xml"/></Relationships>
</file>

<file path=customXml/_rels/item2419.xml.rels><?xml version="1.0" encoding="UTF-8" standalone="yes"?>
<Relationships xmlns="http://schemas.openxmlformats.org/package/2006/relationships"><Relationship Id="rId1" Type="http://schemas.openxmlformats.org/officeDocument/2006/relationships/customXmlProps" Target="itemProps2419.xml"/></Relationships>
</file>

<file path=customXml/_rels/item242.xml.rels><?xml version="1.0" encoding="UTF-8" standalone="yes"?>
<Relationships xmlns="http://schemas.openxmlformats.org/package/2006/relationships"><Relationship Id="rId1" Type="http://schemas.openxmlformats.org/officeDocument/2006/relationships/customXmlProps" Target="itemProps242.xml"/></Relationships>
</file>

<file path=customXml/_rels/item2420.xml.rels><?xml version="1.0" encoding="UTF-8" standalone="yes"?>
<Relationships xmlns="http://schemas.openxmlformats.org/package/2006/relationships"><Relationship Id="rId1" Type="http://schemas.openxmlformats.org/officeDocument/2006/relationships/customXmlProps" Target="itemProps2420.xml"/></Relationships>
</file>

<file path=customXml/_rels/item2421.xml.rels><?xml version="1.0" encoding="UTF-8" standalone="yes"?>
<Relationships xmlns="http://schemas.openxmlformats.org/package/2006/relationships"><Relationship Id="rId1" Type="http://schemas.openxmlformats.org/officeDocument/2006/relationships/customXmlProps" Target="itemProps2421.xml"/></Relationships>
</file>

<file path=customXml/_rels/item2422.xml.rels><?xml version="1.0" encoding="UTF-8" standalone="yes"?>
<Relationships xmlns="http://schemas.openxmlformats.org/package/2006/relationships"><Relationship Id="rId1" Type="http://schemas.openxmlformats.org/officeDocument/2006/relationships/customXmlProps" Target="itemProps2422.xml"/></Relationships>
</file>

<file path=customXml/_rels/item2423.xml.rels><?xml version="1.0" encoding="UTF-8" standalone="yes"?>
<Relationships xmlns="http://schemas.openxmlformats.org/package/2006/relationships"><Relationship Id="rId1" Type="http://schemas.openxmlformats.org/officeDocument/2006/relationships/customXmlProps" Target="itemProps2423.xml"/></Relationships>
</file>

<file path=customXml/_rels/item2424.xml.rels><?xml version="1.0" encoding="UTF-8" standalone="yes"?>
<Relationships xmlns="http://schemas.openxmlformats.org/package/2006/relationships"><Relationship Id="rId1" Type="http://schemas.openxmlformats.org/officeDocument/2006/relationships/customXmlProps" Target="itemProps2424.xml"/></Relationships>
</file>

<file path=customXml/_rels/item2425.xml.rels><?xml version="1.0" encoding="UTF-8" standalone="yes"?>
<Relationships xmlns="http://schemas.openxmlformats.org/package/2006/relationships"><Relationship Id="rId1" Type="http://schemas.openxmlformats.org/officeDocument/2006/relationships/customXmlProps" Target="itemProps2425.xml"/></Relationships>
</file>

<file path=customXml/_rels/item2426.xml.rels><?xml version="1.0" encoding="UTF-8" standalone="yes"?>
<Relationships xmlns="http://schemas.openxmlformats.org/package/2006/relationships"><Relationship Id="rId1" Type="http://schemas.openxmlformats.org/officeDocument/2006/relationships/customXmlProps" Target="itemProps2426.xml"/></Relationships>
</file>

<file path=customXml/_rels/item2427.xml.rels><?xml version="1.0" encoding="UTF-8" standalone="yes"?>
<Relationships xmlns="http://schemas.openxmlformats.org/package/2006/relationships"><Relationship Id="rId1" Type="http://schemas.openxmlformats.org/officeDocument/2006/relationships/customXmlProps" Target="itemProps2427.xml"/></Relationships>
</file>

<file path=customXml/_rels/item2428.xml.rels><?xml version="1.0" encoding="UTF-8" standalone="yes"?>
<Relationships xmlns="http://schemas.openxmlformats.org/package/2006/relationships"><Relationship Id="rId1" Type="http://schemas.openxmlformats.org/officeDocument/2006/relationships/customXmlProps" Target="itemProps2428.xml"/></Relationships>
</file>

<file path=customXml/_rels/item2429.xml.rels><?xml version="1.0" encoding="UTF-8" standalone="yes"?>
<Relationships xmlns="http://schemas.openxmlformats.org/package/2006/relationships"><Relationship Id="rId1" Type="http://schemas.openxmlformats.org/officeDocument/2006/relationships/customXmlProps" Target="itemProps2429.xml"/></Relationships>
</file>

<file path=customXml/_rels/item243.xml.rels><?xml version="1.0" encoding="UTF-8" standalone="yes"?>
<Relationships xmlns="http://schemas.openxmlformats.org/package/2006/relationships"><Relationship Id="rId1" Type="http://schemas.openxmlformats.org/officeDocument/2006/relationships/customXmlProps" Target="itemProps243.xml"/></Relationships>
</file>

<file path=customXml/_rels/item2430.xml.rels><?xml version="1.0" encoding="UTF-8" standalone="yes"?>
<Relationships xmlns="http://schemas.openxmlformats.org/package/2006/relationships"><Relationship Id="rId1" Type="http://schemas.openxmlformats.org/officeDocument/2006/relationships/customXmlProps" Target="itemProps2430.xml"/></Relationships>
</file>

<file path=customXml/_rels/item2431.xml.rels><?xml version="1.0" encoding="UTF-8" standalone="yes"?>
<Relationships xmlns="http://schemas.openxmlformats.org/package/2006/relationships"><Relationship Id="rId1" Type="http://schemas.openxmlformats.org/officeDocument/2006/relationships/customXmlProps" Target="itemProps2431.xml"/></Relationships>
</file>

<file path=customXml/_rels/item2432.xml.rels><?xml version="1.0" encoding="UTF-8" standalone="yes"?>
<Relationships xmlns="http://schemas.openxmlformats.org/package/2006/relationships"><Relationship Id="rId1" Type="http://schemas.openxmlformats.org/officeDocument/2006/relationships/customXmlProps" Target="itemProps2432.xml"/></Relationships>
</file>

<file path=customXml/_rels/item2433.xml.rels><?xml version="1.0" encoding="UTF-8" standalone="yes"?>
<Relationships xmlns="http://schemas.openxmlformats.org/package/2006/relationships"><Relationship Id="rId1" Type="http://schemas.openxmlformats.org/officeDocument/2006/relationships/customXmlProps" Target="itemProps2433.xml"/></Relationships>
</file>

<file path=customXml/_rels/item2434.xml.rels><?xml version="1.0" encoding="UTF-8" standalone="yes"?>
<Relationships xmlns="http://schemas.openxmlformats.org/package/2006/relationships"><Relationship Id="rId1" Type="http://schemas.openxmlformats.org/officeDocument/2006/relationships/customXmlProps" Target="itemProps2434.xml"/></Relationships>
</file>

<file path=customXml/_rels/item2435.xml.rels><?xml version="1.0" encoding="UTF-8" standalone="yes"?>
<Relationships xmlns="http://schemas.openxmlformats.org/package/2006/relationships"><Relationship Id="rId1" Type="http://schemas.openxmlformats.org/officeDocument/2006/relationships/customXmlProps" Target="itemProps2435.xml"/></Relationships>
</file>

<file path=customXml/_rels/item2436.xml.rels><?xml version="1.0" encoding="UTF-8" standalone="yes"?>
<Relationships xmlns="http://schemas.openxmlformats.org/package/2006/relationships"><Relationship Id="rId1" Type="http://schemas.openxmlformats.org/officeDocument/2006/relationships/customXmlProps" Target="itemProps2436.xml"/></Relationships>
</file>

<file path=customXml/_rels/item2437.xml.rels><?xml version="1.0" encoding="UTF-8" standalone="yes"?>
<Relationships xmlns="http://schemas.openxmlformats.org/package/2006/relationships"><Relationship Id="rId1" Type="http://schemas.openxmlformats.org/officeDocument/2006/relationships/customXmlProps" Target="itemProps2437.xml"/></Relationships>
</file>

<file path=customXml/_rels/item2438.xml.rels><?xml version="1.0" encoding="UTF-8" standalone="yes"?>
<Relationships xmlns="http://schemas.openxmlformats.org/package/2006/relationships"><Relationship Id="rId1" Type="http://schemas.openxmlformats.org/officeDocument/2006/relationships/customXmlProps" Target="itemProps2438.xml"/></Relationships>
</file>

<file path=customXml/_rels/item2439.xml.rels><?xml version="1.0" encoding="UTF-8" standalone="yes"?>
<Relationships xmlns="http://schemas.openxmlformats.org/package/2006/relationships"><Relationship Id="rId1" Type="http://schemas.openxmlformats.org/officeDocument/2006/relationships/customXmlProps" Target="itemProps2439.xml"/></Relationships>
</file>

<file path=customXml/_rels/item244.xml.rels><?xml version="1.0" encoding="UTF-8" standalone="yes"?>
<Relationships xmlns="http://schemas.openxmlformats.org/package/2006/relationships"><Relationship Id="rId1" Type="http://schemas.openxmlformats.org/officeDocument/2006/relationships/customXmlProps" Target="itemProps244.xml"/></Relationships>
</file>

<file path=customXml/_rels/item2440.xml.rels><?xml version="1.0" encoding="UTF-8" standalone="yes"?>
<Relationships xmlns="http://schemas.openxmlformats.org/package/2006/relationships"><Relationship Id="rId1" Type="http://schemas.openxmlformats.org/officeDocument/2006/relationships/customXmlProps" Target="itemProps2440.xml"/></Relationships>
</file>

<file path=customXml/_rels/item2441.xml.rels><?xml version="1.0" encoding="UTF-8" standalone="yes"?>
<Relationships xmlns="http://schemas.openxmlformats.org/package/2006/relationships"><Relationship Id="rId1" Type="http://schemas.openxmlformats.org/officeDocument/2006/relationships/customXmlProps" Target="itemProps2441.xml"/></Relationships>
</file>

<file path=customXml/_rels/item2442.xml.rels><?xml version="1.0" encoding="UTF-8" standalone="yes"?>
<Relationships xmlns="http://schemas.openxmlformats.org/package/2006/relationships"><Relationship Id="rId1" Type="http://schemas.openxmlformats.org/officeDocument/2006/relationships/customXmlProps" Target="itemProps2442.xml"/></Relationships>
</file>

<file path=customXml/_rels/item2443.xml.rels><?xml version="1.0" encoding="UTF-8" standalone="yes"?>
<Relationships xmlns="http://schemas.openxmlformats.org/package/2006/relationships"><Relationship Id="rId1" Type="http://schemas.openxmlformats.org/officeDocument/2006/relationships/customXmlProps" Target="itemProps2443.xml"/></Relationships>
</file>

<file path=customXml/_rels/item2444.xml.rels><?xml version="1.0" encoding="UTF-8" standalone="yes"?>
<Relationships xmlns="http://schemas.openxmlformats.org/package/2006/relationships"><Relationship Id="rId1" Type="http://schemas.openxmlformats.org/officeDocument/2006/relationships/customXmlProps" Target="itemProps2444.xml"/></Relationships>
</file>

<file path=customXml/_rels/item2445.xml.rels><?xml version="1.0" encoding="UTF-8" standalone="yes"?>
<Relationships xmlns="http://schemas.openxmlformats.org/package/2006/relationships"><Relationship Id="rId1" Type="http://schemas.openxmlformats.org/officeDocument/2006/relationships/customXmlProps" Target="itemProps2445.xml"/></Relationships>
</file>

<file path=customXml/_rels/item2446.xml.rels><?xml version="1.0" encoding="UTF-8" standalone="yes"?>
<Relationships xmlns="http://schemas.openxmlformats.org/package/2006/relationships"><Relationship Id="rId1" Type="http://schemas.openxmlformats.org/officeDocument/2006/relationships/customXmlProps" Target="itemProps2446.xml"/></Relationships>
</file>

<file path=customXml/_rels/item2447.xml.rels><?xml version="1.0" encoding="UTF-8" standalone="yes"?>
<Relationships xmlns="http://schemas.openxmlformats.org/package/2006/relationships"><Relationship Id="rId1" Type="http://schemas.openxmlformats.org/officeDocument/2006/relationships/customXmlProps" Target="itemProps2447.xml"/></Relationships>
</file>

<file path=customXml/_rels/item2448.xml.rels><?xml version="1.0" encoding="UTF-8" standalone="yes"?>
<Relationships xmlns="http://schemas.openxmlformats.org/package/2006/relationships"><Relationship Id="rId1" Type="http://schemas.openxmlformats.org/officeDocument/2006/relationships/customXmlProps" Target="itemProps2448.xml"/></Relationships>
</file>

<file path=customXml/_rels/item2449.xml.rels><?xml version="1.0" encoding="UTF-8" standalone="yes"?>
<Relationships xmlns="http://schemas.openxmlformats.org/package/2006/relationships"><Relationship Id="rId1" Type="http://schemas.openxmlformats.org/officeDocument/2006/relationships/customXmlProps" Target="itemProps2449.xml"/></Relationships>
</file>

<file path=customXml/_rels/item245.xml.rels><?xml version="1.0" encoding="UTF-8" standalone="yes"?>
<Relationships xmlns="http://schemas.openxmlformats.org/package/2006/relationships"><Relationship Id="rId1" Type="http://schemas.openxmlformats.org/officeDocument/2006/relationships/customXmlProps" Target="itemProps245.xml"/></Relationships>
</file>

<file path=customXml/_rels/item2450.xml.rels><?xml version="1.0" encoding="UTF-8" standalone="yes"?>
<Relationships xmlns="http://schemas.openxmlformats.org/package/2006/relationships"><Relationship Id="rId1" Type="http://schemas.openxmlformats.org/officeDocument/2006/relationships/customXmlProps" Target="itemProps2450.xml"/></Relationships>
</file>

<file path=customXml/_rels/item2451.xml.rels><?xml version="1.0" encoding="UTF-8" standalone="yes"?>
<Relationships xmlns="http://schemas.openxmlformats.org/package/2006/relationships"><Relationship Id="rId1" Type="http://schemas.openxmlformats.org/officeDocument/2006/relationships/customXmlProps" Target="itemProps2451.xml"/></Relationships>
</file>

<file path=customXml/_rels/item2452.xml.rels><?xml version="1.0" encoding="UTF-8" standalone="yes"?>
<Relationships xmlns="http://schemas.openxmlformats.org/package/2006/relationships"><Relationship Id="rId1" Type="http://schemas.openxmlformats.org/officeDocument/2006/relationships/customXmlProps" Target="itemProps2452.xml"/></Relationships>
</file>

<file path=customXml/_rels/item2453.xml.rels><?xml version="1.0" encoding="UTF-8" standalone="yes"?>
<Relationships xmlns="http://schemas.openxmlformats.org/package/2006/relationships"><Relationship Id="rId1" Type="http://schemas.openxmlformats.org/officeDocument/2006/relationships/customXmlProps" Target="itemProps2453.xml"/></Relationships>
</file>

<file path=customXml/_rels/item2454.xml.rels><?xml version="1.0" encoding="UTF-8" standalone="yes"?>
<Relationships xmlns="http://schemas.openxmlformats.org/package/2006/relationships"><Relationship Id="rId1" Type="http://schemas.openxmlformats.org/officeDocument/2006/relationships/customXmlProps" Target="itemProps2454.xml"/></Relationships>
</file>

<file path=customXml/_rels/item2455.xml.rels><?xml version="1.0" encoding="UTF-8" standalone="yes"?>
<Relationships xmlns="http://schemas.openxmlformats.org/package/2006/relationships"><Relationship Id="rId1" Type="http://schemas.openxmlformats.org/officeDocument/2006/relationships/customXmlProps" Target="itemProps2455.xml"/></Relationships>
</file>

<file path=customXml/_rels/item2456.xml.rels><?xml version="1.0" encoding="UTF-8" standalone="yes"?>
<Relationships xmlns="http://schemas.openxmlformats.org/package/2006/relationships"><Relationship Id="rId1" Type="http://schemas.openxmlformats.org/officeDocument/2006/relationships/customXmlProps" Target="itemProps2456.xml"/></Relationships>
</file>

<file path=customXml/_rels/item2457.xml.rels><?xml version="1.0" encoding="UTF-8" standalone="yes"?>
<Relationships xmlns="http://schemas.openxmlformats.org/package/2006/relationships"><Relationship Id="rId1" Type="http://schemas.openxmlformats.org/officeDocument/2006/relationships/customXmlProps" Target="itemProps2457.xml"/></Relationships>
</file>

<file path=customXml/_rels/item2458.xml.rels><?xml version="1.0" encoding="UTF-8" standalone="yes"?>
<Relationships xmlns="http://schemas.openxmlformats.org/package/2006/relationships"><Relationship Id="rId1" Type="http://schemas.openxmlformats.org/officeDocument/2006/relationships/customXmlProps" Target="itemProps2458.xml"/></Relationships>
</file>

<file path=customXml/_rels/item2459.xml.rels><?xml version="1.0" encoding="UTF-8" standalone="yes"?>
<Relationships xmlns="http://schemas.openxmlformats.org/package/2006/relationships"><Relationship Id="rId1" Type="http://schemas.openxmlformats.org/officeDocument/2006/relationships/customXmlProps" Target="itemProps2459.xml"/></Relationships>
</file>

<file path=customXml/_rels/item246.xml.rels><?xml version="1.0" encoding="UTF-8" standalone="yes"?>
<Relationships xmlns="http://schemas.openxmlformats.org/package/2006/relationships"><Relationship Id="rId1" Type="http://schemas.openxmlformats.org/officeDocument/2006/relationships/customXmlProps" Target="itemProps246.xml"/></Relationships>
</file>

<file path=customXml/_rels/item2460.xml.rels><?xml version="1.0" encoding="UTF-8" standalone="yes"?>
<Relationships xmlns="http://schemas.openxmlformats.org/package/2006/relationships"><Relationship Id="rId1" Type="http://schemas.openxmlformats.org/officeDocument/2006/relationships/customXmlProps" Target="itemProps2460.xml"/></Relationships>
</file>

<file path=customXml/_rels/item2461.xml.rels><?xml version="1.0" encoding="UTF-8" standalone="yes"?>
<Relationships xmlns="http://schemas.openxmlformats.org/package/2006/relationships"><Relationship Id="rId1" Type="http://schemas.openxmlformats.org/officeDocument/2006/relationships/customXmlProps" Target="itemProps2461.xml"/></Relationships>
</file>

<file path=customXml/_rels/item2462.xml.rels><?xml version="1.0" encoding="UTF-8" standalone="yes"?>
<Relationships xmlns="http://schemas.openxmlformats.org/package/2006/relationships"><Relationship Id="rId1" Type="http://schemas.openxmlformats.org/officeDocument/2006/relationships/customXmlProps" Target="itemProps2462.xml"/></Relationships>
</file>

<file path=customXml/_rels/item2463.xml.rels><?xml version="1.0" encoding="UTF-8" standalone="yes"?>
<Relationships xmlns="http://schemas.openxmlformats.org/package/2006/relationships"><Relationship Id="rId1" Type="http://schemas.openxmlformats.org/officeDocument/2006/relationships/customXmlProps" Target="itemProps2463.xml"/></Relationships>
</file>

<file path=customXml/_rels/item2464.xml.rels><?xml version="1.0" encoding="UTF-8" standalone="yes"?>
<Relationships xmlns="http://schemas.openxmlformats.org/package/2006/relationships"><Relationship Id="rId1" Type="http://schemas.openxmlformats.org/officeDocument/2006/relationships/customXmlProps" Target="itemProps2464.xml"/></Relationships>
</file>

<file path=customXml/_rels/item2465.xml.rels><?xml version="1.0" encoding="UTF-8" standalone="yes"?>
<Relationships xmlns="http://schemas.openxmlformats.org/package/2006/relationships"><Relationship Id="rId1" Type="http://schemas.openxmlformats.org/officeDocument/2006/relationships/customXmlProps" Target="itemProps2465.xml"/></Relationships>
</file>

<file path=customXml/_rels/item2466.xml.rels><?xml version="1.0" encoding="UTF-8" standalone="yes"?>
<Relationships xmlns="http://schemas.openxmlformats.org/package/2006/relationships"><Relationship Id="rId1" Type="http://schemas.openxmlformats.org/officeDocument/2006/relationships/customXmlProps" Target="itemProps2466.xml"/></Relationships>
</file>

<file path=customXml/_rels/item2467.xml.rels><?xml version="1.0" encoding="UTF-8" standalone="yes"?>
<Relationships xmlns="http://schemas.openxmlformats.org/package/2006/relationships"><Relationship Id="rId1" Type="http://schemas.openxmlformats.org/officeDocument/2006/relationships/customXmlProps" Target="itemProps2467.xml"/></Relationships>
</file>

<file path=customXml/_rels/item2468.xml.rels><?xml version="1.0" encoding="UTF-8" standalone="yes"?>
<Relationships xmlns="http://schemas.openxmlformats.org/package/2006/relationships"><Relationship Id="rId1" Type="http://schemas.openxmlformats.org/officeDocument/2006/relationships/customXmlProps" Target="itemProps2468.xml"/></Relationships>
</file>

<file path=customXml/_rels/item2469.xml.rels><?xml version="1.0" encoding="UTF-8" standalone="yes"?>
<Relationships xmlns="http://schemas.openxmlformats.org/package/2006/relationships"><Relationship Id="rId1" Type="http://schemas.openxmlformats.org/officeDocument/2006/relationships/customXmlProps" Target="itemProps2469.xml"/></Relationships>
</file>

<file path=customXml/_rels/item247.xml.rels><?xml version="1.0" encoding="UTF-8" standalone="yes"?>
<Relationships xmlns="http://schemas.openxmlformats.org/package/2006/relationships"><Relationship Id="rId1" Type="http://schemas.openxmlformats.org/officeDocument/2006/relationships/customXmlProps" Target="itemProps247.xml"/></Relationships>
</file>

<file path=customXml/_rels/item2470.xml.rels><?xml version="1.0" encoding="UTF-8" standalone="yes"?>
<Relationships xmlns="http://schemas.openxmlformats.org/package/2006/relationships"><Relationship Id="rId1" Type="http://schemas.openxmlformats.org/officeDocument/2006/relationships/customXmlProps" Target="itemProps2470.xml"/></Relationships>
</file>

<file path=customXml/_rels/item2471.xml.rels><?xml version="1.0" encoding="UTF-8" standalone="yes"?>
<Relationships xmlns="http://schemas.openxmlformats.org/package/2006/relationships"><Relationship Id="rId1" Type="http://schemas.openxmlformats.org/officeDocument/2006/relationships/customXmlProps" Target="itemProps2471.xml"/></Relationships>
</file>

<file path=customXml/_rels/item2472.xml.rels><?xml version="1.0" encoding="UTF-8" standalone="yes"?>
<Relationships xmlns="http://schemas.openxmlformats.org/package/2006/relationships"><Relationship Id="rId1" Type="http://schemas.openxmlformats.org/officeDocument/2006/relationships/customXmlProps" Target="itemProps2472.xml"/></Relationships>
</file>

<file path=customXml/_rels/item2473.xml.rels><?xml version="1.0" encoding="UTF-8" standalone="yes"?>
<Relationships xmlns="http://schemas.openxmlformats.org/package/2006/relationships"><Relationship Id="rId1" Type="http://schemas.openxmlformats.org/officeDocument/2006/relationships/customXmlProps" Target="itemProps2473.xml"/></Relationships>
</file>

<file path=customXml/_rels/item2474.xml.rels><?xml version="1.0" encoding="UTF-8" standalone="yes"?>
<Relationships xmlns="http://schemas.openxmlformats.org/package/2006/relationships"><Relationship Id="rId1" Type="http://schemas.openxmlformats.org/officeDocument/2006/relationships/customXmlProps" Target="itemProps2474.xml"/></Relationships>
</file>

<file path=customXml/_rels/item2475.xml.rels><?xml version="1.0" encoding="UTF-8" standalone="yes"?>
<Relationships xmlns="http://schemas.openxmlformats.org/package/2006/relationships"><Relationship Id="rId1" Type="http://schemas.openxmlformats.org/officeDocument/2006/relationships/customXmlProps" Target="itemProps2475.xml"/></Relationships>
</file>

<file path=customXml/_rels/item2476.xml.rels><?xml version="1.0" encoding="UTF-8" standalone="yes"?>
<Relationships xmlns="http://schemas.openxmlformats.org/package/2006/relationships"><Relationship Id="rId1" Type="http://schemas.openxmlformats.org/officeDocument/2006/relationships/customXmlProps" Target="itemProps2476.xml"/></Relationships>
</file>

<file path=customXml/_rels/item2477.xml.rels><?xml version="1.0" encoding="UTF-8" standalone="yes"?>
<Relationships xmlns="http://schemas.openxmlformats.org/package/2006/relationships"><Relationship Id="rId1" Type="http://schemas.openxmlformats.org/officeDocument/2006/relationships/customXmlProps" Target="itemProps2477.xml"/></Relationships>
</file>

<file path=customXml/_rels/item2478.xml.rels><?xml version="1.0" encoding="UTF-8" standalone="yes"?>
<Relationships xmlns="http://schemas.openxmlformats.org/package/2006/relationships"><Relationship Id="rId1" Type="http://schemas.openxmlformats.org/officeDocument/2006/relationships/customXmlProps" Target="itemProps2478.xml"/></Relationships>
</file>

<file path=customXml/_rels/item2479.xml.rels><?xml version="1.0" encoding="UTF-8" standalone="yes"?>
<Relationships xmlns="http://schemas.openxmlformats.org/package/2006/relationships"><Relationship Id="rId1" Type="http://schemas.openxmlformats.org/officeDocument/2006/relationships/customXmlProps" Target="itemProps2479.xml"/></Relationships>
</file>

<file path=customXml/_rels/item248.xml.rels><?xml version="1.0" encoding="UTF-8" standalone="yes"?>
<Relationships xmlns="http://schemas.openxmlformats.org/package/2006/relationships"><Relationship Id="rId1" Type="http://schemas.openxmlformats.org/officeDocument/2006/relationships/customXmlProps" Target="itemProps248.xml"/></Relationships>
</file>

<file path=customXml/_rels/item2480.xml.rels><?xml version="1.0" encoding="UTF-8" standalone="yes"?>
<Relationships xmlns="http://schemas.openxmlformats.org/package/2006/relationships"><Relationship Id="rId1" Type="http://schemas.openxmlformats.org/officeDocument/2006/relationships/customXmlProps" Target="itemProps2480.xml"/></Relationships>
</file>

<file path=customXml/_rels/item2481.xml.rels><?xml version="1.0" encoding="UTF-8" standalone="yes"?>
<Relationships xmlns="http://schemas.openxmlformats.org/package/2006/relationships"><Relationship Id="rId1" Type="http://schemas.openxmlformats.org/officeDocument/2006/relationships/customXmlProps" Target="itemProps2481.xml"/></Relationships>
</file>

<file path=customXml/_rels/item2482.xml.rels><?xml version="1.0" encoding="UTF-8" standalone="yes"?>
<Relationships xmlns="http://schemas.openxmlformats.org/package/2006/relationships"><Relationship Id="rId1" Type="http://schemas.openxmlformats.org/officeDocument/2006/relationships/customXmlProps" Target="itemProps2482.xml"/></Relationships>
</file>

<file path=customXml/_rels/item2483.xml.rels><?xml version="1.0" encoding="UTF-8" standalone="yes"?>
<Relationships xmlns="http://schemas.openxmlformats.org/package/2006/relationships"><Relationship Id="rId1" Type="http://schemas.openxmlformats.org/officeDocument/2006/relationships/customXmlProps" Target="itemProps2483.xml"/></Relationships>
</file>

<file path=customXml/_rels/item2484.xml.rels><?xml version="1.0" encoding="UTF-8" standalone="yes"?>
<Relationships xmlns="http://schemas.openxmlformats.org/package/2006/relationships"><Relationship Id="rId1" Type="http://schemas.openxmlformats.org/officeDocument/2006/relationships/customXmlProps" Target="itemProps2484.xml"/></Relationships>
</file>

<file path=customXml/_rels/item2485.xml.rels><?xml version="1.0" encoding="UTF-8" standalone="yes"?>
<Relationships xmlns="http://schemas.openxmlformats.org/package/2006/relationships"><Relationship Id="rId1" Type="http://schemas.openxmlformats.org/officeDocument/2006/relationships/customXmlProps" Target="itemProps2485.xml"/></Relationships>
</file>

<file path=customXml/_rels/item2486.xml.rels><?xml version="1.0" encoding="UTF-8" standalone="yes"?>
<Relationships xmlns="http://schemas.openxmlformats.org/package/2006/relationships"><Relationship Id="rId1" Type="http://schemas.openxmlformats.org/officeDocument/2006/relationships/customXmlProps" Target="itemProps2486.xml"/></Relationships>
</file>

<file path=customXml/_rels/item2487.xml.rels><?xml version="1.0" encoding="UTF-8" standalone="yes"?>
<Relationships xmlns="http://schemas.openxmlformats.org/package/2006/relationships"><Relationship Id="rId1" Type="http://schemas.openxmlformats.org/officeDocument/2006/relationships/customXmlProps" Target="itemProps2487.xml"/></Relationships>
</file>

<file path=customXml/_rels/item2488.xml.rels><?xml version="1.0" encoding="UTF-8" standalone="yes"?>
<Relationships xmlns="http://schemas.openxmlformats.org/package/2006/relationships"><Relationship Id="rId1" Type="http://schemas.openxmlformats.org/officeDocument/2006/relationships/customXmlProps" Target="itemProps2488.xml"/></Relationships>
</file>

<file path=customXml/_rels/item2489.xml.rels><?xml version="1.0" encoding="UTF-8" standalone="yes"?>
<Relationships xmlns="http://schemas.openxmlformats.org/package/2006/relationships"><Relationship Id="rId1" Type="http://schemas.openxmlformats.org/officeDocument/2006/relationships/customXmlProps" Target="itemProps2489.xml"/></Relationships>
</file>

<file path=customXml/_rels/item249.xml.rels><?xml version="1.0" encoding="UTF-8" standalone="yes"?>
<Relationships xmlns="http://schemas.openxmlformats.org/package/2006/relationships"><Relationship Id="rId1" Type="http://schemas.openxmlformats.org/officeDocument/2006/relationships/customXmlProps" Target="itemProps249.xml"/></Relationships>
</file>

<file path=customXml/_rels/item2490.xml.rels><?xml version="1.0" encoding="UTF-8" standalone="yes"?>
<Relationships xmlns="http://schemas.openxmlformats.org/package/2006/relationships"><Relationship Id="rId1" Type="http://schemas.openxmlformats.org/officeDocument/2006/relationships/customXmlProps" Target="itemProps2490.xml"/></Relationships>
</file>

<file path=customXml/_rels/item2491.xml.rels><?xml version="1.0" encoding="UTF-8" standalone="yes"?>
<Relationships xmlns="http://schemas.openxmlformats.org/package/2006/relationships"><Relationship Id="rId1" Type="http://schemas.openxmlformats.org/officeDocument/2006/relationships/customXmlProps" Target="itemProps2491.xml"/></Relationships>
</file>

<file path=customXml/_rels/item2492.xml.rels><?xml version="1.0" encoding="UTF-8" standalone="yes"?>
<Relationships xmlns="http://schemas.openxmlformats.org/package/2006/relationships"><Relationship Id="rId1" Type="http://schemas.openxmlformats.org/officeDocument/2006/relationships/customXmlProps" Target="itemProps2492.xml"/></Relationships>
</file>

<file path=customXml/_rels/item2493.xml.rels><?xml version="1.0" encoding="UTF-8" standalone="yes"?>
<Relationships xmlns="http://schemas.openxmlformats.org/package/2006/relationships"><Relationship Id="rId1" Type="http://schemas.openxmlformats.org/officeDocument/2006/relationships/customXmlProps" Target="itemProps2493.xml"/></Relationships>
</file>

<file path=customXml/_rels/item2494.xml.rels><?xml version="1.0" encoding="UTF-8" standalone="yes"?>
<Relationships xmlns="http://schemas.openxmlformats.org/package/2006/relationships"><Relationship Id="rId1" Type="http://schemas.openxmlformats.org/officeDocument/2006/relationships/customXmlProps" Target="itemProps2494.xml"/></Relationships>
</file>

<file path=customXml/_rels/item2495.xml.rels><?xml version="1.0" encoding="UTF-8" standalone="yes"?>
<Relationships xmlns="http://schemas.openxmlformats.org/package/2006/relationships"><Relationship Id="rId1" Type="http://schemas.openxmlformats.org/officeDocument/2006/relationships/customXmlProps" Target="itemProps2495.xml"/></Relationships>
</file>

<file path=customXml/_rels/item2496.xml.rels><?xml version="1.0" encoding="UTF-8" standalone="yes"?>
<Relationships xmlns="http://schemas.openxmlformats.org/package/2006/relationships"><Relationship Id="rId1" Type="http://schemas.openxmlformats.org/officeDocument/2006/relationships/customXmlProps" Target="itemProps2496.xml"/></Relationships>
</file>

<file path=customXml/_rels/item2497.xml.rels><?xml version="1.0" encoding="UTF-8" standalone="yes"?>
<Relationships xmlns="http://schemas.openxmlformats.org/package/2006/relationships"><Relationship Id="rId1" Type="http://schemas.openxmlformats.org/officeDocument/2006/relationships/customXmlProps" Target="itemProps2497.xml"/></Relationships>
</file>

<file path=customXml/_rels/item2498.xml.rels><?xml version="1.0" encoding="UTF-8" standalone="yes"?>
<Relationships xmlns="http://schemas.openxmlformats.org/package/2006/relationships"><Relationship Id="rId1" Type="http://schemas.openxmlformats.org/officeDocument/2006/relationships/customXmlProps" Target="itemProps2498.xml"/></Relationships>
</file>

<file path=customXml/_rels/item2499.xml.rels><?xml version="1.0" encoding="UTF-8" standalone="yes"?>
<Relationships xmlns="http://schemas.openxmlformats.org/package/2006/relationships"><Relationship Id="rId1" Type="http://schemas.openxmlformats.org/officeDocument/2006/relationships/customXmlProps" Target="itemProps2499.xml"/></Relationships>
</file>

<file path=customXml/_rels/item25.xml.rels><?xml version="1.0" encoding="UTF-8" standalone="yes"?>
<Relationships xmlns="http://schemas.openxmlformats.org/package/2006/relationships"><Relationship Id="rId1" Type="http://schemas.openxmlformats.org/officeDocument/2006/relationships/customXmlProps" Target="itemProps25.xml"/></Relationships>
</file>

<file path=customXml/_rels/item250.xml.rels><?xml version="1.0" encoding="UTF-8" standalone="yes"?>
<Relationships xmlns="http://schemas.openxmlformats.org/package/2006/relationships"><Relationship Id="rId1" Type="http://schemas.openxmlformats.org/officeDocument/2006/relationships/customXmlProps" Target="itemProps250.xml"/></Relationships>
</file>

<file path=customXml/_rels/item2500.xml.rels><?xml version="1.0" encoding="UTF-8" standalone="yes"?>
<Relationships xmlns="http://schemas.openxmlformats.org/package/2006/relationships"><Relationship Id="rId1" Type="http://schemas.openxmlformats.org/officeDocument/2006/relationships/customXmlProps" Target="itemProps2500.xml"/></Relationships>
</file>

<file path=customXml/_rels/item2501.xml.rels><?xml version="1.0" encoding="UTF-8" standalone="yes"?>
<Relationships xmlns="http://schemas.openxmlformats.org/package/2006/relationships"><Relationship Id="rId1" Type="http://schemas.openxmlformats.org/officeDocument/2006/relationships/customXmlProps" Target="itemProps2501.xml"/></Relationships>
</file>

<file path=customXml/_rels/item2502.xml.rels><?xml version="1.0" encoding="UTF-8" standalone="yes"?>
<Relationships xmlns="http://schemas.openxmlformats.org/package/2006/relationships"><Relationship Id="rId1" Type="http://schemas.openxmlformats.org/officeDocument/2006/relationships/customXmlProps" Target="itemProps2502.xml"/></Relationships>
</file>

<file path=customXml/_rels/item2503.xml.rels><?xml version="1.0" encoding="UTF-8" standalone="yes"?>
<Relationships xmlns="http://schemas.openxmlformats.org/package/2006/relationships"><Relationship Id="rId1" Type="http://schemas.openxmlformats.org/officeDocument/2006/relationships/customXmlProps" Target="itemProps2503.xml"/></Relationships>
</file>

<file path=customXml/_rels/item2504.xml.rels><?xml version="1.0" encoding="UTF-8" standalone="yes"?>
<Relationships xmlns="http://schemas.openxmlformats.org/package/2006/relationships"><Relationship Id="rId1" Type="http://schemas.openxmlformats.org/officeDocument/2006/relationships/customXmlProps" Target="itemProps2504.xml"/></Relationships>
</file>

<file path=customXml/_rels/item2505.xml.rels><?xml version="1.0" encoding="UTF-8" standalone="yes"?>
<Relationships xmlns="http://schemas.openxmlformats.org/package/2006/relationships"><Relationship Id="rId1" Type="http://schemas.openxmlformats.org/officeDocument/2006/relationships/customXmlProps" Target="itemProps2505.xml"/></Relationships>
</file>

<file path=customXml/_rels/item2506.xml.rels><?xml version="1.0" encoding="UTF-8" standalone="yes"?>
<Relationships xmlns="http://schemas.openxmlformats.org/package/2006/relationships"><Relationship Id="rId1" Type="http://schemas.openxmlformats.org/officeDocument/2006/relationships/customXmlProps" Target="itemProps2506.xml"/></Relationships>
</file>

<file path=customXml/_rels/item2507.xml.rels><?xml version="1.0" encoding="UTF-8" standalone="yes"?>
<Relationships xmlns="http://schemas.openxmlformats.org/package/2006/relationships"><Relationship Id="rId1" Type="http://schemas.openxmlformats.org/officeDocument/2006/relationships/customXmlProps" Target="itemProps2507.xml"/></Relationships>
</file>

<file path=customXml/_rels/item2508.xml.rels><?xml version="1.0" encoding="UTF-8" standalone="yes"?>
<Relationships xmlns="http://schemas.openxmlformats.org/package/2006/relationships"><Relationship Id="rId1" Type="http://schemas.openxmlformats.org/officeDocument/2006/relationships/customXmlProps" Target="itemProps2508.xml"/></Relationships>
</file>

<file path=customXml/_rels/item2509.xml.rels><?xml version="1.0" encoding="UTF-8" standalone="yes"?>
<Relationships xmlns="http://schemas.openxmlformats.org/package/2006/relationships"><Relationship Id="rId1" Type="http://schemas.openxmlformats.org/officeDocument/2006/relationships/customXmlProps" Target="itemProps2509.xml"/></Relationships>
</file>

<file path=customXml/_rels/item251.xml.rels><?xml version="1.0" encoding="UTF-8" standalone="yes"?>
<Relationships xmlns="http://schemas.openxmlformats.org/package/2006/relationships"><Relationship Id="rId1" Type="http://schemas.openxmlformats.org/officeDocument/2006/relationships/customXmlProps" Target="itemProps251.xml"/></Relationships>
</file>

<file path=customXml/_rels/item2510.xml.rels><?xml version="1.0" encoding="UTF-8" standalone="yes"?>
<Relationships xmlns="http://schemas.openxmlformats.org/package/2006/relationships"><Relationship Id="rId1" Type="http://schemas.openxmlformats.org/officeDocument/2006/relationships/customXmlProps" Target="itemProps2510.xml"/></Relationships>
</file>

<file path=customXml/_rels/item2511.xml.rels><?xml version="1.0" encoding="UTF-8" standalone="yes"?>
<Relationships xmlns="http://schemas.openxmlformats.org/package/2006/relationships"><Relationship Id="rId1" Type="http://schemas.openxmlformats.org/officeDocument/2006/relationships/customXmlProps" Target="itemProps2511.xml"/></Relationships>
</file>

<file path=customXml/_rels/item2512.xml.rels><?xml version="1.0" encoding="UTF-8" standalone="yes"?>
<Relationships xmlns="http://schemas.openxmlformats.org/package/2006/relationships"><Relationship Id="rId1" Type="http://schemas.openxmlformats.org/officeDocument/2006/relationships/customXmlProps" Target="itemProps2512.xml"/></Relationships>
</file>

<file path=customXml/_rels/item2513.xml.rels><?xml version="1.0" encoding="UTF-8" standalone="yes"?>
<Relationships xmlns="http://schemas.openxmlformats.org/package/2006/relationships"><Relationship Id="rId1" Type="http://schemas.openxmlformats.org/officeDocument/2006/relationships/customXmlProps" Target="itemProps2513.xml"/></Relationships>
</file>

<file path=customXml/_rels/item2514.xml.rels><?xml version="1.0" encoding="UTF-8" standalone="yes"?>
<Relationships xmlns="http://schemas.openxmlformats.org/package/2006/relationships"><Relationship Id="rId1" Type="http://schemas.openxmlformats.org/officeDocument/2006/relationships/customXmlProps" Target="itemProps2514.xml"/></Relationships>
</file>

<file path=customXml/_rels/item2515.xml.rels><?xml version="1.0" encoding="UTF-8" standalone="yes"?>
<Relationships xmlns="http://schemas.openxmlformats.org/package/2006/relationships"><Relationship Id="rId1" Type="http://schemas.openxmlformats.org/officeDocument/2006/relationships/customXmlProps" Target="itemProps2515.xml"/></Relationships>
</file>

<file path=customXml/_rels/item2516.xml.rels><?xml version="1.0" encoding="UTF-8" standalone="yes"?>
<Relationships xmlns="http://schemas.openxmlformats.org/package/2006/relationships"><Relationship Id="rId1" Type="http://schemas.openxmlformats.org/officeDocument/2006/relationships/customXmlProps" Target="itemProps2516.xml"/></Relationships>
</file>

<file path=customXml/_rels/item2517.xml.rels><?xml version="1.0" encoding="UTF-8" standalone="yes"?>
<Relationships xmlns="http://schemas.openxmlformats.org/package/2006/relationships"><Relationship Id="rId1" Type="http://schemas.openxmlformats.org/officeDocument/2006/relationships/customXmlProps" Target="itemProps2517.xml"/></Relationships>
</file>

<file path=customXml/_rels/item2518.xml.rels><?xml version="1.0" encoding="UTF-8" standalone="yes"?>
<Relationships xmlns="http://schemas.openxmlformats.org/package/2006/relationships"><Relationship Id="rId1" Type="http://schemas.openxmlformats.org/officeDocument/2006/relationships/customXmlProps" Target="itemProps2518.xml"/></Relationships>
</file>

<file path=customXml/_rels/item2519.xml.rels><?xml version="1.0" encoding="UTF-8" standalone="yes"?>
<Relationships xmlns="http://schemas.openxmlformats.org/package/2006/relationships"><Relationship Id="rId1" Type="http://schemas.openxmlformats.org/officeDocument/2006/relationships/customXmlProps" Target="itemProps2519.xml"/></Relationships>
</file>

<file path=customXml/_rels/item252.xml.rels><?xml version="1.0" encoding="UTF-8" standalone="yes"?>
<Relationships xmlns="http://schemas.openxmlformats.org/package/2006/relationships"><Relationship Id="rId1" Type="http://schemas.openxmlformats.org/officeDocument/2006/relationships/customXmlProps" Target="itemProps252.xml"/></Relationships>
</file>

<file path=customXml/_rels/item2520.xml.rels><?xml version="1.0" encoding="UTF-8" standalone="yes"?>
<Relationships xmlns="http://schemas.openxmlformats.org/package/2006/relationships"><Relationship Id="rId1" Type="http://schemas.openxmlformats.org/officeDocument/2006/relationships/customXmlProps" Target="itemProps2520.xml"/></Relationships>
</file>

<file path=customXml/_rels/item2521.xml.rels><?xml version="1.0" encoding="UTF-8" standalone="yes"?>
<Relationships xmlns="http://schemas.openxmlformats.org/package/2006/relationships"><Relationship Id="rId1" Type="http://schemas.openxmlformats.org/officeDocument/2006/relationships/customXmlProps" Target="itemProps2521.xml"/></Relationships>
</file>

<file path=customXml/_rels/item2522.xml.rels><?xml version="1.0" encoding="UTF-8" standalone="yes"?>
<Relationships xmlns="http://schemas.openxmlformats.org/package/2006/relationships"><Relationship Id="rId1" Type="http://schemas.openxmlformats.org/officeDocument/2006/relationships/customXmlProps" Target="itemProps2522.xml"/></Relationships>
</file>

<file path=customXml/_rels/item2523.xml.rels><?xml version="1.0" encoding="UTF-8" standalone="yes"?>
<Relationships xmlns="http://schemas.openxmlformats.org/package/2006/relationships"><Relationship Id="rId1" Type="http://schemas.openxmlformats.org/officeDocument/2006/relationships/customXmlProps" Target="itemProps2523.xml"/></Relationships>
</file>

<file path=customXml/_rels/item2524.xml.rels><?xml version="1.0" encoding="UTF-8" standalone="yes"?>
<Relationships xmlns="http://schemas.openxmlformats.org/package/2006/relationships"><Relationship Id="rId1" Type="http://schemas.openxmlformats.org/officeDocument/2006/relationships/customXmlProps" Target="itemProps2524.xml"/></Relationships>
</file>

<file path=customXml/_rels/item2525.xml.rels><?xml version="1.0" encoding="UTF-8" standalone="yes"?>
<Relationships xmlns="http://schemas.openxmlformats.org/package/2006/relationships"><Relationship Id="rId1" Type="http://schemas.openxmlformats.org/officeDocument/2006/relationships/customXmlProps" Target="itemProps2525.xml"/></Relationships>
</file>

<file path=customXml/_rels/item2526.xml.rels><?xml version="1.0" encoding="UTF-8" standalone="yes"?>
<Relationships xmlns="http://schemas.openxmlformats.org/package/2006/relationships"><Relationship Id="rId1" Type="http://schemas.openxmlformats.org/officeDocument/2006/relationships/customXmlProps" Target="itemProps2526.xml"/></Relationships>
</file>

<file path=customXml/_rels/item2527.xml.rels><?xml version="1.0" encoding="UTF-8" standalone="yes"?>
<Relationships xmlns="http://schemas.openxmlformats.org/package/2006/relationships"><Relationship Id="rId1" Type="http://schemas.openxmlformats.org/officeDocument/2006/relationships/customXmlProps" Target="itemProps2527.xml"/></Relationships>
</file>

<file path=customXml/_rels/item2528.xml.rels><?xml version="1.0" encoding="UTF-8" standalone="yes"?>
<Relationships xmlns="http://schemas.openxmlformats.org/package/2006/relationships"><Relationship Id="rId1" Type="http://schemas.openxmlformats.org/officeDocument/2006/relationships/customXmlProps" Target="itemProps2528.xml"/></Relationships>
</file>

<file path=customXml/_rels/item2529.xml.rels><?xml version="1.0" encoding="UTF-8" standalone="yes"?>
<Relationships xmlns="http://schemas.openxmlformats.org/package/2006/relationships"><Relationship Id="rId1" Type="http://schemas.openxmlformats.org/officeDocument/2006/relationships/customXmlProps" Target="itemProps2529.xml"/></Relationships>
</file>

<file path=customXml/_rels/item253.xml.rels><?xml version="1.0" encoding="UTF-8" standalone="yes"?>
<Relationships xmlns="http://schemas.openxmlformats.org/package/2006/relationships"><Relationship Id="rId1" Type="http://schemas.openxmlformats.org/officeDocument/2006/relationships/customXmlProps" Target="itemProps253.xml"/></Relationships>
</file>

<file path=customXml/_rels/item2530.xml.rels><?xml version="1.0" encoding="UTF-8" standalone="yes"?>
<Relationships xmlns="http://schemas.openxmlformats.org/package/2006/relationships"><Relationship Id="rId1" Type="http://schemas.openxmlformats.org/officeDocument/2006/relationships/customXmlProps" Target="itemProps2530.xml"/></Relationships>
</file>

<file path=customXml/_rels/item2531.xml.rels><?xml version="1.0" encoding="UTF-8" standalone="yes"?>
<Relationships xmlns="http://schemas.openxmlformats.org/package/2006/relationships"><Relationship Id="rId1" Type="http://schemas.openxmlformats.org/officeDocument/2006/relationships/customXmlProps" Target="itemProps2531.xml"/></Relationships>
</file>

<file path=customXml/_rels/item2532.xml.rels><?xml version="1.0" encoding="UTF-8" standalone="yes"?>
<Relationships xmlns="http://schemas.openxmlformats.org/package/2006/relationships"><Relationship Id="rId1" Type="http://schemas.openxmlformats.org/officeDocument/2006/relationships/customXmlProps" Target="itemProps2532.xml"/></Relationships>
</file>

<file path=customXml/_rels/item2533.xml.rels><?xml version="1.0" encoding="UTF-8" standalone="yes"?>
<Relationships xmlns="http://schemas.openxmlformats.org/package/2006/relationships"><Relationship Id="rId1" Type="http://schemas.openxmlformats.org/officeDocument/2006/relationships/customXmlProps" Target="itemProps2533.xml"/></Relationships>
</file>

<file path=customXml/_rels/item2534.xml.rels><?xml version="1.0" encoding="UTF-8" standalone="yes"?>
<Relationships xmlns="http://schemas.openxmlformats.org/package/2006/relationships"><Relationship Id="rId1" Type="http://schemas.openxmlformats.org/officeDocument/2006/relationships/customXmlProps" Target="itemProps2534.xml"/></Relationships>
</file>

<file path=customXml/_rels/item2535.xml.rels><?xml version="1.0" encoding="UTF-8" standalone="yes"?>
<Relationships xmlns="http://schemas.openxmlformats.org/package/2006/relationships"><Relationship Id="rId1" Type="http://schemas.openxmlformats.org/officeDocument/2006/relationships/customXmlProps" Target="itemProps2535.xml"/></Relationships>
</file>

<file path=customXml/_rels/item2536.xml.rels><?xml version="1.0" encoding="UTF-8" standalone="yes"?>
<Relationships xmlns="http://schemas.openxmlformats.org/package/2006/relationships"><Relationship Id="rId1" Type="http://schemas.openxmlformats.org/officeDocument/2006/relationships/customXmlProps" Target="itemProps2536.xml"/></Relationships>
</file>

<file path=customXml/_rels/item2537.xml.rels><?xml version="1.0" encoding="UTF-8" standalone="yes"?>
<Relationships xmlns="http://schemas.openxmlformats.org/package/2006/relationships"><Relationship Id="rId1" Type="http://schemas.openxmlformats.org/officeDocument/2006/relationships/customXmlProps" Target="itemProps2537.xml"/></Relationships>
</file>

<file path=customXml/_rels/item2538.xml.rels><?xml version="1.0" encoding="UTF-8" standalone="yes"?>
<Relationships xmlns="http://schemas.openxmlformats.org/package/2006/relationships"><Relationship Id="rId1" Type="http://schemas.openxmlformats.org/officeDocument/2006/relationships/customXmlProps" Target="itemProps2538.xml"/></Relationships>
</file>

<file path=customXml/_rels/item2539.xml.rels><?xml version="1.0" encoding="UTF-8" standalone="yes"?>
<Relationships xmlns="http://schemas.openxmlformats.org/package/2006/relationships"><Relationship Id="rId1" Type="http://schemas.openxmlformats.org/officeDocument/2006/relationships/customXmlProps" Target="itemProps2539.xml"/></Relationships>
</file>

<file path=customXml/_rels/item254.xml.rels><?xml version="1.0" encoding="UTF-8" standalone="yes"?>
<Relationships xmlns="http://schemas.openxmlformats.org/package/2006/relationships"><Relationship Id="rId1" Type="http://schemas.openxmlformats.org/officeDocument/2006/relationships/customXmlProps" Target="itemProps254.xml"/></Relationships>
</file>

<file path=customXml/_rels/item2540.xml.rels><?xml version="1.0" encoding="UTF-8" standalone="yes"?>
<Relationships xmlns="http://schemas.openxmlformats.org/package/2006/relationships"><Relationship Id="rId1" Type="http://schemas.openxmlformats.org/officeDocument/2006/relationships/customXmlProps" Target="itemProps2540.xml"/></Relationships>
</file>

<file path=customXml/_rels/item2541.xml.rels><?xml version="1.0" encoding="UTF-8" standalone="yes"?>
<Relationships xmlns="http://schemas.openxmlformats.org/package/2006/relationships"><Relationship Id="rId1" Type="http://schemas.openxmlformats.org/officeDocument/2006/relationships/customXmlProps" Target="itemProps2541.xml"/></Relationships>
</file>

<file path=customXml/_rels/item2542.xml.rels><?xml version="1.0" encoding="UTF-8" standalone="yes"?>
<Relationships xmlns="http://schemas.openxmlformats.org/package/2006/relationships"><Relationship Id="rId1" Type="http://schemas.openxmlformats.org/officeDocument/2006/relationships/customXmlProps" Target="itemProps2542.xml"/></Relationships>
</file>

<file path=customXml/_rels/item2543.xml.rels><?xml version="1.0" encoding="UTF-8" standalone="yes"?>
<Relationships xmlns="http://schemas.openxmlformats.org/package/2006/relationships"><Relationship Id="rId1" Type="http://schemas.openxmlformats.org/officeDocument/2006/relationships/customXmlProps" Target="itemProps2543.xml"/></Relationships>
</file>

<file path=customXml/_rels/item2544.xml.rels><?xml version="1.0" encoding="UTF-8" standalone="yes"?>
<Relationships xmlns="http://schemas.openxmlformats.org/package/2006/relationships"><Relationship Id="rId1" Type="http://schemas.openxmlformats.org/officeDocument/2006/relationships/customXmlProps" Target="itemProps2544.xml"/></Relationships>
</file>

<file path=customXml/_rels/item2545.xml.rels><?xml version="1.0" encoding="UTF-8" standalone="yes"?>
<Relationships xmlns="http://schemas.openxmlformats.org/package/2006/relationships"><Relationship Id="rId1" Type="http://schemas.openxmlformats.org/officeDocument/2006/relationships/customXmlProps" Target="itemProps2545.xml"/></Relationships>
</file>

<file path=customXml/_rels/item2546.xml.rels><?xml version="1.0" encoding="UTF-8" standalone="yes"?>
<Relationships xmlns="http://schemas.openxmlformats.org/package/2006/relationships"><Relationship Id="rId1" Type="http://schemas.openxmlformats.org/officeDocument/2006/relationships/customXmlProps" Target="itemProps2546.xml"/></Relationships>
</file>

<file path=customXml/_rels/item2547.xml.rels><?xml version="1.0" encoding="UTF-8" standalone="yes"?>
<Relationships xmlns="http://schemas.openxmlformats.org/package/2006/relationships"><Relationship Id="rId1" Type="http://schemas.openxmlformats.org/officeDocument/2006/relationships/customXmlProps" Target="itemProps2547.xml"/></Relationships>
</file>

<file path=customXml/_rels/item2548.xml.rels><?xml version="1.0" encoding="UTF-8" standalone="yes"?>
<Relationships xmlns="http://schemas.openxmlformats.org/package/2006/relationships"><Relationship Id="rId1" Type="http://schemas.openxmlformats.org/officeDocument/2006/relationships/customXmlProps" Target="itemProps2548.xml"/></Relationships>
</file>

<file path=customXml/_rels/item2549.xml.rels><?xml version="1.0" encoding="UTF-8" standalone="yes"?>
<Relationships xmlns="http://schemas.openxmlformats.org/package/2006/relationships"><Relationship Id="rId1" Type="http://schemas.openxmlformats.org/officeDocument/2006/relationships/customXmlProps" Target="itemProps2549.xml"/></Relationships>
</file>

<file path=customXml/_rels/item255.xml.rels><?xml version="1.0" encoding="UTF-8" standalone="yes"?>
<Relationships xmlns="http://schemas.openxmlformats.org/package/2006/relationships"><Relationship Id="rId1" Type="http://schemas.openxmlformats.org/officeDocument/2006/relationships/customXmlProps" Target="itemProps255.xml"/></Relationships>
</file>

<file path=customXml/_rels/item2550.xml.rels><?xml version="1.0" encoding="UTF-8" standalone="yes"?>
<Relationships xmlns="http://schemas.openxmlformats.org/package/2006/relationships"><Relationship Id="rId1" Type="http://schemas.openxmlformats.org/officeDocument/2006/relationships/customXmlProps" Target="itemProps2550.xml"/></Relationships>
</file>

<file path=customXml/_rels/item2551.xml.rels><?xml version="1.0" encoding="UTF-8" standalone="yes"?>
<Relationships xmlns="http://schemas.openxmlformats.org/package/2006/relationships"><Relationship Id="rId1" Type="http://schemas.openxmlformats.org/officeDocument/2006/relationships/customXmlProps" Target="itemProps2551.xml"/></Relationships>
</file>

<file path=customXml/_rels/item2552.xml.rels><?xml version="1.0" encoding="UTF-8" standalone="yes"?>
<Relationships xmlns="http://schemas.openxmlformats.org/package/2006/relationships"><Relationship Id="rId1" Type="http://schemas.openxmlformats.org/officeDocument/2006/relationships/customXmlProps" Target="itemProps2552.xml"/></Relationships>
</file>

<file path=customXml/_rels/item2553.xml.rels><?xml version="1.0" encoding="UTF-8" standalone="yes"?>
<Relationships xmlns="http://schemas.openxmlformats.org/package/2006/relationships"><Relationship Id="rId1" Type="http://schemas.openxmlformats.org/officeDocument/2006/relationships/customXmlProps" Target="itemProps2553.xml"/></Relationships>
</file>

<file path=customXml/_rels/item2554.xml.rels><?xml version="1.0" encoding="UTF-8" standalone="yes"?>
<Relationships xmlns="http://schemas.openxmlformats.org/package/2006/relationships"><Relationship Id="rId1" Type="http://schemas.openxmlformats.org/officeDocument/2006/relationships/customXmlProps" Target="itemProps2554.xml"/></Relationships>
</file>

<file path=customXml/_rels/item2555.xml.rels><?xml version="1.0" encoding="UTF-8" standalone="yes"?>
<Relationships xmlns="http://schemas.openxmlformats.org/package/2006/relationships"><Relationship Id="rId1" Type="http://schemas.openxmlformats.org/officeDocument/2006/relationships/customXmlProps" Target="itemProps2555.xml"/></Relationships>
</file>

<file path=customXml/_rels/item2556.xml.rels><?xml version="1.0" encoding="UTF-8" standalone="yes"?>
<Relationships xmlns="http://schemas.openxmlformats.org/package/2006/relationships"><Relationship Id="rId1" Type="http://schemas.openxmlformats.org/officeDocument/2006/relationships/customXmlProps" Target="itemProps2556.xml"/></Relationships>
</file>

<file path=customXml/_rels/item2557.xml.rels><?xml version="1.0" encoding="UTF-8" standalone="yes"?>
<Relationships xmlns="http://schemas.openxmlformats.org/package/2006/relationships"><Relationship Id="rId1" Type="http://schemas.openxmlformats.org/officeDocument/2006/relationships/customXmlProps" Target="itemProps2557.xml"/></Relationships>
</file>

<file path=customXml/_rels/item2558.xml.rels><?xml version="1.0" encoding="UTF-8" standalone="yes"?>
<Relationships xmlns="http://schemas.openxmlformats.org/package/2006/relationships"><Relationship Id="rId1" Type="http://schemas.openxmlformats.org/officeDocument/2006/relationships/customXmlProps" Target="itemProps2558.xml"/></Relationships>
</file>

<file path=customXml/_rels/item2559.xml.rels><?xml version="1.0" encoding="UTF-8" standalone="yes"?>
<Relationships xmlns="http://schemas.openxmlformats.org/package/2006/relationships"><Relationship Id="rId1" Type="http://schemas.openxmlformats.org/officeDocument/2006/relationships/customXmlProps" Target="itemProps2559.xml"/></Relationships>
</file>

<file path=customXml/_rels/item256.xml.rels><?xml version="1.0" encoding="UTF-8" standalone="yes"?>
<Relationships xmlns="http://schemas.openxmlformats.org/package/2006/relationships"><Relationship Id="rId1" Type="http://schemas.openxmlformats.org/officeDocument/2006/relationships/customXmlProps" Target="itemProps256.xml"/></Relationships>
</file>

<file path=customXml/_rels/item2560.xml.rels><?xml version="1.0" encoding="UTF-8" standalone="yes"?>
<Relationships xmlns="http://schemas.openxmlformats.org/package/2006/relationships"><Relationship Id="rId1" Type="http://schemas.openxmlformats.org/officeDocument/2006/relationships/customXmlProps" Target="itemProps2560.xml"/></Relationships>
</file>

<file path=customXml/_rels/item2561.xml.rels><?xml version="1.0" encoding="UTF-8" standalone="yes"?>
<Relationships xmlns="http://schemas.openxmlformats.org/package/2006/relationships"><Relationship Id="rId1" Type="http://schemas.openxmlformats.org/officeDocument/2006/relationships/customXmlProps" Target="itemProps2561.xml"/></Relationships>
</file>

<file path=customXml/_rels/item2562.xml.rels><?xml version="1.0" encoding="UTF-8" standalone="yes"?>
<Relationships xmlns="http://schemas.openxmlformats.org/package/2006/relationships"><Relationship Id="rId1" Type="http://schemas.openxmlformats.org/officeDocument/2006/relationships/customXmlProps" Target="itemProps2562.xml"/></Relationships>
</file>

<file path=customXml/_rels/item2563.xml.rels><?xml version="1.0" encoding="UTF-8" standalone="yes"?>
<Relationships xmlns="http://schemas.openxmlformats.org/package/2006/relationships"><Relationship Id="rId1" Type="http://schemas.openxmlformats.org/officeDocument/2006/relationships/customXmlProps" Target="itemProps2563.xml"/></Relationships>
</file>

<file path=customXml/_rels/item2564.xml.rels><?xml version="1.0" encoding="UTF-8" standalone="yes"?>
<Relationships xmlns="http://schemas.openxmlformats.org/package/2006/relationships"><Relationship Id="rId1" Type="http://schemas.openxmlformats.org/officeDocument/2006/relationships/customXmlProps" Target="itemProps2564.xml"/></Relationships>
</file>

<file path=customXml/_rels/item2565.xml.rels><?xml version="1.0" encoding="UTF-8" standalone="yes"?>
<Relationships xmlns="http://schemas.openxmlformats.org/package/2006/relationships"><Relationship Id="rId1" Type="http://schemas.openxmlformats.org/officeDocument/2006/relationships/customXmlProps" Target="itemProps2565.xml"/></Relationships>
</file>

<file path=customXml/_rels/item2566.xml.rels><?xml version="1.0" encoding="UTF-8" standalone="yes"?>
<Relationships xmlns="http://schemas.openxmlformats.org/package/2006/relationships"><Relationship Id="rId1" Type="http://schemas.openxmlformats.org/officeDocument/2006/relationships/customXmlProps" Target="itemProps2566.xml"/></Relationships>
</file>

<file path=customXml/_rels/item2567.xml.rels><?xml version="1.0" encoding="UTF-8" standalone="yes"?>
<Relationships xmlns="http://schemas.openxmlformats.org/package/2006/relationships"><Relationship Id="rId1" Type="http://schemas.openxmlformats.org/officeDocument/2006/relationships/customXmlProps" Target="itemProps2567.xml"/></Relationships>
</file>

<file path=customXml/_rels/item2568.xml.rels><?xml version="1.0" encoding="UTF-8" standalone="yes"?>
<Relationships xmlns="http://schemas.openxmlformats.org/package/2006/relationships"><Relationship Id="rId1" Type="http://schemas.openxmlformats.org/officeDocument/2006/relationships/customXmlProps" Target="itemProps2568.xml"/></Relationships>
</file>

<file path=customXml/_rels/item2569.xml.rels><?xml version="1.0" encoding="UTF-8" standalone="yes"?>
<Relationships xmlns="http://schemas.openxmlformats.org/package/2006/relationships"><Relationship Id="rId1" Type="http://schemas.openxmlformats.org/officeDocument/2006/relationships/customXmlProps" Target="itemProps2569.xml"/></Relationships>
</file>

<file path=customXml/_rels/item257.xml.rels><?xml version="1.0" encoding="UTF-8" standalone="yes"?>
<Relationships xmlns="http://schemas.openxmlformats.org/package/2006/relationships"><Relationship Id="rId1" Type="http://schemas.openxmlformats.org/officeDocument/2006/relationships/customXmlProps" Target="itemProps257.xml"/></Relationships>
</file>

<file path=customXml/_rels/item2570.xml.rels><?xml version="1.0" encoding="UTF-8" standalone="yes"?>
<Relationships xmlns="http://schemas.openxmlformats.org/package/2006/relationships"><Relationship Id="rId1" Type="http://schemas.openxmlformats.org/officeDocument/2006/relationships/customXmlProps" Target="itemProps2570.xml"/></Relationships>
</file>

<file path=customXml/_rels/item2571.xml.rels><?xml version="1.0" encoding="UTF-8" standalone="yes"?>
<Relationships xmlns="http://schemas.openxmlformats.org/package/2006/relationships"><Relationship Id="rId1" Type="http://schemas.openxmlformats.org/officeDocument/2006/relationships/customXmlProps" Target="itemProps2571.xml"/></Relationships>
</file>

<file path=customXml/_rels/item2572.xml.rels><?xml version="1.0" encoding="UTF-8" standalone="yes"?>
<Relationships xmlns="http://schemas.openxmlformats.org/package/2006/relationships"><Relationship Id="rId1" Type="http://schemas.openxmlformats.org/officeDocument/2006/relationships/customXmlProps" Target="itemProps2572.xml"/></Relationships>
</file>

<file path=customXml/_rels/item2573.xml.rels><?xml version="1.0" encoding="UTF-8" standalone="yes"?>
<Relationships xmlns="http://schemas.openxmlformats.org/package/2006/relationships"><Relationship Id="rId1" Type="http://schemas.openxmlformats.org/officeDocument/2006/relationships/customXmlProps" Target="itemProps2573.xml"/></Relationships>
</file>

<file path=customXml/_rels/item2574.xml.rels><?xml version="1.0" encoding="UTF-8" standalone="yes"?>
<Relationships xmlns="http://schemas.openxmlformats.org/package/2006/relationships"><Relationship Id="rId1" Type="http://schemas.openxmlformats.org/officeDocument/2006/relationships/customXmlProps" Target="itemProps2574.xml"/></Relationships>
</file>

<file path=customXml/_rels/item2575.xml.rels><?xml version="1.0" encoding="UTF-8" standalone="yes"?>
<Relationships xmlns="http://schemas.openxmlformats.org/package/2006/relationships"><Relationship Id="rId1" Type="http://schemas.openxmlformats.org/officeDocument/2006/relationships/customXmlProps" Target="itemProps2575.xml"/></Relationships>
</file>

<file path=customXml/_rels/item2576.xml.rels><?xml version="1.0" encoding="UTF-8" standalone="yes"?>
<Relationships xmlns="http://schemas.openxmlformats.org/package/2006/relationships"><Relationship Id="rId1" Type="http://schemas.openxmlformats.org/officeDocument/2006/relationships/customXmlProps" Target="itemProps2576.xml"/></Relationships>
</file>

<file path=customXml/_rels/item2577.xml.rels><?xml version="1.0" encoding="UTF-8" standalone="yes"?>
<Relationships xmlns="http://schemas.openxmlformats.org/package/2006/relationships"><Relationship Id="rId1" Type="http://schemas.openxmlformats.org/officeDocument/2006/relationships/customXmlProps" Target="itemProps2577.xml"/></Relationships>
</file>

<file path=customXml/_rels/item2578.xml.rels><?xml version="1.0" encoding="UTF-8" standalone="yes"?>
<Relationships xmlns="http://schemas.openxmlformats.org/package/2006/relationships"><Relationship Id="rId1" Type="http://schemas.openxmlformats.org/officeDocument/2006/relationships/customXmlProps" Target="itemProps2578.xml"/></Relationships>
</file>

<file path=customXml/_rels/item2579.xml.rels><?xml version="1.0" encoding="UTF-8" standalone="yes"?>
<Relationships xmlns="http://schemas.openxmlformats.org/package/2006/relationships"><Relationship Id="rId1" Type="http://schemas.openxmlformats.org/officeDocument/2006/relationships/customXmlProps" Target="itemProps2579.xml"/></Relationships>
</file>

<file path=customXml/_rels/item258.xml.rels><?xml version="1.0" encoding="UTF-8" standalone="yes"?>
<Relationships xmlns="http://schemas.openxmlformats.org/package/2006/relationships"><Relationship Id="rId1" Type="http://schemas.openxmlformats.org/officeDocument/2006/relationships/customXmlProps" Target="itemProps258.xml"/></Relationships>
</file>

<file path=customXml/_rels/item2580.xml.rels><?xml version="1.0" encoding="UTF-8" standalone="yes"?>
<Relationships xmlns="http://schemas.openxmlformats.org/package/2006/relationships"><Relationship Id="rId1" Type="http://schemas.openxmlformats.org/officeDocument/2006/relationships/customXmlProps" Target="itemProps2580.xml"/></Relationships>
</file>

<file path=customXml/_rels/item2581.xml.rels><?xml version="1.0" encoding="UTF-8" standalone="yes"?>
<Relationships xmlns="http://schemas.openxmlformats.org/package/2006/relationships"><Relationship Id="rId1" Type="http://schemas.openxmlformats.org/officeDocument/2006/relationships/customXmlProps" Target="itemProps2581.xml"/></Relationships>
</file>

<file path=customXml/_rels/item2582.xml.rels><?xml version="1.0" encoding="UTF-8" standalone="yes"?>
<Relationships xmlns="http://schemas.openxmlformats.org/package/2006/relationships"><Relationship Id="rId1" Type="http://schemas.openxmlformats.org/officeDocument/2006/relationships/customXmlProps" Target="itemProps2582.xml"/></Relationships>
</file>

<file path=customXml/_rels/item2583.xml.rels><?xml version="1.0" encoding="UTF-8" standalone="yes"?>
<Relationships xmlns="http://schemas.openxmlformats.org/package/2006/relationships"><Relationship Id="rId1" Type="http://schemas.openxmlformats.org/officeDocument/2006/relationships/customXmlProps" Target="itemProps2583.xml"/></Relationships>
</file>

<file path=customXml/_rels/item2584.xml.rels><?xml version="1.0" encoding="UTF-8" standalone="yes"?>
<Relationships xmlns="http://schemas.openxmlformats.org/package/2006/relationships"><Relationship Id="rId1" Type="http://schemas.openxmlformats.org/officeDocument/2006/relationships/customXmlProps" Target="itemProps2584.xml"/></Relationships>
</file>

<file path=customXml/_rels/item2585.xml.rels><?xml version="1.0" encoding="UTF-8" standalone="yes"?>
<Relationships xmlns="http://schemas.openxmlformats.org/package/2006/relationships"><Relationship Id="rId1" Type="http://schemas.openxmlformats.org/officeDocument/2006/relationships/customXmlProps" Target="itemProps2585.xml"/></Relationships>
</file>

<file path=customXml/_rels/item2586.xml.rels><?xml version="1.0" encoding="UTF-8" standalone="yes"?>
<Relationships xmlns="http://schemas.openxmlformats.org/package/2006/relationships"><Relationship Id="rId1" Type="http://schemas.openxmlformats.org/officeDocument/2006/relationships/customXmlProps" Target="itemProps2586.xml"/></Relationships>
</file>

<file path=customXml/_rels/item2587.xml.rels><?xml version="1.0" encoding="UTF-8" standalone="yes"?>
<Relationships xmlns="http://schemas.openxmlformats.org/package/2006/relationships"><Relationship Id="rId1" Type="http://schemas.openxmlformats.org/officeDocument/2006/relationships/customXmlProps" Target="itemProps2587.xml"/></Relationships>
</file>

<file path=customXml/_rels/item2588.xml.rels><?xml version="1.0" encoding="UTF-8" standalone="yes"?>
<Relationships xmlns="http://schemas.openxmlformats.org/package/2006/relationships"><Relationship Id="rId1" Type="http://schemas.openxmlformats.org/officeDocument/2006/relationships/customXmlProps" Target="itemProps2588.xml"/></Relationships>
</file>

<file path=customXml/_rels/item2589.xml.rels><?xml version="1.0" encoding="UTF-8" standalone="yes"?>
<Relationships xmlns="http://schemas.openxmlformats.org/package/2006/relationships"><Relationship Id="rId1" Type="http://schemas.openxmlformats.org/officeDocument/2006/relationships/customXmlProps" Target="itemProps2589.xml"/></Relationships>
</file>

<file path=customXml/_rels/item259.xml.rels><?xml version="1.0" encoding="UTF-8" standalone="yes"?>
<Relationships xmlns="http://schemas.openxmlformats.org/package/2006/relationships"><Relationship Id="rId1" Type="http://schemas.openxmlformats.org/officeDocument/2006/relationships/customXmlProps" Target="itemProps259.xml"/></Relationships>
</file>

<file path=customXml/_rels/item2590.xml.rels><?xml version="1.0" encoding="UTF-8" standalone="yes"?>
<Relationships xmlns="http://schemas.openxmlformats.org/package/2006/relationships"><Relationship Id="rId1" Type="http://schemas.openxmlformats.org/officeDocument/2006/relationships/customXmlProps" Target="itemProps2590.xml"/></Relationships>
</file>

<file path=customXml/_rels/item2591.xml.rels><?xml version="1.0" encoding="UTF-8" standalone="yes"?>
<Relationships xmlns="http://schemas.openxmlformats.org/package/2006/relationships"><Relationship Id="rId1" Type="http://schemas.openxmlformats.org/officeDocument/2006/relationships/customXmlProps" Target="itemProps2591.xml"/></Relationships>
</file>

<file path=customXml/_rels/item2592.xml.rels><?xml version="1.0" encoding="UTF-8" standalone="yes"?>
<Relationships xmlns="http://schemas.openxmlformats.org/package/2006/relationships"><Relationship Id="rId1" Type="http://schemas.openxmlformats.org/officeDocument/2006/relationships/customXmlProps" Target="itemProps2592.xml"/></Relationships>
</file>

<file path=customXml/_rels/item2593.xml.rels><?xml version="1.0" encoding="UTF-8" standalone="yes"?>
<Relationships xmlns="http://schemas.openxmlformats.org/package/2006/relationships"><Relationship Id="rId1" Type="http://schemas.openxmlformats.org/officeDocument/2006/relationships/customXmlProps" Target="itemProps2593.xml"/></Relationships>
</file>

<file path=customXml/_rels/item2594.xml.rels><?xml version="1.0" encoding="UTF-8" standalone="yes"?>
<Relationships xmlns="http://schemas.openxmlformats.org/package/2006/relationships"><Relationship Id="rId1" Type="http://schemas.openxmlformats.org/officeDocument/2006/relationships/customXmlProps" Target="itemProps2594.xml"/></Relationships>
</file>

<file path=customXml/_rels/item2595.xml.rels><?xml version="1.0" encoding="UTF-8" standalone="yes"?>
<Relationships xmlns="http://schemas.openxmlformats.org/package/2006/relationships"><Relationship Id="rId1" Type="http://schemas.openxmlformats.org/officeDocument/2006/relationships/customXmlProps" Target="itemProps2595.xml"/></Relationships>
</file>

<file path=customXml/_rels/item2596.xml.rels><?xml version="1.0" encoding="UTF-8" standalone="yes"?>
<Relationships xmlns="http://schemas.openxmlformats.org/package/2006/relationships"><Relationship Id="rId1" Type="http://schemas.openxmlformats.org/officeDocument/2006/relationships/customXmlProps" Target="itemProps2596.xml"/></Relationships>
</file>

<file path=customXml/_rels/item2597.xml.rels><?xml version="1.0" encoding="UTF-8" standalone="yes"?>
<Relationships xmlns="http://schemas.openxmlformats.org/package/2006/relationships"><Relationship Id="rId1" Type="http://schemas.openxmlformats.org/officeDocument/2006/relationships/customXmlProps" Target="itemProps2597.xml"/></Relationships>
</file>

<file path=customXml/_rels/item2598.xml.rels><?xml version="1.0" encoding="UTF-8" standalone="yes"?>
<Relationships xmlns="http://schemas.openxmlformats.org/package/2006/relationships"><Relationship Id="rId1" Type="http://schemas.openxmlformats.org/officeDocument/2006/relationships/customXmlProps" Target="itemProps2598.xml"/></Relationships>
</file>

<file path=customXml/_rels/item2599.xml.rels><?xml version="1.0" encoding="UTF-8" standalone="yes"?>
<Relationships xmlns="http://schemas.openxmlformats.org/package/2006/relationships"><Relationship Id="rId1" Type="http://schemas.openxmlformats.org/officeDocument/2006/relationships/customXmlProps" Target="itemProps2599.xml"/></Relationships>
</file>

<file path=customXml/_rels/item26.xml.rels><?xml version="1.0" encoding="UTF-8" standalone="yes"?>
<Relationships xmlns="http://schemas.openxmlformats.org/package/2006/relationships"><Relationship Id="rId1" Type="http://schemas.openxmlformats.org/officeDocument/2006/relationships/customXmlProps" Target="itemProps26.xml"/></Relationships>
</file>

<file path=customXml/_rels/item260.xml.rels><?xml version="1.0" encoding="UTF-8" standalone="yes"?>
<Relationships xmlns="http://schemas.openxmlformats.org/package/2006/relationships"><Relationship Id="rId1" Type="http://schemas.openxmlformats.org/officeDocument/2006/relationships/customXmlProps" Target="itemProps260.xml"/></Relationships>
</file>

<file path=customXml/_rels/item2600.xml.rels><?xml version="1.0" encoding="UTF-8" standalone="yes"?>
<Relationships xmlns="http://schemas.openxmlformats.org/package/2006/relationships"><Relationship Id="rId1" Type="http://schemas.openxmlformats.org/officeDocument/2006/relationships/customXmlProps" Target="itemProps2600.xml"/></Relationships>
</file>

<file path=customXml/_rels/item2601.xml.rels><?xml version="1.0" encoding="UTF-8" standalone="yes"?>
<Relationships xmlns="http://schemas.openxmlformats.org/package/2006/relationships"><Relationship Id="rId1" Type="http://schemas.openxmlformats.org/officeDocument/2006/relationships/customXmlProps" Target="itemProps2601.xml"/></Relationships>
</file>

<file path=customXml/_rels/item2602.xml.rels><?xml version="1.0" encoding="UTF-8" standalone="yes"?>
<Relationships xmlns="http://schemas.openxmlformats.org/package/2006/relationships"><Relationship Id="rId1" Type="http://schemas.openxmlformats.org/officeDocument/2006/relationships/customXmlProps" Target="itemProps2602.xml"/></Relationships>
</file>

<file path=customXml/_rels/item2603.xml.rels><?xml version="1.0" encoding="UTF-8" standalone="yes"?>
<Relationships xmlns="http://schemas.openxmlformats.org/package/2006/relationships"><Relationship Id="rId1" Type="http://schemas.openxmlformats.org/officeDocument/2006/relationships/customXmlProps" Target="itemProps2603.xml"/></Relationships>
</file>

<file path=customXml/_rels/item2604.xml.rels><?xml version="1.0" encoding="UTF-8" standalone="yes"?>
<Relationships xmlns="http://schemas.openxmlformats.org/package/2006/relationships"><Relationship Id="rId1" Type="http://schemas.openxmlformats.org/officeDocument/2006/relationships/customXmlProps" Target="itemProps2604.xml"/></Relationships>
</file>

<file path=customXml/_rels/item2605.xml.rels><?xml version="1.0" encoding="UTF-8" standalone="yes"?>
<Relationships xmlns="http://schemas.openxmlformats.org/package/2006/relationships"><Relationship Id="rId1" Type="http://schemas.openxmlformats.org/officeDocument/2006/relationships/customXmlProps" Target="itemProps2605.xml"/></Relationships>
</file>

<file path=customXml/_rels/item2606.xml.rels><?xml version="1.0" encoding="UTF-8" standalone="yes"?>
<Relationships xmlns="http://schemas.openxmlformats.org/package/2006/relationships"><Relationship Id="rId1" Type="http://schemas.openxmlformats.org/officeDocument/2006/relationships/customXmlProps" Target="itemProps2606.xml"/></Relationships>
</file>

<file path=customXml/_rels/item2607.xml.rels><?xml version="1.0" encoding="UTF-8" standalone="yes"?>
<Relationships xmlns="http://schemas.openxmlformats.org/package/2006/relationships"><Relationship Id="rId1" Type="http://schemas.openxmlformats.org/officeDocument/2006/relationships/customXmlProps" Target="itemProps2607.xml"/></Relationships>
</file>

<file path=customXml/_rels/item2608.xml.rels><?xml version="1.0" encoding="UTF-8" standalone="yes"?>
<Relationships xmlns="http://schemas.openxmlformats.org/package/2006/relationships"><Relationship Id="rId1" Type="http://schemas.openxmlformats.org/officeDocument/2006/relationships/customXmlProps" Target="itemProps2608.xml"/></Relationships>
</file>

<file path=customXml/_rels/item2609.xml.rels><?xml version="1.0" encoding="UTF-8" standalone="yes"?>
<Relationships xmlns="http://schemas.openxmlformats.org/package/2006/relationships"><Relationship Id="rId1" Type="http://schemas.openxmlformats.org/officeDocument/2006/relationships/customXmlProps" Target="itemProps2609.xml"/></Relationships>
</file>

<file path=customXml/_rels/item261.xml.rels><?xml version="1.0" encoding="UTF-8" standalone="yes"?>
<Relationships xmlns="http://schemas.openxmlformats.org/package/2006/relationships"><Relationship Id="rId1" Type="http://schemas.openxmlformats.org/officeDocument/2006/relationships/customXmlProps" Target="itemProps261.xml"/></Relationships>
</file>

<file path=customXml/_rels/item2610.xml.rels><?xml version="1.0" encoding="UTF-8" standalone="yes"?>
<Relationships xmlns="http://schemas.openxmlformats.org/package/2006/relationships"><Relationship Id="rId1" Type="http://schemas.openxmlformats.org/officeDocument/2006/relationships/customXmlProps" Target="itemProps2610.xml"/></Relationships>
</file>

<file path=customXml/_rels/item2611.xml.rels><?xml version="1.0" encoding="UTF-8" standalone="yes"?>
<Relationships xmlns="http://schemas.openxmlformats.org/package/2006/relationships"><Relationship Id="rId1" Type="http://schemas.openxmlformats.org/officeDocument/2006/relationships/customXmlProps" Target="itemProps2611.xml"/></Relationships>
</file>

<file path=customXml/_rels/item2612.xml.rels><?xml version="1.0" encoding="UTF-8" standalone="yes"?>
<Relationships xmlns="http://schemas.openxmlformats.org/package/2006/relationships"><Relationship Id="rId1" Type="http://schemas.openxmlformats.org/officeDocument/2006/relationships/customXmlProps" Target="itemProps2612.xml"/></Relationships>
</file>

<file path=customXml/_rels/item2613.xml.rels><?xml version="1.0" encoding="UTF-8" standalone="yes"?>
<Relationships xmlns="http://schemas.openxmlformats.org/package/2006/relationships"><Relationship Id="rId1" Type="http://schemas.openxmlformats.org/officeDocument/2006/relationships/customXmlProps" Target="itemProps2613.xml"/></Relationships>
</file>

<file path=customXml/_rels/item2614.xml.rels><?xml version="1.0" encoding="UTF-8" standalone="yes"?>
<Relationships xmlns="http://schemas.openxmlformats.org/package/2006/relationships"><Relationship Id="rId1" Type="http://schemas.openxmlformats.org/officeDocument/2006/relationships/customXmlProps" Target="itemProps2614.xml"/></Relationships>
</file>

<file path=customXml/_rels/item2615.xml.rels><?xml version="1.0" encoding="UTF-8" standalone="yes"?>
<Relationships xmlns="http://schemas.openxmlformats.org/package/2006/relationships"><Relationship Id="rId1" Type="http://schemas.openxmlformats.org/officeDocument/2006/relationships/customXmlProps" Target="itemProps2615.xml"/></Relationships>
</file>

<file path=customXml/_rels/item2616.xml.rels><?xml version="1.0" encoding="UTF-8" standalone="yes"?>
<Relationships xmlns="http://schemas.openxmlformats.org/package/2006/relationships"><Relationship Id="rId1" Type="http://schemas.openxmlformats.org/officeDocument/2006/relationships/customXmlProps" Target="itemProps2616.xml"/></Relationships>
</file>

<file path=customXml/_rels/item2617.xml.rels><?xml version="1.0" encoding="UTF-8" standalone="yes"?>
<Relationships xmlns="http://schemas.openxmlformats.org/package/2006/relationships"><Relationship Id="rId1" Type="http://schemas.openxmlformats.org/officeDocument/2006/relationships/customXmlProps" Target="itemProps2617.xml"/></Relationships>
</file>

<file path=customXml/_rels/item2618.xml.rels><?xml version="1.0" encoding="UTF-8" standalone="yes"?>
<Relationships xmlns="http://schemas.openxmlformats.org/package/2006/relationships"><Relationship Id="rId1" Type="http://schemas.openxmlformats.org/officeDocument/2006/relationships/customXmlProps" Target="itemProps2618.xml"/></Relationships>
</file>

<file path=customXml/_rels/item2619.xml.rels><?xml version="1.0" encoding="UTF-8" standalone="yes"?>
<Relationships xmlns="http://schemas.openxmlformats.org/package/2006/relationships"><Relationship Id="rId1" Type="http://schemas.openxmlformats.org/officeDocument/2006/relationships/customXmlProps" Target="itemProps2619.xml"/></Relationships>
</file>

<file path=customXml/_rels/item262.xml.rels><?xml version="1.0" encoding="UTF-8" standalone="yes"?>
<Relationships xmlns="http://schemas.openxmlformats.org/package/2006/relationships"><Relationship Id="rId1" Type="http://schemas.openxmlformats.org/officeDocument/2006/relationships/customXmlProps" Target="itemProps262.xml"/></Relationships>
</file>

<file path=customXml/_rels/item2620.xml.rels><?xml version="1.0" encoding="UTF-8" standalone="yes"?>
<Relationships xmlns="http://schemas.openxmlformats.org/package/2006/relationships"><Relationship Id="rId1" Type="http://schemas.openxmlformats.org/officeDocument/2006/relationships/customXmlProps" Target="itemProps2620.xml"/></Relationships>
</file>

<file path=customXml/_rels/item2621.xml.rels><?xml version="1.0" encoding="UTF-8" standalone="yes"?>
<Relationships xmlns="http://schemas.openxmlformats.org/package/2006/relationships"><Relationship Id="rId1" Type="http://schemas.openxmlformats.org/officeDocument/2006/relationships/customXmlProps" Target="itemProps2621.xml"/></Relationships>
</file>

<file path=customXml/_rels/item2622.xml.rels><?xml version="1.0" encoding="UTF-8" standalone="yes"?>
<Relationships xmlns="http://schemas.openxmlformats.org/package/2006/relationships"><Relationship Id="rId1" Type="http://schemas.openxmlformats.org/officeDocument/2006/relationships/customXmlProps" Target="itemProps2622.xml"/></Relationships>
</file>

<file path=customXml/_rels/item2623.xml.rels><?xml version="1.0" encoding="UTF-8" standalone="yes"?>
<Relationships xmlns="http://schemas.openxmlformats.org/package/2006/relationships"><Relationship Id="rId1" Type="http://schemas.openxmlformats.org/officeDocument/2006/relationships/customXmlProps" Target="itemProps2623.xml"/></Relationships>
</file>

<file path=customXml/_rels/item2624.xml.rels><?xml version="1.0" encoding="UTF-8" standalone="yes"?>
<Relationships xmlns="http://schemas.openxmlformats.org/package/2006/relationships"><Relationship Id="rId1" Type="http://schemas.openxmlformats.org/officeDocument/2006/relationships/customXmlProps" Target="itemProps2624.xml"/></Relationships>
</file>

<file path=customXml/_rels/item2625.xml.rels><?xml version="1.0" encoding="UTF-8" standalone="yes"?>
<Relationships xmlns="http://schemas.openxmlformats.org/package/2006/relationships"><Relationship Id="rId1" Type="http://schemas.openxmlformats.org/officeDocument/2006/relationships/customXmlProps" Target="itemProps2625.xml"/></Relationships>
</file>

<file path=customXml/_rels/item2626.xml.rels><?xml version="1.0" encoding="UTF-8" standalone="yes"?>
<Relationships xmlns="http://schemas.openxmlformats.org/package/2006/relationships"><Relationship Id="rId1" Type="http://schemas.openxmlformats.org/officeDocument/2006/relationships/customXmlProps" Target="itemProps2626.xml"/></Relationships>
</file>

<file path=customXml/_rels/item2627.xml.rels><?xml version="1.0" encoding="UTF-8" standalone="yes"?>
<Relationships xmlns="http://schemas.openxmlformats.org/package/2006/relationships"><Relationship Id="rId1" Type="http://schemas.openxmlformats.org/officeDocument/2006/relationships/customXmlProps" Target="itemProps2627.xml"/></Relationships>
</file>

<file path=customXml/_rels/item2628.xml.rels><?xml version="1.0" encoding="UTF-8" standalone="yes"?>
<Relationships xmlns="http://schemas.openxmlformats.org/package/2006/relationships"><Relationship Id="rId1" Type="http://schemas.openxmlformats.org/officeDocument/2006/relationships/customXmlProps" Target="itemProps2628.xml"/></Relationships>
</file>

<file path=customXml/_rels/item2629.xml.rels><?xml version="1.0" encoding="UTF-8" standalone="yes"?>
<Relationships xmlns="http://schemas.openxmlformats.org/package/2006/relationships"><Relationship Id="rId1" Type="http://schemas.openxmlformats.org/officeDocument/2006/relationships/customXmlProps" Target="itemProps2629.xml"/></Relationships>
</file>

<file path=customXml/_rels/item263.xml.rels><?xml version="1.0" encoding="UTF-8" standalone="yes"?>
<Relationships xmlns="http://schemas.openxmlformats.org/package/2006/relationships"><Relationship Id="rId1" Type="http://schemas.openxmlformats.org/officeDocument/2006/relationships/customXmlProps" Target="itemProps263.xml"/></Relationships>
</file>

<file path=customXml/_rels/item2630.xml.rels><?xml version="1.0" encoding="UTF-8" standalone="yes"?>
<Relationships xmlns="http://schemas.openxmlformats.org/package/2006/relationships"><Relationship Id="rId1" Type="http://schemas.openxmlformats.org/officeDocument/2006/relationships/customXmlProps" Target="itemProps2630.xml"/></Relationships>
</file>

<file path=customXml/_rels/item2631.xml.rels><?xml version="1.0" encoding="UTF-8" standalone="yes"?>
<Relationships xmlns="http://schemas.openxmlformats.org/package/2006/relationships"><Relationship Id="rId1" Type="http://schemas.openxmlformats.org/officeDocument/2006/relationships/customXmlProps" Target="itemProps2631.xml"/></Relationships>
</file>

<file path=customXml/_rels/item2632.xml.rels><?xml version="1.0" encoding="UTF-8" standalone="yes"?>
<Relationships xmlns="http://schemas.openxmlformats.org/package/2006/relationships"><Relationship Id="rId1" Type="http://schemas.openxmlformats.org/officeDocument/2006/relationships/customXmlProps" Target="itemProps2632.xml"/></Relationships>
</file>

<file path=customXml/_rels/item2633.xml.rels><?xml version="1.0" encoding="UTF-8" standalone="yes"?>
<Relationships xmlns="http://schemas.openxmlformats.org/package/2006/relationships"><Relationship Id="rId1" Type="http://schemas.openxmlformats.org/officeDocument/2006/relationships/customXmlProps" Target="itemProps2633.xml"/></Relationships>
</file>

<file path=customXml/_rels/item2634.xml.rels><?xml version="1.0" encoding="UTF-8" standalone="yes"?>
<Relationships xmlns="http://schemas.openxmlformats.org/package/2006/relationships"><Relationship Id="rId1" Type="http://schemas.openxmlformats.org/officeDocument/2006/relationships/customXmlProps" Target="itemProps2634.xml"/></Relationships>
</file>

<file path=customXml/_rels/item2635.xml.rels><?xml version="1.0" encoding="UTF-8" standalone="yes"?>
<Relationships xmlns="http://schemas.openxmlformats.org/package/2006/relationships"><Relationship Id="rId1" Type="http://schemas.openxmlformats.org/officeDocument/2006/relationships/customXmlProps" Target="itemProps2635.xml"/></Relationships>
</file>

<file path=customXml/_rels/item2636.xml.rels><?xml version="1.0" encoding="UTF-8" standalone="yes"?>
<Relationships xmlns="http://schemas.openxmlformats.org/package/2006/relationships"><Relationship Id="rId1" Type="http://schemas.openxmlformats.org/officeDocument/2006/relationships/customXmlProps" Target="itemProps2636.xml"/></Relationships>
</file>

<file path=customXml/_rels/item2637.xml.rels><?xml version="1.0" encoding="UTF-8" standalone="yes"?>
<Relationships xmlns="http://schemas.openxmlformats.org/package/2006/relationships"><Relationship Id="rId1" Type="http://schemas.openxmlformats.org/officeDocument/2006/relationships/customXmlProps" Target="itemProps2637.xml"/></Relationships>
</file>

<file path=customXml/_rels/item2638.xml.rels><?xml version="1.0" encoding="UTF-8" standalone="yes"?>
<Relationships xmlns="http://schemas.openxmlformats.org/package/2006/relationships"><Relationship Id="rId1" Type="http://schemas.openxmlformats.org/officeDocument/2006/relationships/customXmlProps" Target="itemProps2638.xml"/></Relationships>
</file>

<file path=customXml/_rels/item2639.xml.rels><?xml version="1.0" encoding="UTF-8" standalone="yes"?>
<Relationships xmlns="http://schemas.openxmlformats.org/package/2006/relationships"><Relationship Id="rId1" Type="http://schemas.openxmlformats.org/officeDocument/2006/relationships/customXmlProps" Target="itemProps2639.xml"/></Relationships>
</file>

<file path=customXml/_rels/item264.xml.rels><?xml version="1.0" encoding="UTF-8" standalone="yes"?>
<Relationships xmlns="http://schemas.openxmlformats.org/package/2006/relationships"><Relationship Id="rId1" Type="http://schemas.openxmlformats.org/officeDocument/2006/relationships/customXmlProps" Target="itemProps264.xml"/></Relationships>
</file>

<file path=customXml/_rels/item2640.xml.rels><?xml version="1.0" encoding="UTF-8" standalone="yes"?>
<Relationships xmlns="http://schemas.openxmlformats.org/package/2006/relationships"><Relationship Id="rId1" Type="http://schemas.openxmlformats.org/officeDocument/2006/relationships/customXmlProps" Target="itemProps2640.xml"/></Relationships>
</file>

<file path=customXml/_rels/item2641.xml.rels><?xml version="1.0" encoding="UTF-8" standalone="yes"?>
<Relationships xmlns="http://schemas.openxmlformats.org/package/2006/relationships"><Relationship Id="rId1" Type="http://schemas.openxmlformats.org/officeDocument/2006/relationships/customXmlProps" Target="itemProps2641.xml"/></Relationships>
</file>

<file path=customXml/_rels/item2642.xml.rels><?xml version="1.0" encoding="UTF-8" standalone="yes"?>
<Relationships xmlns="http://schemas.openxmlformats.org/package/2006/relationships"><Relationship Id="rId1" Type="http://schemas.openxmlformats.org/officeDocument/2006/relationships/customXmlProps" Target="itemProps2642.xml"/></Relationships>
</file>

<file path=customXml/_rels/item2643.xml.rels><?xml version="1.0" encoding="UTF-8" standalone="yes"?>
<Relationships xmlns="http://schemas.openxmlformats.org/package/2006/relationships"><Relationship Id="rId1" Type="http://schemas.openxmlformats.org/officeDocument/2006/relationships/customXmlProps" Target="itemProps2643.xml"/></Relationships>
</file>

<file path=customXml/_rels/item2644.xml.rels><?xml version="1.0" encoding="UTF-8" standalone="yes"?>
<Relationships xmlns="http://schemas.openxmlformats.org/package/2006/relationships"><Relationship Id="rId1" Type="http://schemas.openxmlformats.org/officeDocument/2006/relationships/customXmlProps" Target="itemProps2644.xml"/></Relationships>
</file>

<file path=customXml/_rels/item2645.xml.rels><?xml version="1.0" encoding="UTF-8" standalone="yes"?>
<Relationships xmlns="http://schemas.openxmlformats.org/package/2006/relationships"><Relationship Id="rId1" Type="http://schemas.openxmlformats.org/officeDocument/2006/relationships/customXmlProps" Target="itemProps2645.xml"/></Relationships>
</file>

<file path=customXml/_rels/item2646.xml.rels><?xml version="1.0" encoding="UTF-8" standalone="yes"?>
<Relationships xmlns="http://schemas.openxmlformats.org/package/2006/relationships"><Relationship Id="rId1" Type="http://schemas.openxmlformats.org/officeDocument/2006/relationships/customXmlProps" Target="itemProps2646.xml"/></Relationships>
</file>

<file path=customXml/_rels/item2647.xml.rels><?xml version="1.0" encoding="UTF-8" standalone="yes"?>
<Relationships xmlns="http://schemas.openxmlformats.org/package/2006/relationships"><Relationship Id="rId1" Type="http://schemas.openxmlformats.org/officeDocument/2006/relationships/customXmlProps" Target="itemProps2647.xml"/></Relationships>
</file>

<file path=customXml/_rels/item2648.xml.rels><?xml version="1.0" encoding="UTF-8" standalone="yes"?>
<Relationships xmlns="http://schemas.openxmlformats.org/package/2006/relationships"><Relationship Id="rId1" Type="http://schemas.openxmlformats.org/officeDocument/2006/relationships/customXmlProps" Target="itemProps2648.xml"/></Relationships>
</file>

<file path=customXml/_rels/item2649.xml.rels><?xml version="1.0" encoding="UTF-8" standalone="yes"?>
<Relationships xmlns="http://schemas.openxmlformats.org/package/2006/relationships"><Relationship Id="rId1" Type="http://schemas.openxmlformats.org/officeDocument/2006/relationships/customXmlProps" Target="itemProps2649.xml"/></Relationships>
</file>

<file path=customXml/_rels/item265.xml.rels><?xml version="1.0" encoding="UTF-8" standalone="yes"?>
<Relationships xmlns="http://schemas.openxmlformats.org/package/2006/relationships"><Relationship Id="rId1" Type="http://schemas.openxmlformats.org/officeDocument/2006/relationships/customXmlProps" Target="itemProps265.xml"/></Relationships>
</file>

<file path=customXml/_rels/item2650.xml.rels><?xml version="1.0" encoding="UTF-8" standalone="yes"?>
<Relationships xmlns="http://schemas.openxmlformats.org/package/2006/relationships"><Relationship Id="rId1" Type="http://schemas.openxmlformats.org/officeDocument/2006/relationships/customXmlProps" Target="itemProps2650.xml"/></Relationships>
</file>

<file path=customXml/_rels/item2651.xml.rels><?xml version="1.0" encoding="UTF-8" standalone="yes"?>
<Relationships xmlns="http://schemas.openxmlformats.org/package/2006/relationships"><Relationship Id="rId1" Type="http://schemas.openxmlformats.org/officeDocument/2006/relationships/customXmlProps" Target="itemProps2651.xml"/></Relationships>
</file>

<file path=customXml/_rels/item2652.xml.rels><?xml version="1.0" encoding="UTF-8" standalone="yes"?>
<Relationships xmlns="http://schemas.openxmlformats.org/package/2006/relationships"><Relationship Id="rId1" Type="http://schemas.openxmlformats.org/officeDocument/2006/relationships/customXmlProps" Target="itemProps2652.xml"/></Relationships>
</file>

<file path=customXml/_rels/item2653.xml.rels><?xml version="1.0" encoding="UTF-8" standalone="yes"?>
<Relationships xmlns="http://schemas.openxmlformats.org/package/2006/relationships"><Relationship Id="rId1" Type="http://schemas.openxmlformats.org/officeDocument/2006/relationships/customXmlProps" Target="itemProps2653.xml"/></Relationships>
</file>

<file path=customXml/_rels/item2654.xml.rels><?xml version="1.0" encoding="UTF-8" standalone="yes"?>
<Relationships xmlns="http://schemas.openxmlformats.org/package/2006/relationships"><Relationship Id="rId1" Type="http://schemas.openxmlformats.org/officeDocument/2006/relationships/customXmlProps" Target="itemProps2654.xml"/></Relationships>
</file>

<file path=customXml/_rels/item2655.xml.rels><?xml version="1.0" encoding="UTF-8" standalone="yes"?>
<Relationships xmlns="http://schemas.openxmlformats.org/package/2006/relationships"><Relationship Id="rId1" Type="http://schemas.openxmlformats.org/officeDocument/2006/relationships/customXmlProps" Target="itemProps2655.xml"/></Relationships>
</file>

<file path=customXml/_rels/item2656.xml.rels><?xml version="1.0" encoding="UTF-8" standalone="yes"?>
<Relationships xmlns="http://schemas.openxmlformats.org/package/2006/relationships"><Relationship Id="rId1" Type="http://schemas.openxmlformats.org/officeDocument/2006/relationships/customXmlProps" Target="itemProps2656.xml"/></Relationships>
</file>

<file path=customXml/_rels/item2657.xml.rels><?xml version="1.0" encoding="UTF-8" standalone="yes"?>
<Relationships xmlns="http://schemas.openxmlformats.org/package/2006/relationships"><Relationship Id="rId1" Type="http://schemas.openxmlformats.org/officeDocument/2006/relationships/customXmlProps" Target="itemProps2657.xml"/></Relationships>
</file>

<file path=customXml/_rels/item2658.xml.rels><?xml version="1.0" encoding="UTF-8" standalone="yes"?>
<Relationships xmlns="http://schemas.openxmlformats.org/package/2006/relationships"><Relationship Id="rId1" Type="http://schemas.openxmlformats.org/officeDocument/2006/relationships/customXmlProps" Target="itemProps2658.xml"/></Relationships>
</file>

<file path=customXml/_rels/item2659.xml.rels><?xml version="1.0" encoding="UTF-8" standalone="yes"?>
<Relationships xmlns="http://schemas.openxmlformats.org/package/2006/relationships"><Relationship Id="rId1" Type="http://schemas.openxmlformats.org/officeDocument/2006/relationships/customXmlProps" Target="itemProps2659.xml"/></Relationships>
</file>

<file path=customXml/_rels/item266.xml.rels><?xml version="1.0" encoding="UTF-8" standalone="yes"?>
<Relationships xmlns="http://schemas.openxmlformats.org/package/2006/relationships"><Relationship Id="rId1" Type="http://schemas.openxmlformats.org/officeDocument/2006/relationships/customXmlProps" Target="itemProps266.xml"/></Relationships>
</file>

<file path=customXml/_rels/item2660.xml.rels><?xml version="1.0" encoding="UTF-8" standalone="yes"?>
<Relationships xmlns="http://schemas.openxmlformats.org/package/2006/relationships"><Relationship Id="rId1" Type="http://schemas.openxmlformats.org/officeDocument/2006/relationships/customXmlProps" Target="itemProps2660.xml"/></Relationships>
</file>

<file path=customXml/_rels/item2661.xml.rels><?xml version="1.0" encoding="UTF-8" standalone="yes"?>
<Relationships xmlns="http://schemas.openxmlformats.org/package/2006/relationships"><Relationship Id="rId1" Type="http://schemas.openxmlformats.org/officeDocument/2006/relationships/customXmlProps" Target="itemProps2661.xml"/></Relationships>
</file>

<file path=customXml/_rels/item2662.xml.rels><?xml version="1.0" encoding="UTF-8" standalone="yes"?>
<Relationships xmlns="http://schemas.openxmlformats.org/package/2006/relationships"><Relationship Id="rId1" Type="http://schemas.openxmlformats.org/officeDocument/2006/relationships/customXmlProps" Target="itemProps2662.xml"/></Relationships>
</file>

<file path=customXml/_rels/item2663.xml.rels><?xml version="1.0" encoding="UTF-8" standalone="yes"?>
<Relationships xmlns="http://schemas.openxmlformats.org/package/2006/relationships"><Relationship Id="rId1" Type="http://schemas.openxmlformats.org/officeDocument/2006/relationships/customXmlProps" Target="itemProps2663.xml"/></Relationships>
</file>

<file path=customXml/_rels/item2664.xml.rels><?xml version="1.0" encoding="UTF-8" standalone="yes"?>
<Relationships xmlns="http://schemas.openxmlformats.org/package/2006/relationships"><Relationship Id="rId1" Type="http://schemas.openxmlformats.org/officeDocument/2006/relationships/customXmlProps" Target="itemProps2664.xml"/></Relationships>
</file>

<file path=customXml/_rels/item2665.xml.rels><?xml version="1.0" encoding="UTF-8" standalone="yes"?>
<Relationships xmlns="http://schemas.openxmlformats.org/package/2006/relationships"><Relationship Id="rId1" Type="http://schemas.openxmlformats.org/officeDocument/2006/relationships/customXmlProps" Target="itemProps2665.xml"/></Relationships>
</file>

<file path=customXml/_rels/item2666.xml.rels><?xml version="1.0" encoding="UTF-8" standalone="yes"?>
<Relationships xmlns="http://schemas.openxmlformats.org/package/2006/relationships"><Relationship Id="rId1" Type="http://schemas.openxmlformats.org/officeDocument/2006/relationships/customXmlProps" Target="itemProps2666.xml"/></Relationships>
</file>

<file path=customXml/_rels/item2667.xml.rels><?xml version="1.0" encoding="UTF-8" standalone="yes"?>
<Relationships xmlns="http://schemas.openxmlformats.org/package/2006/relationships"><Relationship Id="rId1" Type="http://schemas.openxmlformats.org/officeDocument/2006/relationships/customXmlProps" Target="itemProps2667.xml"/></Relationships>
</file>

<file path=customXml/_rels/item2668.xml.rels><?xml version="1.0" encoding="UTF-8" standalone="yes"?>
<Relationships xmlns="http://schemas.openxmlformats.org/package/2006/relationships"><Relationship Id="rId1" Type="http://schemas.openxmlformats.org/officeDocument/2006/relationships/customXmlProps" Target="itemProps2668.xml"/></Relationships>
</file>

<file path=customXml/_rels/item2669.xml.rels><?xml version="1.0" encoding="UTF-8" standalone="yes"?>
<Relationships xmlns="http://schemas.openxmlformats.org/package/2006/relationships"><Relationship Id="rId1" Type="http://schemas.openxmlformats.org/officeDocument/2006/relationships/customXmlProps" Target="itemProps2669.xml"/></Relationships>
</file>

<file path=customXml/_rels/item267.xml.rels><?xml version="1.0" encoding="UTF-8" standalone="yes"?>
<Relationships xmlns="http://schemas.openxmlformats.org/package/2006/relationships"><Relationship Id="rId1" Type="http://schemas.openxmlformats.org/officeDocument/2006/relationships/customXmlProps" Target="itemProps267.xml"/></Relationships>
</file>

<file path=customXml/_rels/item2670.xml.rels><?xml version="1.0" encoding="UTF-8" standalone="yes"?>
<Relationships xmlns="http://schemas.openxmlformats.org/package/2006/relationships"><Relationship Id="rId1" Type="http://schemas.openxmlformats.org/officeDocument/2006/relationships/customXmlProps" Target="itemProps2670.xml"/></Relationships>
</file>

<file path=customXml/_rels/item2671.xml.rels><?xml version="1.0" encoding="UTF-8" standalone="yes"?>
<Relationships xmlns="http://schemas.openxmlformats.org/package/2006/relationships"><Relationship Id="rId1" Type="http://schemas.openxmlformats.org/officeDocument/2006/relationships/customXmlProps" Target="itemProps2671.xml"/></Relationships>
</file>

<file path=customXml/_rels/item2672.xml.rels><?xml version="1.0" encoding="UTF-8" standalone="yes"?>
<Relationships xmlns="http://schemas.openxmlformats.org/package/2006/relationships"><Relationship Id="rId1" Type="http://schemas.openxmlformats.org/officeDocument/2006/relationships/customXmlProps" Target="itemProps2672.xml"/></Relationships>
</file>

<file path=customXml/_rels/item2673.xml.rels><?xml version="1.0" encoding="UTF-8" standalone="yes"?>
<Relationships xmlns="http://schemas.openxmlformats.org/package/2006/relationships"><Relationship Id="rId1" Type="http://schemas.openxmlformats.org/officeDocument/2006/relationships/customXmlProps" Target="itemProps2673.xml"/></Relationships>
</file>

<file path=customXml/_rels/item2674.xml.rels><?xml version="1.0" encoding="UTF-8" standalone="yes"?>
<Relationships xmlns="http://schemas.openxmlformats.org/package/2006/relationships"><Relationship Id="rId1" Type="http://schemas.openxmlformats.org/officeDocument/2006/relationships/customXmlProps" Target="itemProps2674.xml"/></Relationships>
</file>

<file path=customXml/_rels/item2675.xml.rels><?xml version="1.0" encoding="UTF-8" standalone="yes"?>
<Relationships xmlns="http://schemas.openxmlformats.org/package/2006/relationships"><Relationship Id="rId1" Type="http://schemas.openxmlformats.org/officeDocument/2006/relationships/customXmlProps" Target="itemProps2675.xml"/></Relationships>
</file>

<file path=customXml/_rels/item2676.xml.rels><?xml version="1.0" encoding="UTF-8" standalone="yes"?>
<Relationships xmlns="http://schemas.openxmlformats.org/package/2006/relationships"><Relationship Id="rId1" Type="http://schemas.openxmlformats.org/officeDocument/2006/relationships/customXmlProps" Target="itemProps2676.xml"/></Relationships>
</file>

<file path=customXml/_rels/item2677.xml.rels><?xml version="1.0" encoding="UTF-8" standalone="yes"?>
<Relationships xmlns="http://schemas.openxmlformats.org/package/2006/relationships"><Relationship Id="rId1" Type="http://schemas.openxmlformats.org/officeDocument/2006/relationships/customXmlProps" Target="itemProps2677.xml"/></Relationships>
</file>

<file path=customXml/_rels/item2678.xml.rels><?xml version="1.0" encoding="UTF-8" standalone="yes"?>
<Relationships xmlns="http://schemas.openxmlformats.org/package/2006/relationships"><Relationship Id="rId1" Type="http://schemas.openxmlformats.org/officeDocument/2006/relationships/customXmlProps" Target="itemProps2678.xml"/></Relationships>
</file>

<file path=customXml/_rels/item2679.xml.rels><?xml version="1.0" encoding="UTF-8" standalone="yes"?>
<Relationships xmlns="http://schemas.openxmlformats.org/package/2006/relationships"><Relationship Id="rId1" Type="http://schemas.openxmlformats.org/officeDocument/2006/relationships/customXmlProps" Target="itemProps2679.xml"/></Relationships>
</file>

<file path=customXml/_rels/item268.xml.rels><?xml version="1.0" encoding="UTF-8" standalone="yes"?>
<Relationships xmlns="http://schemas.openxmlformats.org/package/2006/relationships"><Relationship Id="rId1" Type="http://schemas.openxmlformats.org/officeDocument/2006/relationships/customXmlProps" Target="itemProps268.xml"/></Relationships>
</file>

<file path=customXml/_rels/item2680.xml.rels><?xml version="1.0" encoding="UTF-8" standalone="yes"?>
<Relationships xmlns="http://schemas.openxmlformats.org/package/2006/relationships"><Relationship Id="rId1" Type="http://schemas.openxmlformats.org/officeDocument/2006/relationships/customXmlProps" Target="itemProps2680.xml"/></Relationships>
</file>

<file path=customXml/_rels/item2681.xml.rels><?xml version="1.0" encoding="UTF-8" standalone="yes"?>
<Relationships xmlns="http://schemas.openxmlformats.org/package/2006/relationships"><Relationship Id="rId1" Type="http://schemas.openxmlformats.org/officeDocument/2006/relationships/customXmlProps" Target="itemProps2681.xml"/></Relationships>
</file>

<file path=customXml/_rels/item2682.xml.rels><?xml version="1.0" encoding="UTF-8" standalone="yes"?>
<Relationships xmlns="http://schemas.openxmlformats.org/package/2006/relationships"><Relationship Id="rId1" Type="http://schemas.openxmlformats.org/officeDocument/2006/relationships/customXmlProps" Target="itemProps2682.xml"/></Relationships>
</file>

<file path=customXml/_rels/item2683.xml.rels><?xml version="1.0" encoding="UTF-8" standalone="yes"?>
<Relationships xmlns="http://schemas.openxmlformats.org/package/2006/relationships"><Relationship Id="rId1" Type="http://schemas.openxmlformats.org/officeDocument/2006/relationships/customXmlProps" Target="itemProps2683.xml"/></Relationships>
</file>

<file path=customXml/_rels/item2684.xml.rels><?xml version="1.0" encoding="UTF-8" standalone="yes"?>
<Relationships xmlns="http://schemas.openxmlformats.org/package/2006/relationships"><Relationship Id="rId1" Type="http://schemas.openxmlformats.org/officeDocument/2006/relationships/customXmlProps" Target="itemProps2684.xml"/></Relationships>
</file>

<file path=customXml/_rels/item2685.xml.rels><?xml version="1.0" encoding="UTF-8" standalone="yes"?>
<Relationships xmlns="http://schemas.openxmlformats.org/package/2006/relationships"><Relationship Id="rId1" Type="http://schemas.openxmlformats.org/officeDocument/2006/relationships/customXmlProps" Target="itemProps2685.xml"/></Relationships>
</file>

<file path=customXml/_rels/item2686.xml.rels><?xml version="1.0" encoding="UTF-8" standalone="yes"?>
<Relationships xmlns="http://schemas.openxmlformats.org/package/2006/relationships"><Relationship Id="rId1" Type="http://schemas.openxmlformats.org/officeDocument/2006/relationships/customXmlProps" Target="itemProps2686.xml"/></Relationships>
</file>

<file path=customXml/_rels/item2687.xml.rels><?xml version="1.0" encoding="UTF-8" standalone="yes"?>
<Relationships xmlns="http://schemas.openxmlformats.org/package/2006/relationships"><Relationship Id="rId1" Type="http://schemas.openxmlformats.org/officeDocument/2006/relationships/customXmlProps" Target="itemProps2687.xml"/></Relationships>
</file>

<file path=customXml/_rels/item2688.xml.rels><?xml version="1.0" encoding="UTF-8" standalone="yes"?>
<Relationships xmlns="http://schemas.openxmlformats.org/package/2006/relationships"><Relationship Id="rId1" Type="http://schemas.openxmlformats.org/officeDocument/2006/relationships/customXmlProps" Target="itemProps2688.xml"/></Relationships>
</file>

<file path=customXml/_rels/item2689.xml.rels><?xml version="1.0" encoding="UTF-8" standalone="yes"?>
<Relationships xmlns="http://schemas.openxmlformats.org/package/2006/relationships"><Relationship Id="rId1" Type="http://schemas.openxmlformats.org/officeDocument/2006/relationships/customXmlProps" Target="itemProps2689.xml"/></Relationships>
</file>

<file path=customXml/_rels/item269.xml.rels><?xml version="1.0" encoding="UTF-8" standalone="yes"?>
<Relationships xmlns="http://schemas.openxmlformats.org/package/2006/relationships"><Relationship Id="rId1" Type="http://schemas.openxmlformats.org/officeDocument/2006/relationships/customXmlProps" Target="itemProps269.xml"/></Relationships>
</file>

<file path=customXml/_rels/item2690.xml.rels><?xml version="1.0" encoding="UTF-8" standalone="yes"?>
<Relationships xmlns="http://schemas.openxmlformats.org/package/2006/relationships"><Relationship Id="rId1" Type="http://schemas.openxmlformats.org/officeDocument/2006/relationships/customXmlProps" Target="itemProps2690.xml"/></Relationships>
</file>

<file path=customXml/_rels/item2691.xml.rels><?xml version="1.0" encoding="UTF-8" standalone="yes"?>
<Relationships xmlns="http://schemas.openxmlformats.org/package/2006/relationships"><Relationship Id="rId1" Type="http://schemas.openxmlformats.org/officeDocument/2006/relationships/customXmlProps" Target="itemProps2691.xml"/></Relationships>
</file>

<file path=customXml/_rels/item2692.xml.rels><?xml version="1.0" encoding="UTF-8" standalone="yes"?>
<Relationships xmlns="http://schemas.openxmlformats.org/package/2006/relationships"><Relationship Id="rId1" Type="http://schemas.openxmlformats.org/officeDocument/2006/relationships/customXmlProps" Target="itemProps2692.xml"/></Relationships>
</file>

<file path=customXml/_rels/item2693.xml.rels><?xml version="1.0" encoding="UTF-8" standalone="yes"?>
<Relationships xmlns="http://schemas.openxmlformats.org/package/2006/relationships"><Relationship Id="rId1" Type="http://schemas.openxmlformats.org/officeDocument/2006/relationships/customXmlProps" Target="itemProps2693.xml"/></Relationships>
</file>

<file path=customXml/_rels/item2694.xml.rels><?xml version="1.0" encoding="UTF-8" standalone="yes"?>
<Relationships xmlns="http://schemas.openxmlformats.org/package/2006/relationships"><Relationship Id="rId1" Type="http://schemas.openxmlformats.org/officeDocument/2006/relationships/customXmlProps" Target="itemProps2694.xml"/></Relationships>
</file>

<file path=customXml/_rels/item2695.xml.rels><?xml version="1.0" encoding="UTF-8" standalone="yes"?>
<Relationships xmlns="http://schemas.openxmlformats.org/package/2006/relationships"><Relationship Id="rId1" Type="http://schemas.openxmlformats.org/officeDocument/2006/relationships/customXmlProps" Target="itemProps2695.xml"/></Relationships>
</file>

<file path=customXml/_rels/item2696.xml.rels><?xml version="1.0" encoding="UTF-8" standalone="yes"?>
<Relationships xmlns="http://schemas.openxmlformats.org/package/2006/relationships"><Relationship Id="rId1" Type="http://schemas.openxmlformats.org/officeDocument/2006/relationships/customXmlProps" Target="itemProps2696.xml"/></Relationships>
</file>

<file path=customXml/_rels/item2697.xml.rels><?xml version="1.0" encoding="UTF-8" standalone="yes"?>
<Relationships xmlns="http://schemas.openxmlformats.org/package/2006/relationships"><Relationship Id="rId1" Type="http://schemas.openxmlformats.org/officeDocument/2006/relationships/customXmlProps" Target="itemProps2697.xml"/></Relationships>
</file>

<file path=customXml/_rels/item2698.xml.rels><?xml version="1.0" encoding="UTF-8" standalone="yes"?>
<Relationships xmlns="http://schemas.openxmlformats.org/package/2006/relationships"><Relationship Id="rId1" Type="http://schemas.openxmlformats.org/officeDocument/2006/relationships/customXmlProps" Target="itemProps2698.xml"/></Relationships>
</file>

<file path=customXml/_rels/item2699.xml.rels><?xml version="1.0" encoding="UTF-8" standalone="yes"?>
<Relationships xmlns="http://schemas.openxmlformats.org/package/2006/relationships"><Relationship Id="rId1" Type="http://schemas.openxmlformats.org/officeDocument/2006/relationships/customXmlProps" Target="itemProps2699.xml"/></Relationships>
</file>

<file path=customXml/_rels/item27.xml.rels><?xml version="1.0" encoding="UTF-8" standalone="yes"?>
<Relationships xmlns="http://schemas.openxmlformats.org/package/2006/relationships"><Relationship Id="rId1" Type="http://schemas.openxmlformats.org/officeDocument/2006/relationships/customXmlProps" Target="itemProps27.xml"/></Relationships>
</file>

<file path=customXml/_rels/item270.xml.rels><?xml version="1.0" encoding="UTF-8" standalone="yes"?>
<Relationships xmlns="http://schemas.openxmlformats.org/package/2006/relationships"><Relationship Id="rId1" Type="http://schemas.openxmlformats.org/officeDocument/2006/relationships/customXmlProps" Target="itemProps270.xml"/></Relationships>
</file>

<file path=customXml/_rels/item2700.xml.rels><?xml version="1.0" encoding="UTF-8" standalone="yes"?>
<Relationships xmlns="http://schemas.openxmlformats.org/package/2006/relationships"><Relationship Id="rId1" Type="http://schemas.openxmlformats.org/officeDocument/2006/relationships/customXmlProps" Target="itemProps2700.xml"/></Relationships>
</file>

<file path=customXml/_rels/item2701.xml.rels><?xml version="1.0" encoding="UTF-8" standalone="yes"?>
<Relationships xmlns="http://schemas.openxmlformats.org/package/2006/relationships"><Relationship Id="rId1" Type="http://schemas.openxmlformats.org/officeDocument/2006/relationships/customXmlProps" Target="itemProps2701.xml"/></Relationships>
</file>

<file path=customXml/_rels/item2702.xml.rels><?xml version="1.0" encoding="UTF-8" standalone="yes"?>
<Relationships xmlns="http://schemas.openxmlformats.org/package/2006/relationships"><Relationship Id="rId1" Type="http://schemas.openxmlformats.org/officeDocument/2006/relationships/customXmlProps" Target="itemProps2702.xml"/></Relationships>
</file>

<file path=customXml/_rels/item271.xml.rels><?xml version="1.0" encoding="UTF-8" standalone="yes"?>
<Relationships xmlns="http://schemas.openxmlformats.org/package/2006/relationships"><Relationship Id="rId1" Type="http://schemas.openxmlformats.org/officeDocument/2006/relationships/customXmlProps" Target="itemProps271.xml"/></Relationships>
</file>

<file path=customXml/_rels/item272.xml.rels><?xml version="1.0" encoding="UTF-8" standalone="yes"?>
<Relationships xmlns="http://schemas.openxmlformats.org/package/2006/relationships"><Relationship Id="rId1" Type="http://schemas.openxmlformats.org/officeDocument/2006/relationships/customXmlProps" Target="itemProps272.xml"/></Relationships>
</file>

<file path=customXml/_rels/item273.xml.rels><?xml version="1.0" encoding="UTF-8" standalone="yes"?>
<Relationships xmlns="http://schemas.openxmlformats.org/package/2006/relationships"><Relationship Id="rId1" Type="http://schemas.openxmlformats.org/officeDocument/2006/relationships/customXmlProps" Target="itemProps273.xml"/></Relationships>
</file>

<file path=customXml/_rels/item274.xml.rels><?xml version="1.0" encoding="UTF-8" standalone="yes"?>
<Relationships xmlns="http://schemas.openxmlformats.org/package/2006/relationships"><Relationship Id="rId1" Type="http://schemas.openxmlformats.org/officeDocument/2006/relationships/customXmlProps" Target="itemProps274.xml"/></Relationships>
</file>

<file path=customXml/_rels/item275.xml.rels><?xml version="1.0" encoding="UTF-8" standalone="yes"?>
<Relationships xmlns="http://schemas.openxmlformats.org/package/2006/relationships"><Relationship Id="rId1" Type="http://schemas.openxmlformats.org/officeDocument/2006/relationships/customXmlProps" Target="itemProps275.xml"/></Relationships>
</file>

<file path=customXml/_rels/item276.xml.rels><?xml version="1.0" encoding="UTF-8" standalone="yes"?>
<Relationships xmlns="http://schemas.openxmlformats.org/package/2006/relationships"><Relationship Id="rId1" Type="http://schemas.openxmlformats.org/officeDocument/2006/relationships/customXmlProps" Target="itemProps276.xml"/></Relationships>
</file>

<file path=customXml/_rels/item277.xml.rels><?xml version="1.0" encoding="UTF-8" standalone="yes"?>
<Relationships xmlns="http://schemas.openxmlformats.org/package/2006/relationships"><Relationship Id="rId1" Type="http://schemas.openxmlformats.org/officeDocument/2006/relationships/customXmlProps" Target="itemProps277.xml"/></Relationships>
</file>

<file path=customXml/_rels/item278.xml.rels><?xml version="1.0" encoding="UTF-8" standalone="yes"?>
<Relationships xmlns="http://schemas.openxmlformats.org/package/2006/relationships"><Relationship Id="rId1" Type="http://schemas.openxmlformats.org/officeDocument/2006/relationships/customXmlProps" Target="itemProps278.xml"/></Relationships>
</file>

<file path=customXml/_rels/item279.xml.rels><?xml version="1.0" encoding="UTF-8" standalone="yes"?>
<Relationships xmlns="http://schemas.openxmlformats.org/package/2006/relationships"><Relationship Id="rId1" Type="http://schemas.openxmlformats.org/officeDocument/2006/relationships/customXmlProps" Target="itemProps279.xml"/></Relationships>
</file>

<file path=customXml/_rels/item28.xml.rels><?xml version="1.0" encoding="UTF-8" standalone="yes"?>
<Relationships xmlns="http://schemas.openxmlformats.org/package/2006/relationships"><Relationship Id="rId1" Type="http://schemas.openxmlformats.org/officeDocument/2006/relationships/customXmlProps" Target="itemProps28.xml"/></Relationships>
</file>

<file path=customXml/_rels/item280.xml.rels><?xml version="1.0" encoding="UTF-8" standalone="yes"?>
<Relationships xmlns="http://schemas.openxmlformats.org/package/2006/relationships"><Relationship Id="rId1" Type="http://schemas.openxmlformats.org/officeDocument/2006/relationships/customXmlProps" Target="itemProps280.xml"/></Relationships>
</file>

<file path=customXml/_rels/item281.xml.rels><?xml version="1.0" encoding="UTF-8" standalone="yes"?>
<Relationships xmlns="http://schemas.openxmlformats.org/package/2006/relationships"><Relationship Id="rId1" Type="http://schemas.openxmlformats.org/officeDocument/2006/relationships/customXmlProps" Target="itemProps281.xml"/></Relationships>
</file>

<file path=customXml/_rels/item282.xml.rels><?xml version="1.0" encoding="UTF-8" standalone="yes"?>
<Relationships xmlns="http://schemas.openxmlformats.org/package/2006/relationships"><Relationship Id="rId1" Type="http://schemas.openxmlformats.org/officeDocument/2006/relationships/customXmlProps" Target="itemProps282.xml"/></Relationships>
</file>

<file path=customXml/_rels/item283.xml.rels><?xml version="1.0" encoding="UTF-8" standalone="yes"?>
<Relationships xmlns="http://schemas.openxmlformats.org/package/2006/relationships"><Relationship Id="rId1" Type="http://schemas.openxmlformats.org/officeDocument/2006/relationships/customXmlProps" Target="itemProps283.xml"/></Relationships>
</file>

<file path=customXml/_rels/item284.xml.rels><?xml version="1.0" encoding="UTF-8" standalone="yes"?>
<Relationships xmlns="http://schemas.openxmlformats.org/package/2006/relationships"><Relationship Id="rId1" Type="http://schemas.openxmlformats.org/officeDocument/2006/relationships/customXmlProps" Target="itemProps284.xml"/></Relationships>
</file>

<file path=customXml/_rels/item285.xml.rels><?xml version="1.0" encoding="UTF-8" standalone="yes"?>
<Relationships xmlns="http://schemas.openxmlformats.org/package/2006/relationships"><Relationship Id="rId1" Type="http://schemas.openxmlformats.org/officeDocument/2006/relationships/customXmlProps" Target="itemProps285.xml"/></Relationships>
</file>

<file path=customXml/_rels/item286.xml.rels><?xml version="1.0" encoding="UTF-8" standalone="yes"?>
<Relationships xmlns="http://schemas.openxmlformats.org/package/2006/relationships"><Relationship Id="rId1" Type="http://schemas.openxmlformats.org/officeDocument/2006/relationships/customXmlProps" Target="itemProps286.xml"/></Relationships>
</file>

<file path=customXml/_rels/item287.xml.rels><?xml version="1.0" encoding="UTF-8" standalone="yes"?>
<Relationships xmlns="http://schemas.openxmlformats.org/package/2006/relationships"><Relationship Id="rId1" Type="http://schemas.openxmlformats.org/officeDocument/2006/relationships/customXmlProps" Target="itemProps287.xml"/></Relationships>
</file>

<file path=customXml/_rels/item288.xml.rels><?xml version="1.0" encoding="UTF-8" standalone="yes"?>
<Relationships xmlns="http://schemas.openxmlformats.org/package/2006/relationships"><Relationship Id="rId1" Type="http://schemas.openxmlformats.org/officeDocument/2006/relationships/customXmlProps" Target="itemProps288.xml"/></Relationships>
</file>

<file path=customXml/_rels/item289.xml.rels><?xml version="1.0" encoding="UTF-8" standalone="yes"?>
<Relationships xmlns="http://schemas.openxmlformats.org/package/2006/relationships"><Relationship Id="rId1" Type="http://schemas.openxmlformats.org/officeDocument/2006/relationships/customXmlProps" Target="itemProps289.xml"/></Relationships>
</file>

<file path=customXml/_rels/item29.xml.rels><?xml version="1.0" encoding="UTF-8" standalone="yes"?>
<Relationships xmlns="http://schemas.openxmlformats.org/package/2006/relationships"><Relationship Id="rId1" Type="http://schemas.openxmlformats.org/officeDocument/2006/relationships/customXmlProps" Target="itemProps29.xml"/></Relationships>
</file>

<file path=customXml/_rels/item290.xml.rels><?xml version="1.0" encoding="UTF-8" standalone="yes"?>
<Relationships xmlns="http://schemas.openxmlformats.org/package/2006/relationships"><Relationship Id="rId1" Type="http://schemas.openxmlformats.org/officeDocument/2006/relationships/customXmlProps" Target="itemProps290.xml"/></Relationships>
</file>

<file path=customXml/_rels/item291.xml.rels><?xml version="1.0" encoding="UTF-8" standalone="yes"?>
<Relationships xmlns="http://schemas.openxmlformats.org/package/2006/relationships"><Relationship Id="rId1" Type="http://schemas.openxmlformats.org/officeDocument/2006/relationships/customXmlProps" Target="itemProps291.xml"/></Relationships>
</file>

<file path=customXml/_rels/item292.xml.rels><?xml version="1.0" encoding="UTF-8" standalone="yes"?>
<Relationships xmlns="http://schemas.openxmlformats.org/package/2006/relationships"><Relationship Id="rId1" Type="http://schemas.openxmlformats.org/officeDocument/2006/relationships/customXmlProps" Target="itemProps292.xml"/></Relationships>
</file>

<file path=customXml/_rels/item293.xml.rels><?xml version="1.0" encoding="UTF-8" standalone="yes"?>
<Relationships xmlns="http://schemas.openxmlformats.org/package/2006/relationships"><Relationship Id="rId1" Type="http://schemas.openxmlformats.org/officeDocument/2006/relationships/customXmlProps" Target="itemProps293.xml"/></Relationships>
</file>

<file path=customXml/_rels/item294.xml.rels><?xml version="1.0" encoding="UTF-8" standalone="yes"?>
<Relationships xmlns="http://schemas.openxmlformats.org/package/2006/relationships"><Relationship Id="rId1" Type="http://schemas.openxmlformats.org/officeDocument/2006/relationships/customXmlProps" Target="itemProps294.xml"/></Relationships>
</file>

<file path=customXml/_rels/item295.xml.rels><?xml version="1.0" encoding="UTF-8" standalone="yes"?>
<Relationships xmlns="http://schemas.openxmlformats.org/package/2006/relationships"><Relationship Id="rId1" Type="http://schemas.openxmlformats.org/officeDocument/2006/relationships/customXmlProps" Target="itemProps295.xml"/></Relationships>
</file>

<file path=customXml/_rels/item296.xml.rels><?xml version="1.0" encoding="UTF-8" standalone="yes"?>
<Relationships xmlns="http://schemas.openxmlformats.org/package/2006/relationships"><Relationship Id="rId1" Type="http://schemas.openxmlformats.org/officeDocument/2006/relationships/customXmlProps" Target="itemProps296.xml"/></Relationships>
</file>

<file path=customXml/_rels/item297.xml.rels><?xml version="1.0" encoding="UTF-8" standalone="yes"?>
<Relationships xmlns="http://schemas.openxmlformats.org/package/2006/relationships"><Relationship Id="rId1" Type="http://schemas.openxmlformats.org/officeDocument/2006/relationships/customXmlProps" Target="itemProps297.xml"/></Relationships>
</file>

<file path=customXml/_rels/item298.xml.rels><?xml version="1.0" encoding="UTF-8" standalone="yes"?>
<Relationships xmlns="http://schemas.openxmlformats.org/package/2006/relationships"><Relationship Id="rId1" Type="http://schemas.openxmlformats.org/officeDocument/2006/relationships/customXmlProps" Target="itemProps298.xml"/></Relationships>
</file>

<file path=customXml/_rels/item299.xml.rels><?xml version="1.0" encoding="UTF-8" standalone="yes"?>
<Relationships xmlns="http://schemas.openxmlformats.org/package/2006/relationships"><Relationship Id="rId1" Type="http://schemas.openxmlformats.org/officeDocument/2006/relationships/customXmlProps" Target="itemProps299.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30.xml.rels><?xml version="1.0" encoding="UTF-8" standalone="yes"?>
<Relationships xmlns="http://schemas.openxmlformats.org/package/2006/relationships"><Relationship Id="rId1" Type="http://schemas.openxmlformats.org/officeDocument/2006/relationships/customXmlProps" Target="itemProps30.xml"/></Relationships>
</file>

<file path=customXml/_rels/item300.xml.rels><?xml version="1.0" encoding="UTF-8" standalone="yes"?>
<Relationships xmlns="http://schemas.openxmlformats.org/package/2006/relationships"><Relationship Id="rId1" Type="http://schemas.openxmlformats.org/officeDocument/2006/relationships/customXmlProps" Target="itemProps300.xml"/></Relationships>
</file>

<file path=customXml/_rels/item301.xml.rels><?xml version="1.0" encoding="UTF-8" standalone="yes"?>
<Relationships xmlns="http://schemas.openxmlformats.org/package/2006/relationships"><Relationship Id="rId1" Type="http://schemas.openxmlformats.org/officeDocument/2006/relationships/customXmlProps" Target="itemProps301.xml"/></Relationships>
</file>

<file path=customXml/_rels/item302.xml.rels><?xml version="1.0" encoding="UTF-8" standalone="yes"?>
<Relationships xmlns="http://schemas.openxmlformats.org/package/2006/relationships"><Relationship Id="rId1" Type="http://schemas.openxmlformats.org/officeDocument/2006/relationships/customXmlProps" Target="itemProps302.xml"/></Relationships>
</file>

<file path=customXml/_rels/item303.xml.rels><?xml version="1.0" encoding="UTF-8" standalone="yes"?>
<Relationships xmlns="http://schemas.openxmlformats.org/package/2006/relationships"><Relationship Id="rId1" Type="http://schemas.openxmlformats.org/officeDocument/2006/relationships/customXmlProps" Target="itemProps303.xml"/></Relationships>
</file>

<file path=customXml/_rels/item304.xml.rels><?xml version="1.0" encoding="UTF-8" standalone="yes"?>
<Relationships xmlns="http://schemas.openxmlformats.org/package/2006/relationships"><Relationship Id="rId1" Type="http://schemas.openxmlformats.org/officeDocument/2006/relationships/customXmlProps" Target="itemProps304.xml"/></Relationships>
</file>

<file path=customXml/_rels/item305.xml.rels><?xml version="1.0" encoding="UTF-8" standalone="yes"?>
<Relationships xmlns="http://schemas.openxmlformats.org/package/2006/relationships"><Relationship Id="rId1" Type="http://schemas.openxmlformats.org/officeDocument/2006/relationships/customXmlProps" Target="itemProps305.xml"/></Relationships>
</file>

<file path=customXml/_rels/item306.xml.rels><?xml version="1.0" encoding="UTF-8" standalone="yes"?>
<Relationships xmlns="http://schemas.openxmlformats.org/package/2006/relationships"><Relationship Id="rId1" Type="http://schemas.openxmlformats.org/officeDocument/2006/relationships/customXmlProps" Target="itemProps306.xml"/></Relationships>
</file>

<file path=customXml/_rels/item307.xml.rels><?xml version="1.0" encoding="UTF-8" standalone="yes"?>
<Relationships xmlns="http://schemas.openxmlformats.org/package/2006/relationships"><Relationship Id="rId1" Type="http://schemas.openxmlformats.org/officeDocument/2006/relationships/customXmlProps" Target="itemProps307.xml"/></Relationships>
</file>

<file path=customXml/_rels/item308.xml.rels><?xml version="1.0" encoding="UTF-8" standalone="yes"?>
<Relationships xmlns="http://schemas.openxmlformats.org/package/2006/relationships"><Relationship Id="rId1" Type="http://schemas.openxmlformats.org/officeDocument/2006/relationships/customXmlProps" Target="itemProps308.xml"/></Relationships>
</file>

<file path=customXml/_rels/item309.xml.rels><?xml version="1.0" encoding="UTF-8" standalone="yes"?>
<Relationships xmlns="http://schemas.openxmlformats.org/package/2006/relationships"><Relationship Id="rId1" Type="http://schemas.openxmlformats.org/officeDocument/2006/relationships/customXmlProps" Target="itemProps309.xml"/></Relationships>
</file>

<file path=customXml/_rels/item31.xml.rels><?xml version="1.0" encoding="UTF-8" standalone="yes"?>
<Relationships xmlns="http://schemas.openxmlformats.org/package/2006/relationships"><Relationship Id="rId1" Type="http://schemas.openxmlformats.org/officeDocument/2006/relationships/customXmlProps" Target="itemProps31.xml"/></Relationships>
</file>

<file path=customXml/_rels/item310.xml.rels><?xml version="1.0" encoding="UTF-8" standalone="yes"?>
<Relationships xmlns="http://schemas.openxmlformats.org/package/2006/relationships"><Relationship Id="rId1" Type="http://schemas.openxmlformats.org/officeDocument/2006/relationships/customXmlProps" Target="itemProps310.xml"/></Relationships>
</file>

<file path=customXml/_rels/item311.xml.rels><?xml version="1.0" encoding="UTF-8" standalone="yes"?>
<Relationships xmlns="http://schemas.openxmlformats.org/package/2006/relationships"><Relationship Id="rId1" Type="http://schemas.openxmlformats.org/officeDocument/2006/relationships/customXmlProps" Target="itemProps311.xml"/></Relationships>
</file>

<file path=customXml/_rels/item312.xml.rels><?xml version="1.0" encoding="UTF-8" standalone="yes"?>
<Relationships xmlns="http://schemas.openxmlformats.org/package/2006/relationships"><Relationship Id="rId1" Type="http://schemas.openxmlformats.org/officeDocument/2006/relationships/customXmlProps" Target="itemProps312.xml"/></Relationships>
</file>

<file path=customXml/_rels/item313.xml.rels><?xml version="1.0" encoding="UTF-8" standalone="yes"?>
<Relationships xmlns="http://schemas.openxmlformats.org/package/2006/relationships"><Relationship Id="rId1" Type="http://schemas.openxmlformats.org/officeDocument/2006/relationships/customXmlProps" Target="itemProps313.xml"/></Relationships>
</file>

<file path=customXml/_rels/item314.xml.rels><?xml version="1.0" encoding="UTF-8" standalone="yes"?>
<Relationships xmlns="http://schemas.openxmlformats.org/package/2006/relationships"><Relationship Id="rId1" Type="http://schemas.openxmlformats.org/officeDocument/2006/relationships/customXmlProps" Target="itemProps314.xml"/></Relationships>
</file>

<file path=customXml/_rels/item315.xml.rels><?xml version="1.0" encoding="UTF-8" standalone="yes"?>
<Relationships xmlns="http://schemas.openxmlformats.org/package/2006/relationships"><Relationship Id="rId1" Type="http://schemas.openxmlformats.org/officeDocument/2006/relationships/customXmlProps" Target="itemProps315.xml"/></Relationships>
</file>

<file path=customXml/_rels/item316.xml.rels><?xml version="1.0" encoding="UTF-8" standalone="yes"?>
<Relationships xmlns="http://schemas.openxmlformats.org/package/2006/relationships"><Relationship Id="rId1" Type="http://schemas.openxmlformats.org/officeDocument/2006/relationships/customXmlProps" Target="itemProps316.xml"/></Relationships>
</file>

<file path=customXml/_rels/item317.xml.rels><?xml version="1.0" encoding="UTF-8" standalone="yes"?>
<Relationships xmlns="http://schemas.openxmlformats.org/package/2006/relationships"><Relationship Id="rId1" Type="http://schemas.openxmlformats.org/officeDocument/2006/relationships/customXmlProps" Target="itemProps317.xml"/></Relationships>
</file>

<file path=customXml/_rels/item318.xml.rels><?xml version="1.0" encoding="UTF-8" standalone="yes"?>
<Relationships xmlns="http://schemas.openxmlformats.org/package/2006/relationships"><Relationship Id="rId1" Type="http://schemas.openxmlformats.org/officeDocument/2006/relationships/customXmlProps" Target="itemProps318.xml"/></Relationships>
</file>

<file path=customXml/_rels/item319.xml.rels><?xml version="1.0" encoding="UTF-8" standalone="yes"?>
<Relationships xmlns="http://schemas.openxmlformats.org/package/2006/relationships"><Relationship Id="rId1" Type="http://schemas.openxmlformats.org/officeDocument/2006/relationships/customXmlProps" Target="itemProps319.xml"/></Relationships>
</file>

<file path=customXml/_rels/item32.xml.rels><?xml version="1.0" encoding="UTF-8" standalone="yes"?>
<Relationships xmlns="http://schemas.openxmlformats.org/package/2006/relationships"><Relationship Id="rId1" Type="http://schemas.openxmlformats.org/officeDocument/2006/relationships/customXmlProps" Target="itemProps32.xml"/></Relationships>
</file>

<file path=customXml/_rels/item320.xml.rels><?xml version="1.0" encoding="UTF-8" standalone="yes"?>
<Relationships xmlns="http://schemas.openxmlformats.org/package/2006/relationships"><Relationship Id="rId1" Type="http://schemas.openxmlformats.org/officeDocument/2006/relationships/customXmlProps" Target="itemProps320.xml"/></Relationships>
</file>

<file path=customXml/_rels/item321.xml.rels><?xml version="1.0" encoding="UTF-8" standalone="yes"?>
<Relationships xmlns="http://schemas.openxmlformats.org/package/2006/relationships"><Relationship Id="rId1" Type="http://schemas.openxmlformats.org/officeDocument/2006/relationships/customXmlProps" Target="itemProps321.xml"/></Relationships>
</file>

<file path=customXml/_rels/item322.xml.rels><?xml version="1.0" encoding="UTF-8" standalone="yes"?>
<Relationships xmlns="http://schemas.openxmlformats.org/package/2006/relationships"><Relationship Id="rId1" Type="http://schemas.openxmlformats.org/officeDocument/2006/relationships/customXmlProps" Target="itemProps322.xml"/></Relationships>
</file>

<file path=customXml/_rels/item323.xml.rels><?xml version="1.0" encoding="UTF-8" standalone="yes"?>
<Relationships xmlns="http://schemas.openxmlformats.org/package/2006/relationships"><Relationship Id="rId1" Type="http://schemas.openxmlformats.org/officeDocument/2006/relationships/customXmlProps" Target="itemProps323.xml"/></Relationships>
</file>

<file path=customXml/_rels/item324.xml.rels><?xml version="1.0" encoding="UTF-8" standalone="yes"?>
<Relationships xmlns="http://schemas.openxmlformats.org/package/2006/relationships"><Relationship Id="rId1" Type="http://schemas.openxmlformats.org/officeDocument/2006/relationships/customXmlProps" Target="itemProps324.xml"/></Relationships>
</file>

<file path=customXml/_rels/item325.xml.rels><?xml version="1.0" encoding="UTF-8" standalone="yes"?>
<Relationships xmlns="http://schemas.openxmlformats.org/package/2006/relationships"><Relationship Id="rId1" Type="http://schemas.openxmlformats.org/officeDocument/2006/relationships/customXmlProps" Target="itemProps325.xml"/></Relationships>
</file>

<file path=customXml/_rels/item326.xml.rels><?xml version="1.0" encoding="UTF-8" standalone="yes"?>
<Relationships xmlns="http://schemas.openxmlformats.org/package/2006/relationships"><Relationship Id="rId1" Type="http://schemas.openxmlformats.org/officeDocument/2006/relationships/customXmlProps" Target="itemProps326.xml"/></Relationships>
</file>

<file path=customXml/_rels/item327.xml.rels><?xml version="1.0" encoding="UTF-8" standalone="yes"?>
<Relationships xmlns="http://schemas.openxmlformats.org/package/2006/relationships"><Relationship Id="rId1" Type="http://schemas.openxmlformats.org/officeDocument/2006/relationships/customXmlProps" Target="itemProps327.xml"/></Relationships>
</file>

<file path=customXml/_rels/item328.xml.rels><?xml version="1.0" encoding="UTF-8" standalone="yes"?>
<Relationships xmlns="http://schemas.openxmlformats.org/package/2006/relationships"><Relationship Id="rId1" Type="http://schemas.openxmlformats.org/officeDocument/2006/relationships/customXmlProps" Target="itemProps328.xml"/></Relationships>
</file>

<file path=customXml/_rels/item329.xml.rels><?xml version="1.0" encoding="UTF-8" standalone="yes"?>
<Relationships xmlns="http://schemas.openxmlformats.org/package/2006/relationships"><Relationship Id="rId1" Type="http://schemas.openxmlformats.org/officeDocument/2006/relationships/customXmlProps" Target="itemProps329.xml"/></Relationships>
</file>

<file path=customXml/_rels/item33.xml.rels><?xml version="1.0" encoding="UTF-8" standalone="yes"?>
<Relationships xmlns="http://schemas.openxmlformats.org/package/2006/relationships"><Relationship Id="rId1" Type="http://schemas.openxmlformats.org/officeDocument/2006/relationships/customXmlProps" Target="itemProps33.xml"/></Relationships>
</file>

<file path=customXml/_rels/item330.xml.rels><?xml version="1.0" encoding="UTF-8" standalone="yes"?>
<Relationships xmlns="http://schemas.openxmlformats.org/package/2006/relationships"><Relationship Id="rId1" Type="http://schemas.openxmlformats.org/officeDocument/2006/relationships/customXmlProps" Target="itemProps330.xml"/></Relationships>
</file>

<file path=customXml/_rels/item331.xml.rels><?xml version="1.0" encoding="UTF-8" standalone="yes"?>
<Relationships xmlns="http://schemas.openxmlformats.org/package/2006/relationships"><Relationship Id="rId1" Type="http://schemas.openxmlformats.org/officeDocument/2006/relationships/customXmlProps" Target="itemProps331.xml"/></Relationships>
</file>

<file path=customXml/_rels/item332.xml.rels><?xml version="1.0" encoding="UTF-8" standalone="yes"?>
<Relationships xmlns="http://schemas.openxmlformats.org/package/2006/relationships"><Relationship Id="rId1" Type="http://schemas.openxmlformats.org/officeDocument/2006/relationships/customXmlProps" Target="itemProps332.xml"/></Relationships>
</file>

<file path=customXml/_rels/item333.xml.rels><?xml version="1.0" encoding="UTF-8" standalone="yes"?>
<Relationships xmlns="http://schemas.openxmlformats.org/package/2006/relationships"><Relationship Id="rId1" Type="http://schemas.openxmlformats.org/officeDocument/2006/relationships/customXmlProps" Target="itemProps333.xml"/></Relationships>
</file>

<file path=customXml/_rels/item334.xml.rels><?xml version="1.0" encoding="UTF-8" standalone="yes"?>
<Relationships xmlns="http://schemas.openxmlformats.org/package/2006/relationships"><Relationship Id="rId1" Type="http://schemas.openxmlformats.org/officeDocument/2006/relationships/customXmlProps" Target="itemProps334.xml"/></Relationships>
</file>

<file path=customXml/_rels/item335.xml.rels><?xml version="1.0" encoding="UTF-8" standalone="yes"?>
<Relationships xmlns="http://schemas.openxmlformats.org/package/2006/relationships"><Relationship Id="rId1" Type="http://schemas.openxmlformats.org/officeDocument/2006/relationships/customXmlProps" Target="itemProps335.xml"/></Relationships>
</file>

<file path=customXml/_rels/item336.xml.rels><?xml version="1.0" encoding="UTF-8" standalone="yes"?>
<Relationships xmlns="http://schemas.openxmlformats.org/package/2006/relationships"><Relationship Id="rId1" Type="http://schemas.openxmlformats.org/officeDocument/2006/relationships/customXmlProps" Target="itemProps336.xml"/></Relationships>
</file>

<file path=customXml/_rels/item337.xml.rels><?xml version="1.0" encoding="UTF-8" standalone="yes"?>
<Relationships xmlns="http://schemas.openxmlformats.org/package/2006/relationships"><Relationship Id="rId1" Type="http://schemas.openxmlformats.org/officeDocument/2006/relationships/customXmlProps" Target="itemProps337.xml"/></Relationships>
</file>

<file path=customXml/_rels/item338.xml.rels><?xml version="1.0" encoding="UTF-8" standalone="yes"?>
<Relationships xmlns="http://schemas.openxmlformats.org/package/2006/relationships"><Relationship Id="rId1" Type="http://schemas.openxmlformats.org/officeDocument/2006/relationships/customXmlProps" Target="itemProps338.xml"/></Relationships>
</file>

<file path=customXml/_rels/item339.xml.rels><?xml version="1.0" encoding="UTF-8" standalone="yes"?>
<Relationships xmlns="http://schemas.openxmlformats.org/package/2006/relationships"><Relationship Id="rId1" Type="http://schemas.openxmlformats.org/officeDocument/2006/relationships/customXmlProps" Target="itemProps339.xml"/></Relationships>
</file>

<file path=customXml/_rels/item34.xml.rels><?xml version="1.0" encoding="UTF-8" standalone="yes"?>
<Relationships xmlns="http://schemas.openxmlformats.org/package/2006/relationships"><Relationship Id="rId1" Type="http://schemas.openxmlformats.org/officeDocument/2006/relationships/customXmlProps" Target="itemProps34.xml"/></Relationships>
</file>

<file path=customXml/_rels/item340.xml.rels><?xml version="1.0" encoding="UTF-8" standalone="yes"?>
<Relationships xmlns="http://schemas.openxmlformats.org/package/2006/relationships"><Relationship Id="rId1" Type="http://schemas.openxmlformats.org/officeDocument/2006/relationships/customXmlProps" Target="itemProps340.xml"/></Relationships>
</file>

<file path=customXml/_rels/item341.xml.rels><?xml version="1.0" encoding="UTF-8" standalone="yes"?>
<Relationships xmlns="http://schemas.openxmlformats.org/package/2006/relationships"><Relationship Id="rId1" Type="http://schemas.openxmlformats.org/officeDocument/2006/relationships/customXmlProps" Target="itemProps341.xml"/></Relationships>
</file>

<file path=customXml/_rels/item342.xml.rels><?xml version="1.0" encoding="UTF-8" standalone="yes"?>
<Relationships xmlns="http://schemas.openxmlformats.org/package/2006/relationships"><Relationship Id="rId1" Type="http://schemas.openxmlformats.org/officeDocument/2006/relationships/customXmlProps" Target="itemProps342.xml"/></Relationships>
</file>

<file path=customXml/_rels/item343.xml.rels><?xml version="1.0" encoding="UTF-8" standalone="yes"?>
<Relationships xmlns="http://schemas.openxmlformats.org/package/2006/relationships"><Relationship Id="rId1" Type="http://schemas.openxmlformats.org/officeDocument/2006/relationships/customXmlProps" Target="itemProps343.xml"/></Relationships>
</file>

<file path=customXml/_rels/item344.xml.rels><?xml version="1.0" encoding="UTF-8" standalone="yes"?>
<Relationships xmlns="http://schemas.openxmlformats.org/package/2006/relationships"><Relationship Id="rId1" Type="http://schemas.openxmlformats.org/officeDocument/2006/relationships/customXmlProps" Target="itemProps344.xml"/></Relationships>
</file>

<file path=customXml/_rels/item345.xml.rels><?xml version="1.0" encoding="UTF-8" standalone="yes"?>
<Relationships xmlns="http://schemas.openxmlformats.org/package/2006/relationships"><Relationship Id="rId1" Type="http://schemas.openxmlformats.org/officeDocument/2006/relationships/customXmlProps" Target="itemProps345.xml"/></Relationships>
</file>

<file path=customXml/_rels/item346.xml.rels><?xml version="1.0" encoding="UTF-8" standalone="yes"?>
<Relationships xmlns="http://schemas.openxmlformats.org/package/2006/relationships"><Relationship Id="rId1" Type="http://schemas.openxmlformats.org/officeDocument/2006/relationships/customXmlProps" Target="itemProps346.xml"/></Relationships>
</file>

<file path=customXml/_rels/item347.xml.rels><?xml version="1.0" encoding="UTF-8" standalone="yes"?>
<Relationships xmlns="http://schemas.openxmlformats.org/package/2006/relationships"><Relationship Id="rId1" Type="http://schemas.openxmlformats.org/officeDocument/2006/relationships/customXmlProps" Target="itemProps347.xml"/></Relationships>
</file>

<file path=customXml/_rels/item348.xml.rels><?xml version="1.0" encoding="UTF-8" standalone="yes"?>
<Relationships xmlns="http://schemas.openxmlformats.org/package/2006/relationships"><Relationship Id="rId1" Type="http://schemas.openxmlformats.org/officeDocument/2006/relationships/customXmlProps" Target="itemProps348.xml"/></Relationships>
</file>

<file path=customXml/_rels/item349.xml.rels><?xml version="1.0" encoding="UTF-8" standalone="yes"?>
<Relationships xmlns="http://schemas.openxmlformats.org/package/2006/relationships"><Relationship Id="rId1" Type="http://schemas.openxmlformats.org/officeDocument/2006/relationships/customXmlProps" Target="itemProps349.xml"/></Relationships>
</file>

<file path=customXml/_rels/item35.xml.rels><?xml version="1.0" encoding="UTF-8" standalone="yes"?>
<Relationships xmlns="http://schemas.openxmlformats.org/package/2006/relationships"><Relationship Id="rId1" Type="http://schemas.openxmlformats.org/officeDocument/2006/relationships/customXmlProps" Target="itemProps35.xml"/></Relationships>
</file>

<file path=customXml/_rels/item350.xml.rels><?xml version="1.0" encoding="UTF-8" standalone="yes"?>
<Relationships xmlns="http://schemas.openxmlformats.org/package/2006/relationships"><Relationship Id="rId1" Type="http://schemas.openxmlformats.org/officeDocument/2006/relationships/customXmlProps" Target="itemProps350.xml"/></Relationships>
</file>

<file path=customXml/_rels/item351.xml.rels><?xml version="1.0" encoding="UTF-8" standalone="yes"?>
<Relationships xmlns="http://schemas.openxmlformats.org/package/2006/relationships"><Relationship Id="rId1" Type="http://schemas.openxmlformats.org/officeDocument/2006/relationships/customXmlProps" Target="itemProps351.xml"/></Relationships>
</file>

<file path=customXml/_rels/item352.xml.rels><?xml version="1.0" encoding="UTF-8" standalone="yes"?>
<Relationships xmlns="http://schemas.openxmlformats.org/package/2006/relationships"><Relationship Id="rId1" Type="http://schemas.openxmlformats.org/officeDocument/2006/relationships/customXmlProps" Target="itemProps352.xml"/></Relationships>
</file>

<file path=customXml/_rels/item353.xml.rels><?xml version="1.0" encoding="UTF-8" standalone="yes"?>
<Relationships xmlns="http://schemas.openxmlformats.org/package/2006/relationships"><Relationship Id="rId1" Type="http://schemas.openxmlformats.org/officeDocument/2006/relationships/customXmlProps" Target="itemProps353.xml"/></Relationships>
</file>

<file path=customXml/_rels/item354.xml.rels><?xml version="1.0" encoding="UTF-8" standalone="yes"?>
<Relationships xmlns="http://schemas.openxmlformats.org/package/2006/relationships"><Relationship Id="rId1" Type="http://schemas.openxmlformats.org/officeDocument/2006/relationships/customXmlProps" Target="itemProps354.xml"/></Relationships>
</file>

<file path=customXml/_rels/item355.xml.rels><?xml version="1.0" encoding="UTF-8" standalone="yes"?>
<Relationships xmlns="http://schemas.openxmlformats.org/package/2006/relationships"><Relationship Id="rId1" Type="http://schemas.openxmlformats.org/officeDocument/2006/relationships/customXmlProps" Target="itemProps355.xml"/></Relationships>
</file>

<file path=customXml/_rels/item356.xml.rels><?xml version="1.0" encoding="UTF-8" standalone="yes"?>
<Relationships xmlns="http://schemas.openxmlformats.org/package/2006/relationships"><Relationship Id="rId1" Type="http://schemas.openxmlformats.org/officeDocument/2006/relationships/customXmlProps" Target="itemProps356.xml"/></Relationships>
</file>

<file path=customXml/_rels/item357.xml.rels><?xml version="1.0" encoding="UTF-8" standalone="yes"?>
<Relationships xmlns="http://schemas.openxmlformats.org/package/2006/relationships"><Relationship Id="rId1" Type="http://schemas.openxmlformats.org/officeDocument/2006/relationships/customXmlProps" Target="itemProps357.xml"/></Relationships>
</file>

<file path=customXml/_rels/item358.xml.rels><?xml version="1.0" encoding="UTF-8" standalone="yes"?>
<Relationships xmlns="http://schemas.openxmlformats.org/package/2006/relationships"><Relationship Id="rId1" Type="http://schemas.openxmlformats.org/officeDocument/2006/relationships/customXmlProps" Target="itemProps358.xml"/></Relationships>
</file>

<file path=customXml/_rels/item359.xml.rels><?xml version="1.0" encoding="UTF-8" standalone="yes"?>
<Relationships xmlns="http://schemas.openxmlformats.org/package/2006/relationships"><Relationship Id="rId1" Type="http://schemas.openxmlformats.org/officeDocument/2006/relationships/customXmlProps" Target="itemProps359.xml"/></Relationships>
</file>

<file path=customXml/_rels/item36.xml.rels><?xml version="1.0" encoding="UTF-8" standalone="yes"?>
<Relationships xmlns="http://schemas.openxmlformats.org/package/2006/relationships"><Relationship Id="rId1" Type="http://schemas.openxmlformats.org/officeDocument/2006/relationships/customXmlProps" Target="itemProps36.xml"/></Relationships>
</file>

<file path=customXml/_rels/item360.xml.rels><?xml version="1.0" encoding="UTF-8" standalone="yes"?>
<Relationships xmlns="http://schemas.openxmlformats.org/package/2006/relationships"><Relationship Id="rId1" Type="http://schemas.openxmlformats.org/officeDocument/2006/relationships/customXmlProps" Target="itemProps360.xml"/></Relationships>
</file>

<file path=customXml/_rels/item361.xml.rels><?xml version="1.0" encoding="UTF-8" standalone="yes"?>
<Relationships xmlns="http://schemas.openxmlformats.org/package/2006/relationships"><Relationship Id="rId1" Type="http://schemas.openxmlformats.org/officeDocument/2006/relationships/customXmlProps" Target="itemProps361.xml"/></Relationships>
</file>

<file path=customXml/_rels/item362.xml.rels><?xml version="1.0" encoding="UTF-8" standalone="yes"?>
<Relationships xmlns="http://schemas.openxmlformats.org/package/2006/relationships"><Relationship Id="rId1" Type="http://schemas.openxmlformats.org/officeDocument/2006/relationships/customXmlProps" Target="itemProps362.xml"/></Relationships>
</file>

<file path=customXml/_rels/item363.xml.rels><?xml version="1.0" encoding="UTF-8" standalone="yes"?>
<Relationships xmlns="http://schemas.openxmlformats.org/package/2006/relationships"><Relationship Id="rId1" Type="http://schemas.openxmlformats.org/officeDocument/2006/relationships/customXmlProps" Target="itemProps363.xml"/></Relationships>
</file>

<file path=customXml/_rels/item364.xml.rels><?xml version="1.0" encoding="UTF-8" standalone="yes"?>
<Relationships xmlns="http://schemas.openxmlformats.org/package/2006/relationships"><Relationship Id="rId1" Type="http://schemas.openxmlformats.org/officeDocument/2006/relationships/customXmlProps" Target="itemProps364.xml"/></Relationships>
</file>

<file path=customXml/_rels/item365.xml.rels><?xml version="1.0" encoding="UTF-8" standalone="yes"?>
<Relationships xmlns="http://schemas.openxmlformats.org/package/2006/relationships"><Relationship Id="rId1" Type="http://schemas.openxmlformats.org/officeDocument/2006/relationships/customXmlProps" Target="itemProps365.xml"/></Relationships>
</file>

<file path=customXml/_rels/item366.xml.rels><?xml version="1.0" encoding="UTF-8" standalone="yes"?>
<Relationships xmlns="http://schemas.openxmlformats.org/package/2006/relationships"><Relationship Id="rId1" Type="http://schemas.openxmlformats.org/officeDocument/2006/relationships/customXmlProps" Target="itemProps366.xml"/></Relationships>
</file>

<file path=customXml/_rels/item367.xml.rels><?xml version="1.0" encoding="UTF-8" standalone="yes"?>
<Relationships xmlns="http://schemas.openxmlformats.org/package/2006/relationships"><Relationship Id="rId1" Type="http://schemas.openxmlformats.org/officeDocument/2006/relationships/customXmlProps" Target="itemProps367.xml"/></Relationships>
</file>

<file path=customXml/_rels/item368.xml.rels><?xml version="1.0" encoding="UTF-8" standalone="yes"?>
<Relationships xmlns="http://schemas.openxmlformats.org/package/2006/relationships"><Relationship Id="rId1" Type="http://schemas.openxmlformats.org/officeDocument/2006/relationships/customXmlProps" Target="itemProps368.xml"/></Relationships>
</file>

<file path=customXml/_rels/item369.xml.rels><?xml version="1.0" encoding="UTF-8" standalone="yes"?>
<Relationships xmlns="http://schemas.openxmlformats.org/package/2006/relationships"><Relationship Id="rId1" Type="http://schemas.openxmlformats.org/officeDocument/2006/relationships/customXmlProps" Target="itemProps369.xml"/></Relationships>
</file>

<file path=customXml/_rels/item37.xml.rels><?xml version="1.0" encoding="UTF-8" standalone="yes"?>
<Relationships xmlns="http://schemas.openxmlformats.org/package/2006/relationships"><Relationship Id="rId1" Type="http://schemas.openxmlformats.org/officeDocument/2006/relationships/customXmlProps" Target="itemProps37.xml"/></Relationships>
</file>

<file path=customXml/_rels/item370.xml.rels><?xml version="1.0" encoding="UTF-8" standalone="yes"?>
<Relationships xmlns="http://schemas.openxmlformats.org/package/2006/relationships"><Relationship Id="rId1" Type="http://schemas.openxmlformats.org/officeDocument/2006/relationships/customXmlProps" Target="itemProps370.xml"/></Relationships>
</file>

<file path=customXml/_rels/item371.xml.rels><?xml version="1.0" encoding="UTF-8" standalone="yes"?>
<Relationships xmlns="http://schemas.openxmlformats.org/package/2006/relationships"><Relationship Id="rId1" Type="http://schemas.openxmlformats.org/officeDocument/2006/relationships/customXmlProps" Target="itemProps371.xml"/></Relationships>
</file>

<file path=customXml/_rels/item372.xml.rels><?xml version="1.0" encoding="UTF-8" standalone="yes"?>
<Relationships xmlns="http://schemas.openxmlformats.org/package/2006/relationships"><Relationship Id="rId1" Type="http://schemas.openxmlformats.org/officeDocument/2006/relationships/customXmlProps" Target="itemProps372.xml"/></Relationships>
</file>

<file path=customXml/_rels/item373.xml.rels><?xml version="1.0" encoding="UTF-8" standalone="yes"?>
<Relationships xmlns="http://schemas.openxmlformats.org/package/2006/relationships"><Relationship Id="rId1" Type="http://schemas.openxmlformats.org/officeDocument/2006/relationships/customXmlProps" Target="itemProps373.xml"/></Relationships>
</file>

<file path=customXml/_rels/item374.xml.rels><?xml version="1.0" encoding="UTF-8" standalone="yes"?>
<Relationships xmlns="http://schemas.openxmlformats.org/package/2006/relationships"><Relationship Id="rId1" Type="http://schemas.openxmlformats.org/officeDocument/2006/relationships/customXmlProps" Target="itemProps374.xml"/></Relationships>
</file>

<file path=customXml/_rels/item375.xml.rels><?xml version="1.0" encoding="UTF-8" standalone="yes"?>
<Relationships xmlns="http://schemas.openxmlformats.org/package/2006/relationships"><Relationship Id="rId1" Type="http://schemas.openxmlformats.org/officeDocument/2006/relationships/customXmlProps" Target="itemProps375.xml"/></Relationships>
</file>

<file path=customXml/_rels/item376.xml.rels><?xml version="1.0" encoding="UTF-8" standalone="yes"?>
<Relationships xmlns="http://schemas.openxmlformats.org/package/2006/relationships"><Relationship Id="rId1" Type="http://schemas.openxmlformats.org/officeDocument/2006/relationships/customXmlProps" Target="itemProps376.xml"/></Relationships>
</file>

<file path=customXml/_rels/item377.xml.rels><?xml version="1.0" encoding="UTF-8" standalone="yes"?>
<Relationships xmlns="http://schemas.openxmlformats.org/package/2006/relationships"><Relationship Id="rId1" Type="http://schemas.openxmlformats.org/officeDocument/2006/relationships/customXmlProps" Target="itemProps377.xml"/></Relationships>
</file>

<file path=customXml/_rels/item378.xml.rels><?xml version="1.0" encoding="UTF-8" standalone="yes"?>
<Relationships xmlns="http://schemas.openxmlformats.org/package/2006/relationships"><Relationship Id="rId1" Type="http://schemas.openxmlformats.org/officeDocument/2006/relationships/customXmlProps" Target="itemProps378.xml"/></Relationships>
</file>

<file path=customXml/_rels/item379.xml.rels><?xml version="1.0" encoding="UTF-8" standalone="yes"?>
<Relationships xmlns="http://schemas.openxmlformats.org/package/2006/relationships"><Relationship Id="rId1" Type="http://schemas.openxmlformats.org/officeDocument/2006/relationships/customXmlProps" Target="itemProps379.xml"/></Relationships>
</file>

<file path=customXml/_rels/item38.xml.rels><?xml version="1.0" encoding="UTF-8" standalone="yes"?>
<Relationships xmlns="http://schemas.openxmlformats.org/package/2006/relationships"><Relationship Id="rId1" Type="http://schemas.openxmlformats.org/officeDocument/2006/relationships/customXmlProps" Target="itemProps38.xml"/></Relationships>
</file>

<file path=customXml/_rels/item380.xml.rels><?xml version="1.0" encoding="UTF-8" standalone="yes"?>
<Relationships xmlns="http://schemas.openxmlformats.org/package/2006/relationships"><Relationship Id="rId1" Type="http://schemas.openxmlformats.org/officeDocument/2006/relationships/customXmlProps" Target="itemProps380.xml"/></Relationships>
</file>

<file path=customXml/_rels/item381.xml.rels><?xml version="1.0" encoding="UTF-8" standalone="yes"?>
<Relationships xmlns="http://schemas.openxmlformats.org/package/2006/relationships"><Relationship Id="rId1" Type="http://schemas.openxmlformats.org/officeDocument/2006/relationships/customXmlProps" Target="itemProps381.xml"/></Relationships>
</file>

<file path=customXml/_rels/item382.xml.rels><?xml version="1.0" encoding="UTF-8" standalone="yes"?>
<Relationships xmlns="http://schemas.openxmlformats.org/package/2006/relationships"><Relationship Id="rId1" Type="http://schemas.openxmlformats.org/officeDocument/2006/relationships/customXmlProps" Target="itemProps382.xml"/></Relationships>
</file>

<file path=customXml/_rels/item383.xml.rels><?xml version="1.0" encoding="UTF-8" standalone="yes"?>
<Relationships xmlns="http://schemas.openxmlformats.org/package/2006/relationships"><Relationship Id="rId1" Type="http://schemas.openxmlformats.org/officeDocument/2006/relationships/customXmlProps" Target="itemProps383.xml"/></Relationships>
</file>

<file path=customXml/_rels/item384.xml.rels><?xml version="1.0" encoding="UTF-8" standalone="yes"?>
<Relationships xmlns="http://schemas.openxmlformats.org/package/2006/relationships"><Relationship Id="rId1" Type="http://schemas.openxmlformats.org/officeDocument/2006/relationships/customXmlProps" Target="itemProps384.xml"/></Relationships>
</file>

<file path=customXml/_rels/item385.xml.rels><?xml version="1.0" encoding="UTF-8" standalone="yes"?>
<Relationships xmlns="http://schemas.openxmlformats.org/package/2006/relationships"><Relationship Id="rId1" Type="http://schemas.openxmlformats.org/officeDocument/2006/relationships/customXmlProps" Target="itemProps385.xml"/></Relationships>
</file>

<file path=customXml/_rels/item386.xml.rels><?xml version="1.0" encoding="UTF-8" standalone="yes"?>
<Relationships xmlns="http://schemas.openxmlformats.org/package/2006/relationships"><Relationship Id="rId1" Type="http://schemas.openxmlformats.org/officeDocument/2006/relationships/customXmlProps" Target="itemProps386.xml"/></Relationships>
</file>

<file path=customXml/_rels/item387.xml.rels><?xml version="1.0" encoding="UTF-8" standalone="yes"?>
<Relationships xmlns="http://schemas.openxmlformats.org/package/2006/relationships"><Relationship Id="rId1" Type="http://schemas.openxmlformats.org/officeDocument/2006/relationships/customXmlProps" Target="itemProps387.xml"/></Relationships>
</file>

<file path=customXml/_rels/item388.xml.rels><?xml version="1.0" encoding="UTF-8" standalone="yes"?>
<Relationships xmlns="http://schemas.openxmlformats.org/package/2006/relationships"><Relationship Id="rId1" Type="http://schemas.openxmlformats.org/officeDocument/2006/relationships/customXmlProps" Target="itemProps388.xml"/></Relationships>
</file>

<file path=customXml/_rels/item389.xml.rels><?xml version="1.0" encoding="UTF-8" standalone="yes"?>
<Relationships xmlns="http://schemas.openxmlformats.org/package/2006/relationships"><Relationship Id="rId1" Type="http://schemas.openxmlformats.org/officeDocument/2006/relationships/customXmlProps" Target="itemProps389.xml"/></Relationships>
</file>

<file path=customXml/_rels/item39.xml.rels><?xml version="1.0" encoding="UTF-8" standalone="yes"?>
<Relationships xmlns="http://schemas.openxmlformats.org/package/2006/relationships"><Relationship Id="rId1" Type="http://schemas.openxmlformats.org/officeDocument/2006/relationships/customXmlProps" Target="itemProps39.xml"/></Relationships>
</file>

<file path=customXml/_rels/item390.xml.rels><?xml version="1.0" encoding="UTF-8" standalone="yes"?>
<Relationships xmlns="http://schemas.openxmlformats.org/package/2006/relationships"><Relationship Id="rId1" Type="http://schemas.openxmlformats.org/officeDocument/2006/relationships/customXmlProps" Target="itemProps390.xml"/></Relationships>
</file>

<file path=customXml/_rels/item391.xml.rels><?xml version="1.0" encoding="UTF-8" standalone="yes"?>
<Relationships xmlns="http://schemas.openxmlformats.org/package/2006/relationships"><Relationship Id="rId1" Type="http://schemas.openxmlformats.org/officeDocument/2006/relationships/customXmlProps" Target="itemProps391.xml"/></Relationships>
</file>

<file path=customXml/_rels/item392.xml.rels><?xml version="1.0" encoding="UTF-8" standalone="yes"?>
<Relationships xmlns="http://schemas.openxmlformats.org/package/2006/relationships"><Relationship Id="rId1" Type="http://schemas.openxmlformats.org/officeDocument/2006/relationships/customXmlProps" Target="itemProps392.xml"/></Relationships>
</file>

<file path=customXml/_rels/item393.xml.rels><?xml version="1.0" encoding="UTF-8" standalone="yes"?>
<Relationships xmlns="http://schemas.openxmlformats.org/package/2006/relationships"><Relationship Id="rId1" Type="http://schemas.openxmlformats.org/officeDocument/2006/relationships/customXmlProps" Target="itemProps393.xml"/></Relationships>
</file>

<file path=customXml/_rels/item394.xml.rels><?xml version="1.0" encoding="UTF-8" standalone="yes"?>
<Relationships xmlns="http://schemas.openxmlformats.org/package/2006/relationships"><Relationship Id="rId1" Type="http://schemas.openxmlformats.org/officeDocument/2006/relationships/customXmlProps" Target="itemProps394.xml"/></Relationships>
</file>

<file path=customXml/_rels/item395.xml.rels><?xml version="1.0" encoding="UTF-8" standalone="yes"?>
<Relationships xmlns="http://schemas.openxmlformats.org/package/2006/relationships"><Relationship Id="rId1" Type="http://schemas.openxmlformats.org/officeDocument/2006/relationships/customXmlProps" Target="itemProps395.xml"/></Relationships>
</file>

<file path=customXml/_rels/item396.xml.rels><?xml version="1.0" encoding="UTF-8" standalone="yes"?>
<Relationships xmlns="http://schemas.openxmlformats.org/package/2006/relationships"><Relationship Id="rId1" Type="http://schemas.openxmlformats.org/officeDocument/2006/relationships/customXmlProps" Target="itemProps396.xml"/></Relationships>
</file>

<file path=customXml/_rels/item397.xml.rels><?xml version="1.0" encoding="UTF-8" standalone="yes"?>
<Relationships xmlns="http://schemas.openxmlformats.org/package/2006/relationships"><Relationship Id="rId1" Type="http://schemas.openxmlformats.org/officeDocument/2006/relationships/customXmlProps" Target="itemProps397.xml"/></Relationships>
</file>

<file path=customXml/_rels/item398.xml.rels><?xml version="1.0" encoding="UTF-8" standalone="yes"?>
<Relationships xmlns="http://schemas.openxmlformats.org/package/2006/relationships"><Relationship Id="rId1" Type="http://schemas.openxmlformats.org/officeDocument/2006/relationships/customXmlProps" Target="itemProps398.xml"/></Relationships>
</file>

<file path=customXml/_rels/item399.xml.rels><?xml version="1.0" encoding="UTF-8" standalone="yes"?>
<Relationships xmlns="http://schemas.openxmlformats.org/package/2006/relationships"><Relationship Id="rId1" Type="http://schemas.openxmlformats.org/officeDocument/2006/relationships/customXmlProps" Target="itemProps399.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40.xml.rels><?xml version="1.0" encoding="UTF-8" standalone="yes"?>
<Relationships xmlns="http://schemas.openxmlformats.org/package/2006/relationships"><Relationship Id="rId1" Type="http://schemas.openxmlformats.org/officeDocument/2006/relationships/customXmlProps" Target="itemProps40.xml"/></Relationships>
</file>

<file path=customXml/_rels/item400.xml.rels><?xml version="1.0" encoding="UTF-8" standalone="yes"?>
<Relationships xmlns="http://schemas.openxmlformats.org/package/2006/relationships"><Relationship Id="rId1" Type="http://schemas.openxmlformats.org/officeDocument/2006/relationships/customXmlProps" Target="itemProps400.xml"/></Relationships>
</file>

<file path=customXml/_rels/item401.xml.rels><?xml version="1.0" encoding="UTF-8" standalone="yes"?>
<Relationships xmlns="http://schemas.openxmlformats.org/package/2006/relationships"><Relationship Id="rId1" Type="http://schemas.openxmlformats.org/officeDocument/2006/relationships/customXmlProps" Target="itemProps401.xml"/></Relationships>
</file>

<file path=customXml/_rels/item402.xml.rels><?xml version="1.0" encoding="UTF-8" standalone="yes"?>
<Relationships xmlns="http://schemas.openxmlformats.org/package/2006/relationships"><Relationship Id="rId1" Type="http://schemas.openxmlformats.org/officeDocument/2006/relationships/customXmlProps" Target="itemProps402.xml"/></Relationships>
</file>

<file path=customXml/_rels/item403.xml.rels><?xml version="1.0" encoding="UTF-8" standalone="yes"?>
<Relationships xmlns="http://schemas.openxmlformats.org/package/2006/relationships"><Relationship Id="rId1" Type="http://schemas.openxmlformats.org/officeDocument/2006/relationships/customXmlProps" Target="itemProps403.xml"/></Relationships>
</file>

<file path=customXml/_rels/item404.xml.rels><?xml version="1.0" encoding="UTF-8" standalone="yes"?>
<Relationships xmlns="http://schemas.openxmlformats.org/package/2006/relationships"><Relationship Id="rId1" Type="http://schemas.openxmlformats.org/officeDocument/2006/relationships/customXmlProps" Target="itemProps404.xml"/></Relationships>
</file>

<file path=customXml/_rels/item405.xml.rels><?xml version="1.0" encoding="UTF-8" standalone="yes"?>
<Relationships xmlns="http://schemas.openxmlformats.org/package/2006/relationships"><Relationship Id="rId1" Type="http://schemas.openxmlformats.org/officeDocument/2006/relationships/customXmlProps" Target="itemProps405.xml"/></Relationships>
</file>

<file path=customXml/_rels/item406.xml.rels><?xml version="1.0" encoding="UTF-8" standalone="yes"?>
<Relationships xmlns="http://schemas.openxmlformats.org/package/2006/relationships"><Relationship Id="rId1" Type="http://schemas.openxmlformats.org/officeDocument/2006/relationships/customXmlProps" Target="itemProps406.xml"/></Relationships>
</file>

<file path=customXml/_rels/item407.xml.rels><?xml version="1.0" encoding="UTF-8" standalone="yes"?>
<Relationships xmlns="http://schemas.openxmlformats.org/package/2006/relationships"><Relationship Id="rId1" Type="http://schemas.openxmlformats.org/officeDocument/2006/relationships/customXmlProps" Target="itemProps407.xml"/></Relationships>
</file>

<file path=customXml/_rels/item408.xml.rels><?xml version="1.0" encoding="UTF-8" standalone="yes"?>
<Relationships xmlns="http://schemas.openxmlformats.org/package/2006/relationships"><Relationship Id="rId1" Type="http://schemas.openxmlformats.org/officeDocument/2006/relationships/customXmlProps" Target="itemProps408.xml"/></Relationships>
</file>

<file path=customXml/_rels/item409.xml.rels><?xml version="1.0" encoding="UTF-8" standalone="yes"?>
<Relationships xmlns="http://schemas.openxmlformats.org/package/2006/relationships"><Relationship Id="rId1" Type="http://schemas.openxmlformats.org/officeDocument/2006/relationships/customXmlProps" Target="itemProps409.xml"/></Relationships>
</file>

<file path=customXml/_rels/item41.xml.rels><?xml version="1.0" encoding="UTF-8" standalone="yes"?>
<Relationships xmlns="http://schemas.openxmlformats.org/package/2006/relationships"><Relationship Id="rId1" Type="http://schemas.openxmlformats.org/officeDocument/2006/relationships/customXmlProps" Target="itemProps41.xml"/></Relationships>
</file>

<file path=customXml/_rels/item410.xml.rels><?xml version="1.0" encoding="UTF-8" standalone="yes"?>
<Relationships xmlns="http://schemas.openxmlformats.org/package/2006/relationships"><Relationship Id="rId1" Type="http://schemas.openxmlformats.org/officeDocument/2006/relationships/customXmlProps" Target="itemProps410.xml"/></Relationships>
</file>

<file path=customXml/_rels/item411.xml.rels><?xml version="1.0" encoding="UTF-8" standalone="yes"?>
<Relationships xmlns="http://schemas.openxmlformats.org/package/2006/relationships"><Relationship Id="rId1" Type="http://schemas.openxmlformats.org/officeDocument/2006/relationships/customXmlProps" Target="itemProps411.xml"/></Relationships>
</file>

<file path=customXml/_rels/item412.xml.rels><?xml version="1.0" encoding="UTF-8" standalone="yes"?>
<Relationships xmlns="http://schemas.openxmlformats.org/package/2006/relationships"><Relationship Id="rId1" Type="http://schemas.openxmlformats.org/officeDocument/2006/relationships/customXmlProps" Target="itemProps412.xml"/></Relationships>
</file>

<file path=customXml/_rels/item413.xml.rels><?xml version="1.0" encoding="UTF-8" standalone="yes"?>
<Relationships xmlns="http://schemas.openxmlformats.org/package/2006/relationships"><Relationship Id="rId1" Type="http://schemas.openxmlformats.org/officeDocument/2006/relationships/customXmlProps" Target="itemProps413.xml"/></Relationships>
</file>

<file path=customXml/_rels/item414.xml.rels><?xml version="1.0" encoding="UTF-8" standalone="yes"?>
<Relationships xmlns="http://schemas.openxmlformats.org/package/2006/relationships"><Relationship Id="rId1" Type="http://schemas.openxmlformats.org/officeDocument/2006/relationships/customXmlProps" Target="itemProps414.xml"/></Relationships>
</file>

<file path=customXml/_rels/item415.xml.rels><?xml version="1.0" encoding="UTF-8" standalone="yes"?>
<Relationships xmlns="http://schemas.openxmlformats.org/package/2006/relationships"><Relationship Id="rId1" Type="http://schemas.openxmlformats.org/officeDocument/2006/relationships/customXmlProps" Target="itemProps415.xml"/></Relationships>
</file>

<file path=customXml/_rels/item416.xml.rels><?xml version="1.0" encoding="UTF-8" standalone="yes"?>
<Relationships xmlns="http://schemas.openxmlformats.org/package/2006/relationships"><Relationship Id="rId1" Type="http://schemas.openxmlformats.org/officeDocument/2006/relationships/customXmlProps" Target="itemProps416.xml"/></Relationships>
</file>

<file path=customXml/_rels/item417.xml.rels><?xml version="1.0" encoding="UTF-8" standalone="yes"?>
<Relationships xmlns="http://schemas.openxmlformats.org/package/2006/relationships"><Relationship Id="rId1" Type="http://schemas.openxmlformats.org/officeDocument/2006/relationships/customXmlProps" Target="itemProps417.xml"/></Relationships>
</file>

<file path=customXml/_rels/item418.xml.rels><?xml version="1.0" encoding="UTF-8" standalone="yes"?>
<Relationships xmlns="http://schemas.openxmlformats.org/package/2006/relationships"><Relationship Id="rId1" Type="http://schemas.openxmlformats.org/officeDocument/2006/relationships/customXmlProps" Target="itemProps418.xml"/></Relationships>
</file>

<file path=customXml/_rels/item419.xml.rels><?xml version="1.0" encoding="UTF-8" standalone="yes"?>
<Relationships xmlns="http://schemas.openxmlformats.org/package/2006/relationships"><Relationship Id="rId1" Type="http://schemas.openxmlformats.org/officeDocument/2006/relationships/customXmlProps" Target="itemProps419.xml"/></Relationships>
</file>

<file path=customXml/_rels/item42.xml.rels><?xml version="1.0" encoding="UTF-8" standalone="yes"?>
<Relationships xmlns="http://schemas.openxmlformats.org/package/2006/relationships"><Relationship Id="rId1" Type="http://schemas.openxmlformats.org/officeDocument/2006/relationships/customXmlProps" Target="itemProps42.xml"/></Relationships>
</file>

<file path=customXml/_rels/item420.xml.rels><?xml version="1.0" encoding="UTF-8" standalone="yes"?>
<Relationships xmlns="http://schemas.openxmlformats.org/package/2006/relationships"><Relationship Id="rId1" Type="http://schemas.openxmlformats.org/officeDocument/2006/relationships/customXmlProps" Target="itemProps420.xml"/></Relationships>
</file>

<file path=customXml/_rels/item421.xml.rels><?xml version="1.0" encoding="UTF-8" standalone="yes"?>
<Relationships xmlns="http://schemas.openxmlformats.org/package/2006/relationships"><Relationship Id="rId1" Type="http://schemas.openxmlformats.org/officeDocument/2006/relationships/customXmlProps" Target="itemProps421.xml"/></Relationships>
</file>

<file path=customXml/_rels/item422.xml.rels><?xml version="1.0" encoding="UTF-8" standalone="yes"?>
<Relationships xmlns="http://schemas.openxmlformats.org/package/2006/relationships"><Relationship Id="rId1" Type="http://schemas.openxmlformats.org/officeDocument/2006/relationships/customXmlProps" Target="itemProps422.xml"/></Relationships>
</file>

<file path=customXml/_rels/item423.xml.rels><?xml version="1.0" encoding="UTF-8" standalone="yes"?>
<Relationships xmlns="http://schemas.openxmlformats.org/package/2006/relationships"><Relationship Id="rId1" Type="http://schemas.openxmlformats.org/officeDocument/2006/relationships/customXmlProps" Target="itemProps423.xml"/></Relationships>
</file>

<file path=customXml/_rels/item424.xml.rels><?xml version="1.0" encoding="UTF-8" standalone="yes"?>
<Relationships xmlns="http://schemas.openxmlformats.org/package/2006/relationships"><Relationship Id="rId1" Type="http://schemas.openxmlformats.org/officeDocument/2006/relationships/customXmlProps" Target="itemProps424.xml"/></Relationships>
</file>

<file path=customXml/_rels/item425.xml.rels><?xml version="1.0" encoding="UTF-8" standalone="yes"?>
<Relationships xmlns="http://schemas.openxmlformats.org/package/2006/relationships"><Relationship Id="rId1" Type="http://schemas.openxmlformats.org/officeDocument/2006/relationships/customXmlProps" Target="itemProps425.xml"/></Relationships>
</file>

<file path=customXml/_rels/item426.xml.rels><?xml version="1.0" encoding="UTF-8" standalone="yes"?>
<Relationships xmlns="http://schemas.openxmlformats.org/package/2006/relationships"><Relationship Id="rId1" Type="http://schemas.openxmlformats.org/officeDocument/2006/relationships/customXmlProps" Target="itemProps426.xml"/></Relationships>
</file>

<file path=customXml/_rels/item427.xml.rels><?xml version="1.0" encoding="UTF-8" standalone="yes"?>
<Relationships xmlns="http://schemas.openxmlformats.org/package/2006/relationships"><Relationship Id="rId1" Type="http://schemas.openxmlformats.org/officeDocument/2006/relationships/customXmlProps" Target="itemProps427.xml"/></Relationships>
</file>

<file path=customXml/_rels/item428.xml.rels><?xml version="1.0" encoding="UTF-8" standalone="yes"?>
<Relationships xmlns="http://schemas.openxmlformats.org/package/2006/relationships"><Relationship Id="rId1" Type="http://schemas.openxmlformats.org/officeDocument/2006/relationships/customXmlProps" Target="itemProps428.xml"/></Relationships>
</file>

<file path=customXml/_rels/item429.xml.rels><?xml version="1.0" encoding="UTF-8" standalone="yes"?>
<Relationships xmlns="http://schemas.openxmlformats.org/package/2006/relationships"><Relationship Id="rId1" Type="http://schemas.openxmlformats.org/officeDocument/2006/relationships/customXmlProps" Target="itemProps429.xml"/></Relationships>
</file>

<file path=customXml/_rels/item43.xml.rels><?xml version="1.0" encoding="UTF-8" standalone="yes"?>
<Relationships xmlns="http://schemas.openxmlformats.org/package/2006/relationships"><Relationship Id="rId1" Type="http://schemas.openxmlformats.org/officeDocument/2006/relationships/customXmlProps" Target="itemProps43.xml"/></Relationships>
</file>

<file path=customXml/_rels/item430.xml.rels><?xml version="1.0" encoding="UTF-8" standalone="yes"?>
<Relationships xmlns="http://schemas.openxmlformats.org/package/2006/relationships"><Relationship Id="rId1" Type="http://schemas.openxmlformats.org/officeDocument/2006/relationships/customXmlProps" Target="itemProps430.xml"/></Relationships>
</file>

<file path=customXml/_rels/item431.xml.rels><?xml version="1.0" encoding="UTF-8" standalone="yes"?>
<Relationships xmlns="http://schemas.openxmlformats.org/package/2006/relationships"><Relationship Id="rId1" Type="http://schemas.openxmlformats.org/officeDocument/2006/relationships/customXmlProps" Target="itemProps431.xml"/></Relationships>
</file>

<file path=customXml/_rels/item432.xml.rels><?xml version="1.0" encoding="UTF-8" standalone="yes"?>
<Relationships xmlns="http://schemas.openxmlformats.org/package/2006/relationships"><Relationship Id="rId1" Type="http://schemas.openxmlformats.org/officeDocument/2006/relationships/customXmlProps" Target="itemProps432.xml"/></Relationships>
</file>

<file path=customXml/_rels/item433.xml.rels><?xml version="1.0" encoding="UTF-8" standalone="yes"?>
<Relationships xmlns="http://schemas.openxmlformats.org/package/2006/relationships"><Relationship Id="rId1" Type="http://schemas.openxmlformats.org/officeDocument/2006/relationships/customXmlProps" Target="itemProps433.xml"/></Relationships>
</file>

<file path=customXml/_rels/item434.xml.rels><?xml version="1.0" encoding="UTF-8" standalone="yes"?>
<Relationships xmlns="http://schemas.openxmlformats.org/package/2006/relationships"><Relationship Id="rId1" Type="http://schemas.openxmlformats.org/officeDocument/2006/relationships/customXmlProps" Target="itemProps434.xml"/></Relationships>
</file>

<file path=customXml/_rels/item435.xml.rels><?xml version="1.0" encoding="UTF-8" standalone="yes"?>
<Relationships xmlns="http://schemas.openxmlformats.org/package/2006/relationships"><Relationship Id="rId1" Type="http://schemas.openxmlformats.org/officeDocument/2006/relationships/customXmlProps" Target="itemProps435.xml"/></Relationships>
</file>

<file path=customXml/_rels/item436.xml.rels><?xml version="1.0" encoding="UTF-8" standalone="yes"?>
<Relationships xmlns="http://schemas.openxmlformats.org/package/2006/relationships"><Relationship Id="rId1" Type="http://schemas.openxmlformats.org/officeDocument/2006/relationships/customXmlProps" Target="itemProps436.xml"/></Relationships>
</file>

<file path=customXml/_rels/item437.xml.rels><?xml version="1.0" encoding="UTF-8" standalone="yes"?>
<Relationships xmlns="http://schemas.openxmlformats.org/package/2006/relationships"><Relationship Id="rId1" Type="http://schemas.openxmlformats.org/officeDocument/2006/relationships/customXmlProps" Target="itemProps437.xml"/></Relationships>
</file>

<file path=customXml/_rels/item438.xml.rels><?xml version="1.0" encoding="UTF-8" standalone="yes"?>
<Relationships xmlns="http://schemas.openxmlformats.org/package/2006/relationships"><Relationship Id="rId1" Type="http://schemas.openxmlformats.org/officeDocument/2006/relationships/customXmlProps" Target="itemProps438.xml"/></Relationships>
</file>

<file path=customXml/_rels/item439.xml.rels><?xml version="1.0" encoding="UTF-8" standalone="yes"?>
<Relationships xmlns="http://schemas.openxmlformats.org/package/2006/relationships"><Relationship Id="rId1" Type="http://schemas.openxmlformats.org/officeDocument/2006/relationships/customXmlProps" Target="itemProps439.xml"/></Relationships>
</file>

<file path=customXml/_rels/item44.xml.rels><?xml version="1.0" encoding="UTF-8" standalone="yes"?>
<Relationships xmlns="http://schemas.openxmlformats.org/package/2006/relationships"><Relationship Id="rId1" Type="http://schemas.openxmlformats.org/officeDocument/2006/relationships/customXmlProps" Target="itemProps44.xml"/></Relationships>
</file>

<file path=customXml/_rels/item440.xml.rels><?xml version="1.0" encoding="UTF-8" standalone="yes"?>
<Relationships xmlns="http://schemas.openxmlformats.org/package/2006/relationships"><Relationship Id="rId1" Type="http://schemas.openxmlformats.org/officeDocument/2006/relationships/customXmlProps" Target="itemProps440.xml"/></Relationships>
</file>

<file path=customXml/_rels/item441.xml.rels><?xml version="1.0" encoding="UTF-8" standalone="yes"?>
<Relationships xmlns="http://schemas.openxmlformats.org/package/2006/relationships"><Relationship Id="rId1" Type="http://schemas.openxmlformats.org/officeDocument/2006/relationships/customXmlProps" Target="itemProps441.xml"/></Relationships>
</file>

<file path=customXml/_rels/item442.xml.rels><?xml version="1.0" encoding="UTF-8" standalone="yes"?>
<Relationships xmlns="http://schemas.openxmlformats.org/package/2006/relationships"><Relationship Id="rId1" Type="http://schemas.openxmlformats.org/officeDocument/2006/relationships/customXmlProps" Target="itemProps442.xml"/></Relationships>
</file>

<file path=customXml/_rels/item443.xml.rels><?xml version="1.0" encoding="UTF-8" standalone="yes"?>
<Relationships xmlns="http://schemas.openxmlformats.org/package/2006/relationships"><Relationship Id="rId1" Type="http://schemas.openxmlformats.org/officeDocument/2006/relationships/customXmlProps" Target="itemProps443.xml"/></Relationships>
</file>

<file path=customXml/_rels/item444.xml.rels><?xml version="1.0" encoding="UTF-8" standalone="yes"?>
<Relationships xmlns="http://schemas.openxmlformats.org/package/2006/relationships"><Relationship Id="rId1" Type="http://schemas.openxmlformats.org/officeDocument/2006/relationships/customXmlProps" Target="itemProps444.xml"/></Relationships>
</file>

<file path=customXml/_rels/item445.xml.rels><?xml version="1.0" encoding="UTF-8" standalone="yes"?>
<Relationships xmlns="http://schemas.openxmlformats.org/package/2006/relationships"><Relationship Id="rId1" Type="http://schemas.openxmlformats.org/officeDocument/2006/relationships/customXmlProps" Target="itemProps445.xml"/></Relationships>
</file>

<file path=customXml/_rels/item446.xml.rels><?xml version="1.0" encoding="UTF-8" standalone="yes"?>
<Relationships xmlns="http://schemas.openxmlformats.org/package/2006/relationships"><Relationship Id="rId1" Type="http://schemas.openxmlformats.org/officeDocument/2006/relationships/customXmlProps" Target="itemProps446.xml"/></Relationships>
</file>

<file path=customXml/_rels/item447.xml.rels><?xml version="1.0" encoding="UTF-8" standalone="yes"?>
<Relationships xmlns="http://schemas.openxmlformats.org/package/2006/relationships"><Relationship Id="rId1" Type="http://schemas.openxmlformats.org/officeDocument/2006/relationships/customXmlProps" Target="itemProps447.xml"/></Relationships>
</file>

<file path=customXml/_rels/item448.xml.rels><?xml version="1.0" encoding="UTF-8" standalone="yes"?>
<Relationships xmlns="http://schemas.openxmlformats.org/package/2006/relationships"><Relationship Id="rId1" Type="http://schemas.openxmlformats.org/officeDocument/2006/relationships/customXmlProps" Target="itemProps448.xml"/></Relationships>
</file>

<file path=customXml/_rels/item449.xml.rels><?xml version="1.0" encoding="UTF-8" standalone="yes"?>
<Relationships xmlns="http://schemas.openxmlformats.org/package/2006/relationships"><Relationship Id="rId1" Type="http://schemas.openxmlformats.org/officeDocument/2006/relationships/customXmlProps" Target="itemProps449.xml"/></Relationships>
</file>

<file path=customXml/_rels/item45.xml.rels><?xml version="1.0" encoding="UTF-8" standalone="yes"?>
<Relationships xmlns="http://schemas.openxmlformats.org/package/2006/relationships"><Relationship Id="rId1" Type="http://schemas.openxmlformats.org/officeDocument/2006/relationships/customXmlProps" Target="itemProps45.xml"/></Relationships>
</file>

<file path=customXml/_rels/item450.xml.rels><?xml version="1.0" encoding="UTF-8" standalone="yes"?>
<Relationships xmlns="http://schemas.openxmlformats.org/package/2006/relationships"><Relationship Id="rId1" Type="http://schemas.openxmlformats.org/officeDocument/2006/relationships/customXmlProps" Target="itemProps450.xml"/></Relationships>
</file>

<file path=customXml/_rels/item451.xml.rels><?xml version="1.0" encoding="UTF-8" standalone="yes"?>
<Relationships xmlns="http://schemas.openxmlformats.org/package/2006/relationships"><Relationship Id="rId1" Type="http://schemas.openxmlformats.org/officeDocument/2006/relationships/customXmlProps" Target="itemProps451.xml"/></Relationships>
</file>

<file path=customXml/_rels/item452.xml.rels><?xml version="1.0" encoding="UTF-8" standalone="yes"?>
<Relationships xmlns="http://schemas.openxmlformats.org/package/2006/relationships"><Relationship Id="rId1" Type="http://schemas.openxmlformats.org/officeDocument/2006/relationships/customXmlProps" Target="itemProps452.xml"/></Relationships>
</file>

<file path=customXml/_rels/item453.xml.rels><?xml version="1.0" encoding="UTF-8" standalone="yes"?>
<Relationships xmlns="http://schemas.openxmlformats.org/package/2006/relationships"><Relationship Id="rId1" Type="http://schemas.openxmlformats.org/officeDocument/2006/relationships/customXmlProps" Target="itemProps453.xml"/></Relationships>
</file>

<file path=customXml/_rels/item454.xml.rels><?xml version="1.0" encoding="UTF-8" standalone="yes"?>
<Relationships xmlns="http://schemas.openxmlformats.org/package/2006/relationships"><Relationship Id="rId1" Type="http://schemas.openxmlformats.org/officeDocument/2006/relationships/customXmlProps" Target="itemProps454.xml"/></Relationships>
</file>

<file path=customXml/_rels/item455.xml.rels><?xml version="1.0" encoding="UTF-8" standalone="yes"?>
<Relationships xmlns="http://schemas.openxmlformats.org/package/2006/relationships"><Relationship Id="rId1" Type="http://schemas.openxmlformats.org/officeDocument/2006/relationships/customXmlProps" Target="itemProps455.xml"/></Relationships>
</file>

<file path=customXml/_rels/item456.xml.rels><?xml version="1.0" encoding="UTF-8" standalone="yes"?>
<Relationships xmlns="http://schemas.openxmlformats.org/package/2006/relationships"><Relationship Id="rId1" Type="http://schemas.openxmlformats.org/officeDocument/2006/relationships/customXmlProps" Target="itemProps456.xml"/></Relationships>
</file>

<file path=customXml/_rels/item457.xml.rels><?xml version="1.0" encoding="UTF-8" standalone="yes"?>
<Relationships xmlns="http://schemas.openxmlformats.org/package/2006/relationships"><Relationship Id="rId1" Type="http://schemas.openxmlformats.org/officeDocument/2006/relationships/customXmlProps" Target="itemProps457.xml"/></Relationships>
</file>

<file path=customXml/_rels/item458.xml.rels><?xml version="1.0" encoding="UTF-8" standalone="yes"?>
<Relationships xmlns="http://schemas.openxmlformats.org/package/2006/relationships"><Relationship Id="rId1" Type="http://schemas.openxmlformats.org/officeDocument/2006/relationships/customXmlProps" Target="itemProps458.xml"/></Relationships>
</file>

<file path=customXml/_rels/item459.xml.rels><?xml version="1.0" encoding="UTF-8" standalone="yes"?>
<Relationships xmlns="http://schemas.openxmlformats.org/package/2006/relationships"><Relationship Id="rId1" Type="http://schemas.openxmlformats.org/officeDocument/2006/relationships/customXmlProps" Target="itemProps459.xml"/></Relationships>
</file>

<file path=customXml/_rels/item46.xml.rels><?xml version="1.0" encoding="UTF-8" standalone="yes"?>
<Relationships xmlns="http://schemas.openxmlformats.org/package/2006/relationships"><Relationship Id="rId1" Type="http://schemas.openxmlformats.org/officeDocument/2006/relationships/customXmlProps" Target="itemProps46.xml"/></Relationships>
</file>

<file path=customXml/_rels/item460.xml.rels><?xml version="1.0" encoding="UTF-8" standalone="yes"?>
<Relationships xmlns="http://schemas.openxmlformats.org/package/2006/relationships"><Relationship Id="rId1" Type="http://schemas.openxmlformats.org/officeDocument/2006/relationships/customXmlProps" Target="itemProps460.xml"/></Relationships>
</file>

<file path=customXml/_rels/item461.xml.rels><?xml version="1.0" encoding="UTF-8" standalone="yes"?>
<Relationships xmlns="http://schemas.openxmlformats.org/package/2006/relationships"><Relationship Id="rId1" Type="http://schemas.openxmlformats.org/officeDocument/2006/relationships/customXmlProps" Target="itemProps461.xml"/></Relationships>
</file>

<file path=customXml/_rels/item462.xml.rels><?xml version="1.0" encoding="UTF-8" standalone="yes"?>
<Relationships xmlns="http://schemas.openxmlformats.org/package/2006/relationships"><Relationship Id="rId1" Type="http://schemas.openxmlformats.org/officeDocument/2006/relationships/customXmlProps" Target="itemProps462.xml"/></Relationships>
</file>

<file path=customXml/_rels/item463.xml.rels><?xml version="1.0" encoding="UTF-8" standalone="yes"?>
<Relationships xmlns="http://schemas.openxmlformats.org/package/2006/relationships"><Relationship Id="rId1" Type="http://schemas.openxmlformats.org/officeDocument/2006/relationships/customXmlProps" Target="itemProps463.xml"/></Relationships>
</file>

<file path=customXml/_rels/item464.xml.rels><?xml version="1.0" encoding="UTF-8" standalone="yes"?>
<Relationships xmlns="http://schemas.openxmlformats.org/package/2006/relationships"><Relationship Id="rId1" Type="http://schemas.openxmlformats.org/officeDocument/2006/relationships/customXmlProps" Target="itemProps464.xml"/></Relationships>
</file>

<file path=customXml/_rels/item465.xml.rels><?xml version="1.0" encoding="UTF-8" standalone="yes"?>
<Relationships xmlns="http://schemas.openxmlformats.org/package/2006/relationships"><Relationship Id="rId1" Type="http://schemas.openxmlformats.org/officeDocument/2006/relationships/customXmlProps" Target="itemProps465.xml"/></Relationships>
</file>

<file path=customXml/_rels/item466.xml.rels><?xml version="1.0" encoding="UTF-8" standalone="yes"?>
<Relationships xmlns="http://schemas.openxmlformats.org/package/2006/relationships"><Relationship Id="rId1" Type="http://schemas.openxmlformats.org/officeDocument/2006/relationships/customXmlProps" Target="itemProps466.xml"/></Relationships>
</file>

<file path=customXml/_rels/item467.xml.rels><?xml version="1.0" encoding="UTF-8" standalone="yes"?>
<Relationships xmlns="http://schemas.openxmlformats.org/package/2006/relationships"><Relationship Id="rId1" Type="http://schemas.openxmlformats.org/officeDocument/2006/relationships/customXmlProps" Target="itemProps467.xml"/></Relationships>
</file>

<file path=customXml/_rels/item468.xml.rels><?xml version="1.0" encoding="UTF-8" standalone="yes"?>
<Relationships xmlns="http://schemas.openxmlformats.org/package/2006/relationships"><Relationship Id="rId1" Type="http://schemas.openxmlformats.org/officeDocument/2006/relationships/customXmlProps" Target="itemProps468.xml"/></Relationships>
</file>

<file path=customXml/_rels/item469.xml.rels><?xml version="1.0" encoding="UTF-8" standalone="yes"?>
<Relationships xmlns="http://schemas.openxmlformats.org/package/2006/relationships"><Relationship Id="rId1" Type="http://schemas.openxmlformats.org/officeDocument/2006/relationships/customXmlProps" Target="itemProps469.xml"/></Relationships>
</file>

<file path=customXml/_rels/item47.xml.rels><?xml version="1.0" encoding="UTF-8" standalone="yes"?>
<Relationships xmlns="http://schemas.openxmlformats.org/package/2006/relationships"><Relationship Id="rId1" Type="http://schemas.openxmlformats.org/officeDocument/2006/relationships/customXmlProps" Target="itemProps47.xml"/></Relationships>
</file>

<file path=customXml/_rels/item470.xml.rels><?xml version="1.0" encoding="UTF-8" standalone="yes"?>
<Relationships xmlns="http://schemas.openxmlformats.org/package/2006/relationships"><Relationship Id="rId1" Type="http://schemas.openxmlformats.org/officeDocument/2006/relationships/customXmlProps" Target="itemProps470.xml"/></Relationships>
</file>

<file path=customXml/_rels/item471.xml.rels><?xml version="1.0" encoding="UTF-8" standalone="yes"?>
<Relationships xmlns="http://schemas.openxmlformats.org/package/2006/relationships"><Relationship Id="rId1" Type="http://schemas.openxmlformats.org/officeDocument/2006/relationships/customXmlProps" Target="itemProps471.xml"/></Relationships>
</file>

<file path=customXml/_rels/item472.xml.rels><?xml version="1.0" encoding="UTF-8" standalone="yes"?>
<Relationships xmlns="http://schemas.openxmlformats.org/package/2006/relationships"><Relationship Id="rId1" Type="http://schemas.openxmlformats.org/officeDocument/2006/relationships/customXmlProps" Target="itemProps472.xml"/></Relationships>
</file>

<file path=customXml/_rels/item473.xml.rels><?xml version="1.0" encoding="UTF-8" standalone="yes"?>
<Relationships xmlns="http://schemas.openxmlformats.org/package/2006/relationships"><Relationship Id="rId1" Type="http://schemas.openxmlformats.org/officeDocument/2006/relationships/customXmlProps" Target="itemProps473.xml"/></Relationships>
</file>

<file path=customXml/_rels/item474.xml.rels><?xml version="1.0" encoding="UTF-8" standalone="yes"?>
<Relationships xmlns="http://schemas.openxmlformats.org/package/2006/relationships"><Relationship Id="rId1" Type="http://schemas.openxmlformats.org/officeDocument/2006/relationships/customXmlProps" Target="itemProps474.xml"/></Relationships>
</file>

<file path=customXml/_rels/item475.xml.rels><?xml version="1.0" encoding="UTF-8" standalone="yes"?>
<Relationships xmlns="http://schemas.openxmlformats.org/package/2006/relationships"><Relationship Id="rId1" Type="http://schemas.openxmlformats.org/officeDocument/2006/relationships/customXmlProps" Target="itemProps475.xml"/></Relationships>
</file>

<file path=customXml/_rels/item476.xml.rels><?xml version="1.0" encoding="UTF-8" standalone="yes"?>
<Relationships xmlns="http://schemas.openxmlformats.org/package/2006/relationships"><Relationship Id="rId1" Type="http://schemas.openxmlformats.org/officeDocument/2006/relationships/customXmlProps" Target="itemProps476.xml"/></Relationships>
</file>

<file path=customXml/_rels/item477.xml.rels><?xml version="1.0" encoding="UTF-8" standalone="yes"?>
<Relationships xmlns="http://schemas.openxmlformats.org/package/2006/relationships"><Relationship Id="rId1" Type="http://schemas.openxmlformats.org/officeDocument/2006/relationships/customXmlProps" Target="itemProps477.xml"/></Relationships>
</file>

<file path=customXml/_rels/item478.xml.rels><?xml version="1.0" encoding="UTF-8" standalone="yes"?>
<Relationships xmlns="http://schemas.openxmlformats.org/package/2006/relationships"><Relationship Id="rId1" Type="http://schemas.openxmlformats.org/officeDocument/2006/relationships/customXmlProps" Target="itemProps478.xml"/></Relationships>
</file>

<file path=customXml/_rels/item479.xml.rels><?xml version="1.0" encoding="UTF-8" standalone="yes"?>
<Relationships xmlns="http://schemas.openxmlformats.org/package/2006/relationships"><Relationship Id="rId1" Type="http://schemas.openxmlformats.org/officeDocument/2006/relationships/customXmlProps" Target="itemProps479.xml"/></Relationships>
</file>

<file path=customXml/_rels/item48.xml.rels><?xml version="1.0" encoding="UTF-8" standalone="yes"?>
<Relationships xmlns="http://schemas.openxmlformats.org/package/2006/relationships"><Relationship Id="rId1" Type="http://schemas.openxmlformats.org/officeDocument/2006/relationships/customXmlProps" Target="itemProps48.xml"/></Relationships>
</file>

<file path=customXml/_rels/item480.xml.rels><?xml version="1.0" encoding="UTF-8" standalone="yes"?>
<Relationships xmlns="http://schemas.openxmlformats.org/package/2006/relationships"><Relationship Id="rId1" Type="http://schemas.openxmlformats.org/officeDocument/2006/relationships/customXmlProps" Target="itemProps480.xml"/></Relationships>
</file>

<file path=customXml/_rels/item481.xml.rels><?xml version="1.0" encoding="UTF-8" standalone="yes"?>
<Relationships xmlns="http://schemas.openxmlformats.org/package/2006/relationships"><Relationship Id="rId1" Type="http://schemas.openxmlformats.org/officeDocument/2006/relationships/customXmlProps" Target="itemProps481.xml"/></Relationships>
</file>

<file path=customXml/_rels/item482.xml.rels><?xml version="1.0" encoding="UTF-8" standalone="yes"?>
<Relationships xmlns="http://schemas.openxmlformats.org/package/2006/relationships"><Relationship Id="rId1" Type="http://schemas.openxmlformats.org/officeDocument/2006/relationships/customXmlProps" Target="itemProps482.xml"/></Relationships>
</file>

<file path=customXml/_rels/item483.xml.rels><?xml version="1.0" encoding="UTF-8" standalone="yes"?>
<Relationships xmlns="http://schemas.openxmlformats.org/package/2006/relationships"><Relationship Id="rId1" Type="http://schemas.openxmlformats.org/officeDocument/2006/relationships/customXmlProps" Target="itemProps483.xml"/></Relationships>
</file>

<file path=customXml/_rels/item484.xml.rels><?xml version="1.0" encoding="UTF-8" standalone="yes"?>
<Relationships xmlns="http://schemas.openxmlformats.org/package/2006/relationships"><Relationship Id="rId1" Type="http://schemas.openxmlformats.org/officeDocument/2006/relationships/customXmlProps" Target="itemProps484.xml"/></Relationships>
</file>

<file path=customXml/_rels/item485.xml.rels><?xml version="1.0" encoding="UTF-8" standalone="yes"?>
<Relationships xmlns="http://schemas.openxmlformats.org/package/2006/relationships"><Relationship Id="rId1" Type="http://schemas.openxmlformats.org/officeDocument/2006/relationships/customXmlProps" Target="itemProps485.xml"/></Relationships>
</file>

<file path=customXml/_rels/item486.xml.rels><?xml version="1.0" encoding="UTF-8" standalone="yes"?>
<Relationships xmlns="http://schemas.openxmlformats.org/package/2006/relationships"><Relationship Id="rId1" Type="http://schemas.openxmlformats.org/officeDocument/2006/relationships/customXmlProps" Target="itemProps486.xml"/></Relationships>
</file>

<file path=customXml/_rels/item487.xml.rels><?xml version="1.0" encoding="UTF-8" standalone="yes"?>
<Relationships xmlns="http://schemas.openxmlformats.org/package/2006/relationships"><Relationship Id="rId1" Type="http://schemas.openxmlformats.org/officeDocument/2006/relationships/customXmlProps" Target="itemProps487.xml"/></Relationships>
</file>

<file path=customXml/_rels/item488.xml.rels><?xml version="1.0" encoding="UTF-8" standalone="yes"?>
<Relationships xmlns="http://schemas.openxmlformats.org/package/2006/relationships"><Relationship Id="rId1" Type="http://schemas.openxmlformats.org/officeDocument/2006/relationships/customXmlProps" Target="itemProps488.xml"/></Relationships>
</file>

<file path=customXml/_rels/item489.xml.rels><?xml version="1.0" encoding="UTF-8" standalone="yes"?>
<Relationships xmlns="http://schemas.openxmlformats.org/package/2006/relationships"><Relationship Id="rId1" Type="http://schemas.openxmlformats.org/officeDocument/2006/relationships/customXmlProps" Target="itemProps489.xml"/></Relationships>
</file>

<file path=customXml/_rels/item49.xml.rels><?xml version="1.0" encoding="UTF-8" standalone="yes"?>
<Relationships xmlns="http://schemas.openxmlformats.org/package/2006/relationships"><Relationship Id="rId1" Type="http://schemas.openxmlformats.org/officeDocument/2006/relationships/customXmlProps" Target="itemProps49.xml"/></Relationships>
</file>

<file path=customXml/_rels/item490.xml.rels><?xml version="1.0" encoding="UTF-8" standalone="yes"?>
<Relationships xmlns="http://schemas.openxmlformats.org/package/2006/relationships"><Relationship Id="rId1" Type="http://schemas.openxmlformats.org/officeDocument/2006/relationships/customXmlProps" Target="itemProps490.xml"/></Relationships>
</file>

<file path=customXml/_rels/item491.xml.rels><?xml version="1.0" encoding="UTF-8" standalone="yes"?>
<Relationships xmlns="http://schemas.openxmlformats.org/package/2006/relationships"><Relationship Id="rId1" Type="http://schemas.openxmlformats.org/officeDocument/2006/relationships/customXmlProps" Target="itemProps491.xml"/></Relationships>
</file>

<file path=customXml/_rels/item492.xml.rels><?xml version="1.0" encoding="UTF-8" standalone="yes"?>
<Relationships xmlns="http://schemas.openxmlformats.org/package/2006/relationships"><Relationship Id="rId1" Type="http://schemas.openxmlformats.org/officeDocument/2006/relationships/customXmlProps" Target="itemProps492.xml"/></Relationships>
</file>

<file path=customXml/_rels/item493.xml.rels><?xml version="1.0" encoding="UTF-8" standalone="yes"?>
<Relationships xmlns="http://schemas.openxmlformats.org/package/2006/relationships"><Relationship Id="rId1" Type="http://schemas.openxmlformats.org/officeDocument/2006/relationships/customXmlProps" Target="itemProps493.xml"/></Relationships>
</file>

<file path=customXml/_rels/item494.xml.rels><?xml version="1.0" encoding="UTF-8" standalone="yes"?>
<Relationships xmlns="http://schemas.openxmlformats.org/package/2006/relationships"><Relationship Id="rId1" Type="http://schemas.openxmlformats.org/officeDocument/2006/relationships/customXmlProps" Target="itemProps494.xml"/></Relationships>
</file>

<file path=customXml/_rels/item495.xml.rels><?xml version="1.0" encoding="UTF-8" standalone="yes"?>
<Relationships xmlns="http://schemas.openxmlformats.org/package/2006/relationships"><Relationship Id="rId1" Type="http://schemas.openxmlformats.org/officeDocument/2006/relationships/customXmlProps" Target="itemProps495.xml"/></Relationships>
</file>

<file path=customXml/_rels/item496.xml.rels><?xml version="1.0" encoding="UTF-8" standalone="yes"?>
<Relationships xmlns="http://schemas.openxmlformats.org/package/2006/relationships"><Relationship Id="rId1" Type="http://schemas.openxmlformats.org/officeDocument/2006/relationships/customXmlProps" Target="itemProps496.xml"/></Relationships>
</file>

<file path=customXml/_rels/item497.xml.rels><?xml version="1.0" encoding="UTF-8" standalone="yes"?>
<Relationships xmlns="http://schemas.openxmlformats.org/package/2006/relationships"><Relationship Id="rId1" Type="http://schemas.openxmlformats.org/officeDocument/2006/relationships/customXmlProps" Target="itemProps497.xml"/></Relationships>
</file>

<file path=customXml/_rels/item498.xml.rels><?xml version="1.0" encoding="UTF-8" standalone="yes"?>
<Relationships xmlns="http://schemas.openxmlformats.org/package/2006/relationships"><Relationship Id="rId1" Type="http://schemas.openxmlformats.org/officeDocument/2006/relationships/customXmlProps" Target="itemProps498.xml"/></Relationships>
</file>

<file path=customXml/_rels/item499.xml.rels><?xml version="1.0" encoding="UTF-8" standalone="yes"?>
<Relationships xmlns="http://schemas.openxmlformats.org/package/2006/relationships"><Relationship Id="rId1" Type="http://schemas.openxmlformats.org/officeDocument/2006/relationships/customXmlProps" Target="itemProps499.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50.xml.rels><?xml version="1.0" encoding="UTF-8" standalone="yes"?>
<Relationships xmlns="http://schemas.openxmlformats.org/package/2006/relationships"><Relationship Id="rId1" Type="http://schemas.openxmlformats.org/officeDocument/2006/relationships/customXmlProps" Target="itemProps50.xml"/></Relationships>
</file>

<file path=customXml/_rels/item500.xml.rels><?xml version="1.0" encoding="UTF-8" standalone="yes"?>
<Relationships xmlns="http://schemas.openxmlformats.org/package/2006/relationships"><Relationship Id="rId1" Type="http://schemas.openxmlformats.org/officeDocument/2006/relationships/customXmlProps" Target="itemProps500.xml"/></Relationships>
</file>

<file path=customXml/_rels/item501.xml.rels><?xml version="1.0" encoding="UTF-8" standalone="yes"?>
<Relationships xmlns="http://schemas.openxmlformats.org/package/2006/relationships"><Relationship Id="rId1" Type="http://schemas.openxmlformats.org/officeDocument/2006/relationships/customXmlProps" Target="itemProps501.xml"/></Relationships>
</file>

<file path=customXml/_rels/item502.xml.rels><?xml version="1.0" encoding="UTF-8" standalone="yes"?>
<Relationships xmlns="http://schemas.openxmlformats.org/package/2006/relationships"><Relationship Id="rId1" Type="http://schemas.openxmlformats.org/officeDocument/2006/relationships/customXmlProps" Target="itemProps502.xml"/></Relationships>
</file>

<file path=customXml/_rels/item503.xml.rels><?xml version="1.0" encoding="UTF-8" standalone="yes"?>
<Relationships xmlns="http://schemas.openxmlformats.org/package/2006/relationships"><Relationship Id="rId1" Type="http://schemas.openxmlformats.org/officeDocument/2006/relationships/customXmlProps" Target="itemProps503.xml"/></Relationships>
</file>

<file path=customXml/_rels/item504.xml.rels><?xml version="1.0" encoding="UTF-8" standalone="yes"?>
<Relationships xmlns="http://schemas.openxmlformats.org/package/2006/relationships"><Relationship Id="rId1" Type="http://schemas.openxmlformats.org/officeDocument/2006/relationships/customXmlProps" Target="itemProps504.xml"/></Relationships>
</file>

<file path=customXml/_rels/item505.xml.rels><?xml version="1.0" encoding="UTF-8" standalone="yes"?>
<Relationships xmlns="http://schemas.openxmlformats.org/package/2006/relationships"><Relationship Id="rId1" Type="http://schemas.openxmlformats.org/officeDocument/2006/relationships/customXmlProps" Target="itemProps505.xml"/></Relationships>
</file>

<file path=customXml/_rels/item506.xml.rels><?xml version="1.0" encoding="UTF-8" standalone="yes"?>
<Relationships xmlns="http://schemas.openxmlformats.org/package/2006/relationships"><Relationship Id="rId1" Type="http://schemas.openxmlformats.org/officeDocument/2006/relationships/customXmlProps" Target="itemProps506.xml"/></Relationships>
</file>

<file path=customXml/_rels/item507.xml.rels><?xml version="1.0" encoding="UTF-8" standalone="yes"?>
<Relationships xmlns="http://schemas.openxmlformats.org/package/2006/relationships"><Relationship Id="rId1" Type="http://schemas.openxmlformats.org/officeDocument/2006/relationships/customXmlProps" Target="itemProps507.xml"/></Relationships>
</file>

<file path=customXml/_rels/item508.xml.rels><?xml version="1.0" encoding="UTF-8" standalone="yes"?>
<Relationships xmlns="http://schemas.openxmlformats.org/package/2006/relationships"><Relationship Id="rId1" Type="http://schemas.openxmlformats.org/officeDocument/2006/relationships/customXmlProps" Target="itemProps508.xml"/></Relationships>
</file>

<file path=customXml/_rels/item509.xml.rels><?xml version="1.0" encoding="UTF-8" standalone="yes"?>
<Relationships xmlns="http://schemas.openxmlformats.org/package/2006/relationships"><Relationship Id="rId1" Type="http://schemas.openxmlformats.org/officeDocument/2006/relationships/customXmlProps" Target="itemProps509.xml"/></Relationships>
</file>

<file path=customXml/_rels/item51.xml.rels><?xml version="1.0" encoding="UTF-8" standalone="yes"?>
<Relationships xmlns="http://schemas.openxmlformats.org/package/2006/relationships"><Relationship Id="rId1" Type="http://schemas.openxmlformats.org/officeDocument/2006/relationships/customXmlProps" Target="itemProps51.xml"/></Relationships>
</file>

<file path=customXml/_rels/item510.xml.rels><?xml version="1.0" encoding="UTF-8" standalone="yes"?>
<Relationships xmlns="http://schemas.openxmlformats.org/package/2006/relationships"><Relationship Id="rId1" Type="http://schemas.openxmlformats.org/officeDocument/2006/relationships/customXmlProps" Target="itemProps510.xml"/></Relationships>
</file>

<file path=customXml/_rels/item511.xml.rels><?xml version="1.0" encoding="UTF-8" standalone="yes"?>
<Relationships xmlns="http://schemas.openxmlformats.org/package/2006/relationships"><Relationship Id="rId1" Type="http://schemas.openxmlformats.org/officeDocument/2006/relationships/customXmlProps" Target="itemProps511.xml"/></Relationships>
</file>

<file path=customXml/_rels/item512.xml.rels><?xml version="1.0" encoding="UTF-8" standalone="yes"?>
<Relationships xmlns="http://schemas.openxmlformats.org/package/2006/relationships"><Relationship Id="rId1" Type="http://schemas.openxmlformats.org/officeDocument/2006/relationships/customXmlProps" Target="itemProps512.xml"/></Relationships>
</file>

<file path=customXml/_rels/item513.xml.rels><?xml version="1.0" encoding="UTF-8" standalone="yes"?>
<Relationships xmlns="http://schemas.openxmlformats.org/package/2006/relationships"><Relationship Id="rId1" Type="http://schemas.openxmlformats.org/officeDocument/2006/relationships/customXmlProps" Target="itemProps513.xml"/></Relationships>
</file>

<file path=customXml/_rels/item514.xml.rels><?xml version="1.0" encoding="UTF-8" standalone="yes"?>
<Relationships xmlns="http://schemas.openxmlformats.org/package/2006/relationships"><Relationship Id="rId1" Type="http://schemas.openxmlformats.org/officeDocument/2006/relationships/customXmlProps" Target="itemProps514.xml"/></Relationships>
</file>

<file path=customXml/_rels/item515.xml.rels><?xml version="1.0" encoding="UTF-8" standalone="yes"?>
<Relationships xmlns="http://schemas.openxmlformats.org/package/2006/relationships"><Relationship Id="rId1" Type="http://schemas.openxmlformats.org/officeDocument/2006/relationships/customXmlProps" Target="itemProps515.xml"/></Relationships>
</file>

<file path=customXml/_rels/item516.xml.rels><?xml version="1.0" encoding="UTF-8" standalone="yes"?>
<Relationships xmlns="http://schemas.openxmlformats.org/package/2006/relationships"><Relationship Id="rId1" Type="http://schemas.openxmlformats.org/officeDocument/2006/relationships/customXmlProps" Target="itemProps516.xml"/></Relationships>
</file>

<file path=customXml/_rels/item517.xml.rels><?xml version="1.0" encoding="UTF-8" standalone="yes"?>
<Relationships xmlns="http://schemas.openxmlformats.org/package/2006/relationships"><Relationship Id="rId1" Type="http://schemas.openxmlformats.org/officeDocument/2006/relationships/customXmlProps" Target="itemProps517.xml"/></Relationships>
</file>

<file path=customXml/_rels/item518.xml.rels><?xml version="1.0" encoding="UTF-8" standalone="yes"?>
<Relationships xmlns="http://schemas.openxmlformats.org/package/2006/relationships"><Relationship Id="rId1" Type="http://schemas.openxmlformats.org/officeDocument/2006/relationships/customXmlProps" Target="itemProps518.xml"/></Relationships>
</file>

<file path=customXml/_rels/item519.xml.rels><?xml version="1.0" encoding="UTF-8" standalone="yes"?>
<Relationships xmlns="http://schemas.openxmlformats.org/package/2006/relationships"><Relationship Id="rId1" Type="http://schemas.openxmlformats.org/officeDocument/2006/relationships/customXmlProps" Target="itemProps519.xml"/></Relationships>
</file>

<file path=customXml/_rels/item52.xml.rels><?xml version="1.0" encoding="UTF-8" standalone="yes"?>
<Relationships xmlns="http://schemas.openxmlformats.org/package/2006/relationships"><Relationship Id="rId1" Type="http://schemas.openxmlformats.org/officeDocument/2006/relationships/customXmlProps" Target="itemProps52.xml"/></Relationships>
</file>

<file path=customXml/_rels/item520.xml.rels><?xml version="1.0" encoding="UTF-8" standalone="yes"?>
<Relationships xmlns="http://schemas.openxmlformats.org/package/2006/relationships"><Relationship Id="rId1" Type="http://schemas.openxmlformats.org/officeDocument/2006/relationships/customXmlProps" Target="itemProps520.xml"/></Relationships>
</file>

<file path=customXml/_rels/item521.xml.rels><?xml version="1.0" encoding="UTF-8" standalone="yes"?>
<Relationships xmlns="http://schemas.openxmlformats.org/package/2006/relationships"><Relationship Id="rId1" Type="http://schemas.openxmlformats.org/officeDocument/2006/relationships/customXmlProps" Target="itemProps521.xml"/></Relationships>
</file>

<file path=customXml/_rels/item522.xml.rels><?xml version="1.0" encoding="UTF-8" standalone="yes"?>
<Relationships xmlns="http://schemas.openxmlformats.org/package/2006/relationships"><Relationship Id="rId1" Type="http://schemas.openxmlformats.org/officeDocument/2006/relationships/customXmlProps" Target="itemProps522.xml"/></Relationships>
</file>

<file path=customXml/_rels/item523.xml.rels><?xml version="1.0" encoding="UTF-8" standalone="yes"?>
<Relationships xmlns="http://schemas.openxmlformats.org/package/2006/relationships"><Relationship Id="rId1" Type="http://schemas.openxmlformats.org/officeDocument/2006/relationships/customXmlProps" Target="itemProps523.xml"/></Relationships>
</file>

<file path=customXml/_rels/item524.xml.rels><?xml version="1.0" encoding="UTF-8" standalone="yes"?>
<Relationships xmlns="http://schemas.openxmlformats.org/package/2006/relationships"><Relationship Id="rId1" Type="http://schemas.openxmlformats.org/officeDocument/2006/relationships/customXmlProps" Target="itemProps524.xml"/></Relationships>
</file>

<file path=customXml/_rels/item525.xml.rels><?xml version="1.0" encoding="UTF-8" standalone="yes"?>
<Relationships xmlns="http://schemas.openxmlformats.org/package/2006/relationships"><Relationship Id="rId1" Type="http://schemas.openxmlformats.org/officeDocument/2006/relationships/customXmlProps" Target="itemProps525.xml"/></Relationships>
</file>

<file path=customXml/_rels/item526.xml.rels><?xml version="1.0" encoding="UTF-8" standalone="yes"?>
<Relationships xmlns="http://schemas.openxmlformats.org/package/2006/relationships"><Relationship Id="rId1" Type="http://schemas.openxmlformats.org/officeDocument/2006/relationships/customXmlProps" Target="itemProps526.xml"/></Relationships>
</file>

<file path=customXml/_rels/item527.xml.rels><?xml version="1.0" encoding="UTF-8" standalone="yes"?>
<Relationships xmlns="http://schemas.openxmlformats.org/package/2006/relationships"><Relationship Id="rId1" Type="http://schemas.openxmlformats.org/officeDocument/2006/relationships/customXmlProps" Target="itemProps527.xml"/></Relationships>
</file>

<file path=customXml/_rels/item528.xml.rels><?xml version="1.0" encoding="UTF-8" standalone="yes"?>
<Relationships xmlns="http://schemas.openxmlformats.org/package/2006/relationships"><Relationship Id="rId1" Type="http://schemas.openxmlformats.org/officeDocument/2006/relationships/customXmlProps" Target="itemProps528.xml"/></Relationships>
</file>

<file path=customXml/_rels/item529.xml.rels><?xml version="1.0" encoding="UTF-8" standalone="yes"?>
<Relationships xmlns="http://schemas.openxmlformats.org/package/2006/relationships"><Relationship Id="rId1" Type="http://schemas.openxmlformats.org/officeDocument/2006/relationships/customXmlProps" Target="itemProps529.xml"/></Relationships>
</file>

<file path=customXml/_rels/item53.xml.rels><?xml version="1.0" encoding="UTF-8" standalone="yes"?>
<Relationships xmlns="http://schemas.openxmlformats.org/package/2006/relationships"><Relationship Id="rId1" Type="http://schemas.openxmlformats.org/officeDocument/2006/relationships/customXmlProps" Target="itemProps53.xml"/></Relationships>
</file>

<file path=customXml/_rels/item530.xml.rels><?xml version="1.0" encoding="UTF-8" standalone="yes"?>
<Relationships xmlns="http://schemas.openxmlformats.org/package/2006/relationships"><Relationship Id="rId1" Type="http://schemas.openxmlformats.org/officeDocument/2006/relationships/customXmlProps" Target="itemProps530.xml"/></Relationships>
</file>

<file path=customXml/_rels/item531.xml.rels><?xml version="1.0" encoding="UTF-8" standalone="yes"?>
<Relationships xmlns="http://schemas.openxmlformats.org/package/2006/relationships"><Relationship Id="rId1" Type="http://schemas.openxmlformats.org/officeDocument/2006/relationships/customXmlProps" Target="itemProps531.xml"/></Relationships>
</file>

<file path=customXml/_rels/item532.xml.rels><?xml version="1.0" encoding="UTF-8" standalone="yes"?>
<Relationships xmlns="http://schemas.openxmlformats.org/package/2006/relationships"><Relationship Id="rId1" Type="http://schemas.openxmlformats.org/officeDocument/2006/relationships/customXmlProps" Target="itemProps532.xml"/></Relationships>
</file>

<file path=customXml/_rels/item533.xml.rels><?xml version="1.0" encoding="UTF-8" standalone="yes"?>
<Relationships xmlns="http://schemas.openxmlformats.org/package/2006/relationships"><Relationship Id="rId1" Type="http://schemas.openxmlformats.org/officeDocument/2006/relationships/customXmlProps" Target="itemProps533.xml"/></Relationships>
</file>

<file path=customXml/_rels/item534.xml.rels><?xml version="1.0" encoding="UTF-8" standalone="yes"?>
<Relationships xmlns="http://schemas.openxmlformats.org/package/2006/relationships"><Relationship Id="rId1" Type="http://schemas.openxmlformats.org/officeDocument/2006/relationships/customXmlProps" Target="itemProps534.xml"/></Relationships>
</file>

<file path=customXml/_rels/item535.xml.rels><?xml version="1.0" encoding="UTF-8" standalone="yes"?>
<Relationships xmlns="http://schemas.openxmlformats.org/package/2006/relationships"><Relationship Id="rId1" Type="http://schemas.openxmlformats.org/officeDocument/2006/relationships/customXmlProps" Target="itemProps535.xml"/></Relationships>
</file>

<file path=customXml/_rels/item536.xml.rels><?xml version="1.0" encoding="UTF-8" standalone="yes"?>
<Relationships xmlns="http://schemas.openxmlformats.org/package/2006/relationships"><Relationship Id="rId1" Type="http://schemas.openxmlformats.org/officeDocument/2006/relationships/customXmlProps" Target="itemProps536.xml"/></Relationships>
</file>

<file path=customXml/_rels/item537.xml.rels><?xml version="1.0" encoding="UTF-8" standalone="yes"?>
<Relationships xmlns="http://schemas.openxmlformats.org/package/2006/relationships"><Relationship Id="rId1" Type="http://schemas.openxmlformats.org/officeDocument/2006/relationships/customXmlProps" Target="itemProps537.xml"/></Relationships>
</file>

<file path=customXml/_rels/item538.xml.rels><?xml version="1.0" encoding="UTF-8" standalone="yes"?>
<Relationships xmlns="http://schemas.openxmlformats.org/package/2006/relationships"><Relationship Id="rId1" Type="http://schemas.openxmlformats.org/officeDocument/2006/relationships/customXmlProps" Target="itemProps538.xml"/></Relationships>
</file>

<file path=customXml/_rels/item539.xml.rels><?xml version="1.0" encoding="UTF-8" standalone="yes"?>
<Relationships xmlns="http://schemas.openxmlformats.org/package/2006/relationships"><Relationship Id="rId1" Type="http://schemas.openxmlformats.org/officeDocument/2006/relationships/customXmlProps" Target="itemProps539.xml"/></Relationships>
</file>

<file path=customXml/_rels/item54.xml.rels><?xml version="1.0" encoding="UTF-8" standalone="yes"?>
<Relationships xmlns="http://schemas.openxmlformats.org/package/2006/relationships"><Relationship Id="rId1" Type="http://schemas.openxmlformats.org/officeDocument/2006/relationships/customXmlProps" Target="itemProps54.xml"/></Relationships>
</file>

<file path=customXml/_rels/item540.xml.rels><?xml version="1.0" encoding="UTF-8" standalone="yes"?>
<Relationships xmlns="http://schemas.openxmlformats.org/package/2006/relationships"><Relationship Id="rId1" Type="http://schemas.openxmlformats.org/officeDocument/2006/relationships/customXmlProps" Target="itemProps540.xml"/></Relationships>
</file>

<file path=customXml/_rels/item541.xml.rels><?xml version="1.0" encoding="UTF-8" standalone="yes"?>
<Relationships xmlns="http://schemas.openxmlformats.org/package/2006/relationships"><Relationship Id="rId1" Type="http://schemas.openxmlformats.org/officeDocument/2006/relationships/customXmlProps" Target="itemProps541.xml"/></Relationships>
</file>

<file path=customXml/_rels/item542.xml.rels><?xml version="1.0" encoding="UTF-8" standalone="yes"?>
<Relationships xmlns="http://schemas.openxmlformats.org/package/2006/relationships"><Relationship Id="rId1" Type="http://schemas.openxmlformats.org/officeDocument/2006/relationships/customXmlProps" Target="itemProps542.xml"/></Relationships>
</file>

<file path=customXml/_rels/item543.xml.rels><?xml version="1.0" encoding="UTF-8" standalone="yes"?>
<Relationships xmlns="http://schemas.openxmlformats.org/package/2006/relationships"><Relationship Id="rId1" Type="http://schemas.openxmlformats.org/officeDocument/2006/relationships/customXmlProps" Target="itemProps543.xml"/></Relationships>
</file>

<file path=customXml/_rels/item544.xml.rels><?xml version="1.0" encoding="UTF-8" standalone="yes"?>
<Relationships xmlns="http://schemas.openxmlformats.org/package/2006/relationships"><Relationship Id="rId1" Type="http://schemas.openxmlformats.org/officeDocument/2006/relationships/customXmlProps" Target="itemProps544.xml"/></Relationships>
</file>

<file path=customXml/_rels/item545.xml.rels><?xml version="1.0" encoding="UTF-8" standalone="yes"?>
<Relationships xmlns="http://schemas.openxmlformats.org/package/2006/relationships"><Relationship Id="rId1" Type="http://schemas.openxmlformats.org/officeDocument/2006/relationships/customXmlProps" Target="itemProps545.xml"/></Relationships>
</file>

<file path=customXml/_rels/item546.xml.rels><?xml version="1.0" encoding="UTF-8" standalone="yes"?>
<Relationships xmlns="http://schemas.openxmlformats.org/package/2006/relationships"><Relationship Id="rId1" Type="http://schemas.openxmlformats.org/officeDocument/2006/relationships/customXmlProps" Target="itemProps546.xml"/></Relationships>
</file>

<file path=customXml/_rels/item547.xml.rels><?xml version="1.0" encoding="UTF-8" standalone="yes"?>
<Relationships xmlns="http://schemas.openxmlformats.org/package/2006/relationships"><Relationship Id="rId1" Type="http://schemas.openxmlformats.org/officeDocument/2006/relationships/customXmlProps" Target="itemProps547.xml"/></Relationships>
</file>

<file path=customXml/_rels/item548.xml.rels><?xml version="1.0" encoding="UTF-8" standalone="yes"?>
<Relationships xmlns="http://schemas.openxmlformats.org/package/2006/relationships"><Relationship Id="rId1" Type="http://schemas.openxmlformats.org/officeDocument/2006/relationships/customXmlProps" Target="itemProps548.xml"/></Relationships>
</file>

<file path=customXml/_rels/item549.xml.rels><?xml version="1.0" encoding="UTF-8" standalone="yes"?>
<Relationships xmlns="http://schemas.openxmlformats.org/package/2006/relationships"><Relationship Id="rId1" Type="http://schemas.openxmlformats.org/officeDocument/2006/relationships/customXmlProps" Target="itemProps549.xml"/></Relationships>
</file>

<file path=customXml/_rels/item55.xml.rels><?xml version="1.0" encoding="UTF-8" standalone="yes"?>
<Relationships xmlns="http://schemas.openxmlformats.org/package/2006/relationships"><Relationship Id="rId1" Type="http://schemas.openxmlformats.org/officeDocument/2006/relationships/customXmlProps" Target="itemProps55.xml"/></Relationships>
</file>

<file path=customXml/_rels/item550.xml.rels><?xml version="1.0" encoding="UTF-8" standalone="yes"?>
<Relationships xmlns="http://schemas.openxmlformats.org/package/2006/relationships"><Relationship Id="rId1" Type="http://schemas.openxmlformats.org/officeDocument/2006/relationships/customXmlProps" Target="itemProps550.xml"/></Relationships>
</file>

<file path=customXml/_rels/item551.xml.rels><?xml version="1.0" encoding="UTF-8" standalone="yes"?>
<Relationships xmlns="http://schemas.openxmlformats.org/package/2006/relationships"><Relationship Id="rId1" Type="http://schemas.openxmlformats.org/officeDocument/2006/relationships/customXmlProps" Target="itemProps551.xml"/></Relationships>
</file>

<file path=customXml/_rels/item552.xml.rels><?xml version="1.0" encoding="UTF-8" standalone="yes"?>
<Relationships xmlns="http://schemas.openxmlformats.org/package/2006/relationships"><Relationship Id="rId1" Type="http://schemas.openxmlformats.org/officeDocument/2006/relationships/customXmlProps" Target="itemProps552.xml"/></Relationships>
</file>

<file path=customXml/_rels/item553.xml.rels><?xml version="1.0" encoding="UTF-8" standalone="yes"?>
<Relationships xmlns="http://schemas.openxmlformats.org/package/2006/relationships"><Relationship Id="rId1" Type="http://schemas.openxmlformats.org/officeDocument/2006/relationships/customXmlProps" Target="itemProps553.xml"/></Relationships>
</file>

<file path=customXml/_rels/item554.xml.rels><?xml version="1.0" encoding="UTF-8" standalone="yes"?>
<Relationships xmlns="http://schemas.openxmlformats.org/package/2006/relationships"><Relationship Id="rId1" Type="http://schemas.openxmlformats.org/officeDocument/2006/relationships/customXmlProps" Target="itemProps554.xml"/></Relationships>
</file>

<file path=customXml/_rels/item555.xml.rels><?xml version="1.0" encoding="UTF-8" standalone="yes"?>
<Relationships xmlns="http://schemas.openxmlformats.org/package/2006/relationships"><Relationship Id="rId1" Type="http://schemas.openxmlformats.org/officeDocument/2006/relationships/customXmlProps" Target="itemProps555.xml"/></Relationships>
</file>

<file path=customXml/_rels/item556.xml.rels><?xml version="1.0" encoding="UTF-8" standalone="yes"?>
<Relationships xmlns="http://schemas.openxmlformats.org/package/2006/relationships"><Relationship Id="rId1" Type="http://schemas.openxmlformats.org/officeDocument/2006/relationships/customXmlProps" Target="itemProps556.xml"/></Relationships>
</file>

<file path=customXml/_rels/item557.xml.rels><?xml version="1.0" encoding="UTF-8" standalone="yes"?>
<Relationships xmlns="http://schemas.openxmlformats.org/package/2006/relationships"><Relationship Id="rId1" Type="http://schemas.openxmlformats.org/officeDocument/2006/relationships/customXmlProps" Target="itemProps557.xml"/></Relationships>
</file>

<file path=customXml/_rels/item558.xml.rels><?xml version="1.0" encoding="UTF-8" standalone="yes"?>
<Relationships xmlns="http://schemas.openxmlformats.org/package/2006/relationships"><Relationship Id="rId1" Type="http://schemas.openxmlformats.org/officeDocument/2006/relationships/customXmlProps" Target="itemProps558.xml"/></Relationships>
</file>

<file path=customXml/_rels/item559.xml.rels><?xml version="1.0" encoding="UTF-8" standalone="yes"?>
<Relationships xmlns="http://schemas.openxmlformats.org/package/2006/relationships"><Relationship Id="rId1" Type="http://schemas.openxmlformats.org/officeDocument/2006/relationships/customXmlProps" Target="itemProps559.xml"/></Relationships>
</file>

<file path=customXml/_rels/item56.xml.rels><?xml version="1.0" encoding="UTF-8" standalone="yes"?>
<Relationships xmlns="http://schemas.openxmlformats.org/package/2006/relationships"><Relationship Id="rId1" Type="http://schemas.openxmlformats.org/officeDocument/2006/relationships/customXmlProps" Target="itemProps56.xml"/></Relationships>
</file>

<file path=customXml/_rels/item560.xml.rels><?xml version="1.0" encoding="UTF-8" standalone="yes"?>
<Relationships xmlns="http://schemas.openxmlformats.org/package/2006/relationships"><Relationship Id="rId1" Type="http://schemas.openxmlformats.org/officeDocument/2006/relationships/customXmlProps" Target="itemProps560.xml"/></Relationships>
</file>

<file path=customXml/_rels/item561.xml.rels><?xml version="1.0" encoding="UTF-8" standalone="yes"?>
<Relationships xmlns="http://schemas.openxmlformats.org/package/2006/relationships"><Relationship Id="rId1" Type="http://schemas.openxmlformats.org/officeDocument/2006/relationships/customXmlProps" Target="itemProps561.xml"/></Relationships>
</file>

<file path=customXml/_rels/item562.xml.rels><?xml version="1.0" encoding="UTF-8" standalone="yes"?>
<Relationships xmlns="http://schemas.openxmlformats.org/package/2006/relationships"><Relationship Id="rId1" Type="http://schemas.openxmlformats.org/officeDocument/2006/relationships/customXmlProps" Target="itemProps562.xml"/></Relationships>
</file>

<file path=customXml/_rels/item563.xml.rels><?xml version="1.0" encoding="UTF-8" standalone="yes"?>
<Relationships xmlns="http://schemas.openxmlformats.org/package/2006/relationships"><Relationship Id="rId1" Type="http://schemas.openxmlformats.org/officeDocument/2006/relationships/customXmlProps" Target="itemProps563.xml"/></Relationships>
</file>

<file path=customXml/_rels/item564.xml.rels><?xml version="1.0" encoding="UTF-8" standalone="yes"?>
<Relationships xmlns="http://schemas.openxmlformats.org/package/2006/relationships"><Relationship Id="rId1" Type="http://schemas.openxmlformats.org/officeDocument/2006/relationships/customXmlProps" Target="itemProps564.xml"/></Relationships>
</file>

<file path=customXml/_rels/item565.xml.rels><?xml version="1.0" encoding="UTF-8" standalone="yes"?>
<Relationships xmlns="http://schemas.openxmlformats.org/package/2006/relationships"><Relationship Id="rId1" Type="http://schemas.openxmlformats.org/officeDocument/2006/relationships/customXmlProps" Target="itemProps565.xml"/></Relationships>
</file>

<file path=customXml/_rels/item566.xml.rels><?xml version="1.0" encoding="UTF-8" standalone="yes"?>
<Relationships xmlns="http://schemas.openxmlformats.org/package/2006/relationships"><Relationship Id="rId1" Type="http://schemas.openxmlformats.org/officeDocument/2006/relationships/customXmlProps" Target="itemProps566.xml"/></Relationships>
</file>

<file path=customXml/_rels/item567.xml.rels><?xml version="1.0" encoding="UTF-8" standalone="yes"?>
<Relationships xmlns="http://schemas.openxmlformats.org/package/2006/relationships"><Relationship Id="rId1" Type="http://schemas.openxmlformats.org/officeDocument/2006/relationships/customXmlProps" Target="itemProps567.xml"/></Relationships>
</file>

<file path=customXml/_rels/item568.xml.rels><?xml version="1.0" encoding="UTF-8" standalone="yes"?>
<Relationships xmlns="http://schemas.openxmlformats.org/package/2006/relationships"><Relationship Id="rId1" Type="http://schemas.openxmlformats.org/officeDocument/2006/relationships/customXmlProps" Target="itemProps568.xml"/></Relationships>
</file>

<file path=customXml/_rels/item569.xml.rels><?xml version="1.0" encoding="UTF-8" standalone="yes"?>
<Relationships xmlns="http://schemas.openxmlformats.org/package/2006/relationships"><Relationship Id="rId1" Type="http://schemas.openxmlformats.org/officeDocument/2006/relationships/customXmlProps" Target="itemProps569.xml"/></Relationships>
</file>

<file path=customXml/_rels/item57.xml.rels><?xml version="1.0" encoding="UTF-8" standalone="yes"?>
<Relationships xmlns="http://schemas.openxmlformats.org/package/2006/relationships"><Relationship Id="rId1" Type="http://schemas.openxmlformats.org/officeDocument/2006/relationships/customXmlProps" Target="itemProps57.xml"/></Relationships>
</file>

<file path=customXml/_rels/item570.xml.rels><?xml version="1.0" encoding="UTF-8" standalone="yes"?>
<Relationships xmlns="http://schemas.openxmlformats.org/package/2006/relationships"><Relationship Id="rId1" Type="http://schemas.openxmlformats.org/officeDocument/2006/relationships/customXmlProps" Target="itemProps570.xml"/></Relationships>
</file>

<file path=customXml/_rels/item571.xml.rels><?xml version="1.0" encoding="UTF-8" standalone="yes"?>
<Relationships xmlns="http://schemas.openxmlformats.org/package/2006/relationships"><Relationship Id="rId1" Type="http://schemas.openxmlformats.org/officeDocument/2006/relationships/customXmlProps" Target="itemProps571.xml"/></Relationships>
</file>

<file path=customXml/_rels/item572.xml.rels><?xml version="1.0" encoding="UTF-8" standalone="yes"?>
<Relationships xmlns="http://schemas.openxmlformats.org/package/2006/relationships"><Relationship Id="rId1" Type="http://schemas.openxmlformats.org/officeDocument/2006/relationships/customXmlProps" Target="itemProps572.xml"/></Relationships>
</file>

<file path=customXml/_rels/item573.xml.rels><?xml version="1.0" encoding="UTF-8" standalone="yes"?>
<Relationships xmlns="http://schemas.openxmlformats.org/package/2006/relationships"><Relationship Id="rId1" Type="http://schemas.openxmlformats.org/officeDocument/2006/relationships/customXmlProps" Target="itemProps573.xml"/></Relationships>
</file>

<file path=customXml/_rels/item574.xml.rels><?xml version="1.0" encoding="UTF-8" standalone="yes"?>
<Relationships xmlns="http://schemas.openxmlformats.org/package/2006/relationships"><Relationship Id="rId1" Type="http://schemas.openxmlformats.org/officeDocument/2006/relationships/customXmlProps" Target="itemProps574.xml"/></Relationships>
</file>

<file path=customXml/_rels/item575.xml.rels><?xml version="1.0" encoding="UTF-8" standalone="yes"?>
<Relationships xmlns="http://schemas.openxmlformats.org/package/2006/relationships"><Relationship Id="rId1" Type="http://schemas.openxmlformats.org/officeDocument/2006/relationships/customXmlProps" Target="itemProps575.xml"/></Relationships>
</file>

<file path=customXml/_rels/item576.xml.rels><?xml version="1.0" encoding="UTF-8" standalone="yes"?>
<Relationships xmlns="http://schemas.openxmlformats.org/package/2006/relationships"><Relationship Id="rId1" Type="http://schemas.openxmlformats.org/officeDocument/2006/relationships/customXmlProps" Target="itemProps576.xml"/></Relationships>
</file>

<file path=customXml/_rels/item577.xml.rels><?xml version="1.0" encoding="UTF-8" standalone="yes"?>
<Relationships xmlns="http://schemas.openxmlformats.org/package/2006/relationships"><Relationship Id="rId1" Type="http://schemas.openxmlformats.org/officeDocument/2006/relationships/customXmlProps" Target="itemProps577.xml"/></Relationships>
</file>

<file path=customXml/_rels/item578.xml.rels><?xml version="1.0" encoding="UTF-8" standalone="yes"?>
<Relationships xmlns="http://schemas.openxmlformats.org/package/2006/relationships"><Relationship Id="rId1" Type="http://schemas.openxmlformats.org/officeDocument/2006/relationships/customXmlProps" Target="itemProps578.xml"/></Relationships>
</file>

<file path=customXml/_rels/item579.xml.rels><?xml version="1.0" encoding="UTF-8" standalone="yes"?>
<Relationships xmlns="http://schemas.openxmlformats.org/package/2006/relationships"><Relationship Id="rId1" Type="http://schemas.openxmlformats.org/officeDocument/2006/relationships/customXmlProps" Target="itemProps579.xml"/></Relationships>
</file>

<file path=customXml/_rels/item58.xml.rels><?xml version="1.0" encoding="UTF-8" standalone="yes"?>
<Relationships xmlns="http://schemas.openxmlformats.org/package/2006/relationships"><Relationship Id="rId1" Type="http://schemas.openxmlformats.org/officeDocument/2006/relationships/customXmlProps" Target="itemProps58.xml"/></Relationships>
</file>

<file path=customXml/_rels/item580.xml.rels><?xml version="1.0" encoding="UTF-8" standalone="yes"?>
<Relationships xmlns="http://schemas.openxmlformats.org/package/2006/relationships"><Relationship Id="rId1" Type="http://schemas.openxmlformats.org/officeDocument/2006/relationships/customXmlProps" Target="itemProps580.xml"/></Relationships>
</file>

<file path=customXml/_rels/item581.xml.rels><?xml version="1.0" encoding="UTF-8" standalone="yes"?>
<Relationships xmlns="http://schemas.openxmlformats.org/package/2006/relationships"><Relationship Id="rId1" Type="http://schemas.openxmlformats.org/officeDocument/2006/relationships/customXmlProps" Target="itemProps581.xml"/></Relationships>
</file>

<file path=customXml/_rels/item582.xml.rels><?xml version="1.0" encoding="UTF-8" standalone="yes"?>
<Relationships xmlns="http://schemas.openxmlformats.org/package/2006/relationships"><Relationship Id="rId1" Type="http://schemas.openxmlformats.org/officeDocument/2006/relationships/customXmlProps" Target="itemProps582.xml"/></Relationships>
</file>

<file path=customXml/_rels/item583.xml.rels><?xml version="1.0" encoding="UTF-8" standalone="yes"?>
<Relationships xmlns="http://schemas.openxmlformats.org/package/2006/relationships"><Relationship Id="rId1" Type="http://schemas.openxmlformats.org/officeDocument/2006/relationships/customXmlProps" Target="itemProps583.xml"/></Relationships>
</file>

<file path=customXml/_rels/item584.xml.rels><?xml version="1.0" encoding="UTF-8" standalone="yes"?>
<Relationships xmlns="http://schemas.openxmlformats.org/package/2006/relationships"><Relationship Id="rId1" Type="http://schemas.openxmlformats.org/officeDocument/2006/relationships/customXmlProps" Target="itemProps584.xml"/></Relationships>
</file>

<file path=customXml/_rels/item585.xml.rels><?xml version="1.0" encoding="UTF-8" standalone="yes"?>
<Relationships xmlns="http://schemas.openxmlformats.org/package/2006/relationships"><Relationship Id="rId1" Type="http://schemas.openxmlformats.org/officeDocument/2006/relationships/customXmlProps" Target="itemProps585.xml"/></Relationships>
</file>

<file path=customXml/_rels/item586.xml.rels><?xml version="1.0" encoding="UTF-8" standalone="yes"?>
<Relationships xmlns="http://schemas.openxmlformats.org/package/2006/relationships"><Relationship Id="rId1" Type="http://schemas.openxmlformats.org/officeDocument/2006/relationships/customXmlProps" Target="itemProps586.xml"/></Relationships>
</file>

<file path=customXml/_rels/item587.xml.rels><?xml version="1.0" encoding="UTF-8" standalone="yes"?>
<Relationships xmlns="http://schemas.openxmlformats.org/package/2006/relationships"><Relationship Id="rId1" Type="http://schemas.openxmlformats.org/officeDocument/2006/relationships/customXmlProps" Target="itemProps587.xml"/></Relationships>
</file>

<file path=customXml/_rels/item588.xml.rels><?xml version="1.0" encoding="UTF-8" standalone="yes"?>
<Relationships xmlns="http://schemas.openxmlformats.org/package/2006/relationships"><Relationship Id="rId1" Type="http://schemas.openxmlformats.org/officeDocument/2006/relationships/customXmlProps" Target="itemProps588.xml"/></Relationships>
</file>

<file path=customXml/_rels/item589.xml.rels><?xml version="1.0" encoding="UTF-8" standalone="yes"?>
<Relationships xmlns="http://schemas.openxmlformats.org/package/2006/relationships"><Relationship Id="rId1" Type="http://schemas.openxmlformats.org/officeDocument/2006/relationships/customXmlProps" Target="itemProps589.xml"/></Relationships>
</file>

<file path=customXml/_rels/item59.xml.rels><?xml version="1.0" encoding="UTF-8" standalone="yes"?>
<Relationships xmlns="http://schemas.openxmlformats.org/package/2006/relationships"><Relationship Id="rId1" Type="http://schemas.openxmlformats.org/officeDocument/2006/relationships/customXmlProps" Target="itemProps59.xml"/></Relationships>
</file>

<file path=customXml/_rels/item590.xml.rels><?xml version="1.0" encoding="UTF-8" standalone="yes"?>
<Relationships xmlns="http://schemas.openxmlformats.org/package/2006/relationships"><Relationship Id="rId1" Type="http://schemas.openxmlformats.org/officeDocument/2006/relationships/customXmlProps" Target="itemProps590.xml"/></Relationships>
</file>

<file path=customXml/_rels/item591.xml.rels><?xml version="1.0" encoding="UTF-8" standalone="yes"?>
<Relationships xmlns="http://schemas.openxmlformats.org/package/2006/relationships"><Relationship Id="rId1" Type="http://schemas.openxmlformats.org/officeDocument/2006/relationships/customXmlProps" Target="itemProps591.xml"/></Relationships>
</file>

<file path=customXml/_rels/item592.xml.rels><?xml version="1.0" encoding="UTF-8" standalone="yes"?>
<Relationships xmlns="http://schemas.openxmlformats.org/package/2006/relationships"><Relationship Id="rId1" Type="http://schemas.openxmlformats.org/officeDocument/2006/relationships/customXmlProps" Target="itemProps592.xml"/></Relationships>
</file>

<file path=customXml/_rels/item593.xml.rels><?xml version="1.0" encoding="UTF-8" standalone="yes"?>
<Relationships xmlns="http://schemas.openxmlformats.org/package/2006/relationships"><Relationship Id="rId1" Type="http://schemas.openxmlformats.org/officeDocument/2006/relationships/customXmlProps" Target="itemProps593.xml"/></Relationships>
</file>

<file path=customXml/_rels/item594.xml.rels><?xml version="1.0" encoding="UTF-8" standalone="yes"?>
<Relationships xmlns="http://schemas.openxmlformats.org/package/2006/relationships"><Relationship Id="rId1" Type="http://schemas.openxmlformats.org/officeDocument/2006/relationships/customXmlProps" Target="itemProps594.xml"/></Relationships>
</file>

<file path=customXml/_rels/item595.xml.rels><?xml version="1.0" encoding="UTF-8" standalone="yes"?>
<Relationships xmlns="http://schemas.openxmlformats.org/package/2006/relationships"><Relationship Id="rId1" Type="http://schemas.openxmlformats.org/officeDocument/2006/relationships/customXmlProps" Target="itemProps595.xml"/></Relationships>
</file>

<file path=customXml/_rels/item596.xml.rels><?xml version="1.0" encoding="UTF-8" standalone="yes"?>
<Relationships xmlns="http://schemas.openxmlformats.org/package/2006/relationships"><Relationship Id="rId1" Type="http://schemas.openxmlformats.org/officeDocument/2006/relationships/customXmlProps" Target="itemProps596.xml"/></Relationships>
</file>

<file path=customXml/_rels/item597.xml.rels><?xml version="1.0" encoding="UTF-8" standalone="yes"?>
<Relationships xmlns="http://schemas.openxmlformats.org/package/2006/relationships"><Relationship Id="rId1" Type="http://schemas.openxmlformats.org/officeDocument/2006/relationships/customXmlProps" Target="itemProps597.xml"/></Relationships>
</file>

<file path=customXml/_rels/item598.xml.rels><?xml version="1.0" encoding="UTF-8" standalone="yes"?>
<Relationships xmlns="http://schemas.openxmlformats.org/package/2006/relationships"><Relationship Id="rId1" Type="http://schemas.openxmlformats.org/officeDocument/2006/relationships/customXmlProps" Target="itemProps598.xml"/></Relationships>
</file>

<file path=customXml/_rels/item599.xml.rels><?xml version="1.0" encoding="UTF-8" standalone="yes"?>
<Relationships xmlns="http://schemas.openxmlformats.org/package/2006/relationships"><Relationship Id="rId1" Type="http://schemas.openxmlformats.org/officeDocument/2006/relationships/customXmlProps" Target="itemProps599.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60.xml.rels><?xml version="1.0" encoding="UTF-8" standalone="yes"?>
<Relationships xmlns="http://schemas.openxmlformats.org/package/2006/relationships"><Relationship Id="rId1" Type="http://schemas.openxmlformats.org/officeDocument/2006/relationships/customXmlProps" Target="itemProps60.xml"/></Relationships>
</file>

<file path=customXml/_rels/item600.xml.rels><?xml version="1.0" encoding="UTF-8" standalone="yes"?>
<Relationships xmlns="http://schemas.openxmlformats.org/package/2006/relationships"><Relationship Id="rId1" Type="http://schemas.openxmlformats.org/officeDocument/2006/relationships/customXmlProps" Target="itemProps600.xml"/></Relationships>
</file>

<file path=customXml/_rels/item601.xml.rels><?xml version="1.0" encoding="UTF-8" standalone="yes"?>
<Relationships xmlns="http://schemas.openxmlformats.org/package/2006/relationships"><Relationship Id="rId1" Type="http://schemas.openxmlformats.org/officeDocument/2006/relationships/customXmlProps" Target="itemProps601.xml"/></Relationships>
</file>

<file path=customXml/_rels/item602.xml.rels><?xml version="1.0" encoding="UTF-8" standalone="yes"?>
<Relationships xmlns="http://schemas.openxmlformats.org/package/2006/relationships"><Relationship Id="rId1" Type="http://schemas.openxmlformats.org/officeDocument/2006/relationships/customXmlProps" Target="itemProps602.xml"/></Relationships>
</file>

<file path=customXml/_rels/item603.xml.rels><?xml version="1.0" encoding="UTF-8" standalone="yes"?>
<Relationships xmlns="http://schemas.openxmlformats.org/package/2006/relationships"><Relationship Id="rId1" Type="http://schemas.openxmlformats.org/officeDocument/2006/relationships/customXmlProps" Target="itemProps603.xml"/></Relationships>
</file>

<file path=customXml/_rels/item604.xml.rels><?xml version="1.0" encoding="UTF-8" standalone="yes"?>
<Relationships xmlns="http://schemas.openxmlformats.org/package/2006/relationships"><Relationship Id="rId1" Type="http://schemas.openxmlformats.org/officeDocument/2006/relationships/customXmlProps" Target="itemProps604.xml"/></Relationships>
</file>

<file path=customXml/_rels/item605.xml.rels><?xml version="1.0" encoding="UTF-8" standalone="yes"?>
<Relationships xmlns="http://schemas.openxmlformats.org/package/2006/relationships"><Relationship Id="rId1" Type="http://schemas.openxmlformats.org/officeDocument/2006/relationships/customXmlProps" Target="itemProps605.xml"/></Relationships>
</file>

<file path=customXml/_rels/item606.xml.rels><?xml version="1.0" encoding="UTF-8" standalone="yes"?>
<Relationships xmlns="http://schemas.openxmlformats.org/package/2006/relationships"><Relationship Id="rId1" Type="http://schemas.openxmlformats.org/officeDocument/2006/relationships/customXmlProps" Target="itemProps606.xml"/></Relationships>
</file>

<file path=customXml/_rels/item607.xml.rels><?xml version="1.0" encoding="UTF-8" standalone="yes"?>
<Relationships xmlns="http://schemas.openxmlformats.org/package/2006/relationships"><Relationship Id="rId1" Type="http://schemas.openxmlformats.org/officeDocument/2006/relationships/customXmlProps" Target="itemProps607.xml"/></Relationships>
</file>

<file path=customXml/_rels/item608.xml.rels><?xml version="1.0" encoding="UTF-8" standalone="yes"?>
<Relationships xmlns="http://schemas.openxmlformats.org/package/2006/relationships"><Relationship Id="rId1" Type="http://schemas.openxmlformats.org/officeDocument/2006/relationships/customXmlProps" Target="itemProps608.xml"/></Relationships>
</file>

<file path=customXml/_rels/item609.xml.rels><?xml version="1.0" encoding="UTF-8" standalone="yes"?>
<Relationships xmlns="http://schemas.openxmlformats.org/package/2006/relationships"><Relationship Id="rId1" Type="http://schemas.openxmlformats.org/officeDocument/2006/relationships/customXmlProps" Target="itemProps609.xml"/></Relationships>
</file>

<file path=customXml/_rels/item61.xml.rels><?xml version="1.0" encoding="UTF-8" standalone="yes"?>
<Relationships xmlns="http://schemas.openxmlformats.org/package/2006/relationships"><Relationship Id="rId1" Type="http://schemas.openxmlformats.org/officeDocument/2006/relationships/customXmlProps" Target="itemProps61.xml"/></Relationships>
</file>

<file path=customXml/_rels/item610.xml.rels><?xml version="1.0" encoding="UTF-8" standalone="yes"?>
<Relationships xmlns="http://schemas.openxmlformats.org/package/2006/relationships"><Relationship Id="rId1" Type="http://schemas.openxmlformats.org/officeDocument/2006/relationships/customXmlProps" Target="itemProps610.xml"/></Relationships>
</file>

<file path=customXml/_rels/item611.xml.rels><?xml version="1.0" encoding="UTF-8" standalone="yes"?>
<Relationships xmlns="http://schemas.openxmlformats.org/package/2006/relationships"><Relationship Id="rId1" Type="http://schemas.openxmlformats.org/officeDocument/2006/relationships/customXmlProps" Target="itemProps611.xml"/></Relationships>
</file>

<file path=customXml/_rels/item612.xml.rels><?xml version="1.0" encoding="UTF-8" standalone="yes"?>
<Relationships xmlns="http://schemas.openxmlformats.org/package/2006/relationships"><Relationship Id="rId1" Type="http://schemas.openxmlformats.org/officeDocument/2006/relationships/customXmlProps" Target="itemProps612.xml"/></Relationships>
</file>

<file path=customXml/_rels/item613.xml.rels><?xml version="1.0" encoding="UTF-8" standalone="yes"?>
<Relationships xmlns="http://schemas.openxmlformats.org/package/2006/relationships"><Relationship Id="rId1" Type="http://schemas.openxmlformats.org/officeDocument/2006/relationships/customXmlProps" Target="itemProps613.xml"/></Relationships>
</file>

<file path=customXml/_rels/item614.xml.rels><?xml version="1.0" encoding="UTF-8" standalone="yes"?>
<Relationships xmlns="http://schemas.openxmlformats.org/package/2006/relationships"><Relationship Id="rId1" Type="http://schemas.openxmlformats.org/officeDocument/2006/relationships/customXmlProps" Target="itemProps614.xml"/></Relationships>
</file>

<file path=customXml/_rels/item615.xml.rels><?xml version="1.0" encoding="UTF-8" standalone="yes"?>
<Relationships xmlns="http://schemas.openxmlformats.org/package/2006/relationships"><Relationship Id="rId1" Type="http://schemas.openxmlformats.org/officeDocument/2006/relationships/customXmlProps" Target="itemProps615.xml"/></Relationships>
</file>

<file path=customXml/_rels/item616.xml.rels><?xml version="1.0" encoding="UTF-8" standalone="yes"?>
<Relationships xmlns="http://schemas.openxmlformats.org/package/2006/relationships"><Relationship Id="rId1" Type="http://schemas.openxmlformats.org/officeDocument/2006/relationships/customXmlProps" Target="itemProps616.xml"/></Relationships>
</file>

<file path=customXml/_rels/item617.xml.rels><?xml version="1.0" encoding="UTF-8" standalone="yes"?>
<Relationships xmlns="http://schemas.openxmlformats.org/package/2006/relationships"><Relationship Id="rId1" Type="http://schemas.openxmlformats.org/officeDocument/2006/relationships/customXmlProps" Target="itemProps617.xml"/></Relationships>
</file>

<file path=customXml/_rels/item618.xml.rels><?xml version="1.0" encoding="UTF-8" standalone="yes"?>
<Relationships xmlns="http://schemas.openxmlformats.org/package/2006/relationships"><Relationship Id="rId1" Type="http://schemas.openxmlformats.org/officeDocument/2006/relationships/customXmlProps" Target="itemProps618.xml"/></Relationships>
</file>

<file path=customXml/_rels/item619.xml.rels><?xml version="1.0" encoding="UTF-8" standalone="yes"?>
<Relationships xmlns="http://schemas.openxmlformats.org/package/2006/relationships"><Relationship Id="rId1" Type="http://schemas.openxmlformats.org/officeDocument/2006/relationships/customXmlProps" Target="itemProps619.xml"/></Relationships>
</file>

<file path=customXml/_rels/item62.xml.rels><?xml version="1.0" encoding="UTF-8" standalone="yes"?>
<Relationships xmlns="http://schemas.openxmlformats.org/package/2006/relationships"><Relationship Id="rId1" Type="http://schemas.openxmlformats.org/officeDocument/2006/relationships/customXmlProps" Target="itemProps62.xml"/></Relationships>
</file>

<file path=customXml/_rels/item620.xml.rels><?xml version="1.0" encoding="UTF-8" standalone="yes"?>
<Relationships xmlns="http://schemas.openxmlformats.org/package/2006/relationships"><Relationship Id="rId1" Type="http://schemas.openxmlformats.org/officeDocument/2006/relationships/customXmlProps" Target="itemProps620.xml"/></Relationships>
</file>

<file path=customXml/_rels/item621.xml.rels><?xml version="1.0" encoding="UTF-8" standalone="yes"?>
<Relationships xmlns="http://schemas.openxmlformats.org/package/2006/relationships"><Relationship Id="rId1" Type="http://schemas.openxmlformats.org/officeDocument/2006/relationships/customXmlProps" Target="itemProps621.xml"/></Relationships>
</file>

<file path=customXml/_rels/item622.xml.rels><?xml version="1.0" encoding="UTF-8" standalone="yes"?>
<Relationships xmlns="http://schemas.openxmlformats.org/package/2006/relationships"><Relationship Id="rId1" Type="http://schemas.openxmlformats.org/officeDocument/2006/relationships/customXmlProps" Target="itemProps622.xml"/></Relationships>
</file>

<file path=customXml/_rels/item623.xml.rels><?xml version="1.0" encoding="UTF-8" standalone="yes"?>
<Relationships xmlns="http://schemas.openxmlformats.org/package/2006/relationships"><Relationship Id="rId1" Type="http://schemas.openxmlformats.org/officeDocument/2006/relationships/customXmlProps" Target="itemProps623.xml"/></Relationships>
</file>

<file path=customXml/_rels/item624.xml.rels><?xml version="1.0" encoding="UTF-8" standalone="yes"?>
<Relationships xmlns="http://schemas.openxmlformats.org/package/2006/relationships"><Relationship Id="rId1" Type="http://schemas.openxmlformats.org/officeDocument/2006/relationships/customXmlProps" Target="itemProps624.xml"/></Relationships>
</file>

<file path=customXml/_rels/item625.xml.rels><?xml version="1.0" encoding="UTF-8" standalone="yes"?>
<Relationships xmlns="http://schemas.openxmlformats.org/package/2006/relationships"><Relationship Id="rId1" Type="http://schemas.openxmlformats.org/officeDocument/2006/relationships/customXmlProps" Target="itemProps625.xml"/></Relationships>
</file>

<file path=customXml/_rels/item626.xml.rels><?xml version="1.0" encoding="UTF-8" standalone="yes"?>
<Relationships xmlns="http://schemas.openxmlformats.org/package/2006/relationships"><Relationship Id="rId1" Type="http://schemas.openxmlformats.org/officeDocument/2006/relationships/customXmlProps" Target="itemProps626.xml"/></Relationships>
</file>

<file path=customXml/_rels/item627.xml.rels><?xml version="1.0" encoding="UTF-8" standalone="yes"?>
<Relationships xmlns="http://schemas.openxmlformats.org/package/2006/relationships"><Relationship Id="rId1" Type="http://schemas.openxmlformats.org/officeDocument/2006/relationships/customXmlProps" Target="itemProps627.xml"/></Relationships>
</file>

<file path=customXml/_rels/item628.xml.rels><?xml version="1.0" encoding="UTF-8" standalone="yes"?>
<Relationships xmlns="http://schemas.openxmlformats.org/package/2006/relationships"><Relationship Id="rId1" Type="http://schemas.openxmlformats.org/officeDocument/2006/relationships/customXmlProps" Target="itemProps628.xml"/></Relationships>
</file>

<file path=customXml/_rels/item629.xml.rels><?xml version="1.0" encoding="UTF-8" standalone="yes"?>
<Relationships xmlns="http://schemas.openxmlformats.org/package/2006/relationships"><Relationship Id="rId1" Type="http://schemas.openxmlformats.org/officeDocument/2006/relationships/customXmlProps" Target="itemProps629.xml"/></Relationships>
</file>

<file path=customXml/_rels/item63.xml.rels><?xml version="1.0" encoding="UTF-8" standalone="yes"?>
<Relationships xmlns="http://schemas.openxmlformats.org/package/2006/relationships"><Relationship Id="rId1" Type="http://schemas.openxmlformats.org/officeDocument/2006/relationships/customXmlProps" Target="itemProps63.xml"/></Relationships>
</file>

<file path=customXml/_rels/item630.xml.rels><?xml version="1.0" encoding="UTF-8" standalone="yes"?>
<Relationships xmlns="http://schemas.openxmlformats.org/package/2006/relationships"><Relationship Id="rId1" Type="http://schemas.openxmlformats.org/officeDocument/2006/relationships/customXmlProps" Target="itemProps630.xml"/></Relationships>
</file>

<file path=customXml/_rels/item631.xml.rels><?xml version="1.0" encoding="UTF-8" standalone="yes"?>
<Relationships xmlns="http://schemas.openxmlformats.org/package/2006/relationships"><Relationship Id="rId1" Type="http://schemas.openxmlformats.org/officeDocument/2006/relationships/customXmlProps" Target="itemProps631.xml"/></Relationships>
</file>

<file path=customXml/_rels/item632.xml.rels><?xml version="1.0" encoding="UTF-8" standalone="yes"?>
<Relationships xmlns="http://schemas.openxmlformats.org/package/2006/relationships"><Relationship Id="rId1" Type="http://schemas.openxmlformats.org/officeDocument/2006/relationships/customXmlProps" Target="itemProps632.xml"/></Relationships>
</file>

<file path=customXml/_rels/item633.xml.rels><?xml version="1.0" encoding="UTF-8" standalone="yes"?>
<Relationships xmlns="http://schemas.openxmlformats.org/package/2006/relationships"><Relationship Id="rId1" Type="http://schemas.openxmlformats.org/officeDocument/2006/relationships/customXmlProps" Target="itemProps633.xml"/></Relationships>
</file>

<file path=customXml/_rels/item634.xml.rels><?xml version="1.0" encoding="UTF-8" standalone="yes"?>
<Relationships xmlns="http://schemas.openxmlformats.org/package/2006/relationships"><Relationship Id="rId1" Type="http://schemas.openxmlformats.org/officeDocument/2006/relationships/customXmlProps" Target="itemProps634.xml"/></Relationships>
</file>

<file path=customXml/_rels/item635.xml.rels><?xml version="1.0" encoding="UTF-8" standalone="yes"?>
<Relationships xmlns="http://schemas.openxmlformats.org/package/2006/relationships"><Relationship Id="rId1" Type="http://schemas.openxmlformats.org/officeDocument/2006/relationships/customXmlProps" Target="itemProps635.xml"/></Relationships>
</file>

<file path=customXml/_rels/item636.xml.rels><?xml version="1.0" encoding="UTF-8" standalone="yes"?>
<Relationships xmlns="http://schemas.openxmlformats.org/package/2006/relationships"><Relationship Id="rId1" Type="http://schemas.openxmlformats.org/officeDocument/2006/relationships/customXmlProps" Target="itemProps636.xml"/></Relationships>
</file>

<file path=customXml/_rels/item637.xml.rels><?xml version="1.0" encoding="UTF-8" standalone="yes"?>
<Relationships xmlns="http://schemas.openxmlformats.org/package/2006/relationships"><Relationship Id="rId1" Type="http://schemas.openxmlformats.org/officeDocument/2006/relationships/customXmlProps" Target="itemProps637.xml"/></Relationships>
</file>

<file path=customXml/_rels/item638.xml.rels><?xml version="1.0" encoding="UTF-8" standalone="yes"?>
<Relationships xmlns="http://schemas.openxmlformats.org/package/2006/relationships"><Relationship Id="rId1" Type="http://schemas.openxmlformats.org/officeDocument/2006/relationships/customXmlProps" Target="itemProps638.xml"/></Relationships>
</file>

<file path=customXml/_rels/item639.xml.rels><?xml version="1.0" encoding="UTF-8" standalone="yes"?>
<Relationships xmlns="http://schemas.openxmlformats.org/package/2006/relationships"><Relationship Id="rId1" Type="http://schemas.openxmlformats.org/officeDocument/2006/relationships/customXmlProps" Target="itemProps639.xml"/></Relationships>
</file>

<file path=customXml/_rels/item64.xml.rels><?xml version="1.0" encoding="UTF-8" standalone="yes"?>
<Relationships xmlns="http://schemas.openxmlformats.org/package/2006/relationships"><Relationship Id="rId1" Type="http://schemas.openxmlformats.org/officeDocument/2006/relationships/customXmlProps" Target="itemProps64.xml"/></Relationships>
</file>

<file path=customXml/_rels/item640.xml.rels><?xml version="1.0" encoding="UTF-8" standalone="yes"?>
<Relationships xmlns="http://schemas.openxmlformats.org/package/2006/relationships"><Relationship Id="rId1" Type="http://schemas.openxmlformats.org/officeDocument/2006/relationships/customXmlProps" Target="itemProps640.xml"/></Relationships>
</file>

<file path=customXml/_rels/item641.xml.rels><?xml version="1.0" encoding="UTF-8" standalone="yes"?>
<Relationships xmlns="http://schemas.openxmlformats.org/package/2006/relationships"><Relationship Id="rId1" Type="http://schemas.openxmlformats.org/officeDocument/2006/relationships/customXmlProps" Target="itemProps641.xml"/></Relationships>
</file>

<file path=customXml/_rels/item642.xml.rels><?xml version="1.0" encoding="UTF-8" standalone="yes"?>
<Relationships xmlns="http://schemas.openxmlformats.org/package/2006/relationships"><Relationship Id="rId1" Type="http://schemas.openxmlformats.org/officeDocument/2006/relationships/customXmlProps" Target="itemProps642.xml"/></Relationships>
</file>

<file path=customXml/_rels/item643.xml.rels><?xml version="1.0" encoding="UTF-8" standalone="yes"?>
<Relationships xmlns="http://schemas.openxmlformats.org/package/2006/relationships"><Relationship Id="rId1" Type="http://schemas.openxmlformats.org/officeDocument/2006/relationships/customXmlProps" Target="itemProps643.xml"/></Relationships>
</file>

<file path=customXml/_rels/item644.xml.rels><?xml version="1.0" encoding="UTF-8" standalone="yes"?>
<Relationships xmlns="http://schemas.openxmlformats.org/package/2006/relationships"><Relationship Id="rId1" Type="http://schemas.openxmlformats.org/officeDocument/2006/relationships/customXmlProps" Target="itemProps644.xml"/></Relationships>
</file>

<file path=customXml/_rels/item645.xml.rels><?xml version="1.0" encoding="UTF-8" standalone="yes"?>
<Relationships xmlns="http://schemas.openxmlformats.org/package/2006/relationships"><Relationship Id="rId1" Type="http://schemas.openxmlformats.org/officeDocument/2006/relationships/customXmlProps" Target="itemProps645.xml"/></Relationships>
</file>

<file path=customXml/_rels/item646.xml.rels><?xml version="1.0" encoding="UTF-8" standalone="yes"?>
<Relationships xmlns="http://schemas.openxmlformats.org/package/2006/relationships"><Relationship Id="rId1" Type="http://schemas.openxmlformats.org/officeDocument/2006/relationships/customXmlProps" Target="itemProps646.xml"/></Relationships>
</file>

<file path=customXml/_rels/item647.xml.rels><?xml version="1.0" encoding="UTF-8" standalone="yes"?>
<Relationships xmlns="http://schemas.openxmlformats.org/package/2006/relationships"><Relationship Id="rId1" Type="http://schemas.openxmlformats.org/officeDocument/2006/relationships/customXmlProps" Target="itemProps647.xml"/></Relationships>
</file>

<file path=customXml/_rels/item648.xml.rels><?xml version="1.0" encoding="UTF-8" standalone="yes"?>
<Relationships xmlns="http://schemas.openxmlformats.org/package/2006/relationships"><Relationship Id="rId1" Type="http://schemas.openxmlformats.org/officeDocument/2006/relationships/customXmlProps" Target="itemProps648.xml"/></Relationships>
</file>

<file path=customXml/_rels/item649.xml.rels><?xml version="1.0" encoding="UTF-8" standalone="yes"?>
<Relationships xmlns="http://schemas.openxmlformats.org/package/2006/relationships"><Relationship Id="rId1" Type="http://schemas.openxmlformats.org/officeDocument/2006/relationships/customXmlProps" Target="itemProps649.xml"/></Relationships>
</file>

<file path=customXml/_rels/item65.xml.rels><?xml version="1.0" encoding="UTF-8" standalone="yes"?>
<Relationships xmlns="http://schemas.openxmlformats.org/package/2006/relationships"><Relationship Id="rId1" Type="http://schemas.openxmlformats.org/officeDocument/2006/relationships/customXmlProps" Target="itemProps65.xml"/></Relationships>
</file>

<file path=customXml/_rels/item650.xml.rels><?xml version="1.0" encoding="UTF-8" standalone="yes"?>
<Relationships xmlns="http://schemas.openxmlformats.org/package/2006/relationships"><Relationship Id="rId1" Type="http://schemas.openxmlformats.org/officeDocument/2006/relationships/customXmlProps" Target="itemProps650.xml"/></Relationships>
</file>

<file path=customXml/_rels/item651.xml.rels><?xml version="1.0" encoding="UTF-8" standalone="yes"?>
<Relationships xmlns="http://schemas.openxmlformats.org/package/2006/relationships"><Relationship Id="rId1" Type="http://schemas.openxmlformats.org/officeDocument/2006/relationships/customXmlProps" Target="itemProps651.xml"/></Relationships>
</file>

<file path=customXml/_rels/item652.xml.rels><?xml version="1.0" encoding="UTF-8" standalone="yes"?>
<Relationships xmlns="http://schemas.openxmlformats.org/package/2006/relationships"><Relationship Id="rId1" Type="http://schemas.openxmlformats.org/officeDocument/2006/relationships/customXmlProps" Target="itemProps652.xml"/></Relationships>
</file>

<file path=customXml/_rels/item653.xml.rels><?xml version="1.0" encoding="UTF-8" standalone="yes"?>
<Relationships xmlns="http://schemas.openxmlformats.org/package/2006/relationships"><Relationship Id="rId1" Type="http://schemas.openxmlformats.org/officeDocument/2006/relationships/customXmlProps" Target="itemProps653.xml"/></Relationships>
</file>

<file path=customXml/_rels/item654.xml.rels><?xml version="1.0" encoding="UTF-8" standalone="yes"?>
<Relationships xmlns="http://schemas.openxmlformats.org/package/2006/relationships"><Relationship Id="rId1" Type="http://schemas.openxmlformats.org/officeDocument/2006/relationships/customXmlProps" Target="itemProps654.xml"/></Relationships>
</file>

<file path=customXml/_rels/item655.xml.rels><?xml version="1.0" encoding="UTF-8" standalone="yes"?>
<Relationships xmlns="http://schemas.openxmlformats.org/package/2006/relationships"><Relationship Id="rId1" Type="http://schemas.openxmlformats.org/officeDocument/2006/relationships/customXmlProps" Target="itemProps655.xml"/></Relationships>
</file>

<file path=customXml/_rels/item656.xml.rels><?xml version="1.0" encoding="UTF-8" standalone="yes"?>
<Relationships xmlns="http://schemas.openxmlformats.org/package/2006/relationships"><Relationship Id="rId1" Type="http://schemas.openxmlformats.org/officeDocument/2006/relationships/customXmlProps" Target="itemProps656.xml"/></Relationships>
</file>

<file path=customXml/_rels/item657.xml.rels><?xml version="1.0" encoding="UTF-8" standalone="yes"?>
<Relationships xmlns="http://schemas.openxmlformats.org/package/2006/relationships"><Relationship Id="rId1" Type="http://schemas.openxmlformats.org/officeDocument/2006/relationships/customXmlProps" Target="itemProps657.xml"/></Relationships>
</file>

<file path=customXml/_rels/item658.xml.rels><?xml version="1.0" encoding="UTF-8" standalone="yes"?>
<Relationships xmlns="http://schemas.openxmlformats.org/package/2006/relationships"><Relationship Id="rId1" Type="http://schemas.openxmlformats.org/officeDocument/2006/relationships/customXmlProps" Target="itemProps658.xml"/></Relationships>
</file>

<file path=customXml/_rels/item659.xml.rels><?xml version="1.0" encoding="UTF-8" standalone="yes"?>
<Relationships xmlns="http://schemas.openxmlformats.org/package/2006/relationships"><Relationship Id="rId1" Type="http://schemas.openxmlformats.org/officeDocument/2006/relationships/customXmlProps" Target="itemProps659.xml"/></Relationships>
</file>

<file path=customXml/_rels/item66.xml.rels><?xml version="1.0" encoding="UTF-8" standalone="yes"?>
<Relationships xmlns="http://schemas.openxmlformats.org/package/2006/relationships"><Relationship Id="rId1" Type="http://schemas.openxmlformats.org/officeDocument/2006/relationships/customXmlProps" Target="itemProps66.xml"/></Relationships>
</file>

<file path=customXml/_rels/item660.xml.rels><?xml version="1.0" encoding="UTF-8" standalone="yes"?>
<Relationships xmlns="http://schemas.openxmlformats.org/package/2006/relationships"><Relationship Id="rId1" Type="http://schemas.openxmlformats.org/officeDocument/2006/relationships/customXmlProps" Target="itemProps660.xml"/></Relationships>
</file>

<file path=customXml/_rels/item661.xml.rels><?xml version="1.0" encoding="UTF-8" standalone="yes"?>
<Relationships xmlns="http://schemas.openxmlformats.org/package/2006/relationships"><Relationship Id="rId1" Type="http://schemas.openxmlformats.org/officeDocument/2006/relationships/customXmlProps" Target="itemProps661.xml"/></Relationships>
</file>

<file path=customXml/_rels/item662.xml.rels><?xml version="1.0" encoding="UTF-8" standalone="yes"?>
<Relationships xmlns="http://schemas.openxmlformats.org/package/2006/relationships"><Relationship Id="rId1" Type="http://schemas.openxmlformats.org/officeDocument/2006/relationships/customXmlProps" Target="itemProps662.xml"/></Relationships>
</file>

<file path=customXml/_rels/item663.xml.rels><?xml version="1.0" encoding="UTF-8" standalone="yes"?>
<Relationships xmlns="http://schemas.openxmlformats.org/package/2006/relationships"><Relationship Id="rId1" Type="http://schemas.openxmlformats.org/officeDocument/2006/relationships/customXmlProps" Target="itemProps663.xml"/></Relationships>
</file>

<file path=customXml/_rels/item664.xml.rels><?xml version="1.0" encoding="UTF-8" standalone="yes"?>
<Relationships xmlns="http://schemas.openxmlformats.org/package/2006/relationships"><Relationship Id="rId1" Type="http://schemas.openxmlformats.org/officeDocument/2006/relationships/customXmlProps" Target="itemProps664.xml"/></Relationships>
</file>

<file path=customXml/_rels/item665.xml.rels><?xml version="1.0" encoding="UTF-8" standalone="yes"?>
<Relationships xmlns="http://schemas.openxmlformats.org/package/2006/relationships"><Relationship Id="rId1" Type="http://schemas.openxmlformats.org/officeDocument/2006/relationships/customXmlProps" Target="itemProps665.xml"/></Relationships>
</file>

<file path=customXml/_rels/item666.xml.rels><?xml version="1.0" encoding="UTF-8" standalone="yes"?>
<Relationships xmlns="http://schemas.openxmlformats.org/package/2006/relationships"><Relationship Id="rId1" Type="http://schemas.openxmlformats.org/officeDocument/2006/relationships/customXmlProps" Target="itemProps666.xml"/></Relationships>
</file>

<file path=customXml/_rels/item667.xml.rels><?xml version="1.0" encoding="UTF-8" standalone="yes"?>
<Relationships xmlns="http://schemas.openxmlformats.org/package/2006/relationships"><Relationship Id="rId1" Type="http://schemas.openxmlformats.org/officeDocument/2006/relationships/customXmlProps" Target="itemProps667.xml"/></Relationships>
</file>

<file path=customXml/_rels/item668.xml.rels><?xml version="1.0" encoding="UTF-8" standalone="yes"?>
<Relationships xmlns="http://schemas.openxmlformats.org/package/2006/relationships"><Relationship Id="rId1" Type="http://schemas.openxmlformats.org/officeDocument/2006/relationships/customXmlProps" Target="itemProps668.xml"/></Relationships>
</file>

<file path=customXml/_rels/item669.xml.rels><?xml version="1.0" encoding="UTF-8" standalone="yes"?>
<Relationships xmlns="http://schemas.openxmlformats.org/package/2006/relationships"><Relationship Id="rId1" Type="http://schemas.openxmlformats.org/officeDocument/2006/relationships/customXmlProps" Target="itemProps669.xml"/></Relationships>
</file>

<file path=customXml/_rels/item67.xml.rels><?xml version="1.0" encoding="UTF-8" standalone="yes"?>
<Relationships xmlns="http://schemas.openxmlformats.org/package/2006/relationships"><Relationship Id="rId1" Type="http://schemas.openxmlformats.org/officeDocument/2006/relationships/customXmlProps" Target="itemProps67.xml"/></Relationships>
</file>

<file path=customXml/_rels/item670.xml.rels><?xml version="1.0" encoding="UTF-8" standalone="yes"?>
<Relationships xmlns="http://schemas.openxmlformats.org/package/2006/relationships"><Relationship Id="rId1" Type="http://schemas.openxmlformats.org/officeDocument/2006/relationships/customXmlProps" Target="itemProps670.xml"/></Relationships>
</file>

<file path=customXml/_rels/item671.xml.rels><?xml version="1.0" encoding="UTF-8" standalone="yes"?>
<Relationships xmlns="http://schemas.openxmlformats.org/package/2006/relationships"><Relationship Id="rId1" Type="http://schemas.openxmlformats.org/officeDocument/2006/relationships/customXmlProps" Target="itemProps671.xml"/></Relationships>
</file>

<file path=customXml/_rels/item672.xml.rels><?xml version="1.0" encoding="UTF-8" standalone="yes"?>
<Relationships xmlns="http://schemas.openxmlformats.org/package/2006/relationships"><Relationship Id="rId1" Type="http://schemas.openxmlformats.org/officeDocument/2006/relationships/customXmlProps" Target="itemProps672.xml"/></Relationships>
</file>

<file path=customXml/_rels/item673.xml.rels><?xml version="1.0" encoding="UTF-8" standalone="yes"?>
<Relationships xmlns="http://schemas.openxmlformats.org/package/2006/relationships"><Relationship Id="rId1" Type="http://schemas.openxmlformats.org/officeDocument/2006/relationships/customXmlProps" Target="itemProps673.xml"/></Relationships>
</file>

<file path=customXml/_rels/item674.xml.rels><?xml version="1.0" encoding="UTF-8" standalone="yes"?>
<Relationships xmlns="http://schemas.openxmlformats.org/package/2006/relationships"><Relationship Id="rId1" Type="http://schemas.openxmlformats.org/officeDocument/2006/relationships/customXmlProps" Target="itemProps674.xml"/></Relationships>
</file>

<file path=customXml/_rels/item675.xml.rels><?xml version="1.0" encoding="UTF-8" standalone="yes"?>
<Relationships xmlns="http://schemas.openxmlformats.org/package/2006/relationships"><Relationship Id="rId1" Type="http://schemas.openxmlformats.org/officeDocument/2006/relationships/customXmlProps" Target="itemProps675.xml"/></Relationships>
</file>

<file path=customXml/_rels/item676.xml.rels><?xml version="1.0" encoding="UTF-8" standalone="yes"?>
<Relationships xmlns="http://schemas.openxmlformats.org/package/2006/relationships"><Relationship Id="rId1" Type="http://schemas.openxmlformats.org/officeDocument/2006/relationships/customXmlProps" Target="itemProps676.xml"/></Relationships>
</file>

<file path=customXml/_rels/item677.xml.rels><?xml version="1.0" encoding="UTF-8" standalone="yes"?>
<Relationships xmlns="http://schemas.openxmlformats.org/package/2006/relationships"><Relationship Id="rId1" Type="http://schemas.openxmlformats.org/officeDocument/2006/relationships/customXmlProps" Target="itemProps677.xml"/></Relationships>
</file>

<file path=customXml/_rels/item678.xml.rels><?xml version="1.0" encoding="UTF-8" standalone="yes"?>
<Relationships xmlns="http://schemas.openxmlformats.org/package/2006/relationships"><Relationship Id="rId1" Type="http://schemas.openxmlformats.org/officeDocument/2006/relationships/customXmlProps" Target="itemProps678.xml"/></Relationships>
</file>

<file path=customXml/_rels/item679.xml.rels><?xml version="1.0" encoding="UTF-8" standalone="yes"?>
<Relationships xmlns="http://schemas.openxmlformats.org/package/2006/relationships"><Relationship Id="rId1" Type="http://schemas.openxmlformats.org/officeDocument/2006/relationships/customXmlProps" Target="itemProps679.xml"/></Relationships>
</file>

<file path=customXml/_rels/item68.xml.rels><?xml version="1.0" encoding="UTF-8" standalone="yes"?>
<Relationships xmlns="http://schemas.openxmlformats.org/package/2006/relationships"><Relationship Id="rId1" Type="http://schemas.openxmlformats.org/officeDocument/2006/relationships/customXmlProps" Target="itemProps68.xml"/></Relationships>
</file>

<file path=customXml/_rels/item680.xml.rels><?xml version="1.0" encoding="UTF-8" standalone="yes"?>
<Relationships xmlns="http://schemas.openxmlformats.org/package/2006/relationships"><Relationship Id="rId1" Type="http://schemas.openxmlformats.org/officeDocument/2006/relationships/customXmlProps" Target="itemProps680.xml"/></Relationships>
</file>

<file path=customXml/_rels/item681.xml.rels><?xml version="1.0" encoding="UTF-8" standalone="yes"?>
<Relationships xmlns="http://schemas.openxmlformats.org/package/2006/relationships"><Relationship Id="rId1" Type="http://schemas.openxmlformats.org/officeDocument/2006/relationships/customXmlProps" Target="itemProps681.xml"/></Relationships>
</file>

<file path=customXml/_rels/item682.xml.rels><?xml version="1.0" encoding="UTF-8" standalone="yes"?>
<Relationships xmlns="http://schemas.openxmlformats.org/package/2006/relationships"><Relationship Id="rId1" Type="http://schemas.openxmlformats.org/officeDocument/2006/relationships/customXmlProps" Target="itemProps682.xml"/></Relationships>
</file>

<file path=customXml/_rels/item683.xml.rels><?xml version="1.0" encoding="UTF-8" standalone="yes"?>
<Relationships xmlns="http://schemas.openxmlformats.org/package/2006/relationships"><Relationship Id="rId1" Type="http://schemas.openxmlformats.org/officeDocument/2006/relationships/customXmlProps" Target="itemProps683.xml"/></Relationships>
</file>

<file path=customXml/_rels/item684.xml.rels><?xml version="1.0" encoding="UTF-8" standalone="yes"?>
<Relationships xmlns="http://schemas.openxmlformats.org/package/2006/relationships"><Relationship Id="rId1" Type="http://schemas.openxmlformats.org/officeDocument/2006/relationships/customXmlProps" Target="itemProps684.xml"/></Relationships>
</file>

<file path=customXml/_rels/item685.xml.rels><?xml version="1.0" encoding="UTF-8" standalone="yes"?>
<Relationships xmlns="http://schemas.openxmlformats.org/package/2006/relationships"><Relationship Id="rId1" Type="http://schemas.openxmlformats.org/officeDocument/2006/relationships/customXmlProps" Target="itemProps685.xml"/></Relationships>
</file>

<file path=customXml/_rels/item686.xml.rels><?xml version="1.0" encoding="UTF-8" standalone="yes"?>
<Relationships xmlns="http://schemas.openxmlformats.org/package/2006/relationships"><Relationship Id="rId1" Type="http://schemas.openxmlformats.org/officeDocument/2006/relationships/customXmlProps" Target="itemProps686.xml"/></Relationships>
</file>

<file path=customXml/_rels/item687.xml.rels><?xml version="1.0" encoding="UTF-8" standalone="yes"?>
<Relationships xmlns="http://schemas.openxmlformats.org/package/2006/relationships"><Relationship Id="rId1" Type="http://schemas.openxmlformats.org/officeDocument/2006/relationships/customXmlProps" Target="itemProps687.xml"/></Relationships>
</file>

<file path=customXml/_rels/item688.xml.rels><?xml version="1.0" encoding="UTF-8" standalone="yes"?>
<Relationships xmlns="http://schemas.openxmlformats.org/package/2006/relationships"><Relationship Id="rId1" Type="http://schemas.openxmlformats.org/officeDocument/2006/relationships/customXmlProps" Target="itemProps688.xml"/></Relationships>
</file>

<file path=customXml/_rels/item689.xml.rels><?xml version="1.0" encoding="UTF-8" standalone="yes"?>
<Relationships xmlns="http://schemas.openxmlformats.org/package/2006/relationships"><Relationship Id="rId1" Type="http://schemas.openxmlformats.org/officeDocument/2006/relationships/customXmlProps" Target="itemProps689.xml"/></Relationships>
</file>

<file path=customXml/_rels/item69.xml.rels><?xml version="1.0" encoding="UTF-8" standalone="yes"?>
<Relationships xmlns="http://schemas.openxmlformats.org/package/2006/relationships"><Relationship Id="rId1" Type="http://schemas.openxmlformats.org/officeDocument/2006/relationships/customXmlProps" Target="itemProps69.xml"/></Relationships>
</file>

<file path=customXml/_rels/item690.xml.rels><?xml version="1.0" encoding="UTF-8" standalone="yes"?>
<Relationships xmlns="http://schemas.openxmlformats.org/package/2006/relationships"><Relationship Id="rId1" Type="http://schemas.openxmlformats.org/officeDocument/2006/relationships/customXmlProps" Target="itemProps690.xml"/></Relationships>
</file>

<file path=customXml/_rels/item691.xml.rels><?xml version="1.0" encoding="UTF-8" standalone="yes"?>
<Relationships xmlns="http://schemas.openxmlformats.org/package/2006/relationships"><Relationship Id="rId1" Type="http://schemas.openxmlformats.org/officeDocument/2006/relationships/customXmlProps" Target="itemProps691.xml"/></Relationships>
</file>

<file path=customXml/_rels/item692.xml.rels><?xml version="1.0" encoding="UTF-8" standalone="yes"?>
<Relationships xmlns="http://schemas.openxmlformats.org/package/2006/relationships"><Relationship Id="rId1" Type="http://schemas.openxmlformats.org/officeDocument/2006/relationships/customXmlProps" Target="itemProps692.xml"/></Relationships>
</file>

<file path=customXml/_rels/item693.xml.rels><?xml version="1.0" encoding="UTF-8" standalone="yes"?>
<Relationships xmlns="http://schemas.openxmlformats.org/package/2006/relationships"><Relationship Id="rId1" Type="http://schemas.openxmlformats.org/officeDocument/2006/relationships/customXmlProps" Target="itemProps693.xml"/></Relationships>
</file>

<file path=customXml/_rels/item694.xml.rels><?xml version="1.0" encoding="UTF-8" standalone="yes"?>
<Relationships xmlns="http://schemas.openxmlformats.org/package/2006/relationships"><Relationship Id="rId1" Type="http://schemas.openxmlformats.org/officeDocument/2006/relationships/customXmlProps" Target="itemProps694.xml"/></Relationships>
</file>

<file path=customXml/_rels/item695.xml.rels><?xml version="1.0" encoding="UTF-8" standalone="yes"?>
<Relationships xmlns="http://schemas.openxmlformats.org/package/2006/relationships"><Relationship Id="rId1" Type="http://schemas.openxmlformats.org/officeDocument/2006/relationships/customXmlProps" Target="itemProps695.xml"/></Relationships>
</file>

<file path=customXml/_rels/item696.xml.rels><?xml version="1.0" encoding="UTF-8" standalone="yes"?>
<Relationships xmlns="http://schemas.openxmlformats.org/package/2006/relationships"><Relationship Id="rId1" Type="http://schemas.openxmlformats.org/officeDocument/2006/relationships/customXmlProps" Target="itemProps696.xml"/></Relationships>
</file>

<file path=customXml/_rels/item697.xml.rels><?xml version="1.0" encoding="UTF-8" standalone="yes"?>
<Relationships xmlns="http://schemas.openxmlformats.org/package/2006/relationships"><Relationship Id="rId1" Type="http://schemas.openxmlformats.org/officeDocument/2006/relationships/customXmlProps" Target="itemProps697.xml"/></Relationships>
</file>

<file path=customXml/_rels/item698.xml.rels><?xml version="1.0" encoding="UTF-8" standalone="yes"?>
<Relationships xmlns="http://schemas.openxmlformats.org/package/2006/relationships"><Relationship Id="rId1" Type="http://schemas.openxmlformats.org/officeDocument/2006/relationships/customXmlProps" Target="itemProps698.xml"/></Relationships>
</file>

<file path=customXml/_rels/item699.xml.rels><?xml version="1.0" encoding="UTF-8" standalone="yes"?>
<Relationships xmlns="http://schemas.openxmlformats.org/package/2006/relationships"><Relationship Id="rId1" Type="http://schemas.openxmlformats.org/officeDocument/2006/relationships/customXmlProps" Target="itemProps699.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70.xml.rels><?xml version="1.0" encoding="UTF-8" standalone="yes"?>
<Relationships xmlns="http://schemas.openxmlformats.org/package/2006/relationships"><Relationship Id="rId1" Type="http://schemas.openxmlformats.org/officeDocument/2006/relationships/customXmlProps" Target="itemProps70.xml"/></Relationships>
</file>

<file path=customXml/_rels/item700.xml.rels><?xml version="1.0" encoding="UTF-8" standalone="yes"?>
<Relationships xmlns="http://schemas.openxmlformats.org/package/2006/relationships"><Relationship Id="rId1" Type="http://schemas.openxmlformats.org/officeDocument/2006/relationships/customXmlProps" Target="itemProps700.xml"/></Relationships>
</file>

<file path=customXml/_rels/item701.xml.rels><?xml version="1.0" encoding="UTF-8" standalone="yes"?>
<Relationships xmlns="http://schemas.openxmlformats.org/package/2006/relationships"><Relationship Id="rId1" Type="http://schemas.openxmlformats.org/officeDocument/2006/relationships/customXmlProps" Target="itemProps701.xml"/></Relationships>
</file>

<file path=customXml/_rels/item702.xml.rels><?xml version="1.0" encoding="UTF-8" standalone="yes"?>
<Relationships xmlns="http://schemas.openxmlformats.org/package/2006/relationships"><Relationship Id="rId1" Type="http://schemas.openxmlformats.org/officeDocument/2006/relationships/customXmlProps" Target="itemProps702.xml"/></Relationships>
</file>

<file path=customXml/_rels/item703.xml.rels><?xml version="1.0" encoding="UTF-8" standalone="yes"?>
<Relationships xmlns="http://schemas.openxmlformats.org/package/2006/relationships"><Relationship Id="rId1" Type="http://schemas.openxmlformats.org/officeDocument/2006/relationships/customXmlProps" Target="itemProps703.xml"/></Relationships>
</file>

<file path=customXml/_rels/item704.xml.rels><?xml version="1.0" encoding="UTF-8" standalone="yes"?>
<Relationships xmlns="http://schemas.openxmlformats.org/package/2006/relationships"><Relationship Id="rId1" Type="http://schemas.openxmlformats.org/officeDocument/2006/relationships/customXmlProps" Target="itemProps704.xml"/></Relationships>
</file>

<file path=customXml/_rels/item705.xml.rels><?xml version="1.0" encoding="UTF-8" standalone="yes"?>
<Relationships xmlns="http://schemas.openxmlformats.org/package/2006/relationships"><Relationship Id="rId1" Type="http://schemas.openxmlformats.org/officeDocument/2006/relationships/customXmlProps" Target="itemProps705.xml"/></Relationships>
</file>

<file path=customXml/_rels/item706.xml.rels><?xml version="1.0" encoding="UTF-8" standalone="yes"?>
<Relationships xmlns="http://schemas.openxmlformats.org/package/2006/relationships"><Relationship Id="rId1" Type="http://schemas.openxmlformats.org/officeDocument/2006/relationships/customXmlProps" Target="itemProps706.xml"/></Relationships>
</file>

<file path=customXml/_rels/item707.xml.rels><?xml version="1.0" encoding="UTF-8" standalone="yes"?>
<Relationships xmlns="http://schemas.openxmlformats.org/package/2006/relationships"><Relationship Id="rId1" Type="http://schemas.openxmlformats.org/officeDocument/2006/relationships/customXmlProps" Target="itemProps707.xml"/></Relationships>
</file>

<file path=customXml/_rels/item708.xml.rels><?xml version="1.0" encoding="UTF-8" standalone="yes"?>
<Relationships xmlns="http://schemas.openxmlformats.org/package/2006/relationships"><Relationship Id="rId1" Type="http://schemas.openxmlformats.org/officeDocument/2006/relationships/customXmlProps" Target="itemProps708.xml"/></Relationships>
</file>

<file path=customXml/_rels/item709.xml.rels><?xml version="1.0" encoding="UTF-8" standalone="yes"?>
<Relationships xmlns="http://schemas.openxmlformats.org/package/2006/relationships"><Relationship Id="rId1" Type="http://schemas.openxmlformats.org/officeDocument/2006/relationships/customXmlProps" Target="itemProps709.xml"/></Relationships>
</file>

<file path=customXml/_rels/item71.xml.rels><?xml version="1.0" encoding="UTF-8" standalone="yes"?>
<Relationships xmlns="http://schemas.openxmlformats.org/package/2006/relationships"><Relationship Id="rId1" Type="http://schemas.openxmlformats.org/officeDocument/2006/relationships/customXmlProps" Target="itemProps71.xml"/></Relationships>
</file>

<file path=customXml/_rels/item710.xml.rels><?xml version="1.0" encoding="UTF-8" standalone="yes"?>
<Relationships xmlns="http://schemas.openxmlformats.org/package/2006/relationships"><Relationship Id="rId1" Type="http://schemas.openxmlformats.org/officeDocument/2006/relationships/customXmlProps" Target="itemProps710.xml"/></Relationships>
</file>

<file path=customXml/_rels/item711.xml.rels><?xml version="1.0" encoding="UTF-8" standalone="yes"?>
<Relationships xmlns="http://schemas.openxmlformats.org/package/2006/relationships"><Relationship Id="rId1" Type="http://schemas.openxmlformats.org/officeDocument/2006/relationships/customXmlProps" Target="itemProps711.xml"/></Relationships>
</file>

<file path=customXml/_rels/item712.xml.rels><?xml version="1.0" encoding="UTF-8" standalone="yes"?>
<Relationships xmlns="http://schemas.openxmlformats.org/package/2006/relationships"><Relationship Id="rId1" Type="http://schemas.openxmlformats.org/officeDocument/2006/relationships/customXmlProps" Target="itemProps712.xml"/></Relationships>
</file>

<file path=customXml/_rels/item713.xml.rels><?xml version="1.0" encoding="UTF-8" standalone="yes"?>
<Relationships xmlns="http://schemas.openxmlformats.org/package/2006/relationships"><Relationship Id="rId1" Type="http://schemas.openxmlformats.org/officeDocument/2006/relationships/customXmlProps" Target="itemProps713.xml"/></Relationships>
</file>

<file path=customXml/_rels/item714.xml.rels><?xml version="1.0" encoding="UTF-8" standalone="yes"?>
<Relationships xmlns="http://schemas.openxmlformats.org/package/2006/relationships"><Relationship Id="rId1" Type="http://schemas.openxmlformats.org/officeDocument/2006/relationships/customXmlProps" Target="itemProps714.xml"/></Relationships>
</file>

<file path=customXml/_rels/item715.xml.rels><?xml version="1.0" encoding="UTF-8" standalone="yes"?>
<Relationships xmlns="http://schemas.openxmlformats.org/package/2006/relationships"><Relationship Id="rId1" Type="http://schemas.openxmlformats.org/officeDocument/2006/relationships/customXmlProps" Target="itemProps715.xml"/></Relationships>
</file>

<file path=customXml/_rels/item716.xml.rels><?xml version="1.0" encoding="UTF-8" standalone="yes"?>
<Relationships xmlns="http://schemas.openxmlformats.org/package/2006/relationships"><Relationship Id="rId1" Type="http://schemas.openxmlformats.org/officeDocument/2006/relationships/customXmlProps" Target="itemProps716.xml"/></Relationships>
</file>

<file path=customXml/_rels/item717.xml.rels><?xml version="1.0" encoding="UTF-8" standalone="yes"?>
<Relationships xmlns="http://schemas.openxmlformats.org/package/2006/relationships"><Relationship Id="rId1" Type="http://schemas.openxmlformats.org/officeDocument/2006/relationships/customXmlProps" Target="itemProps717.xml"/></Relationships>
</file>

<file path=customXml/_rels/item718.xml.rels><?xml version="1.0" encoding="UTF-8" standalone="yes"?>
<Relationships xmlns="http://schemas.openxmlformats.org/package/2006/relationships"><Relationship Id="rId1" Type="http://schemas.openxmlformats.org/officeDocument/2006/relationships/customXmlProps" Target="itemProps718.xml"/></Relationships>
</file>

<file path=customXml/_rels/item719.xml.rels><?xml version="1.0" encoding="UTF-8" standalone="yes"?>
<Relationships xmlns="http://schemas.openxmlformats.org/package/2006/relationships"><Relationship Id="rId1" Type="http://schemas.openxmlformats.org/officeDocument/2006/relationships/customXmlProps" Target="itemProps719.xml"/></Relationships>
</file>

<file path=customXml/_rels/item72.xml.rels><?xml version="1.0" encoding="UTF-8" standalone="yes"?>
<Relationships xmlns="http://schemas.openxmlformats.org/package/2006/relationships"><Relationship Id="rId1" Type="http://schemas.openxmlformats.org/officeDocument/2006/relationships/customXmlProps" Target="itemProps72.xml"/></Relationships>
</file>

<file path=customXml/_rels/item720.xml.rels><?xml version="1.0" encoding="UTF-8" standalone="yes"?>
<Relationships xmlns="http://schemas.openxmlformats.org/package/2006/relationships"><Relationship Id="rId1" Type="http://schemas.openxmlformats.org/officeDocument/2006/relationships/customXmlProps" Target="itemProps720.xml"/></Relationships>
</file>

<file path=customXml/_rels/item721.xml.rels><?xml version="1.0" encoding="UTF-8" standalone="yes"?>
<Relationships xmlns="http://schemas.openxmlformats.org/package/2006/relationships"><Relationship Id="rId1" Type="http://schemas.openxmlformats.org/officeDocument/2006/relationships/customXmlProps" Target="itemProps721.xml"/></Relationships>
</file>

<file path=customXml/_rels/item722.xml.rels><?xml version="1.0" encoding="UTF-8" standalone="yes"?>
<Relationships xmlns="http://schemas.openxmlformats.org/package/2006/relationships"><Relationship Id="rId1" Type="http://schemas.openxmlformats.org/officeDocument/2006/relationships/customXmlProps" Target="itemProps722.xml"/></Relationships>
</file>

<file path=customXml/_rels/item723.xml.rels><?xml version="1.0" encoding="UTF-8" standalone="yes"?>
<Relationships xmlns="http://schemas.openxmlformats.org/package/2006/relationships"><Relationship Id="rId1" Type="http://schemas.openxmlformats.org/officeDocument/2006/relationships/customXmlProps" Target="itemProps723.xml"/></Relationships>
</file>

<file path=customXml/_rels/item724.xml.rels><?xml version="1.0" encoding="UTF-8" standalone="yes"?>
<Relationships xmlns="http://schemas.openxmlformats.org/package/2006/relationships"><Relationship Id="rId1" Type="http://schemas.openxmlformats.org/officeDocument/2006/relationships/customXmlProps" Target="itemProps724.xml"/></Relationships>
</file>

<file path=customXml/_rels/item725.xml.rels><?xml version="1.0" encoding="UTF-8" standalone="yes"?>
<Relationships xmlns="http://schemas.openxmlformats.org/package/2006/relationships"><Relationship Id="rId1" Type="http://schemas.openxmlformats.org/officeDocument/2006/relationships/customXmlProps" Target="itemProps725.xml"/></Relationships>
</file>

<file path=customXml/_rels/item726.xml.rels><?xml version="1.0" encoding="UTF-8" standalone="yes"?>
<Relationships xmlns="http://schemas.openxmlformats.org/package/2006/relationships"><Relationship Id="rId1" Type="http://schemas.openxmlformats.org/officeDocument/2006/relationships/customXmlProps" Target="itemProps726.xml"/></Relationships>
</file>

<file path=customXml/_rels/item727.xml.rels><?xml version="1.0" encoding="UTF-8" standalone="yes"?>
<Relationships xmlns="http://schemas.openxmlformats.org/package/2006/relationships"><Relationship Id="rId1" Type="http://schemas.openxmlformats.org/officeDocument/2006/relationships/customXmlProps" Target="itemProps727.xml"/></Relationships>
</file>

<file path=customXml/_rels/item728.xml.rels><?xml version="1.0" encoding="UTF-8" standalone="yes"?>
<Relationships xmlns="http://schemas.openxmlformats.org/package/2006/relationships"><Relationship Id="rId1" Type="http://schemas.openxmlformats.org/officeDocument/2006/relationships/customXmlProps" Target="itemProps728.xml"/></Relationships>
</file>

<file path=customXml/_rels/item729.xml.rels><?xml version="1.0" encoding="UTF-8" standalone="yes"?>
<Relationships xmlns="http://schemas.openxmlformats.org/package/2006/relationships"><Relationship Id="rId1" Type="http://schemas.openxmlformats.org/officeDocument/2006/relationships/customXmlProps" Target="itemProps729.xml"/></Relationships>
</file>

<file path=customXml/_rels/item73.xml.rels><?xml version="1.0" encoding="UTF-8" standalone="yes"?>
<Relationships xmlns="http://schemas.openxmlformats.org/package/2006/relationships"><Relationship Id="rId1" Type="http://schemas.openxmlformats.org/officeDocument/2006/relationships/customXmlProps" Target="itemProps73.xml"/></Relationships>
</file>

<file path=customXml/_rels/item730.xml.rels><?xml version="1.0" encoding="UTF-8" standalone="yes"?>
<Relationships xmlns="http://schemas.openxmlformats.org/package/2006/relationships"><Relationship Id="rId1" Type="http://schemas.openxmlformats.org/officeDocument/2006/relationships/customXmlProps" Target="itemProps730.xml"/></Relationships>
</file>

<file path=customXml/_rels/item731.xml.rels><?xml version="1.0" encoding="UTF-8" standalone="yes"?>
<Relationships xmlns="http://schemas.openxmlformats.org/package/2006/relationships"><Relationship Id="rId1" Type="http://schemas.openxmlformats.org/officeDocument/2006/relationships/customXmlProps" Target="itemProps731.xml"/></Relationships>
</file>

<file path=customXml/_rels/item732.xml.rels><?xml version="1.0" encoding="UTF-8" standalone="yes"?>
<Relationships xmlns="http://schemas.openxmlformats.org/package/2006/relationships"><Relationship Id="rId1" Type="http://schemas.openxmlformats.org/officeDocument/2006/relationships/customXmlProps" Target="itemProps732.xml"/></Relationships>
</file>

<file path=customXml/_rels/item733.xml.rels><?xml version="1.0" encoding="UTF-8" standalone="yes"?>
<Relationships xmlns="http://schemas.openxmlformats.org/package/2006/relationships"><Relationship Id="rId1" Type="http://schemas.openxmlformats.org/officeDocument/2006/relationships/customXmlProps" Target="itemProps733.xml"/></Relationships>
</file>

<file path=customXml/_rels/item734.xml.rels><?xml version="1.0" encoding="UTF-8" standalone="yes"?>
<Relationships xmlns="http://schemas.openxmlformats.org/package/2006/relationships"><Relationship Id="rId1" Type="http://schemas.openxmlformats.org/officeDocument/2006/relationships/customXmlProps" Target="itemProps734.xml"/></Relationships>
</file>

<file path=customXml/_rels/item735.xml.rels><?xml version="1.0" encoding="UTF-8" standalone="yes"?>
<Relationships xmlns="http://schemas.openxmlformats.org/package/2006/relationships"><Relationship Id="rId1" Type="http://schemas.openxmlformats.org/officeDocument/2006/relationships/customXmlProps" Target="itemProps735.xml"/></Relationships>
</file>

<file path=customXml/_rels/item736.xml.rels><?xml version="1.0" encoding="UTF-8" standalone="yes"?>
<Relationships xmlns="http://schemas.openxmlformats.org/package/2006/relationships"><Relationship Id="rId1" Type="http://schemas.openxmlformats.org/officeDocument/2006/relationships/customXmlProps" Target="itemProps736.xml"/></Relationships>
</file>

<file path=customXml/_rels/item737.xml.rels><?xml version="1.0" encoding="UTF-8" standalone="yes"?>
<Relationships xmlns="http://schemas.openxmlformats.org/package/2006/relationships"><Relationship Id="rId1" Type="http://schemas.openxmlformats.org/officeDocument/2006/relationships/customXmlProps" Target="itemProps737.xml"/></Relationships>
</file>

<file path=customXml/_rels/item738.xml.rels><?xml version="1.0" encoding="UTF-8" standalone="yes"?>
<Relationships xmlns="http://schemas.openxmlformats.org/package/2006/relationships"><Relationship Id="rId1" Type="http://schemas.openxmlformats.org/officeDocument/2006/relationships/customXmlProps" Target="itemProps738.xml"/></Relationships>
</file>

<file path=customXml/_rels/item739.xml.rels><?xml version="1.0" encoding="UTF-8" standalone="yes"?>
<Relationships xmlns="http://schemas.openxmlformats.org/package/2006/relationships"><Relationship Id="rId1" Type="http://schemas.openxmlformats.org/officeDocument/2006/relationships/customXmlProps" Target="itemProps739.xml"/></Relationships>
</file>

<file path=customXml/_rels/item74.xml.rels><?xml version="1.0" encoding="UTF-8" standalone="yes"?>
<Relationships xmlns="http://schemas.openxmlformats.org/package/2006/relationships"><Relationship Id="rId1" Type="http://schemas.openxmlformats.org/officeDocument/2006/relationships/customXmlProps" Target="itemProps74.xml"/></Relationships>
</file>

<file path=customXml/_rels/item740.xml.rels><?xml version="1.0" encoding="UTF-8" standalone="yes"?>
<Relationships xmlns="http://schemas.openxmlformats.org/package/2006/relationships"><Relationship Id="rId1" Type="http://schemas.openxmlformats.org/officeDocument/2006/relationships/customXmlProps" Target="itemProps740.xml"/></Relationships>
</file>

<file path=customXml/_rels/item741.xml.rels><?xml version="1.0" encoding="UTF-8" standalone="yes"?>
<Relationships xmlns="http://schemas.openxmlformats.org/package/2006/relationships"><Relationship Id="rId1" Type="http://schemas.openxmlformats.org/officeDocument/2006/relationships/customXmlProps" Target="itemProps741.xml"/></Relationships>
</file>

<file path=customXml/_rels/item742.xml.rels><?xml version="1.0" encoding="UTF-8" standalone="yes"?>
<Relationships xmlns="http://schemas.openxmlformats.org/package/2006/relationships"><Relationship Id="rId1" Type="http://schemas.openxmlformats.org/officeDocument/2006/relationships/customXmlProps" Target="itemProps742.xml"/></Relationships>
</file>

<file path=customXml/_rels/item743.xml.rels><?xml version="1.0" encoding="UTF-8" standalone="yes"?>
<Relationships xmlns="http://schemas.openxmlformats.org/package/2006/relationships"><Relationship Id="rId1" Type="http://schemas.openxmlformats.org/officeDocument/2006/relationships/customXmlProps" Target="itemProps743.xml"/></Relationships>
</file>

<file path=customXml/_rels/item744.xml.rels><?xml version="1.0" encoding="UTF-8" standalone="yes"?>
<Relationships xmlns="http://schemas.openxmlformats.org/package/2006/relationships"><Relationship Id="rId1" Type="http://schemas.openxmlformats.org/officeDocument/2006/relationships/customXmlProps" Target="itemProps744.xml"/></Relationships>
</file>

<file path=customXml/_rels/item745.xml.rels><?xml version="1.0" encoding="UTF-8" standalone="yes"?>
<Relationships xmlns="http://schemas.openxmlformats.org/package/2006/relationships"><Relationship Id="rId1" Type="http://schemas.openxmlformats.org/officeDocument/2006/relationships/customXmlProps" Target="itemProps745.xml"/></Relationships>
</file>

<file path=customXml/_rels/item746.xml.rels><?xml version="1.0" encoding="UTF-8" standalone="yes"?>
<Relationships xmlns="http://schemas.openxmlformats.org/package/2006/relationships"><Relationship Id="rId1" Type="http://schemas.openxmlformats.org/officeDocument/2006/relationships/customXmlProps" Target="itemProps746.xml"/></Relationships>
</file>

<file path=customXml/_rels/item747.xml.rels><?xml version="1.0" encoding="UTF-8" standalone="yes"?>
<Relationships xmlns="http://schemas.openxmlformats.org/package/2006/relationships"><Relationship Id="rId1" Type="http://schemas.openxmlformats.org/officeDocument/2006/relationships/customXmlProps" Target="itemProps747.xml"/></Relationships>
</file>

<file path=customXml/_rels/item748.xml.rels><?xml version="1.0" encoding="UTF-8" standalone="yes"?>
<Relationships xmlns="http://schemas.openxmlformats.org/package/2006/relationships"><Relationship Id="rId1" Type="http://schemas.openxmlformats.org/officeDocument/2006/relationships/customXmlProps" Target="itemProps748.xml"/></Relationships>
</file>

<file path=customXml/_rels/item749.xml.rels><?xml version="1.0" encoding="UTF-8" standalone="yes"?>
<Relationships xmlns="http://schemas.openxmlformats.org/package/2006/relationships"><Relationship Id="rId1" Type="http://schemas.openxmlformats.org/officeDocument/2006/relationships/customXmlProps" Target="itemProps749.xml"/></Relationships>
</file>

<file path=customXml/_rels/item75.xml.rels><?xml version="1.0" encoding="UTF-8" standalone="yes"?>
<Relationships xmlns="http://schemas.openxmlformats.org/package/2006/relationships"><Relationship Id="rId1" Type="http://schemas.openxmlformats.org/officeDocument/2006/relationships/customXmlProps" Target="itemProps75.xml"/></Relationships>
</file>

<file path=customXml/_rels/item750.xml.rels><?xml version="1.0" encoding="UTF-8" standalone="yes"?>
<Relationships xmlns="http://schemas.openxmlformats.org/package/2006/relationships"><Relationship Id="rId1" Type="http://schemas.openxmlformats.org/officeDocument/2006/relationships/customXmlProps" Target="itemProps750.xml"/></Relationships>
</file>

<file path=customXml/_rels/item751.xml.rels><?xml version="1.0" encoding="UTF-8" standalone="yes"?>
<Relationships xmlns="http://schemas.openxmlformats.org/package/2006/relationships"><Relationship Id="rId1" Type="http://schemas.openxmlformats.org/officeDocument/2006/relationships/customXmlProps" Target="itemProps751.xml"/></Relationships>
</file>

<file path=customXml/_rels/item752.xml.rels><?xml version="1.0" encoding="UTF-8" standalone="yes"?>
<Relationships xmlns="http://schemas.openxmlformats.org/package/2006/relationships"><Relationship Id="rId1" Type="http://schemas.openxmlformats.org/officeDocument/2006/relationships/customXmlProps" Target="itemProps752.xml"/></Relationships>
</file>

<file path=customXml/_rels/item753.xml.rels><?xml version="1.0" encoding="UTF-8" standalone="yes"?>
<Relationships xmlns="http://schemas.openxmlformats.org/package/2006/relationships"><Relationship Id="rId1" Type="http://schemas.openxmlformats.org/officeDocument/2006/relationships/customXmlProps" Target="itemProps753.xml"/></Relationships>
</file>

<file path=customXml/_rels/item754.xml.rels><?xml version="1.0" encoding="UTF-8" standalone="yes"?>
<Relationships xmlns="http://schemas.openxmlformats.org/package/2006/relationships"><Relationship Id="rId1" Type="http://schemas.openxmlformats.org/officeDocument/2006/relationships/customXmlProps" Target="itemProps754.xml"/></Relationships>
</file>

<file path=customXml/_rels/item755.xml.rels><?xml version="1.0" encoding="UTF-8" standalone="yes"?>
<Relationships xmlns="http://schemas.openxmlformats.org/package/2006/relationships"><Relationship Id="rId1" Type="http://schemas.openxmlformats.org/officeDocument/2006/relationships/customXmlProps" Target="itemProps755.xml"/></Relationships>
</file>

<file path=customXml/_rels/item756.xml.rels><?xml version="1.0" encoding="UTF-8" standalone="yes"?>
<Relationships xmlns="http://schemas.openxmlformats.org/package/2006/relationships"><Relationship Id="rId1" Type="http://schemas.openxmlformats.org/officeDocument/2006/relationships/customXmlProps" Target="itemProps756.xml"/></Relationships>
</file>

<file path=customXml/_rels/item757.xml.rels><?xml version="1.0" encoding="UTF-8" standalone="yes"?>
<Relationships xmlns="http://schemas.openxmlformats.org/package/2006/relationships"><Relationship Id="rId1" Type="http://schemas.openxmlformats.org/officeDocument/2006/relationships/customXmlProps" Target="itemProps757.xml"/></Relationships>
</file>

<file path=customXml/_rels/item758.xml.rels><?xml version="1.0" encoding="UTF-8" standalone="yes"?>
<Relationships xmlns="http://schemas.openxmlformats.org/package/2006/relationships"><Relationship Id="rId1" Type="http://schemas.openxmlformats.org/officeDocument/2006/relationships/customXmlProps" Target="itemProps758.xml"/></Relationships>
</file>

<file path=customXml/_rels/item759.xml.rels><?xml version="1.0" encoding="UTF-8" standalone="yes"?>
<Relationships xmlns="http://schemas.openxmlformats.org/package/2006/relationships"><Relationship Id="rId1" Type="http://schemas.openxmlformats.org/officeDocument/2006/relationships/customXmlProps" Target="itemProps759.xml"/></Relationships>
</file>

<file path=customXml/_rels/item76.xml.rels><?xml version="1.0" encoding="UTF-8" standalone="yes"?>
<Relationships xmlns="http://schemas.openxmlformats.org/package/2006/relationships"><Relationship Id="rId1" Type="http://schemas.openxmlformats.org/officeDocument/2006/relationships/customXmlProps" Target="itemProps76.xml"/></Relationships>
</file>

<file path=customXml/_rels/item760.xml.rels><?xml version="1.0" encoding="UTF-8" standalone="yes"?>
<Relationships xmlns="http://schemas.openxmlformats.org/package/2006/relationships"><Relationship Id="rId1" Type="http://schemas.openxmlformats.org/officeDocument/2006/relationships/customXmlProps" Target="itemProps760.xml"/></Relationships>
</file>

<file path=customXml/_rels/item761.xml.rels><?xml version="1.0" encoding="UTF-8" standalone="yes"?>
<Relationships xmlns="http://schemas.openxmlformats.org/package/2006/relationships"><Relationship Id="rId1" Type="http://schemas.openxmlformats.org/officeDocument/2006/relationships/customXmlProps" Target="itemProps761.xml"/></Relationships>
</file>

<file path=customXml/_rels/item762.xml.rels><?xml version="1.0" encoding="UTF-8" standalone="yes"?>
<Relationships xmlns="http://schemas.openxmlformats.org/package/2006/relationships"><Relationship Id="rId1" Type="http://schemas.openxmlformats.org/officeDocument/2006/relationships/customXmlProps" Target="itemProps762.xml"/></Relationships>
</file>

<file path=customXml/_rels/item763.xml.rels><?xml version="1.0" encoding="UTF-8" standalone="yes"?>
<Relationships xmlns="http://schemas.openxmlformats.org/package/2006/relationships"><Relationship Id="rId1" Type="http://schemas.openxmlformats.org/officeDocument/2006/relationships/customXmlProps" Target="itemProps763.xml"/></Relationships>
</file>

<file path=customXml/_rels/item764.xml.rels><?xml version="1.0" encoding="UTF-8" standalone="yes"?>
<Relationships xmlns="http://schemas.openxmlformats.org/package/2006/relationships"><Relationship Id="rId1" Type="http://schemas.openxmlformats.org/officeDocument/2006/relationships/customXmlProps" Target="itemProps764.xml"/></Relationships>
</file>

<file path=customXml/_rels/item765.xml.rels><?xml version="1.0" encoding="UTF-8" standalone="yes"?>
<Relationships xmlns="http://schemas.openxmlformats.org/package/2006/relationships"><Relationship Id="rId1" Type="http://schemas.openxmlformats.org/officeDocument/2006/relationships/customXmlProps" Target="itemProps765.xml"/></Relationships>
</file>

<file path=customXml/_rels/item766.xml.rels><?xml version="1.0" encoding="UTF-8" standalone="yes"?>
<Relationships xmlns="http://schemas.openxmlformats.org/package/2006/relationships"><Relationship Id="rId1" Type="http://schemas.openxmlformats.org/officeDocument/2006/relationships/customXmlProps" Target="itemProps766.xml"/></Relationships>
</file>

<file path=customXml/_rels/item767.xml.rels><?xml version="1.0" encoding="UTF-8" standalone="yes"?>
<Relationships xmlns="http://schemas.openxmlformats.org/package/2006/relationships"><Relationship Id="rId1" Type="http://schemas.openxmlformats.org/officeDocument/2006/relationships/customXmlProps" Target="itemProps767.xml"/></Relationships>
</file>

<file path=customXml/_rels/item768.xml.rels><?xml version="1.0" encoding="UTF-8" standalone="yes"?>
<Relationships xmlns="http://schemas.openxmlformats.org/package/2006/relationships"><Relationship Id="rId1" Type="http://schemas.openxmlformats.org/officeDocument/2006/relationships/customXmlProps" Target="itemProps768.xml"/></Relationships>
</file>

<file path=customXml/_rels/item769.xml.rels><?xml version="1.0" encoding="UTF-8" standalone="yes"?>
<Relationships xmlns="http://schemas.openxmlformats.org/package/2006/relationships"><Relationship Id="rId1" Type="http://schemas.openxmlformats.org/officeDocument/2006/relationships/customXmlProps" Target="itemProps769.xml"/></Relationships>
</file>

<file path=customXml/_rels/item77.xml.rels><?xml version="1.0" encoding="UTF-8" standalone="yes"?>
<Relationships xmlns="http://schemas.openxmlformats.org/package/2006/relationships"><Relationship Id="rId1" Type="http://schemas.openxmlformats.org/officeDocument/2006/relationships/customXmlProps" Target="itemProps77.xml"/></Relationships>
</file>

<file path=customXml/_rels/item770.xml.rels><?xml version="1.0" encoding="UTF-8" standalone="yes"?>
<Relationships xmlns="http://schemas.openxmlformats.org/package/2006/relationships"><Relationship Id="rId1" Type="http://schemas.openxmlformats.org/officeDocument/2006/relationships/customXmlProps" Target="itemProps770.xml"/></Relationships>
</file>

<file path=customXml/_rels/item771.xml.rels><?xml version="1.0" encoding="UTF-8" standalone="yes"?>
<Relationships xmlns="http://schemas.openxmlformats.org/package/2006/relationships"><Relationship Id="rId1" Type="http://schemas.openxmlformats.org/officeDocument/2006/relationships/customXmlProps" Target="itemProps771.xml"/></Relationships>
</file>

<file path=customXml/_rels/item772.xml.rels><?xml version="1.0" encoding="UTF-8" standalone="yes"?>
<Relationships xmlns="http://schemas.openxmlformats.org/package/2006/relationships"><Relationship Id="rId1" Type="http://schemas.openxmlformats.org/officeDocument/2006/relationships/customXmlProps" Target="itemProps772.xml"/></Relationships>
</file>

<file path=customXml/_rels/item773.xml.rels><?xml version="1.0" encoding="UTF-8" standalone="yes"?>
<Relationships xmlns="http://schemas.openxmlformats.org/package/2006/relationships"><Relationship Id="rId1" Type="http://schemas.openxmlformats.org/officeDocument/2006/relationships/customXmlProps" Target="itemProps773.xml"/></Relationships>
</file>

<file path=customXml/_rels/item774.xml.rels><?xml version="1.0" encoding="UTF-8" standalone="yes"?>
<Relationships xmlns="http://schemas.openxmlformats.org/package/2006/relationships"><Relationship Id="rId1" Type="http://schemas.openxmlformats.org/officeDocument/2006/relationships/customXmlProps" Target="itemProps774.xml"/></Relationships>
</file>

<file path=customXml/_rels/item775.xml.rels><?xml version="1.0" encoding="UTF-8" standalone="yes"?>
<Relationships xmlns="http://schemas.openxmlformats.org/package/2006/relationships"><Relationship Id="rId1" Type="http://schemas.openxmlformats.org/officeDocument/2006/relationships/customXmlProps" Target="itemProps775.xml"/></Relationships>
</file>

<file path=customXml/_rels/item776.xml.rels><?xml version="1.0" encoding="UTF-8" standalone="yes"?>
<Relationships xmlns="http://schemas.openxmlformats.org/package/2006/relationships"><Relationship Id="rId1" Type="http://schemas.openxmlformats.org/officeDocument/2006/relationships/customXmlProps" Target="itemProps776.xml"/></Relationships>
</file>

<file path=customXml/_rels/item777.xml.rels><?xml version="1.0" encoding="UTF-8" standalone="yes"?>
<Relationships xmlns="http://schemas.openxmlformats.org/package/2006/relationships"><Relationship Id="rId1" Type="http://schemas.openxmlformats.org/officeDocument/2006/relationships/customXmlProps" Target="itemProps777.xml"/></Relationships>
</file>

<file path=customXml/_rels/item778.xml.rels><?xml version="1.0" encoding="UTF-8" standalone="yes"?>
<Relationships xmlns="http://schemas.openxmlformats.org/package/2006/relationships"><Relationship Id="rId1" Type="http://schemas.openxmlformats.org/officeDocument/2006/relationships/customXmlProps" Target="itemProps778.xml"/></Relationships>
</file>

<file path=customXml/_rels/item779.xml.rels><?xml version="1.0" encoding="UTF-8" standalone="yes"?>
<Relationships xmlns="http://schemas.openxmlformats.org/package/2006/relationships"><Relationship Id="rId1" Type="http://schemas.openxmlformats.org/officeDocument/2006/relationships/customXmlProps" Target="itemProps779.xml"/></Relationships>
</file>

<file path=customXml/_rels/item78.xml.rels><?xml version="1.0" encoding="UTF-8" standalone="yes"?>
<Relationships xmlns="http://schemas.openxmlformats.org/package/2006/relationships"><Relationship Id="rId1" Type="http://schemas.openxmlformats.org/officeDocument/2006/relationships/customXmlProps" Target="itemProps78.xml"/></Relationships>
</file>

<file path=customXml/_rels/item780.xml.rels><?xml version="1.0" encoding="UTF-8" standalone="yes"?>
<Relationships xmlns="http://schemas.openxmlformats.org/package/2006/relationships"><Relationship Id="rId1" Type="http://schemas.openxmlformats.org/officeDocument/2006/relationships/customXmlProps" Target="itemProps780.xml"/></Relationships>
</file>

<file path=customXml/_rels/item781.xml.rels><?xml version="1.0" encoding="UTF-8" standalone="yes"?>
<Relationships xmlns="http://schemas.openxmlformats.org/package/2006/relationships"><Relationship Id="rId1" Type="http://schemas.openxmlformats.org/officeDocument/2006/relationships/customXmlProps" Target="itemProps781.xml"/></Relationships>
</file>

<file path=customXml/_rels/item782.xml.rels><?xml version="1.0" encoding="UTF-8" standalone="yes"?>
<Relationships xmlns="http://schemas.openxmlformats.org/package/2006/relationships"><Relationship Id="rId1" Type="http://schemas.openxmlformats.org/officeDocument/2006/relationships/customXmlProps" Target="itemProps782.xml"/></Relationships>
</file>

<file path=customXml/_rels/item783.xml.rels><?xml version="1.0" encoding="UTF-8" standalone="yes"?>
<Relationships xmlns="http://schemas.openxmlformats.org/package/2006/relationships"><Relationship Id="rId1" Type="http://schemas.openxmlformats.org/officeDocument/2006/relationships/customXmlProps" Target="itemProps783.xml"/></Relationships>
</file>

<file path=customXml/_rels/item784.xml.rels><?xml version="1.0" encoding="UTF-8" standalone="yes"?>
<Relationships xmlns="http://schemas.openxmlformats.org/package/2006/relationships"><Relationship Id="rId1" Type="http://schemas.openxmlformats.org/officeDocument/2006/relationships/customXmlProps" Target="itemProps784.xml"/></Relationships>
</file>

<file path=customXml/_rels/item785.xml.rels><?xml version="1.0" encoding="UTF-8" standalone="yes"?>
<Relationships xmlns="http://schemas.openxmlformats.org/package/2006/relationships"><Relationship Id="rId1" Type="http://schemas.openxmlformats.org/officeDocument/2006/relationships/customXmlProps" Target="itemProps785.xml"/></Relationships>
</file>

<file path=customXml/_rels/item786.xml.rels><?xml version="1.0" encoding="UTF-8" standalone="yes"?>
<Relationships xmlns="http://schemas.openxmlformats.org/package/2006/relationships"><Relationship Id="rId1" Type="http://schemas.openxmlformats.org/officeDocument/2006/relationships/customXmlProps" Target="itemProps786.xml"/></Relationships>
</file>

<file path=customXml/_rels/item787.xml.rels><?xml version="1.0" encoding="UTF-8" standalone="yes"?>
<Relationships xmlns="http://schemas.openxmlformats.org/package/2006/relationships"><Relationship Id="rId1" Type="http://schemas.openxmlformats.org/officeDocument/2006/relationships/customXmlProps" Target="itemProps787.xml"/></Relationships>
</file>

<file path=customXml/_rels/item788.xml.rels><?xml version="1.0" encoding="UTF-8" standalone="yes"?>
<Relationships xmlns="http://schemas.openxmlformats.org/package/2006/relationships"><Relationship Id="rId1" Type="http://schemas.openxmlformats.org/officeDocument/2006/relationships/customXmlProps" Target="itemProps788.xml"/></Relationships>
</file>

<file path=customXml/_rels/item789.xml.rels><?xml version="1.0" encoding="UTF-8" standalone="yes"?>
<Relationships xmlns="http://schemas.openxmlformats.org/package/2006/relationships"><Relationship Id="rId1" Type="http://schemas.openxmlformats.org/officeDocument/2006/relationships/customXmlProps" Target="itemProps789.xml"/></Relationships>
</file>

<file path=customXml/_rels/item79.xml.rels><?xml version="1.0" encoding="UTF-8" standalone="yes"?>
<Relationships xmlns="http://schemas.openxmlformats.org/package/2006/relationships"><Relationship Id="rId1" Type="http://schemas.openxmlformats.org/officeDocument/2006/relationships/customXmlProps" Target="itemProps79.xml"/></Relationships>
</file>

<file path=customXml/_rels/item790.xml.rels><?xml version="1.0" encoding="UTF-8" standalone="yes"?>
<Relationships xmlns="http://schemas.openxmlformats.org/package/2006/relationships"><Relationship Id="rId1" Type="http://schemas.openxmlformats.org/officeDocument/2006/relationships/customXmlProps" Target="itemProps790.xml"/></Relationships>
</file>

<file path=customXml/_rels/item791.xml.rels><?xml version="1.0" encoding="UTF-8" standalone="yes"?>
<Relationships xmlns="http://schemas.openxmlformats.org/package/2006/relationships"><Relationship Id="rId1" Type="http://schemas.openxmlformats.org/officeDocument/2006/relationships/customXmlProps" Target="itemProps791.xml"/></Relationships>
</file>

<file path=customXml/_rels/item792.xml.rels><?xml version="1.0" encoding="UTF-8" standalone="yes"?>
<Relationships xmlns="http://schemas.openxmlformats.org/package/2006/relationships"><Relationship Id="rId1" Type="http://schemas.openxmlformats.org/officeDocument/2006/relationships/customXmlProps" Target="itemProps792.xml"/></Relationships>
</file>

<file path=customXml/_rels/item793.xml.rels><?xml version="1.0" encoding="UTF-8" standalone="yes"?>
<Relationships xmlns="http://schemas.openxmlformats.org/package/2006/relationships"><Relationship Id="rId1" Type="http://schemas.openxmlformats.org/officeDocument/2006/relationships/customXmlProps" Target="itemProps793.xml"/></Relationships>
</file>

<file path=customXml/_rels/item794.xml.rels><?xml version="1.0" encoding="UTF-8" standalone="yes"?>
<Relationships xmlns="http://schemas.openxmlformats.org/package/2006/relationships"><Relationship Id="rId1" Type="http://schemas.openxmlformats.org/officeDocument/2006/relationships/customXmlProps" Target="itemProps794.xml"/></Relationships>
</file>

<file path=customXml/_rels/item795.xml.rels><?xml version="1.0" encoding="UTF-8" standalone="yes"?>
<Relationships xmlns="http://schemas.openxmlformats.org/package/2006/relationships"><Relationship Id="rId1" Type="http://schemas.openxmlformats.org/officeDocument/2006/relationships/customXmlProps" Target="itemProps795.xml"/></Relationships>
</file>

<file path=customXml/_rels/item796.xml.rels><?xml version="1.0" encoding="UTF-8" standalone="yes"?>
<Relationships xmlns="http://schemas.openxmlformats.org/package/2006/relationships"><Relationship Id="rId1" Type="http://schemas.openxmlformats.org/officeDocument/2006/relationships/customXmlProps" Target="itemProps796.xml"/></Relationships>
</file>

<file path=customXml/_rels/item797.xml.rels><?xml version="1.0" encoding="UTF-8" standalone="yes"?>
<Relationships xmlns="http://schemas.openxmlformats.org/package/2006/relationships"><Relationship Id="rId1" Type="http://schemas.openxmlformats.org/officeDocument/2006/relationships/customXmlProps" Target="itemProps797.xml"/></Relationships>
</file>

<file path=customXml/_rels/item798.xml.rels><?xml version="1.0" encoding="UTF-8" standalone="yes"?>
<Relationships xmlns="http://schemas.openxmlformats.org/package/2006/relationships"><Relationship Id="rId1" Type="http://schemas.openxmlformats.org/officeDocument/2006/relationships/customXmlProps" Target="itemProps798.xml"/></Relationships>
</file>

<file path=customXml/_rels/item799.xml.rels><?xml version="1.0" encoding="UTF-8" standalone="yes"?>
<Relationships xmlns="http://schemas.openxmlformats.org/package/2006/relationships"><Relationship Id="rId1" Type="http://schemas.openxmlformats.org/officeDocument/2006/relationships/customXmlProps" Target="itemProps799.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80.xml.rels><?xml version="1.0" encoding="UTF-8" standalone="yes"?>
<Relationships xmlns="http://schemas.openxmlformats.org/package/2006/relationships"><Relationship Id="rId1" Type="http://schemas.openxmlformats.org/officeDocument/2006/relationships/customXmlProps" Target="itemProps80.xml"/></Relationships>
</file>

<file path=customXml/_rels/item800.xml.rels><?xml version="1.0" encoding="UTF-8" standalone="yes"?>
<Relationships xmlns="http://schemas.openxmlformats.org/package/2006/relationships"><Relationship Id="rId1" Type="http://schemas.openxmlformats.org/officeDocument/2006/relationships/customXmlProps" Target="itemProps800.xml"/></Relationships>
</file>

<file path=customXml/_rels/item801.xml.rels><?xml version="1.0" encoding="UTF-8" standalone="yes"?>
<Relationships xmlns="http://schemas.openxmlformats.org/package/2006/relationships"><Relationship Id="rId1" Type="http://schemas.openxmlformats.org/officeDocument/2006/relationships/customXmlProps" Target="itemProps801.xml"/></Relationships>
</file>

<file path=customXml/_rels/item802.xml.rels><?xml version="1.0" encoding="UTF-8" standalone="yes"?>
<Relationships xmlns="http://schemas.openxmlformats.org/package/2006/relationships"><Relationship Id="rId1" Type="http://schemas.openxmlformats.org/officeDocument/2006/relationships/customXmlProps" Target="itemProps802.xml"/></Relationships>
</file>

<file path=customXml/_rels/item803.xml.rels><?xml version="1.0" encoding="UTF-8" standalone="yes"?>
<Relationships xmlns="http://schemas.openxmlformats.org/package/2006/relationships"><Relationship Id="rId1" Type="http://schemas.openxmlformats.org/officeDocument/2006/relationships/customXmlProps" Target="itemProps803.xml"/></Relationships>
</file>

<file path=customXml/_rels/item804.xml.rels><?xml version="1.0" encoding="UTF-8" standalone="yes"?>
<Relationships xmlns="http://schemas.openxmlformats.org/package/2006/relationships"><Relationship Id="rId1" Type="http://schemas.openxmlformats.org/officeDocument/2006/relationships/customXmlProps" Target="itemProps804.xml"/></Relationships>
</file>

<file path=customXml/_rels/item805.xml.rels><?xml version="1.0" encoding="UTF-8" standalone="yes"?>
<Relationships xmlns="http://schemas.openxmlformats.org/package/2006/relationships"><Relationship Id="rId1" Type="http://schemas.openxmlformats.org/officeDocument/2006/relationships/customXmlProps" Target="itemProps805.xml"/></Relationships>
</file>

<file path=customXml/_rels/item806.xml.rels><?xml version="1.0" encoding="UTF-8" standalone="yes"?>
<Relationships xmlns="http://schemas.openxmlformats.org/package/2006/relationships"><Relationship Id="rId1" Type="http://schemas.openxmlformats.org/officeDocument/2006/relationships/customXmlProps" Target="itemProps806.xml"/></Relationships>
</file>

<file path=customXml/_rels/item807.xml.rels><?xml version="1.0" encoding="UTF-8" standalone="yes"?>
<Relationships xmlns="http://schemas.openxmlformats.org/package/2006/relationships"><Relationship Id="rId1" Type="http://schemas.openxmlformats.org/officeDocument/2006/relationships/customXmlProps" Target="itemProps807.xml"/></Relationships>
</file>

<file path=customXml/_rels/item808.xml.rels><?xml version="1.0" encoding="UTF-8" standalone="yes"?>
<Relationships xmlns="http://schemas.openxmlformats.org/package/2006/relationships"><Relationship Id="rId1" Type="http://schemas.openxmlformats.org/officeDocument/2006/relationships/customXmlProps" Target="itemProps808.xml"/></Relationships>
</file>

<file path=customXml/_rels/item809.xml.rels><?xml version="1.0" encoding="UTF-8" standalone="yes"?>
<Relationships xmlns="http://schemas.openxmlformats.org/package/2006/relationships"><Relationship Id="rId1" Type="http://schemas.openxmlformats.org/officeDocument/2006/relationships/customXmlProps" Target="itemProps809.xml"/></Relationships>
</file>

<file path=customXml/_rels/item81.xml.rels><?xml version="1.0" encoding="UTF-8" standalone="yes"?>
<Relationships xmlns="http://schemas.openxmlformats.org/package/2006/relationships"><Relationship Id="rId1" Type="http://schemas.openxmlformats.org/officeDocument/2006/relationships/customXmlProps" Target="itemProps81.xml"/></Relationships>
</file>

<file path=customXml/_rels/item810.xml.rels><?xml version="1.0" encoding="UTF-8" standalone="yes"?>
<Relationships xmlns="http://schemas.openxmlformats.org/package/2006/relationships"><Relationship Id="rId1" Type="http://schemas.openxmlformats.org/officeDocument/2006/relationships/customXmlProps" Target="itemProps810.xml"/></Relationships>
</file>

<file path=customXml/_rels/item811.xml.rels><?xml version="1.0" encoding="UTF-8" standalone="yes"?>
<Relationships xmlns="http://schemas.openxmlformats.org/package/2006/relationships"><Relationship Id="rId1" Type="http://schemas.openxmlformats.org/officeDocument/2006/relationships/customXmlProps" Target="itemProps811.xml"/></Relationships>
</file>

<file path=customXml/_rels/item812.xml.rels><?xml version="1.0" encoding="UTF-8" standalone="yes"?>
<Relationships xmlns="http://schemas.openxmlformats.org/package/2006/relationships"><Relationship Id="rId1" Type="http://schemas.openxmlformats.org/officeDocument/2006/relationships/customXmlProps" Target="itemProps812.xml"/></Relationships>
</file>

<file path=customXml/_rels/item813.xml.rels><?xml version="1.0" encoding="UTF-8" standalone="yes"?>
<Relationships xmlns="http://schemas.openxmlformats.org/package/2006/relationships"><Relationship Id="rId1" Type="http://schemas.openxmlformats.org/officeDocument/2006/relationships/customXmlProps" Target="itemProps813.xml"/></Relationships>
</file>

<file path=customXml/_rels/item814.xml.rels><?xml version="1.0" encoding="UTF-8" standalone="yes"?>
<Relationships xmlns="http://schemas.openxmlformats.org/package/2006/relationships"><Relationship Id="rId1" Type="http://schemas.openxmlformats.org/officeDocument/2006/relationships/customXmlProps" Target="itemProps814.xml"/></Relationships>
</file>

<file path=customXml/_rels/item815.xml.rels><?xml version="1.0" encoding="UTF-8" standalone="yes"?>
<Relationships xmlns="http://schemas.openxmlformats.org/package/2006/relationships"><Relationship Id="rId1" Type="http://schemas.openxmlformats.org/officeDocument/2006/relationships/customXmlProps" Target="itemProps815.xml"/></Relationships>
</file>

<file path=customXml/_rels/item816.xml.rels><?xml version="1.0" encoding="UTF-8" standalone="yes"?>
<Relationships xmlns="http://schemas.openxmlformats.org/package/2006/relationships"><Relationship Id="rId1" Type="http://schemas.openxmlformats.org/officeDocument/2006/relationships/customXmlProps" Target="itemProps816.xml"/></Relationships>
</file>

<file path=customXml/_rels/item817.xml.rels><?xml version="1.0" encoding="UTF-8" standalone="yes"?>
<Relationships xmlns="http://schemas.openxmlformats.org/package/2006/relationships"><Relationship Id="rId1" Type="http://schemas.openxmlformats.org/officeDocument/2006/relationships/customXmlProps" Target="itemProps817.xml"/></Relationships>
</file>

<file path=customXml/_rels/item818.xml.rels><?xml version="1.0" encoding="UTF-8" standalone="yes"?>
<Relationships xmlns="http://schemas.openxmlformats.org/package/2006/relationships"><Relationship Id="rId1" Type="http://schemas.openxmlformats.org/officeDocument/2006/relationships/customXmlProps" Target="itemProps818.xml"/></Relationships>
</file>

<file path=customXml/_rels/item819.xml.rels><?xml version="1.0" encoding="UTF-8" standalone="yes"?>
<Relationships xmlns="http://schemas.openxmlformats.org/package/2006/relationships"><Relationship Id="rId1" Type="http://schemas.openxmlformats.org/officeDocument/2006/relationships/customXmlProps" Target="itemProps819.xml"/></Relationships>
</file>

<file path=customXml/_rels/item82.xml.rels><?xml version="1.0" encoding="UTF-8" standalone="yes"?>
<Relationships xmlns="http://schemas.openxmlformats.org/package/2006/relationships"><Relationship Id="rId1" Type="http://schemas.openxmlformats.org/officeDocument/2006/relationships/customXmlProps" Target="itemProps82.xml"/></Relationships>
</file>

<file path=customXml/_rels/item820.xml.rels><?xml version="1.0" encoding="UTF-8" standalone="yes"?>
<Relationships xmlns="http://schemas.openxmlformats.org/package/2006/relationships"><Relationship Id="rId1" Type="http://schemas.openxmlformats.org/officeDocument/2006/relationships/customXmlProps" Target="itemProps820.xml"/></Relationships>
</file>

<file path=customXml/_rels/item821.xml.rels><?xml version="1.0" encoding="UTF-8" standalone="yes"?>
<Relationships xmlns="http://schemas.openxmlformats.org/package/2006/relationships"><Relationship Id="rId1" Type="http://schemas.openxmlformats.org/officeDocument/2006/relationships/customXmlProps" Target="itemProps821.xml"/></Relationships>
</file>

<file path=customXml/_rels/item822.xml.rels><?xml version="1.0" encoding="UTF-8" standalone="yes"?>
<Relationships xmlns="http://schemas.openxmlformats.org/package/2006/relationships"><Relationship Id="rId1" Type="http://schemas.openxmlformats.org/officeDocument/2006/relationships/customXmlProps" Target="itemProps822.xml"/></Relationships>
</file>

<file path=customXml/_rels/item823.xml.rels><?xml version="1.0" encoding="UTF-8" standalone="yes"?>
<Relationships xmlns="http://schemas.openxmlformats.org/package/2006/relationships"><Relationship Id="rId1" Type="http://schemas.openxmlformats.org/officeDocument/2006/relationships/customXmlProps" Target="itemProps823.xml"/></Relationships>
</file>

<file path=customXml/_rels/item824.xml.rels><?xml version="1.0" encoding="UTF-8" standalone="yes"?>
<Relationships xmlns="http://schemas.openxmlformats.org/package/2006/relationships"><Relationship Id="rId1" Type="http://schemas.openxmlformats.org/officeDocument/2006/relationships/customXmlProps" Target="itemProps824.xml"/></Relationships>
</file>

<file path=customXml/_rels/item825.xml.rels><?xml version="1.0" encoding="UTF-8" standalone="yes"?>
<Relationships xmlns="http://schemas.openxmlformats.org/package/2006/relationships"><Relationship Id="rId1" Type="http://schemas.openxmlformats.org/officeDocument/2006/relationships/customXmlProps" Target="itemProps825.xml"/></Relationships>
</file>

<file path=customXml/_rels/item826.xml.rels><?xml version="1.0" encoding="UTF-8" standalone="yes"?>
<Relationships xmlns="http://schemas.openxmlformats.org/package/2006/relationships"><Relationship Id="rId1" Type="http://schemas.openxmlformats.org/officeDocument/2006/relationships/customXmlProps" Target="itemProps826.xml"/></Relationships>
</file>

<file path=customXml/_rels/item827.xml.rels><?xml version="1.0" encoding="UTF-8" standalone="yes"?>
<Relationships xmlns="http://schemas.openxmlformats.org/package/2006/relationships"><Relationship Id="rId1" Type="http://schemas.openxmlformats.org/officeDocument/2006/relationships/customXmlProps" Target="itemProps827.xml"/></Relationships>
</file>

<file path=customXml/_rels/item828.xml.rels><?xml version="1.0" encoding="UTF-8" standalone="yes"?>
<Relationships xmlns="http://schemas.openxmlformats.org/package/2006/relationships"><Relationship Id="rId1" Type="http://schemas.openxmlformats.org/officeDocument/2006/relationships/customXmlProps" Target="itemProps828.xml"/></Relationships>
</file>

<file path=customXml/_rels/item829.xml.rels><?xml version="1.0" encoding="UTF-8" standalone="yes"?>
<Relationships xmlns="http://schemas.openxmlformats.org/package/2006/relationships"><Relationship Id="rId1" Type="http://schemas.openxmlformats.org/officeDocument/2006/relationships/customXmlProps" Target="itemProps829.xml"/></Relationships>
</file>

<file path=customXml/_rels/item83.xml.rels><?xml version="1.0" encoding="UTF-8" standalone="yes"?>
<Relationships xmlns="http://schemas.openxmlformats.org/package/2006/relationships"><Relationship Id="rId1" Type="http://schemas.openxmlformats.org/officeDocument/2006/relationships/customXmlProps" Target="itemProps83.xml"/></Relationships>
</file>

<file path=customXml/_rels/item830.xml.rels><?xml version="1.0" encoding="UTF-8" standalone="yes"?>
<Relationships xmlns="http://schemas.openxmlformats.org/package/2006/relationships"><Relationship Id="rId1" Type="http://schemas.openxmlformats.org/officeDocument/2006/relationships/customXmlProps" Target="itemProps830.xml"/></Relationships>
</file>

<file path=customXml/_rels/item831.xml.rels><?xml version="1.0" encoding="UTF-8" standalone="yes"?>
<Relationships xmlns="http://schemas.openxmlformats.org/package/2006/relationships"><Relationship Id="rId1" Type="http://schemas.openxmlformats.org/officeDocument/2006/relationships/customXmlProps" Target="itemProps831.xml"/></Relationships>
</file>

<file path=customXml/_rels/item832.xml.rels><?xml version="1.0" encoding="UTF-8" standalone="yes"?>
<Relationships xmlns="http://schemas.openxmlformats.org/package/2006/relationships"><Relationship Id="rId1" Type="http://schemas.openxmlformats.org/officeDocument/2006/relationships/customXmlProps" Target="itemProps832.xml"/></Relationships>
</file>

<file path=customXml/_rels/item833.xml.rels><?xml version="1.0" encoding="UTF-8" standalone="yes"?>
<Relationships xmlns="http://schemas.openxmlformats.org/package/2006/relationships"><Relationship Id="rId1" Type="http://schemas.openxmlformats.org/officeDocument/2006/relationships/customXmlProps" Target="itemProps833.xml"/></Relationships>
</file>

<file path=customXml/_rels/item834.xml.rels><?xml version="1.0" encoding="UTF-8" standalone="yes"?>
<Relationships xmlns="http://schemas.openxmlformats.org/package/2006/relationships"><Relationship Id="rId1" Type="http://schemas.openxmlformats.org/officeDocument/2006/relationships/customXmlProps" Target="itemProps834.xml"/></Relationships>
</file>

<file path=customXml/_rels/item835.xml.rels><?xml version="1.0" encoding="UTF-8" standalone="yes"?>
<Relationships xmlns="http://schemas.openxmlformats.org/package/2006/relationships"><Relationship Id="rId1" Type="http://schemas.openxmlformats.org/officeDocument/2006/relationships/customXmlProps" Target="itemProps835.xml"/></Relationships>
</file>

<file path=customXml/_rels/item836.xml.rels><?xml version="1.0" encoding="UTF-8" standalone="yes"?>
<Relationships xmlns="http://schemas.openxmlformats.org/package/2006/relationships"><Relationship Id="rId1" Type="http://schemas.openxmlformats.org/officeDocument/2006/relationships/customXmlProps" Target="itemProps836.xml"/></Relationships>
</file>

<file path=customXml/_rels/item837.xml.rels><?xml version="1.0" encoding="UTF-8" standalone="yes"?>
<Relationships xmlns="http://schemas.openxmlformats.org/package/2006/relationships"><Relationship Id="rId1" Type="http://schemas.openxmlformats.org/officeDocument/2006/relationships/customXmlProps" Target="itemProps837.xml"/></Relationships>
</file>

<file path=customXml/_rels/item838.xml.rels><?xml version="1.0" encoding="UTF-8" standalone="yes"?>
<Relationships xmlns="http://schemas.openxmlformats.org/package/2006/relationships"><Relationship Id="rId1" Type="http://schemas.openxmlformats.org/officeDocument/2006/relationships/customXmlProps" Target="itemProps838.xml"/></Relationships>
</file>

<file path=customXml/_rels/item839.xml.rels><?xml version="1.0" encoding="UTF-8" standalone="yes"?>
<Relationships xmlns="http://schemas.openxmlformats.org/package/2006/relationships"><Relationship Id="rId1" Type="http://schemas.openxmlformats.org/officeDocument/2006/relationships/customXmlProps" Target="itemProps839.xml"/></Relationships>
</file>

<file path=customXml/_rels/item84.xml.rels><?xml version="1.0" encoding="UTF-8" standalone="yes"?>
<Relationships xmlns="http://schemas.openxmlformats.org/package/2006/relationships"><Relationship Id="rId1" Type="http://schemas.openxmlformats.org/officeDocument/2006/relationships/customXmlProps" Target="itemProps84.xml"/></Relationships>
</file>

<file path=customXml/_rels/item840.xml.rels><?xml version="1.0" encoding="UTF-8" standalone="yes"?>
<Relationships xmlns="http://schemas.openxmlformats.org/package/2006/relationships"><Relationship Id="rId1" Type="http://schemas.openxmlformats.org/officeDocument/2006/relationships/customXmlProps" Target="itemProps840.xml"/></Relationships>
</file>

<file path=customXml/_rels/item841.xml.rels><?xml version="1.0" encoding="UTF-8" standalone="yes"?>
<Relationships xmlns="http://schemas.openxmlformats.org/package/2006/relationships"><Relationship Id="rId1" Type="http://schemas.openxmlformats.org/officeDocument/2006/relationships/customXmlProps" Target="itemProps841.xml"/></Relationships>
</file>

<file path=customXml/_rels/item842.xml.rels><?xml version="1.0" encoding="UTF-8" standalone="yes"?>
<Relationships xmlns="http://schemas.openxmlformats.org/package/2006/relationships"><Relationship Id="rId1" Type="http://schemas.openxmlformats.org/officeDocument/2006/relationships/customXmlProps" Target="itemProps842.xml"/></Relationships>
</file>

<file path=customXml/_rels/item843.xml.rels><?xml version="1.0" encoding="UTF-8" standalone="yes"?>
<Relationships xmlns="http://schemas.openxmlformats.org/package/2006/relationships"><Relationship Id="rId1" Type="http://schemas.openxmlformats.org/officeDocument/2006/relationships/customXmlProps" Target="itemProps843.xml"/></Relationships>
</file>

<file path=customXml/_rels/item844.xml.rels><?xml version="1.0" encoding="UTF-8" standalone="yes"?>
<Relationships xmlns="http://schemas.openxmlformats.org/package/2006/relationships"><Relationship Id="rId1" Type="http://schemas.openxmlformats.org/officeDocument/2006/relationships/customXmlProps" Target="itemProps844.xml"/></Relationships>
</file>

<file path=customXml/_rels/item845.xml.rels><?xml version="1.0" encoding="UTF-8" standalone="yes"?>
<Relationships xmlns="http://schemas.openxmlformats.org/package/2006/relationships"><Relationship Id="rId1" Type="http://schemas.openxmlformats.org/officeDocument/2006/relationships/customXmlProps" Target="itemProps845.xml"/></Relationships>
</file>

<file path=customXml/_rels/item846.xml.rels><?xml version="1.0" encoding="UTF-8" standalone="yes"?>
<Relationships xmlns="http://schemas.openxmlformats.org/package/2006/relationships"><Relationship Id="rId1" Type="http://schemas.openxmlformats.org/officeDocument/2006/relationships/customXmlProps" Target="itemProps846.xml"/></Relationships>
</file>

<file path=customXml/_rels/item847.xml.rels><?xml version="1.0" encoding="UTF-8" standalone="yes"?>
<Relationships xmlns="http://schemas.openxmlformats.org/package/2006/relationships"><Relationship Id="rId1" Type="http://schemas.openxmlformats.org/officeDocument/2006/relationships/customXmlProps" Target="itemProps847.xml"/></Relationships>
</file>

<file path=customXml/_rels/item848.xml.rels><?xml version="1.0" encoding="UTF-8" standalone="yes"?>
<Relationships xmlns="http://schemas.openxmlformats.org/package/2006/relationships"><Relationship Id="rId1" Type="http://schemas.openxmlformats.org/officeDocument/2006/relationships/customXmlProps" Target="itemProps848.xml"/></Relationships>
</file>

<file path=customXml/_rels/item849.xml.rels><?xml version="1.0" encoding="UTF-8" standalone="yes"?>
<Relationships xmlns="http://schemas.openxmlformats.org/package/2006/relationships"><Relationship Id="rId1" Type="http://schemas.openxmlformats.org/officeDocument/2006/relationships/customXmlProps" Target="itemProps849.xml"/></Relationships>
</file>

<file path=customXml/_rels/item85.xml.rels><?xml version="1.0" encoding="UTF-8" standalone="yes"?>
<Relationships xmlns="http://schemas.openxmlformats.org/package/2006/relationships"><Relationship Id="rId1" Type="http://schemas.openxmlformats.org/officeDocument/2006/relationships/customXmlProps" Target="itemProps85.xml"/></Relationships>
</file>

<file path=customXml/_rels/item850.xml.rels><?xml version="1.0" encoding="UTF-8" standalone="yes"?>
<Relationships xmlns="http://schemas.openxmlformats.org/package/2006/relationships"><Relationship Id="rId1" Type="http://schemas.openxmlformats.org/officeDocument/2006/relationships/customXmlProps" Target="itemProps850.xml"/></Relationships>
</file>

<file path=customXml/_rels/item851.xml.rels><?xml version="1.0" encoding="UTF-8" standalone="yes"?>
<Relationships xmlns="http://schemas.openxmlformats.org/package/2006/relationships"><Relationship Id="rId1" Type="http://schemas.openxmlformats.org/officeDocument/2006/relationships/customXmlProps" Target="itemProps851.xml"/></Relationships>
</file>

<file path=customXml/_rels/item852.xml.rels><?xml version="1.0" encoding="UTF-8" standalone="yes"?>
<Relationships xmlns="http://schemas.openxmlformats.org/package/2006/relationships"><Relationship Id="rId1" Type="http://schemas.openxmlformats.org/officeDocument/2006/relationships/customXmlProps" Target="itemProps852.xml"/></Relationships>
</file>

<file path=customXml/_rels/item853.xml.rels><?xml version="1.0" encoding="UTF-8" standalone="yes"?>
<Relationships xmlns="http://schemas.openxmlformats.org/package/2006/relationships"><Relationship Id="rId1" Type="http://schemas.openxmlformats.org/officeDocument/2006/relationships/customXmlProps" Target="itemProps853.xml"/></Relationships>
</file>

<file path=customXml/_rels/item854.xml.rels><?xml version="1.0" encoding="UTF-8" standalone="yes"?>
<Relationships xmlns="http://schemas.openxmlformats.org/package/2006/relationships"><Relationship Id="rId1" Type="http://schemas.openxmlformats.org/officeDocument/2006/relationships/customXmlProps" Target="itemProps854.xml"/></Relationships>
</file>

<file path=customXml/_rels/item855.xml.rels><?xml version="1.0" encoding="UTF-8" standalone="yes"?>
<Relationships xmlns="http://schemas.openxmlformats.org/package/2006/relationships"><Relationship Id="rId1" Type="http://schemas.openxmlformats.org/officeDocument/2006/relationships/customXmlProps" Target="itemProps855.xml"/></Relationships>
</file>

<file path=customXml/_rels/item856.xml.rels><?xml version="1.0" encoding="UTF-8" standalone="yes"?>
<Relationships xmlns="http://schemas.openxmlformats.org/package/2006/relationships"><Relationship Id="rId1" Type="http://schemas.openxmlformats.org/officeDocument/2006/relationships/customXmlProps" Target="itemProps856.xml"/></Relationships>
</file>

<file path=customXml/_rels/item857.xml.rels><?xml version="1.0" encoding="UTF-8" standalone="yes"?>
<Relationships xmlns="http://schemas.openxmlformats.org/package/2006/relationships"><Relationship Id="rId1" Type="http://schemas.openxmlformats.org/officeDocument/2006/relationships/customXmlProps" Target="itemProps857.xml"/></Relationships>
</file>

<file path=customXml/_rels/item858.xml.rels><?xml version="1.0" encoding="UTF-8" standalone="yes"?>
<Relationships xmlns="http://schemas.openxmlformats.org/package/2006/relationships"><Relationship Id="rId1" Type="http://schemas.openxmlformats.org/officeDocument/2006/relationships/customXmlProps" Target="itemProps858.xml"/></Relationships>
</file>

<file path=customXml/_rels/item859.xml.rels><?xml version="1.0" encoding="UTF-8" standalone="yes"?>
<Relationships xmlns="http://schemas.openxmlformats.org/package/2006/relationships"><Relationship Id="rId1" Type="http://schemas.openxmlformats.org/officeDocument/2006/relationships/customXmlProps" Target="itemProps859.xml"/></Relationships>
</file>

<file path=customXml/_rels/item86.xml.rels><?xml version="1.0" encoding="UTF-8" standalone="yes"?>
<Relationships xmlns="http://schemas.openxmlformats.org/package/2006/relationships"><Relationship Id="rId1" Type="http://schemas.openxmlformats.org/officeDocument/2006/relationships/customXmlProps" Target="itemProps86.xml"/></Relationships>
</file>

<file path=customXml/_rels/item860.xml.rels><?xml version="1.0" encoding="UTF-8" standalone="yes"?>
<Relationships xmlns="http://schemas.openxmlformats.org/package/2006/relationships"><Relationship Id="rId1" Type="http://schemas.openxmlformats.org/officeDocument/2006/relationships/customXmlProps" Target="itemProps860.xml"/></Relationships>
</file>

<file path=customXml/_rels/item861.xml.rels><?xml version="1.0" encoding="UTF-8" standalone="yes"?>
<Relationships xmlns="http://schemas.openxmlformats.org/package/2006/relationships"><Relationship Id="rId1" Type="http://schemas.openxmlformats.org/officeDocument/2006/relationships/customXmlProps" Target="itemProps861.xml"/></Relationships>
</file>

<file path=customXml/_rels/item862.xml.rels><?xml version="1.0" encoding="UTF-8" standalone="yes"?>
<Relationships xmlns="http://schemas.openxmlformats.org/package/2006/relationships"><Relationship Id="rId1" Type="http://schemas.openxmlformats.org/officeDocument/2006/relationships/customXmlProps" Target="itemProps862.xml"/></Relationships>
</file>

<file path=customXml/_rels/item863.xml.rels><?xml version="1.0" encoding="UTF-8" standalone="yes"?>
<Relationships xmlns="http://schemas.openxmlformats.org/package/2006/relationships"><Relationship Id="rId1" Type="http://schemas.openxmlformats.org/officeDocument/2006/relationships/customXmlProps" Target="itemProps863.xml"/></Relationships>
</file>

<file path=customXml/_rels/item864.xml.rels><?xml version="1.0" encoding="UTF-8" standalone="yes"?>
<Relationships xmlns="http://schemas.openxmlformats.org/package/2006/relationships"><Relationship Id="rId1" Type="http://schemas.openxmlformats.org/officeDocument/2006/relationships/customXmlProps" Target="itemProps864.xml"/></Relationships>
</file>

<file path=customXml/_rels/item865.xml.rels><?xml version="1.0" encoding="UTF-8" standalone="yes"?>
<Relationships xmlns="http://schemas.openxmlformats.org/package/2006/relationships"><Relationship Id="rId1" Type="http://schemas.openxmlformats.org/officeDocument/2006/relationships/customXmlProps" Target="itemProps865.xml"/></Relationships>
</file>

<file path=customXml/_rels/item866.xml.rels><?xml version="1.0" encoding="UTF-8" standalone="yes"?>
<Relationships xmlns="http://schemas.openxmlformats.org/package/2006/relationships"><Relationship Id="rId1" Type="http://schemas.openxmlformats.org/officeDocument/2006/relationships/customXmlProps" Target="itemProps866.xml"/></Relationships>
</file>

<file path=customXml/_rels/item867.xml.rels><?xml version="1.0" encoding="UTF-8" standalone="yes"?>
<Relationships xmlns="http://schemas.openxmlformats.org/package/2006/relationships"><Relationship Id="rId1" Type="http://schemas.openxmlformats.org/officeDocument/2006/relationships/customXmlProps" Target="itemProps867.xml"/></Relationships>
</file>

<file path=customXml/_rels/item868.xml.rels><?xml version="1.0" encoding="UTF-8" standalone="yes"?>
<Relationships xmlns="http://schemas.openxmlformats.org/package/2006/relationships"><Relationship Id="rId1" Type="http://schemas.openxmlformats.org/officeDocument/2006/relationships/customXmlProps" Target="itemProps868.xml"/></Relationships>
</file>

<file path=customXml/_rels/item869.xml.rels><?xml version="1.0" encoding="UTF-8" standalone="yes"?>
<Relationships xmlns="http://schemas.openxmlformats.org/package/2006/relationships"><Relationship Id="rId1" Type="http://schemas.openxmlformats.org/officeDocument/2006/relationships/customXmlProps" Target="itemProps869.xml"/></Relationships>
</file>

<file path=customXml/_rels/item87.xml.rels><?xml version="1.0" encoding="UTF-8" standalone="yes"?>
<Relationships xmlns="http://schemas.openxmlformats.org/package/2006/relationships"><Relationship Id="rId1" Type="http://schemas.openxmlformats.org/officeDocument/2006/relationships/customXmlProps" Target="itemProps87.xml"/></Relationships>
</file>

<file path=customXml/_rels/item870.xml.rels><?xml version="1.0" encoding="UTF-8" standalone="yes"?>
<Relationships xmlns="http://schemas.openxmlformats.org/package/2006/relationships"><Relationship Id="rId1" Type="http://schemas.openxmlformats.org/officeDocument/2006/relationships/customXmlProps" Target="itemProps870.xml"/></Relationships>
</file>

<file path=customXml/_rels/item871.xml.rels><?xml version="1.0" encoding="UTF-8" standalone="yes"?>
<Relationships xmlns="http://schemas.openxmlformats.org/package/2006/relationships"><Relationship Id="rId1" Type="http://schemas.openxmlformats.org/officeDocument/2006/relationships/customXmlProps" Target="itemProps871.xml"/></Relationships>
</file>

<file path=customXml/_rels/item872.xml.rels><?xml version="1.0" encoding="UTF-8" standalone="yes"?>
<Relationships xmlns="http://schemas.openxmlformats.org/package/2006/relationships"><Relationship Id="rId1" Type="http://schemas.openxmlformats.org/officeDocument/2006/relationships/customXmlProps" Target="itemProps872.xml"/></Relationships>
</file>

<file path=customXml/_rels/item873.xml.rels><?xml version="1.0" encoding="UTF-8" standalone="yes"?>
<Relationships xmlns="http://schemas.openxmlformats.org/package/2006/relationships"><Relationship Id="rId1" Type="http://schemas.openxmlformats.org/officeDocument/2006/relationships/customXmlProps" Target="itemProps873.xml"/></Relationships>
</file>

<file path=customXml/_rels/item874.xml.rels><?xml version="1.0" encoding="UTF-8" standalone="yes"?>
<Relationships xmlns="http://schemas.openxmlformats.org/package/2006/relationships"><Relationship Id="rId1" Type="http://schemas.openxmlformats.org/officeDocument/2006/relationships/customXmlProps" Target="itemProps874.xml"/></Relationships>
</file>

<file path=customXml/_rels/item875.xml.rels><?xml version="1.0" encoding="UTF-8" standalone="yes"?>
<Relationships xmlns="http://schemas.openxmlformats.org/package/2006/relationships"><Relationship Id="rId1" Type="http://schemas.openxmlformats.org/officeDocument/2006/relationships/customXmlProps" Target="itemProps875.xml"/></Relationships>
</file>

<file path=customXml/_rels/item876.xml.rels><?xml version="1.0" encoding="UTF-8" standalone="yes"?>
<Relationships xmlns="http://schemas.openxmlformats.org/package/2006/relationships"><Relationship Id="rId1" Type="http://schemas.openxmlformats.org/officeDocument/2006/relationships/customXmlProps" Target="itemProps876.xml"/></Relationships>
</file>

<file path=customXml/_rels/item877.xml.rels><?xml version="1.0" encoding="UTF-8" standalone="yes"?>
<Relationships xmlns="http://schemas.openxmlformats.org/package/2006/relationships"><Relationship Id="rId1" Type="http://schemas.openxmlformats.org/officeDocument/2006/relationships/customXmlProps" Target="itemProps877.xml"/></Relationships>
</file>

<file path=customXml/_rels/item878.xml.rels><?xml version="1.0" encoding="UTF-8" standalone="yes"?>
<Relationships xmlns="http://schemas.openxmlformats.org/package/2006/relationships"><Relationship Id="rId1" Type="http://schemas.openxmlformats.org/officeDocument/2006/relationships/customXmlProps" Target="itemProps878.xml"/></Relationships>
</file>

<file path=customXml/_rels/item879.xml.rels><?xml version="1.0" encoding="UTF-8" standalone="yes"?>
<Relationships xmlns="http://schemas.openxmlformats.org/package/2006/relationships"><Relationship Id="rId1" Type="http://schemas.openxmlformats.org/officeDocument/2006/relationships/customXmlProps" Target="itemProps879.xml"/></Relationships>
</file>

<file path=customXml/_rels/item88.xml.rels><?xml version="1.0" encoding="UTF-8" standalone="yes"?>
<Relationships xmlns="http://schemas.openxmlformats.org/package/2006/relationships"><Relationship Id="rId1" Type="http://schemas.openxmlformats.org/officeDocument/2006/relationships/customXmlProps" Target="itemProps88.xml"/></Relationships>
</file>

<file path=customXml/_rels/item880.xml.rels><?xml version="1.0" encoding="UTF-8" standalone="yes"?>
<Relationships xmlns="http://schemas.openxmlformats.org/package/2006/relationships"><Relationship Id="rId1" Type="http://schemas.openxmlformats.org/officeDocument/2006/relationships/customXmlProps" Target="itemProps880.xml"/></Relationships>
</file>

<file path=customXml/_rels/item881.xml.rels><?xml version="1.0" encoding="UTF-8" standalone="yes"?>
<Relationships xmlns="http://schemas.openxmlformats.org/package/2006/relationships"><Relationship Id="rId1" Type="http://schemas.openxmlformats.org/officeDocument/2006/relationships/customXmlProps" Target="itemProps881.xml"/></Relationships>
</file>

<file path=customXml/_rels/item882.xml.rels><?xml version="1.0" encoding="UTF-8" standalone="yes"?>
<Relationships xmlns="http://schemas.openxmlformats.org/package/2006/relationships"><Relationship Id="rId1" Type="http://schemas.openxmlformats.org/officeDocument/2006/relationships/customXmlProps" Target="itemProps882.xml"/></Relationships>
</file>

<file path=customXml/_rels/item883.xml.rels><?xml version="1.0" encoding="UTF-8" standalone="yes"?>
<Relationships xmlns="http://schemas.openxmlformats.org/package/2006/relationships"><Relationship Id="rId1" Type="http://schemas.openxmlformats.org/officeDocument/2006/relationships/customXmlProps" Target="itemProps883.xml"/></Relationships>
</file>

<file path=customXml/_rels/item884.xml.rels><?xml version="1.0" encoding="UTF-8" standalone="yes"?>
<Relationships xmlns="http://schemas.openxmlformats.org/package/2006/relationships"><Relationship Id="rId1" Type="http://schemas.openxmlformats.org/officeDocument/2006/relationships/customXmlProps" Target="itemProps884.xml"/></Relationships>
</file>

<file path=customXml/_rels/item885.xml.rels><?xml version="1.0" encoding="UTF-8" standalone="yes"?>
<Relationships xmlns="http://schemas.openxmlformats.org/package/2006/relationships"><Relationship Id="rId1" Type="http://schemas.openxmlformats.org/officeDocument/2006/relationships/customXmlProps" Target="itemProps885.xml"/></Relationships>
</file>

<file path=customXml/_rels/item886.xml.rels><?xml version="1.0" encoding="UTF-8" standalone="yes"?>
<Relationships xmlns="http://schemas.openxmlformats.org/package/2006/relationships"><Relationship Id="rId1" Type="http://schemas.openxmlformats.org/officeDocument/2006/relationships/customXmlProps" Target="itemProps886.xml"/></Relationships>
</file>

<file path=customXml/_rels/item887.xml.rels><?xml version="1.0" encoding="UTF-8" standalone="yes"?>
<Relationships xmlns="http://schemas.openxmlformats.org/package/2006/relationships"><Relationship Id="rId1" Type="http://schemas.openxmlformats.org/officeDocument/2006/relationships/customXmlProps" Target="itemProps887.xml"/></Relationships>
</file>

<file path=customXml/_rels/item888.xml.rels><?xml version="1.0" encoding="UTF-8" standalone="yes"?>
<Relationships xmlns="http://schemas.openxmlformats.org/package/2006/relationships"><Relationship Id="rId1" Type="http://schemas.openxmlformats.org/officeDocument/2006/relationships/customXmlProps" Target="itemProps888.xml"/></Relationships>
</file>

<file path=customXml/_rels/item889.xml.rels><?xml version="1.0" encoding="UTF-8" standalone="yes"?>
<Relationships xmlns="http://schemas.openxmlformats.org/package/2006/relationships"><Relationship Id="rId1" Type="http://schemas.openxmlformats.org/officeDocument/2006/relationships/customXmlProps" Target="itemProps889.xml"/></Relationships>
</file>

<file path=customXml/_rels/item89.xml.rels><?xml version="1.0" encoding="UTF-8" standalone="yes"?>
<Relationships xmlns="http://schemas.openxmlformats.org/package/2006/relationships"><Relationship Id="rId1" Type="http://schemas.openxmlformats.org/officeDocument/2006/relationships/customXmlProps" Target="itemProps89.xml"/></Relationships>
</file>

<file path=customXml/_rels/item890.xml.rels><?xml version="1.0" encoding="UTF-8" standalone="yes"?>
<Relationships xmlns="http://schemas.openxmlformats.org/package/2006/relationships"><Relationship Id="rId1" Type="http://schemas.openxmlformats.org/officeDocument/2006/relationships/customXmlProps" Target="itemProps890.xml"/></Relationships>
</file>

<file path=customXml/_rels/item891.xml.rels><?xml version="1.0" encoding="UTF-8" standalone="yes"?>
<Relationships xmlns="http://schemas.openxmlformats.org/package/2006/relationships"><Relationship Id="rId1" Type="http://schemas.openxmlformats.org/officeDocument/2006/relationships/customXmlProps" Target="itemProps891.xml"/></Relationships>
</file>

<file path=customXml/_rels/item892.xml.rels><?xml version="1.0" encoding="UTF-8" standalone="yes"?>
<Relationships xmlns="http://schemas.openxmlformats.org/package/2006/relationships"><Relationship Id="rId1" Type="http://schemas.openxmlformats.org/officeDocument/2006/relationships/customXmlProps" Target="itemProps892.xml"/></Relationships>
</file>

<file path=customXml/_rels/item893.xml.rels><?xml version="1.0" encoding="UTF-8" standalone="yes"?>
<Relationships xmlns="http://schemas.openxmlformats.org/package/2006/relationships"><Relationship Id="rId1" Type="http://schemas.openxmlformats.org/officeDocument/2006/relationships/customXmlProps" Target="itemProps893.xml"/></Relationships>
</file>

<file path=customXml/_rels/item894.xml.rels><?xml version="1.0" encoding="UTF-8" standalone="yes"?>
<Relationships xmlns="http://schemas.openxmlformats.org/package/2006/relationships"><Relationship Id="rId1" Type="http://schemas.openxmlformats.org/officeDocument/2006/relationships/customXmlProps" Target="itemProps894.xml"/></Relationships>
</file>

<file path=customXml/_rels/item895.xml.rels><?xml version="1.0" encoding="UTF-8" standalone="yes"?>
<Relationships xmlns="http://schemas.openxmlformats.org/package/2006/relationships"><Relationship Id="rId1" Type="http://schemas.openxmlformats.org/officeDocument/2006/relationships/customXmlProps" Target="itemProps895.xml"/></Relationships>
</file>

<file path=customXml/_rels/item896.xml.rels><?xml version="1.0" encoding="UTF-8" standalone="yes"?>
<Relationships xmlns="http://schemas.openxmlformats.org/package/2006/relationships"><Relationship Id="rId1" Type="http://schemas.openxmlformats.org/officeDocument/2006/relationships/customXmlProps" Target="itemProps896.xml"/></Relationships>
</file>

<file path=customXml/_rels/item897.xml.rels><?xml version="1.0" encoding="UTF-8" standalone="yes"?>
<Relationships xmlns="http://schemas.openxmlformats.org/package/2006/relationships"><Relationship Id="rId1" Type="http://schemas.openxmlformats.org/officeDocument/2006/relationships/customXmlProps" Target="itemProps897.xml"/></Relationships>
</file>

<file path=customXml/_rels/item898.xml.rels><?xml version="1.0" encoding="UTF-8" standalone="yes"?>
<Relationships xmlns="http://schemas.openxmlformats.org/package/2006/relationships"><Relationship Id="rId1" Type="http://schemas.openxmlformats.org/officeDocument/2006/relationships/customXmlProps" Target="itemProps898.xml"/></Relationships>
</file>

<file path=customXml/_rels/item899.xml.rels><?xml version="1.0" encoding="UTF-8" standalone="yes"?>
<Relationships xmlns="http://schemas.openxmlformats.org/package/2006/relationships"><Relationship Id="rId1" Type="http://schemas.openxmlformats.org/officeDocument/2006/relationships/customXmlProps" Target="itemProps899.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_rels/item90.xml.rels><?xml version="1.0" encoding="UTF-8" standalone="yes"?>
<Relationships xmlns="http://schemas.openxmlformats.org/package/2006/relationships"><Relationship Id="rId1" Type="http://schemas.openxmlformats.org/officeDocument/2006/relationships/customXmlProps" Target="itemProps90.xml"/></Relationships>
</file>

<file path=customXml/_rels/item900.xml.rels><?xml version="1.0" encoding="UTF-8" standalone="yes"?>
<Relationships xmlns="http://schemas.openxmlformats.org/package/2006/relationships"><Relationship Id="rId1" Type="http://schemas.openxmlformats.org/officeDocument/2006/relationships/customXmlProps" Target="itemProps900.xml"/></Relationships>
</file>

<file path=customXml/_rels/item901.xml.rels><?xml version="1.0" encoding="UTF-8" standalone="yes"?>
<Relationships xmlns="http://schemas.openxmlformats.org/package/2006/relationships"><Relationship Id="rId1" Type="http://schemas.openxmlformats.org/officeDocument/2006/relationships/customXmlProps" Target="itemProps901.xml"/></Relationships>
</file>

<file path=customXml/_rels/item902.xml.rels><?xml version="1.0" encoding="UTF-8" standalone="yes"?>
<Relationships xmlns="http://schemas.openxmlformats.org/package/2006/relationships"><Relationship Id="rId1" Type="http://schemas.openxmlformats.org/officeDocument/2006/relationships/customXmlProps" Target="itemProps902.xml"/></Relationships>
</file>

<file path=customXml/_rels/item903.xml.rels><?xml version="1.0" encoding="UTF-8" standalone="yes"?>
<Relationships xmlns="http://schemas.openxmlformats.org/package/2006/relationships"><Relationship Id="rId1" Type="http://schemas.openxmlformats.org/officeDocument/2006/relationships/customXmlProps" Target="itemProps903.xml"/></Relationships>
</file>

<file path=customXml/_rels/item904.xml.rels><?xml version="1.0" encoding="UTF-8" standalone="yes"?>
<Relationships xmlns="http://schemas.openxmlformats.org/package/2006/relationships"><Relationship Id="rId1" Type="http://schemas.openxmlformats.org/officeDocument/2006/relationships/customXmlProps" Target="itemProps904.xml"/></Relationships>
</file>

<file path=customXml/_rels/item905.xml.rels><?xml version="1.0" encoding="UTF-8" standalone="yes"?>
<Relationships xmlns="http://schemas.openxmlformats.org/package/2006/relationships"><Relationship Id="rId1" Type="http://schemas.openxmlformats.org/officeDocument/2006/relationships/customXmlProps" Target="itemProps905.xml"/></Relationships>
</file>

<file path=customXml/_rels/item906.xml.rels><?xml version="1.0" encoding="UTF-8" standalone="yes"?>
<Relationships xmlns="http://schemas.openxmlformats.org/package/2006/relationships"><Relationship Id="rId1" Type="http://schemas.openxmlformats.org/officeDocument/2006/relationships/customXmlProps" Target="itemProps906.xml"/></Relationships>
</file>

<file path=customXml/_rels/item907.xml.rels><?xml version="1.0" encoding="UTF-8" standalone="yes"?>
<Relationships xmlns="http://schemas.openxmlformats.org/package/2006/relationships"><Relationship Id="rId1" Type="http://schemas.openxmlformats.org/officeDocument/2006/relationships/customXmlProps" Target="itemProps907.xml"/></Relationships>
</file>

<file path=customXml/_rels/item908.xml.rels><?xml version="1.0" encoding="UTF-8" standalone="yes"?>
<Relationships xmlns="http://schemas.openxmlformats.org/package/2006/relationships"><Relationship Id="rId1" Type="http://schemas.openxmlformats.org/officeDocument/2006/relationships/customXmlProps" Target="itemProps908.xml"/></Relationships>
</file>

<file path=customXml/_rels/item909.xml.rels><?xml version="1.0" encoding="UTF-8" standalone="yes"?>
<Relationships xmlns="http://schemas.openxmlformats.org/package/2006/relationships"><Relationship Id="rId1" Type="http://schemas.openxmlformats.org/officeDocument/2006/relationships/customXmlProps" Target="itemProps909.xml"/></Relationships>
</file>

<file path=customXml/_rels/item91.xml.rels><?xml version="1.0" encoding="UTF-8" standalone="yes"?>
<Relationships xmlns="http://schemas.openxmlformats.org/package/2006/relationships"><Relationship Id="rId1" Type="http://schemas.openxmlformats.org/officeDocument/2006/relationships/customXmlProps" Target="itemProps91.xml"/></Relationships>
</file>

<file path=customXml/_rels/item910.xml.rels><?xml version="1.0" encoding="UTF-8" standalone="yes"?>
<Relationships xmlns="http://schemas.openxmlformats.org/package/2006/relationships"><Relationship Id="rId1" Type="http://schemas.openxmlformats.org/officeDocument/2006/relationships/customXmlProps" Target="itemProps910.xml"/></Relationships>
</file>

<file path=customXml/_rels/item911.xml.rels><?xml version="1.0" encoding="UTF-8" standalone="yes"?>
<Relationships xmlns="http://schemas.openxmlformats.org/package/2006/relationships"><Relationship Id="rId1" Type="http://schemas.openxmlformats.org/officeDocument/2006/relationships/customXmlProps" Target="itemProps911.xml"/></Relationships>
</file>

<file path=customXml/_rels/item912.xml.rels><?xml version="1.0" encoding="UTF-8" standalone="yes"?>
<Relationships xmlns="http://schemas.openxmlformats.org/package/2006/relationships"><Relationship Id="rId1" Type="http://schemas.openxmlformats.org/officeDocument/2006/relationships/customXmlProps" Target="itemProps912.xml"/></Relationships>
</file>

<file path=customXml/_rels/item913.xml.rels><?xml version="1.0" encoding="UTF-8" standalone="yes"?>
<Relationships xmlns="http://schemas.openxmlformats.org/package/2006/relationships"><Relationship Id="rId1" Type="http://schemas.openxmlformats.org/officeDocument/2006/relationships/customXmlProps" Target="itemProps913.xml"/></Relationships>
</file>

<file path=customXml/_rels/item914.xml.rels><?xml version="1.0" encoding="UTF-8" standalone="yes"?>
<Relationships xmlns="http://schemas.openxmlformats.org/package/2006/relationships"><Relationship Id="rId1" Type="http://schemas.openxmlformats.org/officeDocument/2006/relationships/customXmlProps" Target="itemProps914.xml"/></Relationships>
</file>

<file path=customXml/_rels/item915.xml.rels><?xml version="1.0" encoding="UTF-8" standalone="yes"?>
<Relationships xmlns="http://schemas.openxmlformats.org/package/2006/relationships"><Relationship Id="rId1" Type="http://schemas.openxmlformats.org/officeDocument/2006/relationships/customXmlProps" Target="itemProps915.xml"/></Relationships>
</file>

<file path=customXml/_rels/item916.xml.rels><?xml version="1.0" encoding="UTF-8" standalone="yes"?>
<Relationships xmlns="http://schemas.openxmlformats.org/package/2006/relationships"><Relationship Id="rId1" Type="http://schemas.openxmlformats.org/officeDocument/2006/relationships/customXmlProps" Target="itemProps916.xml"/></Relationships>
</file>

<file path=customXml/_rels/item917.xml.rels><?xml version="1.0" encoding="UTF-8" standalone="yes"?>
<Relationships xmlns="http://schemas.openxmlformats.org/package/2006/relationships"><Relationship Id="rId1" Type="http://schemas.openxmlformats.org/officeDocument/2006/relationships/customXmlProps" Target="itemProps917.xml"/></Relationships>
</file>

<file path=customXml/_rels/item918.xml.rels><?xml version="1.0" encoding="UTF-8" standalone="yes"?>
<Relationships xmlns="http://schemas.openxmlformats.org/package/2006/relationships"><Relationship Id="rId1" Type="http://schemas.openxmlformats.org/officeDocument/2006/relationships/customXmlProps" Target="itemProps918.xml"/></Relationships>
</file>

<file path=customXml/_rels/item919.xml.rels><?xml version="1.0" encoding="UTF-8" standalone="yes"?>
<Relationships xmlns="http://schemas.openxmlformats.org/package/2006/relationships"><Relationship Id="rId1" Type="http://schemas.openxmlformats.org/officeDocument/2006/relationships/customXmlProps" Target="itemProps919.xml"/></Relationships>
</file>

<file path=customXml/_rels/item92.xml.rels><?xml version="1.0" encoding="UTF-8" standalone="yes"?>
<Relationships xmlns="http://schemas.openxmlformats.org/package/2006/relationships"><Relationship Id="rId1" Type="http://schemas.openxmlformats.org/officeDocument/2006/relationships/customXmlProps" Target="itemProps92.xml"/></Relationships>
</file>

<file path=customXml/_rels/item920.xml.rels><?xml version="1.0" encoding="UTF-8" standalone="yes"?>
<Relationships xmlns="http://schemas.openxmlformats.org/package/2006/relationships"><Relationship Id="rId1" Type="http://schemas.openxmlformats.org/officeDocument/2006/relationships/customXmlProps" Target="itemProps920.xml"/></Relationships>
</file>

<file path=customXml/_rels/item921.xml.rels><?xml version="1.0" encoding="UTF-8" standalone="yes"?>
<Relationships xmlns="http://schemas.openxmlformats.org/package/2006/relationships"><Relationship Id="rId1" Type="http://schemas.openxmlformats.org/officeDocument/2006/relationships/customXmlProps" Target="itemProps921.xml"/></Relationships>
</file>

<file path=customXml/_rels/item922.xml.rels><?xml version="1.0" encoding="UTF-8" standalone="yes"?>
<Relationships xmlns="http://schemas.openxmlformats.org/package/2006/relationships"><Relationship Id="rId1" Type="http://schemas.openxmlformats.org/officeDocument/2006/relationships/customXmlProps" Target="itemProps922.xml"/></Relationships>
</file>

<file path=customXml/_rels/item923.xml.rels><?xml version="1.0" encoding="UTF-8" standalone="yes"?>
<Relationships xmlns="http://schemas.openxmlformats.org/package/2006/relationships"><Relationship Id="rId1" Type="http://schemas.openxmlformats.org/officeDocument/2006/relationships/customXmlProps" Target="itemProps923.xml"/></Relationships>
</file>

<file path=customXml/_rels/item924.xml.rels><?xml version="1.0" encoding="UTF-8" standalone="yes"?>
<Relationships xmlns="http://schemas.openxmlformats.org/package/2006/relationships"><Relationship Id="rId1" Type="http://schemas.openxmlformats.org/officeDocument/2006/relationships/customXmlProps" Target="itemProps924.xml"/></Relationships>
</file>

<file path=customXml/_rels/item925.xml.rels><?xml version="1.0" encoding="UTF-8" standalone="yes"?>
<Relationships xmlns="http://schemas.openxmlformats.org/package/2006/relationships"><Relationship Id="rId1" Type="http://schemas.openxmlformats.org/officeDocument/2006/relationships/customXmlProps" Target="itemProps925.xml"/></Relationships>
</file>

<file path=customXml/_rels/item926.xml.rels><?xml version="1.0" encoding="UTF-8" standalone="yes"?>
<Relationships xmlns="http://schemas.openxmlformats.org/package/2006/relationships"><Relationship Id="rId1" Type="http://schemas.openxmlformats.org/officeDocument/2006/relationships/customXmlProps" Target="itemProps926.xml"/></Relationships>
</file>

<file path=customXml/_rels/item927.xml.rels><?xml version="1.0" encoding="UTF-8" standalone="yes"?>
<Relationships xmlns="http://schemas.openxmlformats.org/package/2006/relationships"><Relationship Id="rId1" Type="http://schemas.openxmlformats.org/officeDocument/2006/relationships/customXmlProps" Target="itemProps927.xml"/></Relationships>
</file>

<file path=customXml/_rels/item928.xml.rels><?xml version="1.0" encoding="UTF-8" standalone="yes"?>
<Relationships xmlns="http://schemas.openxmlformats.org/package/2006/relationships"><Relationship Id="rId1" Type="http://schemas.openxmlformats.org/officeDocument/2006/relationships/customXmlProps" Target="itemProps928.xml"/></Relationships>
</file>

<file path=customXml/_rels/item929.xml.rels><?xml version="1.0" encoding="UTF-8" standalone="yes"?>
<Relationships xmlns="http://schemas.openxmlformats.org/package/2006/relationships"><Relationship Id="rId1" Type="http://schemas.openxmlformats.org/officeDocument/2006/relationships/customXmlProps" Target="itemProps929.xml"/></Relationships>
</file>

<file path=customXml/_rels/item93.xml.rels><?xml version="1.0" encoding="UTF-8" standalone="yes"?>
<Relationships xmlns="http://schemas.openxmlformats.org/package/2006/relationships"><Relationship Id="rId1" Type="http://schemas.openxmlformats.org/officeDocument/2006/relationships/customXmlProps" Target="itemProps93.xml"/></Relationships>
</file>

<file path=customXml/_rels/item930.xml.rels><?xml version="1.0" encoding="UTF-8" standalone="yes"?>
<Relationships xmlns="http://schemas.openxmlformats.org/package/2006/relationships"><Relationship Id="rId1" Type="http://schemas.openxmlformats.org/officeDocument/2006/relationships/customXmlProps" Target="itemProps930.xml"/></Relationships>
</file>

<file path=customXml/_rels/item931.xml.rels><?xml version="1.0" encoding="UTF-8" standalone="yes"?>
<Relationships xmlns="http://schemas.openxmlformats.org/package/2006/relationships"><Relationship Id="rId1" Type="http://schemas.openxmlformats.org/officeDocument/2006/relationships/customXmlProps" Target="itemProps931.xml"/></Relationships>
</file>

<file path=customXml/_rels/item932.xml.rels><?xml version="1.0" encoding="UTF-8" standalone="yes"?>
<Relationships xmlns="http://schemas.openxmlformats.org/package/2006/relationships"><Relationship Id="rId1" Type="http://schemas.openxmlformats.org/officeDocument/2006/relationships/customXmlProps" Target="itemProps932.xml"/></Relationships>
</file>

<file path=customXml/_rels/item933.xml.rels><?xml version="1.0" encoding="UTF-8" standalone="yes"?>
<Relationships xmlns="http://schemas.openxmlformats.org/package/2006/relationships"><Relationship Id="rId1" Type="http://schemas.openxmlformats.org/officeDocument/2006/relationships/customXmlProps" Target="itemProps933.xml"/></Relationships>
</file>

<file path=customXml/_rels/item934.xml.rels><?xml version="1.0" encoding="UTF-8" standalone="yes"?>
<Relationships xmlns="http://schemas.openxmlformats.org/package/2006/relationships"><Relationship Id="rId1" Type="http://schemas.openxmlformats.org/officeDocument/2006/relationships/customXmlProps" Target="itemProps934.xml"/></Relationships>
</file>

<file path=customXml/_rels/item935.xml.rels><?xml version="1.0" encoding="UTF-8" standalone="yes"?>
<Relationships xmlns="http://schemas.openxmlformats.org/package/2006/relationships"><Relationship Id="rId1" Type="http://schemas.openxmlformats.org/officeDocument/2006/relationships/customXmlProps" Target="itemProps935.xml"/></Relationships>
</file>

<file path=customXml/_rels/item936.xml.rels><?xml version="1.0" encoding="UTF-8" standalone="yes"?>
<Relationships xmlns="http://schemas.openxmlformats.org/package/2006/relationships"><Relationship Id="rId1" Type="http://schemas.openxmlformats.org/officeDocument/2006/relationships/customXmlProps" Target="itemProps936.xml"/></Relationships>
</file>

<file path=customXml/_rels/item937.xml.rels><?xml version="1.0" encoding="UTF-8" standalone="yes"?>
<Relationships xmlns="http://schemas.openxmlformats.org/package/2006/relationships"><Relationship Id="rId1" Type="http://schemas.openxmlformats.org/officeDocument/2006/relationships/customXmlProps" Target="itemProps937.xml"/></Relationships>
</file>

<file path=customXml/_rels/item938.xml.rels><?xml version="1.0" encoding="UTF-8" standalone="yes"?>
<Relationships xmlns="http://schemas.openxmlformats.org/package/2006/relationships"><Relationship Id="rId1" Type="http://schemas.openxmlformats.org/officeDocument/2006/relationships/customXmlProps" Target="itemProps938.xml"/></Relationships>
</file>

<file path=customXml/_rels/item939.xml.rels><?xml version="1.0" encoding="UTF-8" standalone="yes"?>
<Relationships xmlns="http://schemas.openxmlformats.org/package/2006/relationships"><Relationship Id="rId1" Type="http://schemas.openxmlformats.org/officeDocument/2006/relationships/customXmlProps" Target="itemProps939.xml"/></Relationships>
</file>

<file path=customXml/_rels/item94.xml.rels><?xml version="1.0" encoding="UTF-8" standalone="yes"?>
<Relationships xmlns="http://schemas.openxmlformats.org/package/2006/relationships"><Relationship Id="rId1" Type="http://schemas.openxmlformats.org/officeDocument/2006/relationships/customXmlProps" Target="itemProps94.xml"/></Relationships>
</file>

<file path=customXml/_rels/item940.xml.rels><?xml version="1.0" encoding="UTF-8" standalone="yes"?>
<Relationships xmlns="http://schemas.openxmlformats.org/package/2006/relationships"><Relationship Id="rId1" Type="http://schemas.openxmlformats.org/officeDocument/2006/relationships/customXmlProps" Target="itemProps940.xml"/></Relationships>
</file>

<file path=customXml/_rels/item941.xml.rels><?xml version="1.0" encoding="UTF-8" standalone="yes"?>
<Relationships xmlns="http://schemas.openxmlformats.org/package/2006/relationships"><Relationship Id="rId1" Type="http://schemas.openxmlformats.org/officeDocument/2006/relationships/customXmlProps" Target="itemProps941.xml"/></Relationships>
</file>

<file path=customXml/_rels/item942.xml.rels><?xml version="1.0" encoding="UTF-8" standalone="yes"?>
<Relationships xmlns="http://schemas.openxmlformats.org/package/2006/relationships"><Relationship Id="rId1" Type="http://schemas.openxmlformats.org/officeDocument/2006/relationships/customXmlProps" Target="itemProps942.xml"/></Relationships>
</file>

<file path=customXml/_rels/item943.xml.rels><?xml version="1.0" encoding="UTF-8" standalone="yes"?>
<Relationships xmlns="http://schemas.openxmlformats.org/package/2006/relationships"><Relationship Id="rId1" Type="http://schemas.openxmlformats.org/officeDocument/2006/relationships/customXmlProps" Target="itemProps943.xml"/></Relationships>
</file>

<file path=customXml/_rels/item944.xml.rels><?xml version="1.0" encoding="UTF-8" standalone="yes"?>
<Relationships xmlns="http://schemas.openxmlformats.org/package/2006/relationships"><Relationship Id="rId1" Type="http://schemas.openxmlformats.org/officeDocument/2006/relationships/customXmlProps" Target="itemProps944.xml"/></Relationships>
</file>

<file path=customXml/_rels/item945.xml.rels><?xml version="1.0" encoding="UTF-8" standalone="yes"?>
<Relationships xmlns="http://schemas.openxmlformats.org/package/2006/relationships"><Relationship Id="rId1" Type="http://schemas.openxmlformats.org/officeDocument/2006/relationships/customXmlProps" Target="itemProps945.xml"/></Relationships>
</file>

<file path=customXml/_rels/item946.xml.rels><?xml version="1.0" encoding="UTF-8" standalone="yes"?>
<Relationships xmlns="http://schemas.openxmlformats.org/package/2006/relationships"><Relationship Id="rId1" Type="http://schemas.openxmlformats.org/officeDocument/2006/relationships/customXmlProps" Target="itemProps946.xml"/></Relationships>
</file>

<file path=customXml/_rels/item947.xml.rels><?xml version="1.0" encoding="UTF-8" standalone="yes"?>
<Relationships xmlns="http://schemas.openxmlformats.org/package/2006/relationships"><Relationship Id="rId1" Type="http://schemas.openxmlformats.org/officeDocument/2006/relationships/customXmlProps" Target="itemProps947.xml"/></Relationships>
</file>

<file path=customXml/_rels/item948.xml.rels><?xml version="1.0" encoding="UTF-8" standalone="yes"?>
<Relationships xmlns="http://schemas.openxmlformats.org/package/2006/relationships"><Relationship Id="rId1" Type="http://schemas.openxmlformats.org/officeDocument/2006/relationships/customXmlProps" Target="itemProps948.xml"/></Relationships>
</file>

<file path=customXml/_rels/item949.xml.rels><?xml version="1.0" encoding="UTF-8" standalone="yes"?>
<Relationships xmlns="http://schemas.openxmlformats.org/package/2006/relationships"><Relationship Id="rId1" Type="http://schemas.openxmlformats.org/officeDocument/2006/relationships/customXmlProps" Target="itemProps949.xml"/></Relationships>
</file>

<file path=customXml/_rels/item95.xml.rels><?xml version="1.0" encoding="UTF-8" standalone="yes"?>
<Relationships xmlns="http://schemas.openxmlformats.org/package/2006/relationships"><Relationship Id="rId1" Type="http://schemas.openxmlformats.org/officeDocument/2006/relationships/customXmlProps" Target="itemProps95.xml"/></Relationships>
</file>

<file path=customXml/_rels/item950.xml.rels><?xml version="1.0" encoding="UTF-8" standalone="yes"?>
<Relationships xmlns="http://schemas.openxmlformats.org/package/2006/relationships"><Relationship Id="rId1" Type="http://schemas.openxmlformats.org/officeDocument/2006/relationships/customXmlProps" Target="itemProps950.xml"/></Relationships>
</file>

<file path=customXml/_rels/item951.xml.rels><?xml version="1.0" encoding="UTF-8" standalone="yes"?>
<Relationships xmlns="http://schemas.openxmlformats.org/package/2006/relationships"><Relationship Id="rId1" Type="http://schemas.openxmlformats.org/officeDocument/2006/relationships/customXmlProps" Target="itemProps951.xml"/></Relationships>
</file>

<file path=customXml/_rels/item952.xml.rels><?xml version="1.0" encoding="UTF-8" standalone="yes"?>
<Relationships xmlns="http://schemas.openxmlformats.org/package/2006/relationships"><Relationship Id="rId1" Type="http://schemas.openxmlformats.org/officeDocument/2006/relationships/customXmlProps" Target="itemProps952.xml"/></Relationships>
</file>

<file path=customXml/_rels/item953.xml.rels><?xml version="1.0" encoding="UTF-8" standalone="yes"?>
<Relationships xmlns="http://schemas.openxmlformats.org/package/2006/relationships"><Relationship Id="rId1" Type="http://schemas.openxmlformats.org/officeDocument/2006/relationships/customXmlProps" Target="itemProps953.xml"/></Relationships>
</file>

<file path=customXml/_rels/item954.xml.rels><?xml version="1.0" encoding="UTF-8" standalone="yes"?>
<Relationships xmlns="http://schemas.openxmlformats.org/package/2006/relationships"><Relationship Id="rId1" Type="http://schemas.openxmlformats.org/officeDocument/2006/relationships/customXmlProps" Target="itemProps954.xml"/></Relationships>
</file>

<file path=customXml/_rels/item955.xml.rels><?xml version="1.0" encoding="UTF-8" standalone="yes"?>
<Relationships xmlns="http://schemas.openxmlformats.org/package/2006/relationships"><Relationship Id="rId1" Type="http://schemas.openxmlformats.org/officeDocument/2006/relationships/customXmlProps" Target="itemProps955.xml"/></Relationships>
</file>

<file path=customXml/_rels/item956.xml.rels><?xml version="1.0" encoding="UTF-8" standalone="yes"?>
<Relationships xmlns="http://schemas.openxmlformats.org/package/2006/relationships"><Relationship Id="rId1" Type="http://schemas.openxmlformats.org/officeDocument/2006/relationships/customXmlProps" Target="itemProps956.xml"/></Relationships>
</file>

<file path=customXml/_rels/item957.xml.rels><?xml version="1.0" encoding="UTF-8" standalone="yes"?>
<Relationships xmlns="http://schemas.openxmlformats.org/package/2006/relationships"><Relationship Id="rId1" Type="http://schemas.openxmlformats.org/officeDocument/2006/relationships/customXmlProps" Target="itemProps957.xml"/></Relationships>
</file>

<file path=customXml/_rels/item958.xml.rels><?xml version="1.0" encoding="UTF-8" standalone="yes"?>
<Relationships xmlns="http://schemas.openxmlformats.org/package/2006/relationships"><Relationship Id="rId1" Type="http://schemas.openxmlformats.org/officeDocument/2006/relationships/customXmlProps" Target="itemProps958.xml"/></Relationships>
</file>

<file path=customXml/_rels/item959.xml.rels><?xml version="1.0" encoding="UTF-8" standalone="yes"?>
<Relationships xmlns="http://schemas.openxmlformats.org/package/2006/relationships"><Relationship Id="rId1" Type="http://schemas.openxmlformats.org/officeDocument/2006/relationships/customXmlProps" Target="itemProps959.xml"/></Relationships>
</file>

<file path=customXml/_rels/item96.xml.rels><?xml version="1.0" encoding="UTF-8" standalone="yes"?>
<Relationships xmlns="http://schemas.openxmlformats.org/package/2006/relationships"><Relationship Id="rId1" Type="http://schemas.openxmlformats.org/officeDocument/2006/relationships/customXmlProps" Target="itemProps96.xml"/></Relationships>
</file>

<file path=customXml/_rels/item960.xml.rels><?xml version="1.0" encoding="UTF-8" standalone="yes"?>
<Relationships xmlns="http://schemas.openxmlformats.org/package/2006/relationships"><Relationship Id="rId1" Type="http://schemas.openxmlformats.org/officeDocument/2006/relationships/customXmlProps" Target="itemProps960.xml"/></Relationships>
</file>

<file path=customXml/_rels/item961.xml.rels><?xml version="1.0" encoding="UTF-8" standalone="yes"?>
<Relationships xmlns="http://schemas.openxmlformats.org/package/2006/relationships"><Relationship Id="rId1" Type="http://schemas.openxmlformats.org/officeDocument/2006/relationships/customXmlProps" Target="itemProps961.xml"/></Relationships>
</file>

<file path=customXml/_rels/item962.xml.rels><?xml version="1.0" encoding="UTF-8" standalone="yes"?>
<Relationships xmlns="http://schemas.openxmlformats.org/package/2006/relationships"><Relationship Id="rId1" Type="http://schemas.openxmlformats.org/officeDocument/2006/relationships/customXmlProps" Target="itemProps962.xml"/></Relationships>
</file>

<file path=customXml/_rels/item963.xml.rels><?xml version="1.0" encoding="UTF-8" standalone="yes"?>
<Relationships xmlns="http://schemas.openxmlformats.org/package/2006/relationships"><Relationship Id="rId1" Type="http://schemas.openxmlformats.org/officeDocument/2006/relationships/customXmlProps" Target="itemProps963.xml"/></Relationships>
</file>

<file path=customXml/_rels/item964.xml.rels><?xml version="1.0" encoding="UTF-8" standalone="yes"?>
<Relationships xmlns="http://schemas.openxmlformats.org/package/2006/relationships"><Relationship Id="rId1" Type="http://schemas.openxmlformats.org/officeDocument/2006/relationships/customXmlProps" Target="itemProps964.xml"/></Relationships>
</file>

<file path=customXml/_rels/item965.xml.rels><?xml version="1.0" encoding="UTF-8" standalone="yes"?>
<Relationships xmlns="http://schemas.openxmlformats.org/package/2006/relationships"><Relationship Id="rId1" Type="http://schemas.openxmlformats.org/officeDocument/2006/relationships/customXmlProps" Target="itemProps965.xml"/></Relationships>
</file>

<file path=customXml/_rels/item966.xml.rels><?xml version="1.0" encoding="UTF-8" standalone="yes"?>
<Relationships xmlns="http://schemas.openxmlformats.org/package/2006/relationships"><Relationship Id="rId1" Type="http://schemas.openxmlformats.org/officeDocument/2006/relationships/customXmlProps" Target="itemProps966.xml"/></Relationships>
</file>

<file path=customXml/_rels/item967.xml.rels><?xml version="1.0" encoding="UTF-8" standalone="yes"?>
<Relationships xmlns="http://schemas.openxmlformats.org/package/2006/relationships"><Relationship Id="rId1" Type="http://schemas.openxmlformats.org/officeDocument/2006/relationships/customXmlProps" Target="itemProps967.xml"/></Relationships>
</file>

<file path=customXml/_rels/item968.xml.rels><?xml version="1.0" encoding="UTF-8" standalone="yes"?>
<Relationships xmlns="http://schemas.openxmlformats.org/package/2006/relationships"><Relationship Id="rId1" Type="http://schemas.openxmlformats.org/officeDocument/2006/relationships/customXmlProps" Target="itemProps968.xml"/></Relationships>
</file>

<file path=customXml/_rels/item969.xml.rels><?xml version="1.0" encoding="UTF-8" standalone="yes"?>
<Relationships xmlns="http://schemas.openxmlformats.org/package/2006/relationships"><Relationship Id="rId1" Type="http://schemas.openxmlformats.org/officeDocument/2006/relationships/customXmlProps" Target="itemProps969.xml"/></Relationships>
</file>

<file path=customXml/_rels/item97.xml.rels><?xml version="1.0" encoding="UTF-8" standalone="yes"?>
<Relationships xmlns="http://schemas.openxmlformats.org/package/2006/relationships"><Relationship Id="rId1" Type="http://schemas.openxmlformats.org/officeDocument/2006/relationships/customXmlProps" Target="itemProps97.xml"/></Relationships>
</file>

<file path=customXml/_rels/item970.xml.rels><?xml version="1.0" encoding="UTF-8" standalone="yes"?>
<Relationships xmlns="http://schemas.openxmlformats.org/package/2006/relationships"><Relationship Id="rId1" Type="http://schemas.openxmlformats.org/officeDocument/2006/relationships/customXmlProps" Target="itemProps970.xml"/></Relationships>
</file>

<file path=customXml/_rels/item971.xml.rels><?xml version="1.0" encoding="UTF-8" standalone="yes"?>
<Relationships xmlns="http://schemas.openxmlformats.org/package/2006/relationships"><Relationship Id="rId1" Type="http://schemas.openxmlformats.org/officeDocument/2006/relationships/customXmlProps" Target="itemProps971.xml"/></Relationships>
</file>

<file path=customXml/_rels/item972.xml.rels><?xml version="1.0" encoding="UTF-8" standalone="yes"?>
<Relationships xmlns="http://schemas.openxmlformats.org/package/2006/relationships"><Relationship Id="rId1" Type="http://schemas.openxmlformats.org/officeDocument/2006/relationships/customXmlProps" Target="itemProps972.xml"/></Relationships>
</file>

<file path=customXml/_rels/item973.xml.rels><?xml version="1.0" encoding="UTF-8" standalone="yes"?>
<Relationships xmlns="http://schemas.openxmlformats.org/package/2006/relationships"><Relationship Id="rId1" Type="http://schemas.openxmlformats.org/officeDocument/2006/relationships/customXmlProps" Target="itemProps973.xml"/></Relationships>
</file>

<file path=customXml/_rels/item974.xml.rels><?xml version="1.0" encoding="UTF-8" standalone="yes"?>
<Relationships xmlns="http://schemas.openxmlformats.org/package/2006/relationships"><Relationship Id="rId1" Type="http://schemas.openxmlformats.org/officeDocument/2006/relationships/customXmlProps" Target="itemProps974.xml"/></Relationships>
</file>

<file path=customXml/_rels/item975.xml.rels><?xml version="1.0" encoding="UTF-8" standalone="yes"?>
<Relationships xmlns="http://schemas.openxmlformats.org/package/2006/relationships"><Relationship Id="rId1" Type="http://schemas.openxmlformats.org/officeDocument/2006/relationships/customXmlProps" Target="itemProps975.xml"/></Relationships>
</file>

<file path=customXml/_rels/item976.xml.rels><?xml version="1.0" encoding="UTF-8" standalone="yes"?>
<Relationships xmlns="http://schemas.openxmlformats.org/package/2006/relationships"><Relationship Id="rId1" Type="http://schemas.openxmlformats.org/officeDocument/2006/relationships/customXmlProps" Target="itemProps976.xml"/></Relationships>
</file>

<file path=customXml/_rels/item977.xml.rels><?xml version="1.0" encoding="UTF-8" standalone="yes"?>
<Relationships xmlns="http://schemas.openxmlformats.org/package/2006/relationships"><Relationship Id="rId1" Type="http://schemas.openxmlformats.org/officeDocument/2006/relationships/customXmlProps" Target="itemProps977.xml"/></Relationships>
</file>

<file path=customXml/_rels/item978.xml.rels><?xml version="1.0" encoding="UTF-8" standalone="yes"?>
<Relationships xmlns="http://schemas.openxmlformats.org/package/2006/relationships"><Relationship Id="rId1" Type="http://schemas.openxmlformats.org/officeDocument/2006/relationships/customXmlProps" Target="itemProps978.xml"/></Relationships>
</file>

<file path=customXml/_rels/item979.xml.rels><?xml version="1.0" encoding="UTF-8" standalone="yes"?>
<Relationships xmlns="http://schemas.openxmlformats.org/package/2006/relationships"><Relationship Id="rId1" Type="http://schemas.openxmlformats.org/officeDocument/2006/relationships/customXmlProps" Target="itemProps979.xml"/></Relationships>
</file>

<file path=customXml/_rels/item98.xml.rels><?xml version="1.0" encoding="UTF-8" standalone="yes"?>
<Relationships xmlns="http://schemas.openxmlformats.org/package/2006/relationships"><Relationship Id="rId1" Type="http://schemas.openxmlformats.org/officeDocument/2006/relationships/customXmlProps" Target="itemProps98.xml"/></Relationships>
</file>

<file path=customXml/_rels/item980.xml.rels><?xml version="1.0" encoding="UTF-8" standalone="yes"?>
<Relationships xmlns="http://schemas.openxmlformats.org/package/2006/relationships"><Relationship Id="rId1" Type="http://schemas.openxmlformats.org/officeDocument/2006/relationships/customXmlProps" Target="itemProps980.xml"/></Relationships>
</file>

<file path=customXml/_rels/item981.xml.rels><?xml version="1.0" encoding="UTF-8" standalone="yes"?>
<Relationships xmlns="http://schemas.openxmlformats.org/package/2006/relationships"><Relationship Id="rId1" Type="http://schemas.openxmlformats.org/officeDocument/2006/relationships/customXmlProps" Target="itemProps981.xml"/></Relationships>
</file>

<file path=customXml/_rels/item982.xml.rels><?xml version="1.0" encoding="UTF-8" standalone="yes"?>
<Relationships xmlns="http://schemas.openxmlformats.org/package/2006/relationships"><Relationship Id="rId1" Type="http://schemas.openxmlformats.org/officeDocument/2006/relationships/customXmlProps" Target="itemProps982.xml"/></Relationships>
</file>

<file path=customXml/_rels/item983.xml.rels><?xml version="1.0" encoding="UTF-8" standalone="yes"?>
<Relationships xmlns="http://schemas.openxmlformats.org/package/2006/relationships"><Relationship Id="rId1" Type="http://schemas.openxmlformats.org/officeDocument/2006/relationships/customXmlProps" Target="itemProps983.xml"/></Relationships>
</file>

<file path=customXml/_rels/item984.xml.rels><?xml version="1.0" encoding="UTF-8" standalone="yes"?>
<Relationships xmlns="http://schemas.openxmlformats.org/package/2006/relationships"><Relationship Id="rId1" Type="http://schemas.openxmlformats.org/officeDocument/2006/relationships/customXmlProps" Target="itemProps984.xml"/></Relationships>
</file>

<file path=customXml/_rels/item985.xml.rels><?xml version="1.0" encoding="UTF-8" standalone="yes"?>
<Relationships xmlns="http://schemas.openxmlformats.org/package/2006/relationships"><Relationship Id="rId1" Type="http://schemas.openxmlformats.org/officeDocument/2006/relationships/customXmlProps" Target="itemProps985.xml"/></Relationships>
</file>

<file path=customXml/_rels/item986.xml.rels><?xml version="1.0" encoding="UTF-8" standalone="yes"?>
<Relationships xmlns="http://schemas.openxmlformats.org/package/2006/relationships"><Relationship Id="rId1" Type="http://schemas.openxmlformats.org/officeDocument/2006/relationships/customXmlProps" Target="itemProps986.xml"/></Relationships>
</file>

<file path=customXml/_rels/item987.xml.rels><?xml version="1.0" encoding="UTF-8" standalone="yes"?>
<Relationships xmlns="http://schemas.openxmlformats.org/package/2006/relationships"><Relationship Id="rId1" Type="http://schemas.openxmlformats.org/officeDocument/2006/relationships/customXmlProps" Target="itemProps987.xml"/></Relationships>
</file>

<file path=customXml/_rels/item988.xml.rels><?xml version="1.0" encoding="UTF-8" standalone="yes"?>
<Relationships xmlns="http://schemas.openxmlformats.org/package/2006/relationships"><Relationship Id="rId1" Type="http://schemas.openxmlformats.org/officeDocument/2006/relationships/customXmlProps" Target="itemProps988.xml"/></Relationships>
</file>

<file path=customXml/_rels/item989.xml.rels><?xml version="1.0" encoding="UTF-8" standalone="yes"?>
<Relationships xmlns="http://schemas.openxmlformats.org/package/2006/relationships"><Relationship Id="rId1" Type="http://schemas.openxmlformats.org/officeDocument/2006/relationships/customXmlProps" Target="itemProps989.xml"/></Relationships>
</file>

<file path=customXml/_rels/item99.xml.rels><?xml version="1.0" encoding="UTF-8" standalone="yes"?>
<Relationships xmlns="http://schemas.openxmlformats.org/package/2006/relationships"><Relationship Id="rId1" Type="http://schemas.openxmlformats.org/officeDocument/2006/relationships/customXmlProps" Target="itemProps99.xml"/></Relationships>
</file>

<file path=customXml/_rels/item990.xml.rels><?xml version="1.0" encoding="UTF-8" standalone="yes"?>
<Relationships xmlns="http://schemas.openxmlformats.org/package/2006/relationships"><Relationship Id="rId1" Type="http://schemas.openxmlformats.org/officeDocument/2006/relationships/customXmlProps" Target="itemProps990.xml"/></Relationships>
</file>

<file path=customXml/_rels/item991.xml.rels><?xml version="1.0" encoding="UTF-8" standalone="yes"?>
<Relationships xmlns="http://schemas.openxmlformats.org/package/2006/relationships"><Relationship Id="rId1" Type="http://schemas.openxmlformats.org/officeDocument/2006/relationships/customXmlProps" Target="itemProps991.xml"/></Relationships>
</file>

<file path=customXml/_rels/item992.xml.rels><?xml version="1.0" encoding="UTF-8" standalone="yes"?>
<Relationships xmlns="http://schemas.openxmlformats.org/package/2006/relationships"><Relationship Id="rId1" Type="http://schemas.openxmlformats.org/officeDocument/2006/relationships/customXmlProps" Target="itemProps992.xml"/></Relationships>
</file>

<file path=customXml/_rels/item993.xml.rels><?xml version="1.0" encoding="UTF-8" standalone="yes"?>
<Relationships xmlns="http://schemas.openxmlformats.org/package/2006/relationships"><Relationship Id="rId1" Type="http://schemas.openxmlformats.org/officeDocument/2006/relationships/customXmlProps" Target="itemProps993.xml"/></Relationships>
</file>

<file path=customXml/_rels/item994.xml.rels><?xml version="1.0" encoding="UTF-8" standalone="yes"?>
<Relationships xmlns="http://schemas.openxmlformats.org/package/2006/relationships"><Relationship Id="rId1" Type="http://schemas.openxmlformats.org/officeDocument/2006/relationships/customXmlProps" Target="itemProps994.xml"/></Relationships>
</file>

<file path=customXml/_rels/item995.xml.rels><?xml version="1.0" encoding="UTF-8" standalone="yes"?>
<Relationships xmlns="http://schemas.openxmlformats.org/package/2006/relationships"><Relationship Id="rId1" Type="http://schemas.openxmlformats.org/officeDocument/2006/relationships/customXmlProps" Target="itemProps995.xml"/></Relationships>
</file>

<file path=customXml/_rels/item996.xml.rels><?xml version="1.0" encoding="UTF-8" standalone="yes"?>
<Relationships xmlns="http://schemas.openxmlformats.org/package/2006/relationships"><Relationship Id="rId1" Type="http://schemas.openxmlformats.org/officeDocument/2006/relationships/customXmlProps" Target="itemProps996.xml"/></Relationships>
</file>

<file path=customXml/_rels/item997.xml.rels><?xml version="1.0" encoding="UTF-8" standalone="yes"?>
<Relationships xmlns="http://schemas.openxmlformats.org/package/2006/relationships"><Relationship Id="rId1" Type="http://schemas.openxmlformats.org/officeDocument/2006/relationships/customXmlProps" Target="itemProps997.xml"/></Relationships>
</file>

<file path=customXml/_rels/item998.xml.rels><?xml version="1.0" encoding="UTF-8" standalone="yes"?>
<Relationships xmlns="http://schemas.openxmlformats.org/package/2006/relationships"><Relationship Id="rId1" Type="http://schemas.openxmlformats.org/officeDocument/2006/relationships/customXmlProps" Target="itemProps998.xml"/></Relationships>
</file>

<file path=customXml/_rels/item999.xml.rels><?xml version="1.0" encoding="UTF-8" standalone="yes"?>
<Relationships xmlns="http://schemas.openxmlformats.org/package/2006/relationships"><Relationship Id="rId1" Type="http://schemas.openxmlformats.org/officeDocument/2006/relationships/customXmlProps" Target="itemProps999.xml"/></Relationships>
</file>

<file path=customXml/item1.xml><?xml version="1.0" encoding="utf-8"?>
<Control xmlns="http://schemas.microsoft.com/VisualStudio/2011/storyboarding/control">
  <Id Name="System.Storyboarding.Common.Text" Revision="1" Stencil="System.Storyboarding.Common" StencilVersion="0.1"/>
</Control>
</file>

<file path=customXml/item10.xml><?xml version="1.0" encoding="utf-8"?>
<Control xmlns="http://schemas.microsoft.com/VisualStudio/2011/storyboarding/control">
  <Id Name="System.Storyboarding.Common.Text" Revision="1" Stencil="System.Storyboarding.Common" StencilVersion="0.1"/>
</Control>
</file>

<file path=customXml/item100.xml><?xml version="1.0" encoding="utf-8"?>
<Control xmlns="http://schemas.microsoft.com/VisualStudio/2011/storyboarding/control">
  <Id Name="System.Storyboarding.Common.Text" Revision="1" Stencil="System.Storyboarding.Common" StencilVersion="0.1"/>
</Control>
</file>

<file path=customXml/item1000.xml><?xml version="1.0" encoding="utf-8"?>
<Control xmlns="http://schemas.microsoft.com/VisualStudio/2011/storyboarding/control">
  <Id Name="System.Storyboarding.Common.Text" Revision="1" Stencil="System.Storyboarding.Common" StencilVersion="0.1"/>
</Control>
</file>

<file path=customXml/item1001.xml><?xml version="1.0" encoding="utf-8"?>
<Control xmlns="http://schemas.microsoft.com/VisualStudio/2011/storyboarding/control">
  <Id Name="System.Storyboarding.Common.Text" Revision="1" Stencil="System.Storyboarding.Common" StencilVersion="0.1"/>
</Control>
</file>

<file path=customXml/item1002.xml><?xml version="1.0" encoding="utf-8"?>
<Control xmlns="http://schemas.microsoft.com/VisualStudio/2011/storyboarding/control">
  <Id Name="2d0ec6f4-3d74-4898-a25c-e2cd29156f33" Revision="1" Stencil="System.MyShapes" StencilVersion="1.0"/>
</Control>
</file>

<file path=customXml/item1003.xml><?xml version="1.0" encoding="utf-8"?>
<Control xmlns="http://schemas.microsoft.com/VisualStudio/2011/storyboarding/control">
  <Id Name="2d0ec6f4-3d74-4898-a25c-e2cd29156f33" Revision="1" Stencil="System.MyShapes" StencilVersion="1.0"/>
</Control>
</file>

<file path=customXml/item1004.xml><?xml version="1.0" encoding="utf-8"?>
<Control xmlns="http://schemas.microsoft.com/VisualStudio/2011/storyboarding/control">
  <Id Name="5d1b3dce-16e1-4d33-a649-35b231ab4c99" Revision="1" Stencil="System.MyShapes" StencilVersion="1.0"/>
</Control>
</file>

<file path=customXml/item1005.xml><?xml version="1.0" encoding="utf-8"?>
<Control xmlns="http://schemas.microsoft.com/VisualStudio/2011/storyboarding/control">
  <Id Name="System.Storyboarding.Common.Text" Revision="1" Stencil="System.Storyboarding.Common" StencilVersion="0.1"/>
</Control>
</file>

<file path=customXml/item1006.xml><?xml version="1.0" encoding="utf-8"?>
<Control xmlns="http://schemas.microsoft.com/VisualStudio/2011/storyboarding/control">
  <Id Name="f942614c-ea29-48b0-a0bf-39a188daa13c" Revision="1" Stencil="System.MyShapes" StencilVersion="1.0"/>
</Control>
</file>

<file path=customXml/item1007.xml><?xml version="1.0" encoding="utf-8"?>
<Control xmlns="http://schemas.microsoft.com/VisualStudio/2011/storyboarding/control">
  <Id Name="f942614c-ea29-48b0-a0bf-39a188daa13c" Revision="1" Stencil="System.MyShapes" StencilVersion="1.0"/>
</Control>
</file>

<file path=customXml/item1008.xml><?xml version="1.0" encoding="utf-8"?>
<Control xmlns="http://schemas.microsoft.com/VisualStudio/2011/storyboarding/control">
  <Id Name="68a6efa7-0759-454d-829d-0dcf3dd35ea4" Revision="1" Stencil="System.MyShapes" StencilVersion="1.0"/>
</Control>
</file>

<file path=customXml/item1009.xml><?xml version="1.0" encoding="utf-8"?>
<Control xmlns="http://schemas.microsoft.com/VisualStudio/2011/storyboarding/control">
  <Id Name="System.Storyboarding.Common.Text" Revision="1" Stencil="System.Storyboarding.Common" StencilVersion="0.1"/>
</Control>
</file>

<file path=customXml/item101.xml><?xml version="1.0" encoding="utf-8"?>
<Control xmlns="http://schemas.microsoft.com/VisualStudio/2011/storyboarding/control">
  <Id Name="System.Storyboarding.Common.Text" Revision="1" Stencil="System.Storyboarding.Common" StencilVersion="0.1"/>
</Control>
</file>

<file path=customXml/item1010.xml><?xml version="1.0" encoding="utf-8"?>
<Control xmlns="http://schemas.microsoft.com/VisualStudio/2011/storyboarding/control">
  <Id Name="0eb6adba-f44f-478a-accc-2bc808ff9e71" Revision="1" Stencil="System.MyShapes" StencilVersion="1.0"/>
</Control>
</file>

<file path=customXml/item1011.xml><?xml version="1.0" encoding="utf-8"?>
<Control xmlns="http://schemas.microsoft.com/VisualStudio/2011/storyboarding/control">
  <Id Name="System.Storyboarding.Common.Text" Revision="1" Stencil="System.Storyboarding.Common" StencilVersion="0.1"/>
</Control>
</file>

<file path=customXml/item1012.xml><?xml version="1.0" encoding="utf-8"?>
<Control xmlns="http://schemas.microsoft.com/VisualStudio/2011/storyboarding/control">
  <Id Name="System.Storyboarding.Common.Text" Revision="1" Stencil="System.Storyboarding.Common" StencilVersion="0.1"/>
</Control>
</file>

<file path=customXml/item1013.xml><?xml version="1.0" encoding="utf-8"?>
<Control xmlns="http://schemas.microsoft.com/VisualStudio/2011/storyboarding/control">
  <Id Name="System.Storyboarding.Common.Text" Revision="1" Stencil="System.Storyboarding.Common" StencilVersion="0.1"/>
</Control>
</file>

<file path=customXml/item1014.xml><?xml version="1.0" encoding="utf-8"?>
<Control xmlns="http://schemas.microsoft.com/VisualStudio/2011/storyboarding/control">
  <Id Name="System.Storyboarding.Common.Text" Revision="1" Stencil="System.Storyboarding.Common" StencilVersion="0.1"/>
</Control>
</file>

<file path=customXml/item1015.xml><?xml version="1.0" encoding="utf-8"?>
<Control xmlns="http://schemas.microsoft.com/VisualStudio/2011/storyboarding/control">
  <Id Name="System.Storyboarding.Common.Text" Revision="1" Stencil="System.Storyboarding.Common" StencilVersion="0.1"/>
</Control>
</file>

<file path=customXml/item1016.xml><?xml version="1.0" encoding="utf-8"?>
<Control xmlns="http://schemas.microsoft.com/VisualStudio/2011/storyboarding/control">
  <Id Name="f942614c-ea29-48b0-a0bf-39a188daa13c" Revision="1" Stencil="System.MyShapes" StencilVersion="1.0"/>
</Control>
</file>

<file path=customXml/item1017.xml><?xml version="1.0" encoding="utf-8"?>
<Control xmlns="http://schemas.microsoft.com/VisualStudio/2011/storyboarding/control">
  <Id Name="System.Storyboarding.Common.Text" Revision="1" Stencil="System.Storyboarding.Common" StencilVersion="0.1"/>
</Control>
</file>

<file path=customXml/item1018.xml><?xml version="1.0" encoding="utf-8"?>
<Control xmlns="http://schemas.microsoft.com/VisualStudio/2011/storyboarding/control">
  <Id Name="System.Storyboarding.Common.Text" Revision="1" Stencil="System.Storyboarding.Common" StencilVersion="0.1"/>
</Control>
</file>

<file path=customXml/item1019.xml><?xml version="1.0" encoding="utf-8"?>
<Control xmlns="http://schemas.microsoft.com/VisualStudio/2011/storyboarding/control">
  <Id Name="System.Storyboarding.Common.Text" Revision="1" Stencil="System.Storyboarding.Common" StencilVersion="0.1"/>
</Control>
</file>

<file path=customXml/item102.xml><?xml version="1.0" encoding="utf-8"?>
<Control xmlns="http://schemas.microsoft.com/VisualStudio/2011/storyboarding/control">
  <Id Name="System.Storyboarding.Common.Text" Revision="1" Stencil="System.Storyboarding.Common" StencilVersion="0.1"/>
</Control>
</file>

<file path=customXml/item1020.xml><?xml version="1.0" encoding="utf-8"?>
<Control xmlns="http://schemas.microsoft.com/VisualStudio/2011/storyboarding/control">
  <Id Name="System.Storyboarding.Common.Text" Revision="1" Stencil="System.Storyboarding.Common" StencilVersion="0.1"/>
</Control>
</file>

<file path=customXml/item1021.xml><?xml version="1.0" encoding="utf-8"?>
<Control xmlns="http://schemas.microsoft.com/VisualStudio/2011/storyboarding/control">
  <Id Name="f942614c-ea29-48b0-a0bf-39a188daa13c" Revision="1" Stencil="System.MyShapes" StencilVersion="1.0"/>
</Control>
</file>

<file path=customXml/item1022.xml><?xml version="1.0" encoding="utf-8"?>
<Control xmlns="http://schemas.microsoft.com/VisualStudio/2011/storyboarding/control">
  <Id Name="f942614c-ea29-48b0-a0bf-39a188daa13c" Revision="1" Stencil="System.MyShapes" StencilVersion="1.0"/>
</Control>
</file>

<file path=customXml/item1023.xml><?xml version="1.0" encoding="utf-8"?>
<Control xmlns="http://schemas.microsoft.com/VisualStudio/2011/storyboarding/control">
  <Id Name="5d1b3dce-16e1-4d33-a649-35b231ab4c99" Revision="1" Stencil="System.MyShapes" StencilVersion="1.0"/>
</Control>
</file>

<file path=customXml/item1024.xml><?xml version="1.0" encoding="utf-8"?>
<Control xmlns="http://schemas.microsoft.com/VisualStudio/2011/storyboarding/control">
  <Id Name="68a6efa7-0759-454d-829d-0dcf3dd35ea4" Revision="1" Stencil="System.MyShapes" StencilVersion="1.0"/>
</Control>
</file>

<file path=customXml/item1025.xml><?xml version="1.0" encoding="utf-8"?>
<Control xmlns="http://schemas.microsoft.com/VisualStudio/2011/storyboarding/control">
  <Id Name="System.Storyboarding.Common.Text" Revision="1" Stencil="System.Storyboarding.Common" StencilVersion="0.1"/>
</Control>
</file>

<file path=customXml/item1026.xml><?xml version="1.0" encoding="utf-8"?>
<Control xmlns="http://schemas.microsoft.com/VisualStudio/2011/storyboarding/control">
  <Id Name="System.Storyboarding.Common.Text" Revision="1" Stencil="System.Storyboarding.Common" StencilVersion="0.1"/>
</Control>
</file>

<file path=customXml/item1027.xml><?xml version="1.0" encoding="utf-8"?>
<Control xmlns="http://schemas.microsoft.com/VisualStudio/2011/storyboarding/control">
  <Id Name="System.Storyboarding.Common.Text" Revision="1" Stencil="System.Storyboarding.Common" StencilVersion="0.1"/>
</Control>
</file>

<file path=customXml/item1028.xml><?xml version="1.0" encoding="utf-8"?>
<Control xmlns="http://schemas.microsoft.com/VisualStudio/2011/storyboarding/control">
  <Id Name="f942614c-ea29-48b0-a0bf-39a188daa13c" Revision="1" Stencil="System.MyShapes" StencilVersion="1.0"/>
</Control>
</file>

<file path=customXml/item1029.xml><?xml version="1.0" encoding="utf-8"?>
<Control xmlns="http://schemas.microsoft.com/VisualStudio/2011/storyboarding/control">
  <Id Name="System.Storyboarding.Common.Text" Revision="1" Stencil="System.Storyboarding.Common" StencilVersion="0.1"/>
</Control>
</file>

<file path=customXml/item103.xml><?xml version="1.0" encoding="utf-8"?>
<Control xmlns="http://schemas.microsoft.com/VisualStudio/2011/storyboarding/control">
  <Id Name="System.Storyboarding.Common.Text" Revision="1" Stencil="System.Storyboarding.Common" StencilVersion="0.1"/>
</Control>
</file>

<file path=customXml/item1030.xml><?xml version="1.0" encoding="utf-8"?>
<Control xmlns="http://schemas.microsoft.com/VisualStudio/2011/storyboarding/control">
  <Id Name="System.Storyboarding.Common.Text" Revision="1" Stencil="System.Storyboarding.Common" StencilVersion="0.1"/>
</Control>
</file>

<file path=customXml/item1031.xml><?xml version="1.0" encoding="utf-8"?>
<Control xmlns="http://schemas.microsoft.com/VisualStudio/2011/storyboarding/control">
  <Id Name="2d0ec6f4-3d74-4898-a25c-e2cd29156f33" Revision="1" Stencil="System.MyShapes" StencilVersion="1.0"/>
</Control>
</file>

<file path=customXml/item1032.xml><?xml version="1.0" encoding="utf-8"?>
<Control xmlns="http://schemas.microsoft.com/VisualStudio/2011/storyboarding/control">
  <Id Name="68a6efa7-0759-454d-829d-0dcf3dd35ea4" Revision="1" Stencil="System.MyShapes" StencilVersion="1.0"/>
</Control>
</file>

<file path=customXml/item1033.xml><?xml version="1.0" encoding="utf-8"?>
<Control xmlns="http://schemas.microsoft.com/VisualStudio/2011/storyboarding/control">
  <Id Name="2d0ec6f4-3d74-4898-a25c-e2cd29156f33" Revision="1" Stencil="System.MyShapes" StencilVersion="1.0"/>
</Control>
</file>

<file path=customXml/item1034.xml><?xml version="1.0" encoding="utf-8"?>
<Control xmlns="http://schemas.microsoft.com/VisualStudio/2011/storyboarding/control">
  <Id Name="System.Storyboarding.Common.Text" Revision="1" Stencil="System.Storyboarding.Common" StencilVersion="0.1"/>
</Control>
</file>

<file path=customXml/item1035.xml><?xml version="1.0" encoding="utf-8"?>
<Control xmlns="http://schemas.microsoft.com/VisualStudio/2011/storyboarding/control">
  <Id Name="System.Storyboarding.Common.Text" Revision="1" Stencil="System.Storyboarding.Common" StencilVersion="0.1"/>
</Control>
</file>

<file path=customXml/item1036.xml><?xml version="1.0" encoding="utf-8"?>
<Control xmlns="http://schemas.microsoft.com/VisualStudio/2011/storyboarding/control">
  <Id Name="2d0ec6f4-3d74-4898-a25c-e2cd29156f33" Revision="1" Stencil="System.MyShapes" StencilVersion="1.0"/>
</Control>
</file>

<file path=customXml/item1037.xml><?xml version="1.0" encoding="utf-8"?>
<Control xmlns="http://schemas.microsoft.com/VisualStudio/2011/storyboarding/control">
  <Id Name="System.Storyboarding.Common.Text" Revision="1" Stencil="System.Storyboarding.Common" StencilVersion="0.1"/>
</Control>
</file>

<file path=customXml/item1038.xml><?xml version="1.0" encoding="utf-8"?>
<Control xmlns="http://schemas.microsoft.com/VisualStudio/2011/storyboarding/control">
  <Id Name="2d0ec6f4-3d74-4898-a25c-e2cd29156f33" Revision="1" Stencil="System.MyShapes" StencilVersion="1.0"/>
</Control>
</file>

<file path=customXml/item1039.xml><?xml version="1.0" encoding="utf-8"?>
<Control xmlns="http://schemas.microsoft.com/VisualStudio/2011/storyboarding/control">
  <Id Name="System.Storyboarding.Common.Text" Revision="1" Stencil="System.Storyboarding.Common" StencilVersion="0.1"/>
</Control>
</file>

<file path=customXml/item104.xml><?xml version="1.0" encoding="utf-8"?>
<Control xmlns="http://schemas.microsoft.com/VisualStudio/2011/storyboarding/control">
  <Id Name="f942614c-ea29-48b0-a0bf-39a188daa13c" Revision="1" Stencil="System.MyShapes" StencilVersion="1.0"/>
</Control>
</file>

<file path=customXml/item1040.xml><?xml version="1.0" encoding="utf-8"?>
<Control xmlns="http://schemas.microsoft.com/VisualStudio/2011/storyboarding/control">
  <Id Name="System.Storyboarding.Common.Text" Revision="1" Stencil="System.Storyboarding.Common" StencilVersion="0.1"/>
</Control>
</file>

<file path=customXml/item1041.xml><?xml version="1.0" encoding="utf-8"?>
<Control xmlns="http://schemas.microsoft.com/VisualStudio/2011/storyboarding/control">
  <Id Name="System.Storyboarding.Common.Text" Revision="1" Stencil="System.Storyboarding.Common" StencilVersion="0.1"/>
</Control>
</file>

<file path=customXml/item1042.xml><?xml version="1.0" encoding="utf-8"?>
<Control xmlns="http://schemas.microsoft.com/VisualStudio/2011/storyboarding/control">
  <Id Name="2d0ec6f4-3d74-4898-a25c-e2cd29156f33" Revision="1" Stencil="System.MyShapes" StencilVersion="1.0"/>
</Control>
</file>

<file path=customXml/item1043.xml><?xml version="1.0" encoding="utf-8"?>
<Control xmlns="http://schemas.microsoft.com/VisualStudio/2011/storyboarding/control">
  <Id Name="f942614c-ea29-48b0-a0bf-39a188daa13c" Revision="1" Stencil="System.MyShapes" StencilVersion="1.0"/>
</Control>
</file>

<file path=customXml/item1044.xml><?xml version="1.0" encoding="utf-8"?>
<Control xmlns="http://schemas.microsoft.com/VisualStudio/2011/storyboarding/control">
  <Id Name="System.Storyboarding.Common.Text" Revision="1" Stencil="System.Storyboarding.Common" StencilVersion="0.1"/>
</Control>
</file>

<file path=customXml/item1045.xml><?xml version="1.0" encoding="utf-8"?>
<Control xmlns="http://schemas.microsoft.com/VisualStudio/2011/storyboarding/control">
  <Id Name="System.Storyboarding.Common.Text" Revision="1" Stencil="System.Storyboarding.Common" StencilVersion="0.1"/>
</Control>
</file>

<file path=customXml/item1046.xml><?xml version="1.0" encoding="utf-8"?>
<Control xmlns="http://schemas.microsoft.com/VisualStudio/2011/storyboarding/control">
  <Id Name="2d0ec6f4-3d74-4898-a25c-e2cd29156f33" Revision="1" Stencil="System.MyShapes" StencilVersion="1.0"/>
</Control>
</file>

<file path=customXml/item1047.xml><?xml version="1.0" encoding="utf-8"?>
<Control xmlns="http://schemas.microsoft.com/VisualStudio/2011/storyboarding/control">
  <Id Name="f942614c-ea29-48b0-a0bf-39a188daa13c" Revision="1" Stencil="System.MyShapes" StencilVersion="1.0"/>
</Control>
</file>

<file path=customXml/item1048.xml><?xml version="1.0" encoding="utf-8"?>
<Control xmlns="http://schemas.microsoft.com/VisualStudio/2011/storyboarding/control">
  <Id Name="f942614c-ea29-48b0-a0bf-39a188daa13c" Revision="1" Stencil="System.MyShapes" StencilVersion="1.0"/>
</Control>
</file>

<file path=customXml/item1049.xml><?xml version="1.0" encoding="utf-8"?>
<Control xmlns="http://schemas.microsoft.com/VisualStudio/2011/storyboarding/control">
  <Id Name="f942614c-ea29-48b0-a0bf-39a188daa13c" Revision="1" Stencil="System.MyShapes" StencilVersion="1.0"/>
</Control>
</file>

<file path=customXml/item105.xml><?xml version="1.0" encoding="utf-8"?>
<Control xmlns="http://schemas.microsoft.com/VisualStudio/2011/storyboarding/control">
  <Id Name="f942614c-ea29-48b0-a0bf-39a188daa13c" Revision="1" Stencil="System.MyShapes" StencilVersion="1.0"/>
</Control>
</file>

<file path=customXml/item1050.xml><?xml version="1.0" encoding="utf-8"?>
<Control xmlns="http://schemas.microsoft.com/VisualStudio/2011/storyboarding/control">
  <Id Name="System.Storyboarding.Common.Text" Revision="1" Stencil="System.Storyboarding.Common" StencilVersion="0.1"/>
</Control>
</file>

<file path=customXml/item1051.xml><?xml version="1.0" encoding="utf-8"?>
<Control xmlns="http://schemas.microsoft.com/VisualStudio/2011/storyboarding/control">
  <Id Name="System.Storyboarding.Common.Text" Revision="1" Stencil="System.Storyboarding.Common" StencilVersion="0.1"/>
</Control>
</file>

<file path=customXml/item1052.xml><?xml version="1.0" encoding="utf-8"?>
<Control xmlns="http://schemas.microsoft.com/VisualStudio/2011/storyboarding/control">
  <Id Name="System.Storyboarding.Common.Text" Revision="1" Stencil="System.Storyboarding.Common" StencilVersion="0.1"/>
</Control>
</file>

<file path=customXml/item1053.xml><?xml version="1.0" encoding="utf-8"?>
<Control xmlns="http://schemas.microsoft.com/VisualStudio/2011/storyboarding/control">
  <Id Name="System.Storyboarding.Common.Text" Revision="1" Stencil="System.Storyboarding.Common" StencilVersion="0.1"/>
</Control>
</file>

<file path=customXml/item1054.xml><?xml version="1.0" encoding="utf-8"?>
<Control xmlns="http://schemas.microsoft.com/VisualStudio/2011/storyboarding/control">
  <Id Name="System.Storyboarding.Common.Text" Revision="1" Stencil="System.Storyboarding.Common" StencilVersion="0.1"/>
</Control>
</file>

<file path=customXml/item1055.xml><?xml version="1.0" encoding="utf-8"?>
<Control xmlns="http://schemas.microsoft.com/VisualStudio/2011/storyboarding/control">
  <Id Name="System.Storyboarding.Common.Text" Revision="1" Stencil="System.Storyboarding.Common" StencilVersion="0.1"/>
</Control>
</file>

<file path=customXml/item1056.xml><?xml version="1.0" encoding="utf-8"?>
<Control xmlns="http://schemas.microsoft.com/VisualStudio/2011/storyboarding/control">
  <Id Name="System.Storyboarding.Common.Text" Revision="1" Stencil="System.Storyboarding.Common" StencilVersion="0.1"/>
</Control>
</file>

<file path=customXml/item1057.xml><?xml version="1.0" encoding="utf-8"?>
<Control xmlns="http://schemas.microsoft.com/VisualStudio/2011/storyboarding/control">
  <Id Name="System.Storyboarding.Common.Text" Revision="1" Stencil="System.Storyboarding.Common" StencilVersion="0.1"/>
</Control>
</file>

<file path=customXml/item1058.xml><?xml version="1.0" encoding="utf-8"?>
<Control xmlns="http://schemas.microsoft.com/VisualStudio/2011/storyboarding/control">
  <Id Name="System.Storyboarding.Common.Text" Revision="1" Stencil="System.Storyboarding.Common" StencilVersion="0.1"/>
</Control>
</file>

<file path=customXml/item1059.xml><?xml version="1.0" encoding="utf-8"?>
<Control xmlns="http://schemas.microsoft.com/VisualStudio/2011/storyboarding/control">
  <Id Name="System.Storyboarding.Common.Text" Revision="1" Stencil="System.Storyboarding.Common" StencilVersion="0.1"/>
</Control>
</file>

<file path=customXml/item106.xml><?xml version="1.0" encoding="utf-8"?>
<Control xmlns="http://schemas.microsoft.com/VisualStudio/2011/storyboarding/control">
  <Id Name="5d1b3dce-16e1-4d33-a649-35b231ab4c99" Revision="1" Stencil="System.MyShapes" StencilVersion="1.0"/>
</Control>
</file>

<file path=customXml/item1060.xml><?xml version="1.0" encoding="utf-8"?>
<Control xmlns="http://schemas.microsoft.com/VisualStudio/2011/storyboarding/control">
  <Id Name="System.Storyboarding.Common.Text" Revision="1" Stencil="System.Storyboarding.Common" StencilVersion="0.1"/>
</Control>
</file>

<file path=customXml/item1061.xml><?xml version="1.0" encoding="utf-8"?>
<Control xmlns="http://schemas.microsoft.com/VisualStudio/2011/storyboarding/control">
  <Id Name="f942614c-ea29-48b0-a0bf-39a188daa13c" Revision="1" Stencil="System.MyShapes" StencilVersion="1.0"/>
</Control>
</file>

<file path=customXml/item1062.xml><?xml version="1.0" encoding="utf-8"?>
<Control xmlns="http://schemas.microsoft.com/VisualStudio/2011/storyboarding/control">
  <Id Name="f942614c-ea29-48b0-a0bf-39a188daa13c" Revision="1" Stencil="System.MyShapes" StencilVersion="1.0"/>
</Control>
</file>

<file path=customXml/item1063.xml><?xml version="1.0" encoding="utf-8"?>
<Control xmlns="http://schemas.microsoft.com/VisualStudio/2011/storyboarding/control">
  <Id Name="System.Storyboarding.Common.Text" Revision="1" Stencil="System.Storyboarding.Common" StencilVersion="0.1"/>
</Control>
</file>

<file path=customXml/item1064.xml><?xml version="1.0" encoding="utf-8"?>
<Control xmlns="http://schemas.microsoft.com/VisualStudio/2011/storyboarding/control">
  <Id Name="System.Storyboarding.Common.Text" Revision="1" Stencil="System.Storyboarding.Common" StencilVersion="0.1"/>
</Control>
</file>

<file path=customXml/item1065.xml><?xml version="1.0" encoding="utf-8"?>
<Control xmlns="http://schemas.microsoft.com/VisualStudio/2011/storyboarding/control">
  <Id Name="System.Storyboarding.Common.Text" Revision="1" Stencil="System.Storyboarding.Common" StencilVersion="0.1"/>
</Control>
</file>

<file path=customXml/item1066.xml><?xml version="1.0" encoding="utf-8"?>
<Control xmlns="http://schemas.microsoft.com/VisualStudio/2011/storyboarding/control">
  <Id Name="2d0ec6f4-3d74-4898-a25c-e2cd29156f33" Revision="1" Stencil="System.MyShapes" StencilVersion="1.0"/>
</Control>
</file>

<file path=customXml/item1067.xml><?xml version="1.0" encoding="utf-8"?>
<Control xmlns="http://schemas.microsoft.com/VisualStudio/2011/storyboarding/control">
  <Id Name="System.Storyboarding.Common.Text" Revision="1" Stencil="System.Storyboarding.Common" StencilVersion="0.1"/>
</Control>
</file>

<file path=customXml/item1068.xml><?xml version="1.0" encoding="utf-8"?>
<Control xmlns="http://schemas.microsoft.com/VisualStudio/2011/storyboarding/control">
  <Id Name="System.Storyboarding.Common.Text" Revision="1" Stencil="System.Storyboarding.Common" StencilVersion="0.1"/>
</Control>
</file>

<file path=customXml/item1069.xml><?xml version="1.0" encoding="utf-8"?>
<Control xmlns="http://schemas.microsoft.com/VisualStudio/2011/storyboarding/control">
  <Id Name="System.Storyboarding.Common.Text" Revision="1" Stencil="System.Storyboarding.Common" StencilVersion="0.1"/>
</Control>
</file>

<file path=customXml/item107.xml><?xml version="1.0" encoding="utf-8"?>
<Control xmlns="http://schemas.microsoft.com/VisualStudio/2011/storyboarding/control">
  <Id Name="System.Storyboarding.Common.Text" Revision="1" Stencil="System.Storyboarding.Common" StencilVersion="0.1"/>
</Control>
</file>

<file path=customXml/item1070.xml><?xml version="1.0" encoding="utf-8"?>
<Control xmlns="http://schemas.microsoft.com/VisualStudio/2011/storyboarding/control">
  <Id Name="68a6efa7-0759-454d-829d-0dcf3dd35ea4" Revision="1" Stencil="System.MyShapes" StencilVersion="1.0"/>
</Control>
</file>

<file path=customXml/item1071.xml><?xml version="1.0" encoding="utf-8"?>
<Control xmlns="http://schemas.microsoft.com/VisualStudio/2011/storyboarding/control">
  <Id Name="System.Storyboarding.Common.Text" Revision="1" Stencil="System.Storyboarding.Common" StencilVersion="0.1"/>
</Control>
</file>

<file path=customXml/item1072.xml><?xml version="1.0" encoding="utf-8"?>
<Control xmlns="http://schemas.microsoft.com/VisualStudio/2011/storyboarding/control">
  <Id Name="System.Storyboarding.Common.Text" Revision="1" Stencil="System.Storyboarding.Common" StencilVersion="0.1"/>
</Control>
</file>

<file path=customXml/item1073.xml><?xml version="1.0" encoding="utf-8"?>
<Control xmlns="http://schemas.microsoft.com/VisualStudio/2011/storyboarding/control">
  <Id Name="2d0ec6f4-3d74-4898-a25c-e2cd29156f33" Revision="1" Stencil="System.MyShapes" StencilVersion="1.0"/>
</Control>
</file>

<file path=customXml/item1074.xml><?xml version="1.0" encoding="utf-8"?>
<Control xmlns="http://schemas.microsoft.com/VisualStudio/2011/storyboarding/control">
  <Id Name="f942614c-ea29-48b0-a0bf-39a188daa13c" Revision="1" Stencil="System.MyShapes" StencilVersion="1.0"/>
</Control>
</file>

<file path=customXml/item1075.xml><?xml version="1.0" encoding="utf-8"?>
<Control xmlns="http://schemas.microsoft.com/VisualStudio/2011/storyboarding/control">
  <Id Name="System.Storyboarding.Common.Text" Revision="1" Stencil="System.Storyboarding.Common" StencilVersion="0.1"/>
</Control>
</file>

<file path=customXml/item1076.xml><?xml version="1.0" encoding="utf-8"?>
<Control xmlns="http://schemas.microsoft.com/VisualStudio/2011/storyboarding/control">
  <Id Name="System.Storyboarding.Common.Text" Revision="1" Stencil="System.Storyboarding.Common" StencilVersion="0.1"/>
</Control>
</file>

<file path=customXml/item1077.xml><?xml version="1.0" encoding="utf-8"?>
<Control xmlns="http://schemas.microsoft.com/VisualStudio/2011/storyboarding/control">
  <Id Name="f942614c-ea29-48b0-a0bf-39a188daa13c" Revision="1" Stencil="System.MyShapes" StencilVersion="1.0"/>
</Control>
</file>

<file path=customXml/item1078.xml><?xml version="1.0" encoding="utf-8"?>
<Control xmlns="http://schemas.microsoft.com/VisualStudio/2011/storyboarding/control">
  <Id Name="System.Storyboarding.Common.Text" Revision="1" Stencil="System.Storyboarding.Common" StencilVersion="0.1"/>
</Control>
</file>

<file path=customXml/item1079.xml><?xml version="1.0" encoding="utf-8"?>
<Control xmlns="http://schemas.microsoft.com/VisualStudio/2011/storyboarding/control">
  <Id Name="2d0ec6f4-3d74-4898-a25c-e2cd29156f33" Revision="1" Stencil="System.MyShapes" StencilVersion="1.0"/>
</Control>
</file>

<file path=customXml/item108.xml><?xml version="1.0" encoding="utf-8"?>
<Control xmlns="http://schemas.microsoft.com/VisualStudio/2011/storyboarding/control">
  <Id Name="68a6efa7-0759-454d-829d-0dcf3dd35ea4" Revision="1" Stencil="System.MyShapes" StencilVersion="1.0"/>
</Control>
</file>

<file path=customXml/item1080.xml><?xml version="1.0" encoding="utf-8"?>
<Control xmlns="http://schemas.microsoft.com/VisualStudio/2011/storyboarding/control">
  <Id Name="f942614c-ea29-48b0-a0bf-39a188daa13c" Revision="1" Stencil="System.MyShapes" StencilVersion="1.0"/>
</Control>
</file>

<file path=customXml/item1081.xml><?xml version="1.0" encoding="utf-8"?>
<Control xmlns="http://schemas.microsoft.com/VisualStudio/2011/storyboarding/control">
  <Id Name="System.Storyboarding.Common.Text" Revision="1" Stencil="System.Storyboarding.Common" StencilVersion="0.1"/>
</Control>
</file>

<file path=customXml/item1082.xml><?xml version="1.0" encoding="utf-8"?>
<Control xmlns="http://schemas.microsoft.com/VisualStudio/2011/storyboarding/control">
  <Id Name="2d0ec6f4-3d74-4898-a25c-e2cd29156f33" Revision="1" Stencil="System.MyShapes" StencilVersion="1.0"/>
</Control>
</file>

<file path=customXml/item1083.xml><?xml version="1.0" encoding="utf-8"?>
<Control xmlns="http://schemas.microsoft.com/VisualStudio/2011/storyboarding/control">
  <Id Name="68a6efa7-0759-454d-829d-0dcf3dd35ea4" Revision="1" Stencil="System.MyShapes" StencilVersion="1.0"/>
</Control>
</file>

<file path=customXml/item1084.xml><?xml version="1.0" encoding="utf-8"?>
<Control xmlns="http://schemas.microsoft.com/VisualStudio/2011/storyboarding/control">
  <Id Name="System.Storyboarding.Common.Text" Revision="1" Stencil="System.Storyboarding.Common" StencilVersion="0.1"/>
</Control>
</file>

<file path=customXml/item1085.xml><?xml version="1.0" encoding="utf-8"?>
<Control xmlns="http://schemas.microsoft.com/VisualStudio/2011/storyboarding/control">
  <Id Name="2d0ec6f4-3d74-4898-a25c-e2cd29156f33" Revision="1" Stencil="System.MyShapes" StencilVersion="1.0"/>
</Control>
</file>

<file path=customXml/item1086.xml><?xml version="1.0" encoding="utf-8"?>
<Control xmlns="http://schemas.microsoft.com/VisualStudio/2011/storyboarding/control">
  <Id Name="System.Storyboarding.Common.Text" Revision="1" Stencil="System.Storyboarding.Common" StencilVersion="0.1"/>
</Control>
</file>

<file path=customXml/item1087.xml><?xml version="1.0" encoding="utf-8"?>
<Control xmlns="http://schemas.microsoft.com/VisualStudio/2011/storyboarding/control">
  <Id Name="2d0ec6f4-3d74-4898-a25c-e2cd29156f33" Revision="1" Stencil="System.MyShapes" StencilVersion="1.0"/>
</Control>
</file>

<file path=customXml/item1088.xml><?xml version="1.0" encoding="utf-8"?>
<Control xmlns="http://schemas.microsoft.com/VisualStudio/2011/storyboarding/control">
  <Id Name="f942614c-ea29-48b0-a0bf-39a188daa13c" Revision="1" Stencil="System.MyShapes" StencilVersion="1.0"/>
</Control>
</file>

<file path=customXml/item1089.xml><?xml version="1.0" encoding="utf-8"?>
<Control xmlns="http://schemas.microsoft.com/VisualStudio/2011/storyboarding/control">
  <Id Name="System.Storyboarding.Common.Text" Revision="1" Stencil="System.Storyboarding.Common" StencilVersion="0.1"/>
</Control>
</file>

<file path=customXml/item109.xml><?xml version="1.0" encoding="utf-8"?>
<Control xmlns="http://schemas.microsoft.com/VisualStudio/2011/storyboarding/control">
  <Id Name="System.Storyboarding.Common.Text" Revision="1" Stencil="System.Storyboarding.Common" StencilVersion="0.1"/>
</Control>
</file>

<file path=customXml/item1090.xml><?xml version="1.0" encoding="utf-8"?>
<Control xmlns="http://schemas.microsoft.com/VisualStudio/2011/storyboarding/control">
  <Id Name="f942614c-ea29-48b0-a0bf-39a188daa13c" Revision="1" Stencil="System.MyShapes" StencilVersion="1.0"/>
</Control>
</file>

<file path=customXml/item1091.xml><?xml version="1.0" encoding="utf-8"?>
<Control xmlns="http://schemas.microsoft.com/VisualStudio/2011/storyboarding/control">
  <Id Name="68a6efa7-0759-454d-829d-0dcf3dd35ea4" Revision="1" Stencil="System.MyShapes" StencilVersion="1.0"/>
</Control>
</file>

<file path=customXml/item1092.xml><?xml version="1.0" encoding="utf-8"?>
<Control xmlns="http://schemas.microsoft.com/VisualStudio/2011/storyboarding/control">
  <Id Name="System.Storyboarding.Common.Text" Revision="1" Stencil="System.Storyboarding.Common" StencilVersion="0.1"/>
</Control>
</file>

<file path=customXml/item1093.xml><?xml version="1.0" encoding="utf-8"?>
<Control xmlns="http://schemas.microsoft.com/VisualStudio/2011/storyboarding/control">
  <Id Name="System.Storyboarding.Common.Text" Revision="1" Stencil="System.Storyboarding.Common" StencilVersion="0.1"/>
</Control>
</file>

<file path=customXml/item1094.xml><?xml version="1.0" encoding="utf-8"?>
<Control xmlns="http://schemas.microsoft.com/VisualStudio/2011/storyboarding/control">
  <Id Name="System.Storyboarding.Common.Text" Revision="1" Stencil="System.Storyboarding.Common" StencilVersion="0.1"/>
</Control>
</file>

<file path=customXml/item1095.xml><?xml version="1.0" encoding="utf-8"?>
<Control xmlns="http://schemas.microsoft.com/VisualStudio/2011/storyboarding/control">
  <Id Name="System.Storyboarding.Common.Text" Revision="1" Stencil="System.Storyboarding.Common" StencilVersion="0.1"/>
</Control>
</file>

<file path=customXml/item1096.xml><?xml version="1.0" encoding="utf-8"?>
<Control xmlns="http://schemas.microsoft.com/VisualStudio/2011/storyboarding/control">
  <Id Name="System.Storyboarding.Common.Text" Revision="1" Stencil="System.Storyboarding.Common" StencilVersion="0.1"/>
</Control>
</file>

<file path=customXml/item1097.xml><?xml version="1.0" encoding="utf-8"?>
<Control xmlns="http://schemas.microsoft.com/VisualStudio/2011/storyboarding/control">
  <Id Name="System.Storyboarding.Common.Text" Revision="1" Stencil="System.Storyboarding.Common" StencilVersion="0.1"/>
</Control>
</file>

<file path=customXml/item1098.xml><?xml version="1.0" encoding="utf-8"?>
<Control xmlns="http://schemas.microsoft.com/VisualStudio/2011/storyboarding/control">
  <Id Name="126ea32c-c6f2-4e50-82f4-2b9687deaa14" Revision="1" Stencil="System.MyShapes" StencilVersion="1.0"/>
</Control>
</file>

<file path=customXml/item1099.xml><?xml version="1.0" encoding="utf-8"?>
<Control xmlns="http://schemas.microsoft.com/VisualStudio/2011/storyboarding/control">
  <Id Name="0eb6adba-f44f-478a-accc-2bc808ff9e71" Revision="1" Stencil="System.MyShapes" StencilVersion="1.0"/>
</Control>
</file>

<file path=customXml/item11.xml><?xml version="1.0" encoding="utf-8"?>
<Control xmlns="http://schemas.microsoft.com/VisualStudio/2011/storyboarding/control">
  <Id Name="f942614c-ea29-48b0-a0bf-39a188daa13c" Revision="1" Stencil="System.MyShapes" StencilVersion="1.0"/>
</Control>
</file>

<file path=customXml/item110.xml><?xml version="1.0" encoding="utf-8"?>
<Control xmlns="http://schemas.microsoft.com/VisualStudio/2011/storyboarding/control">
  <Id Name="System.Storyboarding.Common.Text" Revision="1" Stencil="System.Storyboarding.Common" StencilVersion="0.1"/>
</Control>
</file>

<file path=customXml/item1100.xml><?xml version="1.0" encoding="utf-8"?>
<Control xmlns="http://schemas.microsoft.com/VisualStudio/2011/storyboarding/control">
  <Id Name="System.Storyboarding.Common.Text" Revision="1" Stencil="System.Storyboarding.Common" StencilVersion="0.1"/>
</Control>
</file>

<file path=customXml/item1101.xml><?xml version="1.0" encoding="utf-8"?>
<Control xmlns="http://schemas.microsoft.com/VisualStudio/2011/storyboarding/control">
  <Id Name="System.Storyboarding.Common.Text" Revision="1" Stencil="System.Storyboarding.Common" StencilVersion="0.1"/>
</Control>
</file>

<file path=customXml/item1102.xml><?xml version="1.0" encoding="utf-8"?>
<Control xmlns="http://schemas.microsoft.com/VisualStudio/2011/storyboarding/control">
  <Id Name="System.Storyboarding.Common.Text" Revision="1" Stencil="System.Storyboarding.Common" StencilVersion="0.1"/>
</Control>
</file>

<file path=customXml/item1103.xml><?xml version="1.0" encoding="utf-8"?>
<Control xmlns="http://schemas.microsoft.com/VisualStudio/2011/storyboarding/control">
  <Id Name="System.Storyboarding.Common.Text" Revision="1" Stencil="System.Storyboarding.Common" StencilVersion="0.1"/>
</Control>
</file>

<file path=customXml/item1104.xml><?xml version="1.0" encoding="utf-8"?>
<Control xmlns="http://schemas.microsoft.com/VisualStudio/2011/storyboarding/control">
  <Id Name="System.Storyboarding.Common.Text" Revision="1" Stencil="System.Storyboarding.Common" StencilVersion="0.1"/>
</Control>
</file>

<file path=customXml/item1105.xml><?xml version="1.0" encoding="utf-8"?>
<Control xmlns="http://schemas.microsoft.com/VisualStudio/2011/storyboarding/control">
  <Id Name="System.Storyboarding.Common.Text" Revision="1" Stencil="System.Storyboarding.Common" StencilVersion="0.1"/>
</Control>
</file>

<file path=customXml/item1106.xml><?xml version="1.0" encoding="utf-8"?>
<Control xmlns="http://schemas.microsoft.com/VisualStudio/2011/storyboarding/control">
  <Id Name="System.Storyboarding.Common.Text" Revision="1" Stencil="System.Storyboarding.Common" StencilVersion="0.1"/>
</Control>
</file>

<file path=customXml/item1107.xml><?xml version="1.0" encoding="utf-8"?>
<Control xmlns="http://schemas.microsoft.com/VisualStudio/2011/storyboarding/control">
  <Id Name="System.Storyboarding.Common.Text" Revision="1" Stencil="System.Storyboarding.Common" StencilVersion="0.1"/>
</Control>
</file>

<file path=customXml/item1108.xml><?xml version="1.0" encoding="utf-8"?>
<Control xmlns="http://schemas.microsoft.com/VisualStudio/2011/storyboarding/control">
  <Id Name="System.Storyboarding.Common.Text" Revision="1" Stencil="System.Storyboarding.Common" StencilVersion="0.1"/>
</Control>
</file>

<file path=customXml/item1109.xml><?xml version="1.0" encoding="utf-8"?>
<Control xmlns="http://schemas.microsoft.com/VisualStudio/2011/storyboarding/control">
  <Id Name="System.Storyboarding.Common.Text" Revision="1" Stencil="System.Storyboarding.Common" StencilVersion="0.1"/>
</Control>
</file>

<file path=customXml/item111.xml><?xml version="1.0" encoding="utf-8"?>
<Control xmlns="http://schemas.microsoft.com/VisualStudio/2011/storyboarding/control">
  <Id Name="System.Storyboarding.Common.Text" Revision="1" Stencil="System.Storyboarding.Common" StencilVersion="0.1"/>
</Control>
</file>

<file path=customXml/item1110.xml><?xml version="1.0" encoding="utf-8"?>
<Control xmlns="http://schemas.microsoft.com/VisualStudio/2011/storyboarding/control">
  <Id Name="System.Storyboarding.Common.Text" Revision="1" Stencil="System.Storyboarding.Common" StencilVersion="0.1"/>
</Control>
</file>

<file path=customXml/item1111.xml><?xml version="1.0" encoding="utf-8"?>
<Control xmlns="http://schemas.microsoft.com/VisualStudio/2011/storyboarding/control">
  <Id Name="System.Storyboarding.Common.Text" Revision="1" Stencil="System.Storyboarding.Common" StencilVersion="0.1"/>
</Control>
</file>

<file path=customXml/item1112.xml><?xml version="1.0" encoding="utf-8"?>
<Control xmlns="http://schemas.microsoft.com/VisualStudio/2011/storyboarding/control">
  <Id Name="System.Storyboarding.Common.Text" Revision="1" Stencil="System.Storyboarding.Common" StencilVersion="0.1"/>
</Control>
</file>

<file path=customXml/item1113.xml><?xml version="1.0" encoding="utf-8"?>
<Control xmlns="http://schemas.microsoft.com/VisualStudio/2011/storyboarding/control">
  <Id Name="System.Storyboarding.Common.Text" Revision="1" Stencil="System.Storyboarding.Common" StencilVersion="0.1"/>
</Control>
</file>

<file path=customXml/item1114.xml><?xml version="1.0" encoding="utf-8"?>
<Control xmlns="http://schemas.microsoft.com/VisualStudio/2011/storyboarding/control">
  <Id Name="f942614c-ea29-48b0-a0bf-39a188daa13c" Revision="1" Stencil="System.MyShapes" StencilVersion="1.0"/>
</Control>
</file>

<file path=customXml/item1115.xml><?xml version="1.0" encoding="utf-8"?>
<Control xmlns="http://schemas.microsoft.com/VisualStudio/2011/storyboarding/control">
  <Id Name="System.Storyboarding.Common.Text" Revision="1" Stencil="System.Storyboarding.Common" StencilVersion="0.1"/>
</Control>
</file>

<file path=customXml/item1116.xml><?xml version="1.0" encoding="utf-8"?>
<Control xmlns="http://schemas.microsoft.com/VisualStudio/2011/storyboarding/control">
  <Id Name="System.Storyboarding.Common.Text" Revision="1" Stencil="System.Storyboarding.Common" StencilVersion="0.1"/>
</Control>
</file>

<file path=customXml/item1117.xml><?xml version="1.0" encoding="utf-8"?>
<Control xmlns="http://schemas.microsoft.com/VisualStudio/2011/storyboarding/control">
  <Id Name="f942614c-ea29-48b0-a0bf-39a188daa13c" Revision="1" Stencil="System.MyShapes" StencilVersion="1.0"/>
</Control>
</file>

<file path=customXml/item1118.xml><?xml version="1.0" encoding="utf-8"?>
<Control xmlns="http://schemas.microsoft.com/VisualStudio/2011/storyboarding/control">
  <Id Name="System.Storyboarding.Common.Text" Revision="1" Stencil="System.Storyboarding.Common" StencilVersion="0.1"/>
</Control>
</file>

<file path=customXml/item1119.xml><?xml version="1.0" encoding="utf-8"?>
<Control xmlns="http://schemas.microsoft.com/VisualStudio/2011/storyboarding/control">
  <Id Name="System.Storyboarding.Common.Text" Revision="1" Stencil="System.Storyboarding.Common" StencilVersion="0.1"/>
</Control>
</file>

<file path=customXml/item112.xml><?xml version="1.0" encoding="utf-8"?>
<Control xmlns="http://schemas.microsoft.com/VisualStudio/2011/storyboarding/control">
  <Id Name="2d0ec6f4-3d74-4898-a25c-e2cd29156f33" Revision="1" Stencil="System.MyShapes" StencilVersion="1.0"/>
</Control>
</file>

<file path=customXml/item1120.xml><?xml version="1.0" encoding="utf-8"?>
<Control xmlns="http://schemas.microsoft.com/VisualStudio/2011/storyboarding/control">
  <Id Name="System.Storyboarding.Common.Text" Revision="1" Stencil="System.Storyboarding.Common" StencilVersion="0.1"/>
</Control>
</file>

<file path=customXml/item1121.xml><?xml version="1.0" encoding="utf-8"?>
<Control xmlns="http://schemas.microsoft.com/VisualStudio/2011/storyboarding/control">
  <Id Name="System.Storyboarding.Common.Text" Revision="1" Stencil="System.Storyboarding.Common" StencilVersion="0.1"/>
</Control>
</file>

<file path=customXml/item1122.xml><?xml version="1.0" encoding="utf-8"?>
<Control xmlns="http://schemas.microsoft.com/VisualStudio/2011/storyboarding/control">
  <Id Name="f942614c-ea29-48b0-a0bf-39a188daa13c" Revision="1" Stencil="System.MyShapes" StencilVersion="1.0"/>
</Control>
</file>

<file path=customXml/item1123.xml><?xml version="1.0" encoding="utf-8"?>
<Control xmlns="http://schemas.microsoft.com/VisualStudio/2011/storyboarding/control">
  <Id Name="68a6efa7-0759-454d-829d-0dcf3dd35ea4" Revision="1" Stencil="System.MyShapes" StencilVersion="1.0"/>
</Control>
</file>

<file path=customXml/item1124.xml><?xml version="1.0" encoding="utf-8"?>
<Control xmlns="http://schemas.microsoft.com/VisualStudio/2011/storyboarding/control">
  <Id Name="System.Storyboarding.Common.Text" Revision="1" Stencil="System.Storyboarding.Common" StencilVersion="0.1"/>
</Control>
</file>

<file path=customXml/item1125.xml><?xml version="1.0" encoding="utf-8"?>
<Control xmlns="http://schemas.microsoft.com/VisualStudio/2011/storyboarding/control">
  <Id Name="System.Storyboarding.Common.Text" Revision="1" Stencil="System.Storyboarding.Common" StencilVersion="0.1"/>
</Control>
</file>

<file path=customXml/item1126.xml><?xml version="1.0" encoding="utf-8"?>
<Control xmlns="http://schemas.microsoft.com/VisualStudio/2011/storyboarding/control">
  <Id Name="System.Storyboarding.Common.Text" Revision="1" Stencil="System.Storyboarding.Common" StencilVersion="0.1"/>
</Control>
</file>

<file path=customXml/item1127.xml><?xml version="1.0" encoding="utf-8"?>
<Control xmlns="http://schemas.microsoft.com/VisualStudio/2011/storyboarding/control">
  <Id Name="0eb6adba-f44f-478a-accc-2bc808ff9e71" Revision="1" Stencil="System.MyShapes" StencilVersion="1.0"/>
</Control>
</file>

<file path=customXml/item1128.xml><?xml version="1.0" encoding="utf-8"?>
<Control xmlns="http://schemas.microsoft.com/VisualStudio/2011/storyboarding/control">
  <Id Name="System.Storyboarding.Common.Text" Revision="1" Stencil="System.Storyboarding.Common" StencilVersion="0.1"/>
</Control>
</file>

<file path=customXml/item1129.xml><?xml version="1.0" encoding="utf-8"?>
<Control xmlns="http://schemas.microsoft.com/VisualStudio/2011/storyboarding/control">
  <Id Name="System.Storyboarding.Common.Text" Revision="1" Stencil="System.Storyboarding.Common" StencilVersion="0.1"/>
</Control>
</file>

<file path=customXml/item113.xml><?xml version="1.0" encoding="utf-8"?>
<Control xmlns="http://schemas.microsoft.com/VisualStudio/2011/storyboarding/control">
  <Id Name="f942614c-ea29-48b0-a0bf-39a188daa13c" Revision="1" Stencil="System.MyShapes" StencilVersion="1.0"/>
</Control>
</file>

<file path=customXml/item1130.xml><?xml version="1.0" encoding="utf-8"?>
<Control xmlns="http://schemas.microsoft.com/VisualStudio/2011/storyboarding/control">
  <Id Name="System.Storyboarding.Common.Text" Revision="1" Stencil="System.Storyboarding.Common" StencilVersion="0.1"/>
</Control>
</file>

<file path=customXml/item1131.xml><?xml version="1.0" encoding="utf-8"?>
<Control xmlns="http://schemas.microsoft.com/VisualStudio/2011/storyboarding/control">
  <Id Name="System.Storyboarding.Common.Text" Revision="1" Stencil="System.Storyboarding.Common" StencilVersion="0.1"/>
</Control>
</file>

<file path=customXml/item1132.xml><?xml version="1.0" encoding="utf-8"?>
<Control xmlns="http://schemas.microsoft.com/VisualStudio/2011/storyboarding/control">
  <Id Name="System.Storyboarding.Common.Text" Revision="1" Stencil="System.Storyboarding.Common" StencilVersion="0.1"/>
</Control>
</file>

<file path=customXml/item1133.xml><?xml version="1.0" encoding="utf-8"?>
<Control xmlns="http://schemas.microsoft.com/VisualStudio/2011/storyboarding/control">
  <Id Name="System.Storyboarding.Common.Text" Revision="1" Stencil="System.Storyboarding.Common" StencilVersion="0.1"/>
</Control>
</file>

<file path=customXml/item1134.xml><?xml version="1.0" encoding="utf-8"?>
<Control xmlns="http://schemas.microsoft.com/VisualStudio/2011/storyboarding/control">
  <Id Name="System.Storyboarding.Common.Text" Revision="1" Stencil="System.Storyboarding.Common" StencilVersion="0.1"/>
</Control>
</file>

<file path=customXml/item1135.xml><?xml version="1.0" encoding="utf-8"?>
<Control xmlns="http://schemas.microsoft.com/VisualStudio/2011/storyboarding/control">
  <Id Name="5d1b3dce-16e1-4d33-a649-35b231ab4c99" Revision="1" Stencil="System.MyShapes" StencilVersion="1.0"/>
</Control>
</file>

<file path=customXml/item1136.xml><?xml version="1.0" encoding="utf-8"?>
<Control xmlns="http://schemas.microsoft.com/VisualStudio/2011/storyboarding/control">
  <Id Name="2d0ec6f4-3d74-4898-a25c-e2cd29156f33" Revision="1" Stencil="System.MyShapes" StencilVersion="1.0"/>
</Control>
</file>

<file path=customXml/item1137.xml><?xml version="1.0" encoding="utf-8"?>
<Control xmlns="http://schemas.microsoft.com/VisualStudio/2011/storyboarding/control">
  <Id Name="System.Storyboarding.Common.Text" Revision="1" Stencil="System.Storyboarding.Common" StencilVersion="0.1"/>
</Control>
</file>

<file path=customXml/item1138.xml><?xml version="1.0" encoding="utf-8"?>
<Control xmlns="http://schemas.microsoft.com/VisualStudio/2011/storyboarding/control">
  <Id Name="126ea32c-c6f2-4e50-82f4-2b9687deaa14" Revision="1" Stencil="System.MyShapes" StencilVersion="1.0"/>
</Control>
</file>

<file path=customXml/item1139.xml><?xml version="1.0" encoding="utf-8"?>
<Control xmlns="http://schemas.microsoft.com/VisualStudio/2011/storyboarding/control">
  <Id Name="System.Storyboarding.Common.Text" Revision="1" Stencil="System.Storyboarding.Common" StencilVersion="0.1"/>
</Control>
</file>

<file path=customXml/item114.xml><?xml version="1.0" encoding="utf-8"?>
<Control xmlns="http://schemas.microsoft.com/VisualStudio/2011/storyboarding/control">
  <Id Name="0eb6adba-f44f-478a-accc-2bc808ff9e71" Revision="1" Stencil="System.MyShapes" StencilVersion="1.0"/>
</Control>
</file>

<file path=customXml/item1140.xml><?xml version="1.0" encoding="utf-8"?>
<Control xmlns="http://schemas.microsoft.com/VisualStudio/2011/storyboarding/control">
  <Id Name="f942614c-ea29-48b0-a0bf-39a188daa13c" Revision="1" Stencil="System.MyShapes" StencilVersion="1.0"/>
</Control>
</file>

<file path=customXml/item1141.xml><?xml version="1.0" encoding="utf-8"?>
<Control xmlns="http://schemas.microsoft.com/VisualStudio/2011/storyboarding/control">
  <Id Name="System.Storyboarding.Common.Text" Revision="1" Stencil="System.Storyboarding.Common" StencilVersion="0.1"/>
</Control>
</file>

<file path=customXml/item1142.xml><?xml version="1.0" encoding="utf-8"?>
<Control xmlns="http://schemas.microsoft.com/VisualStudio/2011/storyboarding/control">
  <Id Name="2d0ec6f4-3d74-4898-a25c-e2cd29156f33" Revision="1" Stencil="System.MyShapes" StencilVersion="1.0"/>
</Control>
</file>

<file path=customXml/item1143.xml><?xml version="1.0" encoding="utf-8"?>
<Control xmlns="http://schemas.microsoft.com/VisualStudio/2011/storyboarding/control">
  <Id Name="f942614c-ea29-48b0-a0bf-39a188daa13c" Revision="1" Stencil="System.MyShapes" StencilVersion="1.0"/>
</Control>
</file>

<file path=customXml/item1144.xml><?xml version="1.0" encoding="utf-8"?>
<Control xmlns="http://schemas.microsoft.com/VisualStudio/2011/storyboarding/control">
  <Id Name="System.Storyboarding.Common.Text" Revision="1" Stencil="System.Storyboarding.Common" StencilVersion="0.1"/>
</Control>
</file>

<file path=customXml/item1145.xml><?xml version="1.0" encoding="utf-8"?>
<Control xmlns="http://schemas.microsoft.com/VisualStudio/2011/storyboarding/control">
  <Id Name="System.Storyboarding.Common.Text" Revision="1" Stencil="System.Storyboarding.Common" StencilVersion="0.1"/>
</Control>
</file>

<file path=customXml/item1146.xml><?xml version="1.0" encoding="utf-8"?>
<Control xmlns="http://schemas.microsoft.com/VisualStudio/2011/storyboarding/control">
  <Id Name="System.Storyboarding.Common.Text" Revision="1" Stencil="System.Storyboarding.Common" StencilVersion="0.1"/>
</Control>
</file>

<file path=customXml/item1147.xml><?xml version="1.0" encoding="utf-8"?>
<Control xmlns="http://schemas.microsoft.com/VisualStudio/2011/storyboarding/control">
  <Id Name="System.Storyboarding.Common.Text" Revision="1" Stencil="System.Storyboarding.Common" StencilVersion="0.1"/>
</Control>
</file>

<file path=customXml/item1148.xml><?xml version="1.0" encoding="utf-8"?>
<Control xmlns="http://schemas.microsoft.com/VisualStudio/2011/storyboarding/control">
  <Id Name="System.Storyboarding.Common.Text" Revision="1" Stencil="System.Storyboarding.Common" StencilVersion="0.1"/>
</Control>
</file>

<file path=customXml/item1149.xml><?xml version="1.0" encoding="utf-8"?>
<Control xmlns="http://schemas.microsoft.com/VisualStudio/2011/storyboarding/control">
  <Id Name="System.Storyboarding.Common.Text" Revision="1" Stencil="System.Storyboarding.Common" StencilVersion="0.1"/>
</Control>
</file>

<file path=customXml/item115.xml><?xml version="1.0" encoding="utf-8"?>
<Control xmlns="http://schemas.microsoft.com/VisualStudio/2011/storyboarding/control">
  <Id Name="System.Storyboarding.Common.Text" Revision="1" Stencil="System.Storyboarding.Common" StencilVersion="0.1"/>
</Control>
</file>

<file path=customXml/item1150.xml><?xml version="1.0" encoding="utf-8"?>
<Control xmlns="http://schemas.microsoft.com/VisualStudio/2011/storyboarding/control">
  <Id Name="System.Storyboarding.Common.Text" Revision="1" Stencil="System.Storyboarding.Common" StencilVersion="0.1"/>
</Control>
</file>

<file path=customXml/item1151.xml><?xml version="1.0" encoding="utf-8"?>
<Control xmlns="http://schemas.microsoft.com/VisualStudio/2011/storyboarding/control">
  <Id Name="System.Storyboarding.Common.Text" Revision="1" Stencil="System.Storyboarding.Common" StencilVersion="0.1"/>
</Control>
</file>

<file path=customXml/item1152.xml><?xml version="1.0" encoding="utf-8"?>
<Control xmlns="http://schemas.microsoft.com/VisualStudio/2011/storyboarding/control">
  <Id Name="68a6efa7-0759-454d-829d-0dcf3dd35ea4" Revision="1" Stencil="System.MyShapes" StencilVersion="1.0"/>
</Control>
</file>

<file path=customXml/item1153.xml><?xml version="1.0" encoding="utf-8"?>
<Control xmlns="http://schemas.microsoft.com/VisualStudio/2011/storyboarding/control">
  <Id Name="System.Storyboarding.Common.Text" Revision="1" Stencil="System.Storyboarding.Common" StencilVersion="0.1"/>
</Control>
</file>

<file path=customXml/item1154.xml><?xml version="1.0" encoding="utf-8"?>
<Control xmlns="http://schemas.microsoft.com/VisualStudio/2011/storyboarding/control">
  <Id Name="System.Storyboarding.Common.Text" Revision="1" Stencil="System.Storyboarding.Common" StencilVersion="0.1"/>
</Control>
</file>

<file path=customXml/item1155.xml><?xml version="1.0" encoding="utf-8"?>
<Control xmlns="http://schemas.microsoft.com/VisualStudio/2011/storyboarding/control">
  <Id Name="System.Storyboarding.Common.Text" Revision="1" Stencil="System.Storyboarding.Common" StencilVersion="0.1"/>
</Control>
</file>

<file path=customXml/item1156.xml><?xml version="1.0" encoding="utf-8"?>
<Control xmlns="http://schemas.microsoft.com/VisualStudio/2011/storyboarding/control">
  <Id Name="System.Storyboarding.Common.Text" Revision="1" Stencil="System.Storyboarding.Common" StencilVersion="0.1"/>
</Control>
</file>

<file path=customXml/item1157.xml><?xml version="1.0" encoding="utf-8"?>
<Control xmlns="http://schemas.microsoft.com/VisualStudio/2011/storyboarding/control">
  <Id Name="2d0ec6f4-3d74-4898-a25c-e2cd29156f33" Revision="1" Stencil="System.MyShapes" StencilVersion="1.0"/>
</Control>
</file>

<file path=customXml/item1158.xml><?xml version="1.0" encoding="utf-8"?>
<Control xmlns="http://schemas.microsoft.com/VisualStudio/2011/storyboarding/control">
  <Id Name="System.Storyboarding.Common.Text" Revision="1" Stencil="System.Storyboarding.Common" StencilVersion="0.1"/>
</Control>
</file>

<file path=customXml/item1159.xml><?xml version="1.0" encoding="utf-8"?>
<Control xmlns="http://schemas.microsoft.com/VisualStudio/2011/storyboarding/control">
  <Id Name="System.Storyboarding.Common.Text" Revision="1" Stencil="System.Storyboarding.Common" StencilVersion="0.1"/>
</Control>
</file>

<file path=customXml/item116.xml><?xml version="1.0" encoding="utf-8"?>
<Control xmlns="http://schemas.microsoft.com/VisualStudio/2011/storyboarding/control">
  <Id Name="2d0ec6f4-3d74-4898-a25c-e2cd29156f33" Revision="1" Stencil="System.MyShapes" StencilVersion="1.0"/>
</Control>
</file>

<file path=customXml/item1160.xml><?xml version="1.0" encoding="utf-8"?>
<Control xmlns="http://schemas.microsoft.com/VisualStudio/2011/storyboarding/control">
  <Id Name="System.Storyboarding.Common.Text" Revision="1" Stencil="System.Storyboarding.Common" StencilVersion="0.1"/>
</Control>
</file>

<file path=customXml/item1161.xml><?xml version="1.0" encoding="utf-8"?>
<Control xmlns="http://schemas.microsoft.com/VisualStudio/2011/storyboarding/control">
  <Id Name="System.Storyboarding.Common.Text" Revision="1" Stencil="System.Storyboarding.Common" StencilVersion="0.1"/>
</Control>
</file>

<file path=customXml/item1162.xml><?xml version="1.0" encoding="utf-8"?>
<Control xmlns="http://schemas.microsoft.com/VisualStudio/2011/storyboarding/control">
  <Id Name="System.Storyboarding.Common.Text" Revision="1" Stencil="System.Storyboarding.Common" StencilVersion="0.1"/>
</Control>
</file>

<file path=customXml/item1163.xml><?xml version="1.0" encoding="utf-8"?>
<Control xmlns="http://schemas.microsoft.com/VisualStudio/2011/storyboarding/control">
  <Id Name="System.Storyboarding.Common.Text" Revision="1" Stencil="System.Storyboarding.Common" StencilVersion="0.1"/>
</Control>
</file>

<file path=customXml/item1164.xml><?xml version="1.0" encoding="utf-8"?>
<Control xmlns="http://schemas.microsoft.com/VisualStudio/2011/storyboarding/control">
  <Id Name="System.Storyboarding.Common.Text" Revision="1" Stencil="System.Storyboarding.Common" StencilVersion="0.1"/>
</Control>
</file>

<file path=customXml/item1165.xml><?xml version="1.0" encoding="utf-8"?>
<Control xmlns="http://schemas.microsoft.com/VisualStudio/2011/storyboarding/control">
  <Id Name="System.Storyboarding.Common.Text" Revision="1" Stencil="System.Storyboarding.Common" StencilVersion="0.1"/>
</Control>
</file>

<file path=customXml/item1166.xml><?xml version="1.0" encoding="utf-8"?>
<Control xmlns="http://schemas.microsoft.com/VisualStudio/2011/storyboarding/control">
  <Id Name="System.Storyboarding.Common.Text" Revision="1" Stencil="System.Storyboarding.Common" StencilVersion="0.1"/>
</Control>
</file>

<file path=customXml/item1167.xml><?xml version="1.0" encoding="utf-8"?>
<Control xmlns="http://schemas.microsoft.com/VisualStudio/2011/storyboarding/control">
  <Id Name="System.Storyboarding.Common.Text" Revision="1" Stencil="System.Storyboarding.Common" StencilVersion="0.1"/>
</Control>
</file>

<file path=customXml/item1168.xml><?xml version="1.0" encoding="utf-8"?>
<Control xmlns="http://schemas.microsoft.com/VisualStudio/2011/storyboarding/control">
  <Id Name="System.Storyboarding.Common.Text" Revision="1" Stencil="System.Storyboarding.Common" StencilVersion="0.1"/>
</Control>
</file>

<file path=customXml/item1169.xml><?xml version="1.0" encoding="utf-8"?>
<Control xmlns="http://schemas.microsoft.com/VisualStudio/2011/storyboarding/control">
  <Id Name="2d0ec6f4-3d74-4898-a25c-e2cd29156f33" Revision="1" Stencil="System.MyShapes" StencilVersion="1.0"/>
</Control>
</file>

<file path=customXml/item117.xml><?xml version="1.0" encoding="utf-8"?>
<Control xmlns="http://schemas.microsoft.com/VisualStudio/2011/storyboarding/control">
  <Id Name="System.Storyboarding.Common.Text" Revision="1" Stencil="System.Storyboarding.Common" StencilVersion="0.1"/>
</Control>
</file>

<file path=customXml/item1170.xml><?xml version="1.0" encoding="utf-8"?>
<Control xmlns="http://schemas.microsoft.com/VisualStudio/2011/storyboarding/control">
  <Id Name="68a6efa7-0759-454d-829d-0dcf3dd35ea4" Revision="1" Stencil="System.MyShapes" StencilVersion="1.0"/>
</Control>
</file>

<file path=customXml/item1171.xml><?xml version="1.0" encoding="utf-8"?>
<Control xmlns="http://schemas.microsoft.com/VisualStudio/2011/storyboarding/control">
  <Id Name="0eb6adba-f44f-478a-accc-2bc808ff9e71" Revision="1" Stencil="System.MyShapes" StencilVersion="1.0"/>
</Control>
</file>

<file path=customXml/item1172.xml><?xml version="1.0" encoding="utf-8"?>
<Control xmlns="http://schemas.microsoft.com/VisualStudio/2011/storyboarding/control">
  <Id Name="f942614c-ea29-48b0-a0bf-39a188daa13c" Revision="1" Stencil="System.MyShapes" StencilVersion="1.0"/>
</Control>
</file>

<file path=customXml/item1173.xml><?xml version="1.0" encoding="utf-8"?>
<Control xmlns="http://schemas.microsoft.com/VisualStudio/2011/storyboarding/control">
  <Id Name="System.Storyboarding.Common.Text" Revision="1" Stencil="System.Storyboarding.Common" StencilVersion="0.1"/>
</Control>
</file>

<file path=customXml/item1174.xml><?xml version="1.0" encoding="utf-8"?>
<Control xmlns="http://schemas.microsoft.com/VisualStudio/2011/storyboarding/control">
  <Id Name="System.Storyboarding.Common.Text" Revision="1" Stencil="System.Storyboarding.Common" StencilVersion="0.1"/>
</Control>
</file>

<file path=customXml/item1175.xml><?xml version="1.0" encoding="utf-8"?>
<Control xmlns="http://schemas.microsoft.com/VisualStudio/2011/storyboarding/control">
  <Id Name="System.Storyboarding.Common.Text" Revision="1" Stencil="System.Storyboarding.Common" StencilVersion="0.1"/>
</Control>
</file>

<file path=customXml/item1176.xml><?xml version="1.0" encoding="utf-8"?>
<Control xmlns="http://schemas.microsoft.com/VisualStudio/2011/storyboarding/control">
  <Id Name="System.Storyboarding.Common.Text" Revision="1" Stencil="System.Storyboarding.Common" StencilVersion="0.1"/>
</Control>
</file>

<file path=customXml/item1177.xml><?xml version="1.0" encoding="utf-8"?>
<Control xmlns="http://schemas.microsoft.com/VisualStudio/2011/storyboarding/control">
  <Id Name="System.Storyboarding.Common.Text" Revision="1" Stencil="System.Storyboarding.Common" StencilVersion="0.1"/>
</Control>
</file>

<file path=customXml/item1178.xml><?xml version="1.0" encoding="utf-8"?>
<Control xmlns="http://schemas.microsoft.com/VisualStudio/2011/storyboarding/control">
  <Id Name="System.Storyboarding.Common.Text" Revision="1" Stencil="System.Storyboarding.Common" StencilVersion="0.1"/>
</Control>
</file>

<file path=customXml/item1179.xml><?xml version="1.0" encoding="utf-8"?>
<Control xmlns="http://schemas.microsoft.com/VisualStudio/2011/storyboarding/control">
  <Id Name="System.Storyboarding.Common.Text" Revision="1" Stencil="System.Storyboarding.Common" StencilVersion="0.1"/>
</Control>
</file>

<file path=customXml/item118.xml><?xml version="1.0" encoding="utf-8"?>
<Control xmlns="http://schemas.microsoft.com/VisualStudio/2011/storyboarding/control">
  <Id Name="System.Storyboarding.Common.Text" Revision="1" Stencil="System.Storyboarding.Common" StencilVersion="0.1"/>
</Control>
</file>

<file path=customXml/item1180.xml><?xml version="1.0" encoding="utf-8"?>
<Control xmlns="http://schemas.microsoft.com/VisualStudio/2011/storyboarding/control">
  <Id Name="System.Storyboarding.Common.Text" Revision="1" Stencil="System.Storyboarding.Common" StencilVersion="0.1"/>
</Control>
</file>

<file path=customXml/item1181.xml><?xml version="1.0" encoding="utf-8"?>
<Control xmlns="http://schemas.microsoft.com/VisualStudio/2011/storyboarding/control">
  <Id Name="2d0ec6f4-3d74-4898-a25c-e2cd29156f33" Revision="1" Stencil="System.MyShapes" StencilVersion="1.0"/>
</Control>
</file>

<file path=customXml/item1182.xml><?xml version="1.0" encoding="utf-8"?>
<Control xmlns="http://schemas.microsoft.com/VisualStudio/2011/storyboarding/control">
  <Id Name="System.Storyboarding.Common.Text" Revision="1" Stencil="System.Storyboarding.Common" StencilVersion="0.1"/>
</Control>
</file>

<file path=customXml/item1183.xml><?xml version="1.0" encoding="utf-8"?>
<Control xmlns="http://schemas.microsoft.com/VisualStudio/2011/storyboarding/control">
  <Id Name="System.Storyboarding.Common.Text" Revision="1" Stencil="System.Storyboarding.Common" StencilVersion="0.1"/>
</Control>
</file>

<file path=customXml/item1184.xml><?xml version="1.0" encoding="utf-8"?>
<Control xmlns="http://schemas.microsoft.com/VisualStudio/2011/storyboarding/control">
  <Id Name="System.Storyboarding.Common.Text" Revision="1" Stencil="System.Storyboarding.Common" StencilVersion="0.1"/>
</Control>
</file>

<file path=customXml/item1185.xml><?xml version="1.0" encoding="utf-8"?>
<Control xmlns="http://schemas.microsoft.com/VisualStudio/2011/storyboarding/control">
  <Id Name="System.Storyboarding.Common.Text" Revision="1" Stencil="System.Storyboarding.Common" StencilVersion="0.1"/>
</Control>
</file>

<file path=customXml/item1186.xml><?xml version="1.0" encoding="utf-8"?>
<Control xmlns="http://schemas.microsoft.com/VisualStudio/2011/storyboarding/control">
  <Id Name="System.Storyboarding.Common.Text" Revision="1" Stencil="System.Storyboarding.Common" StencilVersion="0.1"/>
</Control>
</file>

<file path=customXml/item1187.xml><?xml version="1.0" encoding="utf-8"?>
<Control xmlns="http://schemas.microsoft.com/VisualStudio/2011/storyboarding/control">
  <Id Name="0eb6adba-f44f-478a-accc-2bc808ff9e71" Revision="1" Stencil="System.MyShapes" StencilVersion="1.0"/>
</Control>
</file>

<file path=customXml/item1188.xml><?xml version="1.0" encoding="utf-8"?>
<Control xmlns="http://schemas.microsoft.com/VisualStudio/2011/storyboarding/control">
  <Id Name="System.Storyboarding.Common.Text" Revision="1" Stencil="System.Storyboarding.Common" StencilVersion="0.1"/>
</Control>
</file>

<file path=customXml/item1189.xml><?xml version="1.0" encoding="utf-8"?>
<Control xmlns="http://schemas.microsoft.com/VisualStudio/2011/storyboarding/control">
  <Id Name="System.Storyboarding.Common.Text" Revision="1" Stencil="System.Storyboarding.Common" StencilVersion="0.1"/>
</Control>
</file>

<file path=customXml/item119.xml><?xml version="1.0" encoding="utf-8"?>
<Control xmlns="http://schemas.microsoft.com/VisualStudio/2011/storyboarding/control">
  <Id Name="126ea32c-c6f2-4e50-82f4-2b9687deaa14" Revision="1" Stencil="System.MyShapes" StencilVersion="1.0"/>
</Control>
</file>

<file path=customXml/item1190.xml><?xml version="1.0" encoding="utf-8"?>
<Control xmlns="http://schemas.microsoft.com/VisualStudio/2011/storyboarding/control">
  <Id Name="System.Storyboarding.Common.Text" Revision="1" Stencil="System.Storyboarding.Common" StencilVersion="0.1"/>
</Control>
</file>

<file path=customXml/item1191.xml><?xml version="1.0" encoding="utf-8"?>
<Control xmlns="http://schemas.microsoft.com/VisualStudio/2011/storyboarding/control">
  <Id Name="System.Storyboarding.Common.Text" Revision="1" Stencil="System.Storyboarding.Common" StencilVersion="0.1"/>
</Control>
</file>

<file path=customXml/item1192.xml><?xml version="1.0" encoding="utf-8"?>
<Control xmlns="http://schemas.microsoft.com/VisualStudio/2011/storyboarding/control">
  <Id Name="System.Storyboarding.Common.Text" Revision="1" Stencil="System.Storyboarding.Common" StencilVersion="0.1"/>
</Control>
</file>

<file path=customXml/item1193.xml><?xml version="1.0" encoding="utf-8"?>
<Control xmlns="http://schemas.microsoft.com/VisualStudio/2011/storyboarding/control">
  <Id Name="System.Storyboarding.Common.Text" Revision="1" Stencil="System.Storyboarding.Common" StencilVersion="0.1"/>
</Control>
</file>

<file path=customXml/item1194.xml><?xml version="1.0" encoding="utf-8"?>
<Control xmlns="http://schemas.microsoft.com/VisualStudio/2011/storyboarding/control">
  <Id Name="System.Storyboarding.Common.Text" Revision="1" Stencil="System.Storyboarding.Common" StencilVersion="0.1"/>
</Control>
</file>

<file path=customXml/item1195.xml><?xml version="1.0" encoding="utf-8"?>
<Control xmlns="http://schemas.microsoft.com/VisualStudio/2011/storyboarding/control">
  <Id Name="f942614c-ea29-48b0-a0bf-39a188daa13c" Revision="1" Stencil="System.MyShapes" StencilVersion="1.0"/>
</Control>
</file>

<file path=customXml/item1196.xml><?xml version="1.0" encoding="utf-8"?>
<Control xmlns="http://schemas.microsoft.com/VisualStudio/2011/storyboarding/control">
  <Id Name="68a6efa7-0759-454d-829d-0dcf3dd35ea4" Revision="1" Stencil="System.MyShapes" StencilVersion="1.0"/>
</Control>
</file>

<file path=customXml/item1197.xml><?xml version="1.0" encoding="utf-8"?>
<Control xmlns="http://schemas.microsoft.com/VisualStudio/2011/storyboarding/control">
  <Id Name="System.Storyboarding.Common.Text" Revision="1" Stencil="System.Storyboarding.Common" StencilVersion="0.1"/>
</Control>
</file>

<file path=customXml/item1198.xml><?xml version="1.0" encoding="utf-8"?>
<Control xmlns="http://schemas.microsoft.com/VisualStudio/2011/storyboarding/control">
  <Id Name="126ea32c-c6f2-4e50-82f4-2b9687deaa14" Revision="1" Stencil="System.MyShapes" StencilVersion="1.0"/>
</Control>
</file>

<file path=customXml/item1199.xml><?xml version="1.0" encoding="utf-8"?>
<Control xmlns="http://schemas.microsoft.com/VisualStudio/2011/storyboarding/control">
  <Id Name="System.Storyboarding.Common.Text" Revision="1" Stencil="System.Storyboarding.Common" StencilVersion="0.1"/>
</Control>
</file>

<file path=customXml/item12.xml><?xml version="1.0" encoding="utf-8"?>
<Control xmlns="http://schemas.microsoft.com/VisualStudio/2011/storyboarding/control">
  <Id Name="System.Storyboarding.Common.Text" Revision="1" Stencil="System.Storyboarding.Common" StencilVersion="0.1"/>
</Control>
</file>

<file path=customXml/item120.xml><?xml version="1.0" encoding="utf-8"?>
<Control xmlns="http://schemas.microsoft.com/VisualStudio/2011/storyboarding/control">
  <Id Name="System.Storyboarding.Common.Text" Revision="1" Stencil="System.Storyboarding.Common" StencilVersion="0.1"/>
</Control>
</file>

<file path=customXml/item1200.xml><?xml version="1.0" encoding="utf-8"?>
<Control xmlns="http://schemas.microsoft.com/VisualStudio/2011/storyboarding/control">
  <Id Name="System.Storyboarding.Common.Text" Revision="1" Stencil="System.Storyboarding.Common" StencilVersion="0.1"/>
</Control>
</file>

<file path=customXml/item1201.xml><?xml version="1.0" encoding="utf-8"?>
<Control xmlns="http://schemas.microsoft.com/VisualStudio/2011/storyboarding/control">
  <Id Name="System.Storyboarding.Common.Text" Revision="1" Stencil="System.Storyboarding.Common" StencilVersion="0.1"/>
</Control>
</file>

<file path=customXml/item1202.xml><?xml version="1.0" encoding="utf-8"?>
<Control xmlns="http://schemas.microsoft.com/VisualStudio/2011/storyboarding/control">
  <Id Name="System.Storyboarding.Common.Text" Revision="1" Stencil="System.Storyboarding.Common" StencilVersion="0.1"/>
</Control>
</file>

<file path=customXml/item1203.xml><?xml version="1.0" encoding="utf-8"?>
<Control xmlns="http://schemas.microsoft.com/VisualStudio/2011/storyboarding/control">
  <Id Name="System.Storyboarding.Common.Text" Revision="1" Stencil="System.Storyboarding.Common" StencilVersion="0.1"/>
</Control>
</file>

<file path=customXml/item1204.xml><?xml version="1.0" encoding="utf-8"?>
<Control xmlns="http://schemas.microsoft.com/VisualStudio/2011/storyboarding/control">
  <Id Name="f942614c-ea29-48b0-a0bf-39a188daa13c" Revision="1" Stencil="System.MyShapes" StencilVersion="1.0"/>
</Control>
</file>

<file path=customXml/item1205.xml><?xml version="1.0" encoding="utf-8"?>
<Control xmlns="http://schemas.microsoft.com/VisualStudio/2011/storyboarding/control">
  <Id Name="System.Storyboarding.Common.Text" Revision="1" Stencil="System.Storyboarding.Common" StencilVersion="0.1"/>
</Control>
</file>

<file path=customXml/item1206.xml><?xml version="1.0" encoding="utf-8"?>
<Control xmlns="http://schemas.microsoft.com/VisualStudio/2011/storyboarding/control">
  <Id Name="System.Storyboarding.Common.Text" Revision="1" Stencil="System.Storyboarding.Common" StencilVersion="0.1"/>
</Control>
</file>

<file path=customXml/item1207.xml><?xml version="1.0" encoding="utf-8"?>
<Control xmlns="http://schemas.microsoft.com/VisualStudio/2011/storyboarding/control">
  <Id Name="2d0ec6f4-3d74-4898-a25c-e2cd29156f33" Revision="1" Stencil="System.MyShapes" StencilVersion="1.0"/>
</Control>
</file>

<file path=customXml/item1208.xml><?xml version="1.0" encoding="utf-8"?>
<Control xmlns="http://schemas.microsoft.com/VisualStudio/2011/storyboarding/control">
  <Id Name="System.Storyboarding.Common.Text" Revision="1" Stencil="System.Storyboarding.Common" StencilVersion="0.1"/>
</Control>
</file>

<file path=customXml/item1209.xml><?xml version="1.0" encoding="utf-8"?>
<Control xmlns="http://schemas.microsoft.com/VisualStudio/2011/storyboarding/control">
  <Id Name="2d0ec6f4-3d74-4898-a25c-e2cd29156f33" Revision="1" Stencil="System.MyShapes" StencilVersion="1.0"/>
</Control>
</file>

<file path=customXml/item121.xml><?xml version="1.0" encoding="utf-8"?>
<Control xmlns="http://schemas.microsoft.com/VisualStudio/2011/storyboarding/control">
  <Id Name="System.Storyboarding.Common.Text" Revision="1" Stencil="System.Storyboarding.Common" StencilVersion="0.1"/>
</Control>
</file>

<file path=customXml/item1210.xml><?xml version="1.0" encoding="utf-8"?>
<Control xmlns="http://schemas.microsoft.com/VisualStudio/2011/storyboarding/control">
  <Id Name="System.Storyboarding.Common.Text" Revision="1" Stencil="System.Storyboarding.Common" StencilVersion="0.1"/>
</Control>
</file>

<file path=customXml/item1211.xml><?xml version="1.0" encoding="utf-8"?>
<Control xmlns="http://schemas.microsoft.com/VisualStudio/2011/storyboarding/control">
  <Id Name="System.Storyboarding.Common.Text" Revision="1" Stencil="System.Storyboarding.Common" StencilVersion="0.1"/>
</Control>
</file>

<file path=customXml/item1212.xml><?xml version="1.0" encoding="utf-8"?>
<Control xmlns="http://schemas.microsoft.com/VisualStudio/2011/storyboarding/control">
  <Id Name="System.Storyboarding.Common.Text" Revision="1" Stencil="System.Storyboarding.Common" StencilVersion="0.1"/>
</Control>
</file>

<file path=customXml/item1213.xml><?xml version="1.0" encoding="utf-8"?>
<Control xmlns="http://schemas.microsoft.com/VisualStudio/2011/storyboarding/control">
  <Id Name="System.Storyboarding.Common.Text" Revision="1" Stencil="System.Storyboarding.Common" StencilVersion="0.1"/>
</Control>
</file>

<file path=customXml/item1214.xml><?xml version="1.0" encoding="utf-8"?>
<Control xmlns="http://schemas.microsoft.com/VisualStudio/2011/storyboarding/control">
  <Id Name="System.Storyboarding.Common.Text" Revision="1" Stencil="System.Storyboarding.Common" StencilVersion="0.1"/>
</Control>
</file>

<file path=customXml/item1215.xml><?xml version="1.0" encoding="utf-8"?>
<Control xmlns="http://schemas.microsoft.com/VisualStudio/2011/storyboarding/control">
  <Id Name="System.Storyboarding.Common.Text" Revision="1" Stencil="System.Storyboarding.Common" StencilVersion="0.1"/>
</Control>
</file>

<file path=customXml/item1216.xml><?xml version="1.0" encoding="utf-8"?>
<Control xmlns="http://schemas.microsoft.com/VisualStudio/2011/storyboarding/control">
  <Id Name="System.Storyboarding.Common.Text" Revision="1" Stencil="System.Storyboarding.Common" StencilVersion="0.1"/>
</Control>
</file>

<file path=customXml/item1217.xml><?xml version="1.0" encoding="utf-8"?>
<Control xmlns="http://schemas.microsoft.com/VisualStudio/2011/storyboarding/control">
  <Id Name="System.Storyboarding.Common.Text" Revision="1" Stencil="System.Storyboarding.Common" StencilVersion="0.1"/>
</Control>
</file>

<file path=customXml/item1218.xml><?xml version="1.0" encoding="utf-8"?>
<Control xmlns="http://schemas.microsoft.com/VisualStudio/2011/storyboarding/control">
  <Id Name="System.Storyboarding.Common.Text" Revision="1" Stencil="System.Storyboarding.Common" StencilVersion="0.1"/>
</Control>
</file>

<file path=customXml/item1219.xml><?xml version="1.0" encoding="utf-8"?>
<Control xmlns="http://schemas.microsoft.com/VisualStudio/2011/storyboarding/control">
  <Id Name="2d0ec6f4-3d74-4898-a25c-e2cd29156f33" Revision="1" Stencil="System.MyShapes" StencilVersion="1.0"/>
</Control>
</file>

<file path=customXml/item122.xml><?xml version="1.0" encoding="utf-8"?>
<Control xmlns="http://schemas.microsoft.com/VisualStudio/2011/storyboarding/control">
  <Id Name="0eb6adba-f44f-478a-accc-2bc808ff9e71" Revision="1" Stencil="System.MyShapes" StencilVersion="1.0"/>
</Control>
</file>

<file path=customXml/item1220.xml><?xml version="1.0" encoding="utf-8"?>
<Control xmlns="http://schemas.microsoft.com/VisualStudio/2011/storyboarding/control">
  <Id Name="System.Storyboarding.Common.Text" Revision="1" Stencil="System.Storyboarding.Common" StencilVersion="0.1"/>
</Control>
</file>

<file path=customXml/item1221.xml><?xml version="1.0" encoding="utf-8"?>
<Control xmlns="http://schemas.microsoft.com/VisualStudio/2011/storyboarding/control">
  <Id Name="126ea32c-c6f2-4e50-82f4-2b9687deaa14" Revision="1" Stencil="System.MyShapes" StencilVersion="1.0"/>
</Control>
</file>

<file path=customXml/item1222.xml><?xml version="1.0" encoding="utf-8"?>
<Control xmlns="http://schemas.microsoft.com/VisualStudio/2011/storyboarding/control">
  <Id Name="2d0ec6f4-3d74-4898-a25c-e2cd29156f33" Revision="1" Stencil="System.MyShapes" StencilVersion="1.0"/>
</Control>
</file>

<file path=customXml/item1223.xml><?xml version="1.0" encoding="utf-8"?>
<Control xmlns="http://schemas.microsoft.com/VisualStudio/2011/storyboarding/control">
  <Id Name="System.Storyboarding.Common.Text" Revision="1" Stencil="System.Storyboarding.Common" StencilVersion="0.1"/>
</Control>
</file>

<file path=customXml/item1224.xml><?xml version="1.0" encoding="utf-8"?>
<Control xmlns="http://schemas.microsoft.com/VisualStudio/2011/storyboarding/control">
  <Id Name="2d0ec6f4-3d74-4898-a25c-e2cd29156f33" Revision="1" Stencil="System.MyShapes" StencilVersion="1.0"/>
</Control>
</file>

<file path=customXml/item1225.xml><?xml version="1.0" encoding="utf-8"?>
<Control xmlns="http://schemas.microsoft.com/VisualStudio/2011/storyboarding/control">
  <Id Name="f942614c-ea29-48b0-a0bf-39a188daa13c" Revision="1" Stencil="System.MyShapes" StencilVersion="1.0"/>
</Control>
</file>

<file path=customXml/item1226.xml><?xml version="1.0" encoding="utf-8"?>
<Control xmlns="http://schemas.microsoft.com/VisualStudio/2011/storyboarding/control">
  <Id Name="f942614c-ea29-48b0-a0bf-39a188daa13c" Revision="1" Stencil="System.MyShapes" StencilVersion="1.0"/>
</Control>
</file>

<file path=customXml/item1227.xml><?xml version="1.0" encoding="utf-8"?>
<Control xmlns="http://schemas.microsoft.com/VisualStudio/2011/storyboarding/control">
  <Id Name="System.Storyboarding.Common.Text" Revision="1" Stencil="System.Storyboarding.Common" StencilVersion="0.1"/>
</Control>
</file>

<file path=customXml/item1228.xml><?xml version="1.0" encoding="utf-8"?>
<Control xmlns="http://schemas.microsoft.com/VisualStudio/2011/storyboarding/control">
  <Id Name="f942614c-ea29-48b0-a0bf-39a188daa13c" Revision="1" Stencil="System.MyShapes" StencilVersion="1.0"/>
</Control>
</file>

<file path=customXml/item1229.xml><?xml version="1.0" encoding="utf-8"?>
<Control xmlns="http://schemas.microsoft.com/VisualStudio/2011/storyboarding/control">
  <Id Name="System.Storyboarding.Common.Text" Revision="1" Stencil="System.Storyboarding.Common" StencilVersion="0.1"/>
</Control>
</file>

<file path=customXml/item123.xml><?xml version="1.0" encoding="utf-8"?>
<Control xmlns="http://schemas.microsoft.com/VisualStudio/2011/storyboarding/control">
  <Id Name="System.Storyboarding.Common.Text" Revision="1" Stencil="System.Storyboarding.Common" StencilVersion="0.1"/>
</Control>
</file>

<file path=customXml/item1230.xml><?xml version="1.0" encoding="utf-8"?>
<Control xmlns="http://schemas.microsoft.com/VisualStudio/2011/storyboarding/control">
  <Id Name="2d0ec6f4-3d74-4898-a25c-e2cd29156f33" Revision="1" Stencil="System.MyShapes" StencilVersion="1.0"/>
</Control>
</file>

<file path=customXml/item1231.xml><?xml version="1.0" encoding="utf-8"?>
<Control xmlns="http://schemas.microsoft.com/VisualStudio/2011/storyboarding/control">
  <Id Name="System.Storyboarding.Common.Text" Revision="1" Stencil="System.Storyboarding.Common" StencilVersion="0.1"/>
</Control>
</file>

<file path=customXml/item1232.xml><?xml version="1.0" encoding="utf-8"?>
<Control xmlns="http://schemas.microsoft.com/VisualStudio/2011/storyboarding/control">
  <Id Name="System.Storyboarding.Common.Text" Revision="1" Stencil="System.Storyboarding.Common" StencilVersion="0.1"/>
</Control>
</file>

<file path=customXml/item1233.xml><?xml version="1.0" encoding="utf-8"?>
<Control xmlns="http://schemas.microsoft.com/VisualStudio/2011/storyboarding/control">
  <Id Name="System.Storyboarding.Common.Text" Revision="1" Stencil="System.Storyboarding.Common" StencilVersion="0.1"/>
</Control>
</file>

<file path=customXml/item1234.xml><?xml version="1.0" encoding="utf-8"?>
<Control xmlns="http://schemas.microsoft.com/VisualStudio/2011/storyboarding/control">
  <Id Name="System.Storyboarding.Common.Text" Revision="1" Stencil="System.Storyboarding.Common" StencilVersion="0.1"/>
</Control>
</file>

<file path=customXml/item1235.xml><?xml version="1.0" encoding="utf-8"?>
<Control xmlns="http://schemas.microsoft.com/VisualStudio/2011/storyboarding/control">
  <Id Name="System.Storyboarding.Common.Text" Revision="1" Stencil="System.Storyboarding.Common" StencilVersion="0.1"/>
</Control>
</file>

<file path=customXml/item1236.xml><?xml version="1.0" encoding="utf-8"?>
<Control xmlns="http://schemas.microsoft.com/VisualStudio/2011/storyboarding/control">
  <Id Name="System.Storyboarding.Common.Text" Revision="1" Stencil="System.Storyboarding.Common" StencilVersion="0.1"/>
</Control>
</file>

<file path=customXml/item1237.xml><?xml version="1.0" encoding="utf-8"?>
<Control xmlns="http://schemas.microsoft.com/VisualStudio/2011/storyboarding/control">
  <Id Name="2d0ec6f4-3d74-4898-a25c-e2cd29156f33" Revision="1" Stencil="System.MyShapes" StencilVersion="1.0"/>
</Control>
</file>

<file path=customXml/item1238.xml><?xml version="1.0" encoding="utf-8"?>
<Control xmlns="http://schemas.microsoft.com/VisualStudio/2011/storyboarding/control">
  <Id Name="2d0ec6f4-3d74-4898-a25c-e2cd29156f33" Revision="1" Stencil="System.MyShapes" StencilVersion="1.0"/>
</Control>
</file>

<file path=customXml/item1239.xml><?xml version="1.0" encoding="utf-8"?>
<Control xmlns="http://schemas.microsoft.com/VisualStudio/2011/storyboarding/control">
  <Id Name="126ea32c-c6f2-4e50-82f4-2b9687deaa14" Revision="1" Stencil="System.MyShapes" StencilVersion="1.0"/>
</Control>
</file>

<file path=customXml/item124.xml><?xml version="1.0" encoding="utf-8"?>
<Control xmlns="http://schemas.microsoft.com/VisualStudio/2011/storyboarding/control">
  <Id Name="System.Storyboarding.Common.Text" Revision="1" Stencil="System.Storyboarding.Common" StencilVersion="0.1"/>
</Control>
</file>

<file path=customXml/item1240.xml><?xml version="1.0" encoding="utf-8"?>
<Control xmlns="http://schemas.microsoft.com/VisualStudio/2011/storyboarding/control">
  <Id Name="f942614c-ea29-48b0-a0bf-39a188daa13c" Revision="1" Stencil="System.MyShapes" StencilVersion="1.0"/>
</Control>
</file>

<file path=customXml/item1241.xml><?xml version="1.0" encoding="utf-8"?>
<Control xmlns="http://schemas.microsoft.com/VisualStudio/2011/storyboarding/control">
  <Id Name="System.Storyboarding.Common.Text" Revision="1" Stencil="System.Storyboarding.Common" StencilVersion="0.1"/>
</Control>
</file>

<file path=customXml/item1242.xml><?xml version="1.0" encoding="utf-8"?>
<Control xmlns="http://schemas.microsoft.com/VisualStudio/2011/storyboarding/control">
  <Id Name="System.Storyboarding.Common.Text" Revision="1" Stencil="System.Storyboarding.Common" StencilVersion="0.1"/>
</Control>
</file>

<file path=customXml/item1243.xml><?xml version="1.0" encoding="utf-8"?>
<Control xmlns="http://schemas.microsoft.com/VisualStudio/2011/storyboarding/control">
  <Id Name="126ea32c-c6f2-4e50-82f4-2b9687deaa14" Revision="1" Stencil="System.MyShapes" StencilVersion="1.0"/>
</Control>
</file>

<file path=customXml/item1244.xml><?xml version="1.0" encoding="utf-8"?>
<Control xmlns="http://schemas.microsoft.com/VisualStudio/2011/storyboarding/control">
  <Id Name="System.Storyboarding.Common.Text" Revision="1" Stencil="System.Storyboarding.Common" StencilVersion="0.1"/>
</Control>
</file>

<file path=customXml/item1245.xml><?xml version="1.0" encoding="utf-8"?>
<Control xmlns="http://schemas.microsoft.com/VisualStudio/2011/storyboarding/control">
  <Id Name="2d0ec6f4-3d74-4898-a25c-e2cd29156f33" Revision="1" Stencil="System.MyShapes" StencilVersion="1.0"/>
</Control>
</file>

<file path=customXml/item1246.xml><?xml version="1.0" encoding="utf-8"?>
<Control xmlns="http://schemas.microsoft.com/VisualStudio/2011/storyboarding/control">
  <Id Name="2d0ec6f4-3d74-4898-a25c-e2cd29156f33" Revision="1" Stencil="System.MyShapes" StencilVersion="1.0"/>
</Control>
</file>

<file path=customXml/item1247.xml><?xml version="1.0" encoding="utf-8"?>
<Control xmlns="http://schemas.microsoft.com/VisualStudio/2011/storyboarding/control">
  <Id Name="f942614c-ea29-48b0-a0bf-39a188daa13c" Revision="1" Stencil="System.MyShapes" StencilVersion="1.0"/>
</Control>
</file>

<file path=customXml/item1248.xml><?xml version="1.0" encoding="utf-8"?>
<Control xmlns="http://schemas.microsoft.com/VisualStudio/2011/storyboarding/control">
  <Id Name="2d0ec6f4-3d74-4898-a25c-e2cd29156f33" Revision="1" Stencil="System.MyShapes" StencilVersion="1.0"/>
</Control>
</file>

<file path=customXml/item1249.xml><?xml version="1.0" encoding="utf-8"?>
<Control xmlns="http://schemas.microsoft.com/VisualStudio/2011/storyboarding/control">
  <Id Name="f942614c-ea29-48b0-a0bf-39a188daa13c" Revision="1" Stencil="System.MyShapes" StencilVersion="1.0"/>
</Control>
</file>

<file path=customXml/item125.xml><?xml version="1.0" encoding="utf-8"?>
<Control xmlns="http://schemas.microsoft.com/VisualStudio/2011/storyboarding/control">
  <Id Name="System.Storyboarding.Common.Text" Revision="1" Stencil="System.Storyboarding.Common" StencilVersion="0.1"/>
</Control>
</file>

<file path=customXml/item1250.xml><?xml version="1.0" encoding="utf-8"?>
<Control xmlns="http://schemas.microsoft.com/VisualStudio/2011/storyboarding/control">
  <Id Name="System.Storyboarding.Common.Text" Revision="1" Stencil="System.Storyboarding.Common" StencilVersion="0.1"/>
</Control>
</file>

<file path=customXml/item1251.xml><?xml version="1.0" encoding="utf-8"?>
<Control xmlns="http://schemas.microsoft.com/VisualStudio/2011/storyboarding/control">
  <Id Name="2d0ec6f4-3d74-4898-a25c-e2cd29156f33" Revision="1" Stencil="System.MyShapes" StencilVersion="1.0"/>
</Control>
</file>

<file path=customXml/item1252.xml><?xml version="1.0" encoding="utf-8"?>
<Control xmlns="http://schemas.microsoft.com/VisualStudio/2011/storyboarding/control">
  <Id Name="System.Storyboarding.Common.Text" Revision="1" Stencil="System.Storyboarding.Common" StencilVersion="0.1"/>
</Control>
</file>

<file path=customXml/item1253.xml><?xml version="1.0" encoding="utf-8"?>
<Control xmlns="http://schemas.microsoft.com/VisualStudio/2011/storyboarding/control">
  <Id Name="System.Storyboarding.Common.Text" Revision="1" Stencil="System.Storyboarding.Common" StencilVersion="0.1"/>
</Control>
</file>

<file path=customXml/item1254.xml><?xml version="1.0" encoding="utf-8"?>
<Control xmlns="http://schemas.microsoft.com/VisualStudio/2011/storyboarding/control">
  <Id Name="System.Storyboarding.Common.Text" Revision="1" Stencil="System.Storyboarding.Common" StencilVersion="0.1"/>
</Control>
</file>

<file path=customXml/item1255.xml><?xml version="1.0" encoding="utf-8"?>
<Control xmlns="http://schemas.microsoft.com/VisualStudio/2011/storyboarding/control">
  <Id Name="68a6efa7-0759-454d-829d-0dcf3dd35ea4" Revision="1" Stencil="System.MyShapes" StencilVersion="1.0"/>
</Control>
</file>

<file path=customXml/item1256.xml><?xml version="1.0" encoding="utf-8"?>
<Control xmlns="http://schemas.microsoft.com/VisualStudio/2011/storyboarding/control">
  <Id Name="System.Storyboarding.Common.Text" Revision="1" Stencil="System.Storyboarding.Common" StencilVersion="0.1"/>
</Control>
</file>

<file path=customXml/item1257.xml><?xml version="1.0" encoding="utf-8"?>
<Control xmlns="http://schemas.microsoft.com/VisualStudio/2011/storyboarding/control">
  <Id Name="System.Storyboarding.Common.Text" Revision="1" Stencil="System.Storyboarding.Common" StencilVersion="0.1"/>
</Control>
</file>

<file path=customXml/item1258.xml><?xml version="1.0" encoding="utf-8"?>
<Control xmlns="http://schemas.microsoft.com/VisualStudio/2011/storyboarding/control">
  <Id Name="System.Storyboarding.Common.Text" Revision="1" Stencil="System.Storyboarding.Common" StencilVersion="0.1"/>
</Control>
</file>

<file path=customXml/item1259.xml><?xml version="1.0" encoding="utf-8"?>
<Control xmlns="http://schemas.microsoft.com/VisualStudio/2011/storyboarding/control">
  <Id Name="System.Storyboarding.Common.Text" Revision="1" Stencil="System.Storyboarding.Common" StencilVersion="0.1"/>
</Control>
</file>

<file path=customXml/item126.xml><?xml version="1.0" encoding="utf-8"?>
<Control xmlns="http://schemas.microsoft.com/VisualStudio/2011/storyboarding/control">
  <Id Name="f942614c-ea29-48b0-a0bf-39a188daa13c" Revision="1" Stencil="System.MyShapes" StencilVersion="1.0"/>
</Control>
</file>

<file path=customXml/item1260.xml><?xml version="1.0" encoding="utf-8"?>
<Control xmlns="http://schemas.microsoft.com/VisualStudio/2011/storyboarding/control">
  <Id Name="System.Storyboarding.Common.Text" Revision="1" Stencil="System.Storyboarding.Common" StencilVersion="0.1"/>
</Control>
</file>

<file path=customXml/item1261.xml><?xml version="1.0" encoding="utf-8"?>
<Control xmlns="http://schemas.microsoft.com/VisualStudio/2011/storyboarding/control">
  <Id Name="System.Storyboarding.Common.Text" Revision="1" Stencil="System.Storyboarding.Common" StencilVersion="0.1"/>
</Control>
</file>

<file path=customXml/item1262.xml><?xml version="1.0" encoding="utf-8"?>
<Control xmlns="http://schemas.microsoft.com/VisualStudio/2011/storyboarding/control">
  <Id Name="System.Storyboarding.Common.Text" Revision="1" Stencil="System.Storyboarding.Common" StencilVersion="0.1"/>
</Control>
</file>

<file path=customXml/item1263.xml><?xml version="1.0" encoding="utf-8"?>
<Control xmlns="http://schemas.microsoft.com/VisualStudio/2011/storyboarding/control">
  <Id Name="System.Storyboarding.Common.Text" Revision="1" Stencil="System.Storyboarding.Common" StencilVersion="0.1"/>
</Control>
</file>

<file path=customXml/item1264.xml><?xml version="1.0" encoding="utf-8"?>
<Control xmlns="http://schemas.microsoft.com/VisualStudio/2011/storyboarding/control">
  <Id Name="System.Storyboarding.Common.Text" Revision="1" Stencil="System.Storyboarding.Common" StencilVersion="0.1"/>
</Control>
</file>

<file path=customXml/item1265.xml><?xml version="1.0" encoding="utf-8"?>
<Control xmlns="http://schemas.microsoft.com/VisualStudio/2011/storyboarding/control">
  <Id Name="System.Storyboarding.Common.Text" Revision="1" Stencil="System.Storyboarding.Common" StencilVersion="0.1"/>
</Control>
</file>

<file path=customXml/item1266.xml><?xml version="1.0" encoding="utf-8"?>
<Control xmlns="http://schemas.microsoft.com/VisualStudio/2011/storyboarding/control">
  <Id Name="System.Storyboarding.Common.Text" Revision="1" Stencil="System.Storyboarding.Common" StencilVersion="0.1"/>
</Control>
</file>

<file path=customXml/item1267.xml><?xml version="1.0" encoding="utf-8"?>
<Control xmlns="http://schemas.microsoft.com/VisualStudio/2011/storyboarding/control">
  <Id Name="System.Storyboarding.Common.Text" Revision="1" Stencil="System.Storyboarding.Common" StencilVersion="0.1"/>
</Control>
</file>

<file path=customXml/item1268.xml><?xml version="1.0" encoding="utf-8"?>
<Control xmlns="http://schemas.microsoft.com/VisualStudio/2011/storyboarding/control">
  <Id Name="System.Storyboarding.Common.Text" Revision="1" Stencil="System.Storyboarding.Common" StencilVersion="0.1"/>
</Control>
</file>

<file path=customXml/item1269.xml><?xml version="1.0" encoding="utf-8"?>
<Control xmlns="http://schemas.microsoft.com/VisualStudio/2011/storyboarding/control">
  <Id Name="System.Storyboarding.Common.Text" Revision="1" Stencil="System.Storyboarding.Common" StencilVersion="0.1"/>
</Control>
</file>

<file path=customXml/item127.xml><?xml version="1.0" encoding="utf-8"?>
<Control xmlns="http://schemas.microsoft.com/VisualStudio/2011/storyboarding/control">
  <Id Name="5d1b3dce-16e1-4d33-a649-35b231ab4c99" Revision="1" Stencil="System.MyShapes" StencilVersion="1.0"/>
</Control>
</file>

<file path=customXml/item1270.xml><?xml version="1.0" encoding="utf-8"?>
<Control xmlns="http://schemas.microsoft.com/VisualStudio/2011/storyboarding/control">
  <Id Name="System.Storyboarding.Common.Text" Revision="1" Stencil="System.Storyboarding.Common" StencilVersion="0.1"/>
</Control>
</file>

<file path=customXml/item1271.xml><?xml version="1.0" encoding="utf-8"?>
<Control xmlns="http://schemas.microsoft.com/VisualStudio/2011/storyboarding/control">
  <Id Name="f942614c-ea29-48b0-a0bf-39a188daa13c" Revision="1" Stencil="System.MyShapes" StencilVersion="1.0"/>
</Control>
</file>

<file path=customXml/item1272.xml><?xml version="1.0" encoding="utf-8"?>
<Control xmlns="http://schemas.microsoft.com/VisualStudio/2011/storyboarding/control">
  <Id Name="System.Storyboarding.Common.Text" Revision="1" Stencil="System.Storyboarding.Common" StencilVersion="0.1"/>
</Control>
</file>

<file path=customXml/item1273.xml><?xml version="1.0" encoding="utf-8"?>
<Control xmlns="http://schemas.microsoft.com/VisualStudio/2011/storyboarding/control">
  <Id Name="System.Storyboarding.Common.Text" Revision="1" Stencil="System.Storyboarding.Common" StencilVersion="0.1"/>
</Control>
</file>

<file path=customXml/item1274.xml><?xml version="1.0" encoding="utf-8"?>
<Control xmlns="http://schemas.microsoft.com/VisualStudio/2011/storyboarding/control">
  <Id Name="f942614c-ea29-48b0-a0bf-39a188daa13c" Revision="1" Stencil="System.MyShapes" StencilVersion="1.0"/>
</Control>
</file>

<file path=customXml/item1275.xml><?xml version="1.0" encoding="utf-8"?>
<Control xmlns="http://schemas.microsoft.com/VisualStudio/2011/storyboarding/control">
  <Id Name="System.Storyboarding.Common.Text" Revision="1" Stencil="System.Storyboarding.Common" StencilVersion="0.1"/>
</Control>
</file>

<file path=customXml/item1276.xml><?xml version="1.0" encoding="utf-8"?>
<Control xmlns="http://schemas.microsoft.com/VisualStudio/2011/storyboarding/control">
  <Id Name="System.Storyboarding.Common.Text" Revision="1" Stencil="System.Storyboarding.Common" StencilVersion="0.1"/>
</Control>
</file>

<file path=customXml/item1277.xml><?xml version="1.0" encoding="utf-8"?>
<Control xmlns="http://schemas.microsoft.com/VisualStudio/2011/storyboarding/control">
  <Id Name="2d0ec6f4-3d74-4898-a25c-e2cd29156f33" Revision="1" Stencil="System.MyShapes" StencilVersion="1.0"/>
</Control>
</file>

<file path=customXml/item1278.xml><?xml version="1.0" encoding="utf-8"?>
<Control xmlns="http://schemas.microsoft.com/VisualStudio/2011/storyboarding/control">
  <Id Name="System.Storyboarding.Common.Text" Revision="1" Stencil="System.Storyboarding.Common" StencilVersion="0.1"/>
</Control>
</file>

<file path=customXml/item1279.xml><?xml version="1.0" encoding="utf-8"?>
<Control xmlns="http://schemas.microsoft.com/VisualStudio/2011/storyboarding/control">
  <Id Name="System.Storyboarding.Common.Text" Revision="1" Stencil="System.Storyboarding.Common" StencilVersion="0.1"/>
</Control>
</file>

<file path=customXml/item128.xml><?xml version="1.0" encoding="utf-8"?>
<Control xmlns="http://schemas.microsoft.com/VisualStudio/2011/storyboarding/control">
  <Id Name="2d0ec6f4-3d74-4898-a25c-e2cd29156f33" Revision="1" Stencil="System.MyShapes" StencilVersion="1.0"/>
</Control>
</file>

<file path=customXml/item1280.xml><?xml version="1.0" encoding="utf-8"?>
<Control xmlns="http://schemas.microsoft.com/VisualStudio/2011/storyboarding/control">
  <Id Name="System.Storyboarding.Common.Text" Revision="1" Stencil="System.Storyboarding.Common" StencilVersion="0.1"/>
</Control>
</file>

<file path=customXml/item1281.xml><?xml version="1.0" encoding="utf-8"?>
<Control xmlns="http://schemas.microsoft.com/VisualStudio/2011/storyboarding/control">
  <Id Name="System.Storyboarding.Common.Text" Revision="1" Stencil="System.Storyboarding.Common" StencilVersion="0.1"/>
</Control>
</file>

<file path=customXml/item1282.xml><?xml version="1.0" encoding="utf-8"?>
<Control xmlns="http://schemas.microsoft.com/VisualStudio/2011/storyboarding/control">
  <Id Name="System.Storyboarding.Common.Text" Revision="1" Stencil="System.Storyboarding.Common" StencilVersion="0.1"/>
</Control>
</file>

<file path=customXml/item1283.xml><?xml version="1.0" encoding="utf-8"?>
<Control xmlns="http://schemas.microsoft.com/VisualStudio/2011/storyboarding/control">
  <Id Name="2d0ec6f4-3d74-4898-a25c-e2cd29156f33" Revision="1" Stencil="System.MyShapes" StencilVersion="1.0"/>
</Control>
</file>

<file path=customXml/item1284.xml><?xml version="1.0" encoding="utf-8"?>
<Control xmlns="http://schemas.microsoft.com/VisualStudio/2011/storyboarding/control">
  <Id Name="System.Storyboarding.Common.Text" Revision="1" Stencil="System.Storyboarding.Common" StencilVersion="0.1"/>
</Control>
</file>

<file path=customXml/item1285.xml><?xml version="1.0" encoding="utf-8"?>
<Control xmlns="http://schemas.microsoft.com/VisualStudio/2011/storyboarding/control">
  <Id Name="2d0ec6f4-3d74-4898-a25c-e2cd29156f33" Revision="1" Stencil="System.MyShapes" StencilVersion="1.0"/>
</Control>
</file>

<file path=customXml/item1286.xml><?xml version="1.0" encoding="utf-8"?>
<Control xmlns="http://schemas.microsoft.com/VisualStudio/2011/storyboarding/control">
  <Id Name="System.Storyboarding.Common.Text" Revision="1" Stencil="System.Storyboarding.Common" StencilVersion="0.1"/>
</Control>
</file>

<file path=customXml/item1287.xml><?xml version="1.0" encoding="utf-8"?>
<Control xmlns="http://schemas.microsoft.com/VisualStudio/2011/storyboarding/control">
  <Id Name="68a6efa7-0759-454d-829d-0dcf3dd35ea4" Revision="1" Stencil="System.MyShapes" StencilVersion="1.0"/>
</Control>
</file>

<file path=customXml/item1288.xml><?xml version="1.0" encoding="utf-8"?>
<Control xmlns="http://schemas.microsoft.com/VisualStudio/2011/storyboarding/control">
  <Id Name="System.Storyboarding.Common.Text" Revision="1" Stencil="System.Storyboarding.Common" StencilVersion="0.1"/>
</Control>
</file>

<file path=customXml/item1289.xml><?xml version="1.0" encoding="utf-8"?>
<Control xmlns="http://schemas.microsoft.com/VisualStudio/2011/storyboarding/control">
  <Id Name="System.Storyboarding.Common.Text" Revision="1" Stencil="System.Storyboarding.Common" StencilVersion="0.1"/>
</Control>
</file>

<file path=customXml/item129.xml><?xml version="1.0" encoding="utf-8"?>
<Control xmlns="http://schemas.microsoft.com/VisualStudio/2011/storyboarding/control">
  <Id Name="System.Storyboarding.Common.Text" Revision="1" Stencil="System.Storyboarding.Common" StencilVersion="0.1"/>
</Control>
</file>

<file path=customXml/item1290.xml><?xml version="1.0" encoding="utf-8"?>
<Control xmlns="http://schemas.microsoft.com/VisualStudio/2011/storyboarding/control">
  <Id Name="0eb6adba-f44f-478a-accc-2bc808ff9e71" Revision="1" Stencil="System.MyShapes" StencilVersion="1.0"/>
</Control>
</file>

<file path=customXml/item1291.xml><?xml version="1.0" encoding="utf-8"?>
<Control xmlns="http://schemas.microsoft.com/VisualStudio/2011/storyboarding/control">
  <Id Name="System.Storyboarding.Common.Text" Revision="1" Stencil="System.Storyboarding.Common" StencilVersion="0.1"/>
</Control>
</file>

<file path=customXml/item1292.xml><?xml version="1.0" encoding="utf-8"?>
<Control xmlns="http://schemas.microsoft.com/VisualStudio/2011/storyboarding/control">
  <Id Name="System.Storyboarding.Common.Text" Revision="1" Stencil="System.Storyboarding.Common" StencilVersion="0.1"/>
</Control>
</file>

<file path=customXml/item1293.xml><?xml version="1.0" encoding="utf-8"?>
<Control xmlns="http://schemas.microsoft.com/VisualStudio/2011/storyboarding/control">
  <Id Name="126ea32c-c6f2-4e50-82f4-2b9687deaa14" Revision="1" Stencil="System.MyShapes" StencilVersion="1.0"/>
</Control>
</file>

<file path=customXml/item1294.xml><?xml version="1.0" encoding="utf-8"?>
<Control xmlns="http://schemas.microsoft.com/VisualStudio/2011/storyboarding/control">
  <Id Name="System.Storyboarding.Common.Text" Revision="1" Stencil="System.Storyboarding.Common" StencilVersion="0.1"/>
</Control>
</file>

<file path=customXml/item1295.xml><?xml version="1.0" encoding="utf-8"?>
<Control xmlns="http://schemas.microsoft.com/VisualStudio/2011/storyboarding/control">
  <Id Name="System.Storyboarding.Common.Text" Revision="1" Stencil="System.Storyboarding.Common" StencilVersion="0.1"/>
</Control>
</file>

<file path=customXml/item1296.xml><?xml version="1.0" encoding="utf-8"?>
<Control xmlns="http://schemas.microsoft.com/VisualStudio/2011/storyboarding/control">
  <Id Name="System.Storyboarding.Common.Text" Revision="1" Stencil="System.Storyboarding.Common" StencilVersion="0.1"/>
</Control>
</file>

<file path=customXml/item1297.xml><?xml version="1.0" encoding="utf-8"?>
<Control xmlns="http://schemas.microsoft.com/VisualStudio/2011/storyboarding/control">
  <Id Name="System.Storyboarding.Common.Text" Revision="1" Stencil="System.Storyboarding.Common" StencilVersion="0.1"/>
</Control>
</file>

<file path=customXml/item1298.xml><?xml version="1.0" encoding="utf-8"?>
<Control xmlns="http://schemas.microsoft.com/VisualStudio/2011/storyboarding/control">
  <Id Name="System.Storyboarding.Common.Text" Revision="1" Stencil="System.Storyboarding.Common" StencilVersion="0.1"/>
</Control>
</file>

<file path=customXml/item1299.xml><?xml version="1.0" encoding="utf-8"?>
<Control xmlns="http://schemas.microsoft.com/VisualStudio/2011/storyboarding/control">
  <Id Name="System.Storyboarding.Common.Text" Revision="1" Stencil="System.Storyboarding.Common" StencilVersion="0.1"/>
</Control>
</file>

<file path=customXml/item13.xml><?xml version="1.0" encoding="utf-8"?>
<Control xmlns="http://schemas.microsoft.com/VisualStudio/2011/storyboarding/control">
  <Id Name="System.Storyboarding.Common.Text" Revision="1" Stencil="System.Storyboarding.Common" StencilVersion="0.1"/>
</Control>
</file>

<file path=customXml/item130.xml><?xml version="1.0" encoding="utf-8"?>
<Control xmlns="http://schemas.microsoft.com/VisualStudio/2011/storyboarding/control">
  <Id Name="System.Storyboarding.Common.Text" Revision="1" Stencil="System.Storyboarding.Common" StencilVersion="0.1"/>
</Control>
</file>

<file path=customXml/item1300.xml><?xml version="1.0" encoding="utf-8"?>
<Control xmlns="http://schemas.microsoft.com/VisualStudio/2011/storyboarding/control">
  <Id Name="2d0ec6f4-3d74-4898-a25c-e2cd29156f33" Revision="1" Stencil="System.MyShapes" StencilVersion="1.0"/>
</Control>
</file>

<file path=customXml/item1301.xml><?xml version="1.0" encoding="utf-8"?>
<Control xmlns="http://schemas.microsoft.com/VisualStudio/2011/storyboarding/control">
  <Id Name="System.Storyboarding.Common.Text" Revision="1" Stencil="System.Storyboarding.Common" StencilVersion="0.1"/>
</Control>
</file>

<file path=customXml/item1302.xml><?xml version="1.0" encoding="utf-8"?>
<Control xmlns="http://schemas.microsoft.com/VisualStudio/2011/storyboarding/control">
  <Id Name="126ea32c-c6f2-4e50-82f4-2b9687deaa14" Revision="1" Stencil="System.MyShapes" StencilVersion="1.0"/>
</Control>
</file>

<file path=customXml/item1303.xml><?xml version="1.0" encoding="utf-8"?>
<Control xmlns="http://schemas.microsoft.com/VisualStudio/2011/storyboarding/control">
  <Id Name="System.Storyboarding.Common.Text" Revision="1" Stencil="System.Storyboarding.Common" StencilVersion="0.1"/>
</Control>
</file>

<file path=customXml/item1304.xml><?xml version="1.0" encoding="utf-8"?>
<Control xmlns="http://schemas.microsoft.com/VisualStudio/2011/storyboarding/control">
  <Id Name="System.Storyboarding.Backgrounds.WebBrowser" Revision="1" Stencil="System.Storyboarding.Backgrounds" StencilVersion="0.1"/>
</Control>
</file>

<file path=customXml/item1305.xml><?xml version="1.0" encoding="utf-8"?>
<Control xmlns="http://schemas.microsoft.com/VisualStudio/2011/storyboarding/control">
  <Id Name="System.Storyboarding.Common.Text" Revision="1" Stencil="System.Storyboarding.Common" StencilVersion="0.1"/>
</Control>
</file>

<file path=customXml/item1306.xml><?xml version="1.0" encoding="utf-8"?>
<Control xmlns="http://schemas.microsoft.com/VisualStudio/2011/storyboarding/control">
  <Id Name="126ea32c-c6f2-4e50-82f4-2b9687deaa14" Revision="1" Stencil="System.MyShapes" StencilVersion="1.0"/>
</Control>
</file>

<file path=customXml/item1307.xml><?xml version="1.0" encoding="utf-8"?>
<Control xmlns="http://schemas.microsoft.com/VisualStudio/2011/storyboarding/control">
  <Id Name="126ea32c-c6f2-4e50-82f4-2b9687deaa14" Revision="1" Stencil="System.MyShapes" StencilVersion="1.0"/>
</Control>
</file>

<file path=customXml/item1308.xml><?xml version="1.0" encoding="utf-8"?>
<Control xmlns="http://schemas.microsoft.com/VisualStudio/2011/storyboarding/control">
  <Id Name="68a6efa7-0759-454d-829d-0dcf3dd35ea4" Revision="1" Stencil="System.MyShapes" StencilVersion="1.0"/>
</Control>
</file>

<file path=customXml/item1309.xml><?xml version="1.0" encoding="utf-8"?>
<Control xmlns="http://schemas.microsoft.com/VisualStudio/2011/storyboarding/control">
  <Id Name="System.Storyboarding.Common.Text" Revision="1" Stencil="System.Storyboarding.Common" StencilVersion="0.1"/>
</Control>
</file>

<file path=customXml/item131.xml><?xml version="1.0" encoding="utf-8"?>
<Control xmlns="http://schemas.microsoft.com/VisualStudio/2011/storyboarding/control">
  <Id Name="System.Storyboarding.Common.Text" Revision="1" Stencil="System.Storyboarding.Common" StencilVersion="0.1"/>
</Control>
</file>

<file path=customXml/item1310.xml><?xml version="1.0" encoding="utf-8"?>
<Control xmlns="http://schemas.microsoft.com/VisualStudio/2011/storyboarding/control">
  <Id Name="2d0ec6f4-3d74-4898-a25c-e2cd29156f33" Revision="1" Stencil="System.MyShapes" StencilVersion="1.0"/>
</Control>
</file>

<file path=customXml/item1311.xml><?xml version="1.0" encoding="utf-8"?>
<Control xmlns="http://schemas.microsoft.com/VisualStudio/2011/storyboarding/control">
  <Id Name="2d0ec6f4-3d74-4898-a25c-e2cd29156f33" Revision="1" Stencil="System.MyShapes" StencilVersion="1.0"/>
</Control>
</file>

<file path=customXml/item1312.xml><?xml version="1.0" encoding="utf-8"?>
<Control xmlns="http://schemas.microsoft.com/VisualStudio/2011/storyboarding/control">
  <Id Name="System.Storyboarding.Common.Text" Revision="1" Stencil="System.Storyboarding.Common" StencilVersion="0.1"/>
</Control>
</file>

<file path=customXml/item1313.xml><?xml version="1.0" encoding="utf-8"?>
<Control xmlns="http://schemas.microsoft.com/VisualStudio/2011/storyboarding/control">
  <Id Name="System.Storyboarding.Common.Text" Revision="1" Stencil="System.Storyboarding.Common" StencilVersion="0.1"/>
</Control>
</file>

<file path=customXml/item1314.xml><?xml version="1.0" encoding="utf-8"?>
<Control xmlns="http://schemas.microsoft.com/VisualStudio/2011/storyboarding/control">
  <Id Name="System.Storyboarding.Common.Text" Revision="1" Stencil="System.Storyboarding.Common" StencilVersion="0.1"/>
</Control>
</file>

<file path=customXml/item1315.xml><?xml version="1.0" encoding="utf-8"?>
<Control xmlns="http://schemas.microsoft.com/VisualStudio/2011/storyboarding/control">
  <Id Name="System.Storyboarding.Common.Text" Revision="1" Stencil="System.Storyboarding.Common" StencilVersion="0.1"/>
</Control>
</file>

<file path=customXml/item1316.xml><?xml version="1.0" encoding="utf-8"?>
<Control xmlns="http://schemas.microsoft.com/VisualStudio/2011/storyboarding/control">
  <Id Name="System.Storyboarding.Common.Text" Revision="1" Stencil="System.Storyboarding.Common" StencilVersion="0.1"/>
</Control>
</file>

<file path=customXml/item1317.xml><?xml version="1.0" encoding="utf-8"?>
<Control xmlns="http://schemas.microsoft.com/VisualStudio/2011/storyboarding/control">
  <Id Name="System.Storyboarding.Common.Text" Revision="1" Stencil="System.Storyboarding.Common" StencilVersion="0.1"/>
</Control>
</file>

<file path=customXml/item1318.xml><?xml version="1.0" encoding="utf-8"?>
<Control xmlns="http://schemas.microsoft.com/VisualStudio/2011/storyboarding/control">
  <Id Name="System.Storyboarding.Common.Text" Revision="1" Stencil="System.Storyboarding.Common" StencilVersion="0.1"/>
</Control>
</file>

<file path=customXml/item1319.xml><?xml version="1.0" encoding="utf-8"?>
<Control xmlns="http://schemas.microsoft.com/VisualStudio/2011/storyboarding/control">
  <Id Name="126ea32c-c6f2-4e50-82f4-2b9687deaa14" Revision="1" Stencil="System.MyShapes" StencilVersion="1.0"/>
</Control>
</file>

<file path=customXml/item132.xml><?xml version="1.0" encoding="utf-8"?>
<Control xmlns="http://schemas.microsoft.com/VisualStudio/2011/storyboarding/control">
  <Id Name="2d0ec6f4-3d74-4898-a25c-e2cd29156f33" Revision="1" Stencil="System.MyShapes" StencilVersion="1.0"/>
</Control>
</file>

<file path=customXml/item1320.xml><?xml version="1.0" encoding="utf-8"?>
<Control xmlns="http://schemas.microsoft.com/VisualStudio/2011/storyboarding/control">
  <Id Name="System.Storyboarding.Common.Text" Revision="1" Stencil="System.Storyboarding.Common" StencilVersion="0.1"/>
</Control>
</file>

<file path=customXml/item1321.xml><?xml version="1.0" encoding="utf-8"?>
<Control xmlns="http://schemas.microsoft.com/VisualStudio/2011/storyboarding/control">
  <Id Name="System.Storyboarding.Common.Text" Revision="1" Stencil="System.Storyboarding.Common" StencilVersion="0.1"/>
</Control>
</file>

<file path=customXml/item1322.xml><?xml version="1.0" encoding="utf-8"?>
<Control xmlns="http://schemas.microsoft.com/VisualStudio/2011/storyboarding/control">
  <Id Name="System.Storyboarding.Common.Text" Revision="1" Stencil="System.Storyboarding.Common" StencilVersion="0.1"/>
</Control>
</file>

<file path=customXml/item1323.xml><?xml version="1.0" encoding="utf-8"?>
<Control xmlns="http://schemas.microsoft.com/VisualStudio/2011/storyboarding/control">
  <Id Name="System.Storyboarding.Common.Text" Revision="1" Stencil="System.Storyboarding.Common" StencilVersion="0.1"/>
</Control>
</file>

<file path=customXml/item1324.xml><?xml version="1.0" encoding="utf-8"?>
<Control xmlns="http://schemas.microsoft.com/VisualStudio/2011/storyboarding/control">
  <Id Name="System.Storyboarding.Common.Text" Revision="1" Stencil="System.Storyboarding.Common" StencilVersion="0.1"/>
</Control>
</file>

<file path=customXml/item1325.xml><?xml version="1.0" encoding="utf-8"?>
<Control xmlns="http://schemas.microsoft.com/VisualStudio/2011/storyboarding/control">
  <Id Name="System.Storyboarding.Common.Text" Revision="1" Stencil="System.Storyboarding.Common" StencilVersion="0.1"/>
</Control>
</file>

<file path=customXml/item1326.xml><?xml version="1.0" encoding="utf-8"?>
<Control xmlns="http://schemas.microsoft.com/VisualStudio/2011/storyboarding/control">
  <Id Name="System.Storyboarding.Common.Text" Revision="1" Stencil="System.Storyboarding.Common" StencilVersion="0.1"/>
</Control>
</file>

<file path=customXml/item1327.xml><?xml version="1.0" encoding="utf-8"?>
<Control xmlns="http://schemas.microsoft.com/VisualStudio/2011/storyboarding/control">
  <Id Name="2d0ec6f4-3d74-4898-a25c-e2cd29156f33" Revision="1" Stencil="System.MyShapes" StencilVersion="1.0"/>
</Control>
</file>

<file path=customXml/item1328.xml><?xml version="1.0" encoding="utf-8"?>
<Control xmlns="http://schemas.microsoft.com/VisualStudio/2011/storyboarding/control">
  <Id Name="System.Storyboarding.Common.Text" Revision="1" Stencil="System.Storyboarding.Common" StencilVersion="0.1"/>
</Control>
</file>

<file path=customXml/item1329.xml><?xml version="1.0" encoding="utf-8"?>
<Control xmlns="http://schemas.microsoft.com/VisualStudio/2011/storyboarding/control">
  <Id Name="2d0ec6f4-3d74-4898-a25c-e2cd29156f33" Revision="1" Stencil="System.MyShapes" StencilVersion="1.0"/>
</Control>
</file>

<file path=customXml/item133.xml><?xml version="1.0" encoding="utf-8"?>
<Control xmlns="http://schemas.microsoft.com/VisualStudio/2011/storyboarding/control">
  <Id Name="5d1b3dce-16e1-4d33-a649-35b231ab4c99" Revision="1" Stencil="System.MyShapes" StencilVersion="1.0"/>
</Control>
</file>

<file path=customXml/item1330.xml><?xml version="1.0" encoding="utf-8"?>
<Control xmlns="http://schemas.microsoft.com/VisualStudio/2011/storyboarding/control">
  <Id Name="System.Storyboarding.Common.Text" Revision="1" Stencil="System.Storyboarding.Common" StencilVersion="0.1"/>
</Control>
</file>

<file path=customXml/item1331.xml><?xml version="1.0" encoding="utf-8"?>
<Control xmlns="http://schemas.microsoft.com/VisualStudio/2011/storyboarding/control">
  <Id Name="System.Storyboarding.Common.Text" Revision="1" Stencil="System.Storyboarding.Common" StencilVersion="0.1"/>
</Control>
</file>

<file path=customXml/item1332.xml><?xml version="1.0" encoding="utf-8"?>
<Control xmlns="http://schemas.microsoft.com/VisualStudio/2011/storyboarding/control">
  <Id Name="System.Storyboarding.Common.Text" Revision="1" Stencil="System.Storyboarding.Common" StencilVersion="0.1"/>
</Control>
</file>

<file path=customXml/item1333.xml><?xml version="1.0" encoding="utf-8"?>
<Control xmlns="http://schemas.microsoft.com/VisualStudio/2011/storyboarding/control">
  <Id Name="2d0ec6f4-3d74-4898-a25c-e2cd29156f33" Revision="1" Stencil="System.MyShapes" StencilVersion="1.0"/>
</Control>
</file>

<file path=customXml/item1334.xml><?xml version="1.0" encoding="utf-8"?>
<Control xmlns="http://schemas.microsoft.com/VisualStudio/2011/storyboarding/control">
  <Id Name="System.Storyboarding.Common.Text" Revision="1" Stencil="System.Storyboarding.Common" StencilVersion="0.1"/>
</Control>
</file>

<file path=customXml/item1335.xml><?xml version="1.0" encoding="utf-8"?>
<Control xmlns="http://schemas.microsoft.com/VisualStudio/2011/storyboarding/control">
  <Id Name="System.Storyboarding.Common.Text" Revision="1" Stencil="System.Storyboarding.Common" StencilVersion="0.1"/>
</Control>
</file>

<file path=customXml/item1336.xml><?xml version="1.0" encoding="utf-8"?>
<Control xmlns="http://schemas.microsoft.com/VisualStudio/2011/storyboarding/control">
  <Id Name="System.Storyboarding.Common.Text" Revision="1" Stencil="System.Storyboarding.Common" StencilVersion="0.1"/>
</Control>
</file>

<file path=customXml/item1337.xml><?xml version="1.0" encoding="utf-8"?>
<Control xmlns="http://schemas.microsoft.com/VisualStudio/2011/storyboarding/control">
  <Id Name="System.Storyboarding.Common.Text" Revision="1" Stencil="System.Storyboarding.Common" StencilVersion="0.1"/>
</Control>
</file>

<file path=customXml/item1338.xml><?xml version="1.0" encoding="utf-8"?>
<Control xmlns="http://schemas.microsoft.com/VisualStudio/2011/storyboarding/control">
  <Id Name="System.Storyboarding.Common.Text" Revision="1" Stencil="System.Storyboarding.Common" StencilVersion="0.1"/>
</Control>
</file>

<file path=customXml/item1339.xml><?xml version="1.0" encoding="utf-8"?>
<Control xmlns="http://schemas.microsoft.com/VisualStudio/2011/storyboarding/control">
  <Id Name="System.Storyboarding.Common.Text" Revision="1" Stencil="System.Storyboarding.Common" StencilVersion="0.1"/>
</Control>
</file>

<file path=customXml/item134.xml><?xml version="1.0" encoding="utf-8"?>
<Control xmlns="http://schemas.microsoft.com/VisualStudio/2011/storyboarding/control">
  <Id Name="System.Storyboarding.Common.Text" Revision="1" Stencil="System.Storyboarding.Common" StencilVersion="0.1"/>
</Control>
</file>

<file path=customXml/item1340.xml><?xml version="1.0" encoding="utf-8"?>
<Control xmlns="http://schemas.microsoft.com/VisualStudio/2011/storyboarding/control">
  <Id Name="System.Storyboarding.Common.Text" Revision="1" Stencil="System.Storyboarding.Common" StencilVersion="0.1"/>
</Control>
</file>

<file path=customXml/item1341.xml><?xml version="1.0" encoding="utf-8"?>
<Control xmlns="http://schemas.microsoft.com/VisualStudio/2011/storyboarding/control">
  <Id Name="System.Storyboarding.Common.Text" Revision="1" Stencil="System.Storyboarding.Common" StencilVersion="0.1"/>
</Control>
</file>

<file path=customXml/item1342.xml><?xml version="1.0" encoding="utf-8"?>
<Control xmlns="http://schemas.microsoft.com/VisualStudio/2011/storyboarding/control">
  <Id Name="System.Storyboarding.Common.Text" Revision="1" Stencil="System.Storyboarding.Common" StencilVersion="0.1"/>
</Control>
</file>

<file path=customXml/item1343.xml><?xml version="1.0" encoding="utf-8"?>
<Control xmlns="http://schemas.microsoft.com/VisualStudio/2011/storyboarding/control">
  <Id Name="System.Storyboarding.Common.Text" Revision="1" Stencil="System.Storyboarding.Common" StencilVersion="0.1"/>
</Control>
</file>

<file path=customXml/item1344.xml><?xml version="1.0" encoding="utf-8"?>
<Control xmlns="http://schemas.microsoft.com/VisualStudio/2011/storyboarding/control">
  <Id Name="System.Storyboarding.Common.Text" Revision="1" Stencil="System.Storyboarding.Common" StencilVersion="0.1"/>
</Control>
</file>

<file path=customXml/item1345.xml><?xml version="1.0" encoding="utf-8"?>
<Control xmlns="http://schemas.microsoft.com/VisualStudio/2011/storyboarding/control">
  <Id Name="System.Storyboarding.Common.Text" Revision="1" Stencil="System.Storyboarding.Common" StencilVersion="0.1"/>
</Control>
</file>

<file path=customXml/item1346.xml><?xml version="1.0" encoding="utf-8"?>
<Control xmlns="http://schemas.microsoft.com/VisualStudio/2011/storyboarding/control">
  <Id Name="System.Storyboarding.Common.Text" Revision="1" Stencil="System.Storyboarding.Common" StencilVersion="0.1"/>
</Control>
</file>

<file path=customXml/item1347.xml><?xml version="1.0" encoding="utf-8"?>
<Control xmlns="http://schemas.microsoft.com/VisualStudio/2011/storyboarding/control">
  <Id Name="System.Storyboarding.Common.Text" Revision="1" Stencil="System.Storyboarding.Common" StencilVersion="0.1"/>
</Control>
</file>

<file path=customXml/item1348.xml><?xml version="1.0" encoding="utf-8"?>
<Control xmlns="http://schemas.microsoft.com/VisualStudio/2011/storyboarding/control">
  <Id Name="2d0ec6f4-3d74-4898-a25c-e2cd29156f33" Revision="1" Stencil="System.MyShapes" StencilVersion="1.0"/>
</Control>
</file>

<file path=customXml/item1349.xml><?xml version="1.0" encoding="utf-8"?>
<Control xmlns="http://schemas.microsoft.com/VisualStudio/2011/storyboarding/control">
  <Id Name="System.Storyboarding.Common.Text" Revision="1" Stencil="System.Storyboarding.Common" StencilVersion="0.1"/>
</Control>
</file>

<file path=customXml/item135.xml><?xml version="1.0" encoding="utf-8"?>
<Control xmlns="http://schemas.microsoft.com/VisualStudio/2011/storyboarding/control">
  <Id Name="0eb6adba-f44f-478a-accc-2bc808ff9e71" Revision="1" Stencil="System.MyShapes" StencilVersion="1.0"/>
</Control>
</file>

<file path=customXml/item1350.xml><?xml version="1.0" encoding="utf-8"?>
<Control xmlns="http://schemas.microsoft.com/VisualStudio/2011/storyboarding/control">
  <Id Name="System.Storyboarding.Common.Text" Revision="1" Stencil="System.Storyboarding.Common" StencilVersion="0.1"/>
</Control>
</file>

<file path=customXml/item1351.xml><?xml version="1.0" encoding="utf-8"?>
<Control xmlns="http://schemas.microsoft.com/VisualStudio/2011/storyboarding/control">
  <Id Name="System.Storyboarding.Common.Text" Revision="1" Stencil="System.Storyboarding.Common" StencilVersion="0.1"/>
</Control>
</file>

<file path=customXml/item1352.xml><?xml version="1.0" encoding="utf-8"?>
<Control xmlns="http://schemas.microsoft.com/VisualStudio/2011/storyboarding/control">
  <Id Name="System.Storyboarding.Common.Text" Revision="1" Stencil="System.Storyboarding.Common" StencilVersion="0.1"/>
</Control>
</file>

<file path=customXml/item1353.xml><?xml version="1.0" encoding="utf-8"?>
<Control xmlns="http://schemas.microsoft.com/VisualStudio/2011/storyboarding/control">
  <Id Name="System.Storyboarding.Common.Text" Revision="1" Stencil="System.Storyboarding.Common" StencilVersion="0.1"/>
</Control>
</file>

<file path=customXml/item1354.xml><?xml version="1.0" encoding="utf-8"?>
<Control xmlns="http://schemas.microsoft.com/VisualStudio/2011/storyboarding/control">
  <Id Name="68a6efa7-0759-454d-829d-0dcf3dd35ea4" Revision="1" Stencil="System.MyShapes" StencilVersion="1.0"/>
</Control>
</file>

<file path=customXml/item1355.xml><?xml version="1.0" encoding="utf-8"?>
<Control xmlns="http://schemas.microsoft.com/VisualStudio/2011/storyboarding/control">
  <Id Name="System.Storyboarding.Common.Text" Revision="1" Stencil="System.Storyboarding.Common" StencilVersion="0.1"/>
</Control>
</file>

<file path=customXml/item1356.xml><?xml version="1.0" encoding="utf-8"?>
<Control xmlns="http://schemas.microsoft.com/VisualStudio/2011/storyboarding/control">
  <Id Name="System.Storyboarding.Common.Text" Revision="1" Stencil="System.Storyboarding.Common" StencilVersion="0.1"/>
</Control>
</file>

<file path=customXml/item1357.xml><?xml version="1.0" encoding="utf-8"?>
<Control xmlns="http://schemas.microsoft.com/VisualStudio/2011/storyboarding/control">
  <Id Name="System.Storyboarding.Common.Text" Revision="1" Stencil="System.Storyboarding.Common" StencilVersion="0.1"/>
</Control>
</file>

<file path=customXml/item1358.xml><?xml version="1.0" encoding="utf-8"?>
<Control xmlns="http://schemas.microsoft.com/VisualStudio/2011/storyboarding/control">
  <Id Name="System.Storyboarding.Common.Text" Revision="1" Stencil="System.Storyboarding.Common" StencilVersion="0.1"/>
</Control>
</file>

<file path=customXml/item1359.xml><?xml version="1.0" encoding="utf-8"?>
<Control xmlns="http://schemas.microsoft.com/VisualStudio/2011/storyboarding/control">
  <Id Name="System.Storyboarding.Common.Text" Revision="1" Stencil="System.Storyboarding.Common" StencilVersion="0.1"/>
</Control>
</file>

<file path=customXml/item136.xml><?xml version="1.0" encoding="utf-8"?>
<Control xmlns="http://schemas.microsoft.com/VisualStudio/2011/storyboarding/control">
  <Id Name="System.Storyboarding.Common.Text" Revision="1" Stencil="System.Storyboarding.Common" StencilVersion="0.1"/>
</Control>
</file>

<file path=customXml/item1360.xml><?xml version="1.0" encoding="utf-8"?>
<Control xmlns="http://schemas.microsoft.com/VisualStudio/2011/storyboarding/control">
  <Id Name="68a6efa7-0759-454d-829d-0dcf3dd35ea4" Revision="1" Stencil="System.MyShapes" StencilVersion="1.0"/>
</Control>
</file>

<file path=customXml/item1361.xml><?xml version="1.0" encoding="utf-8"?>
<Control xmlns="http://schemas.microsoft.com/VisualStudio/2011/storyboarding/control">
  <Id Name="System.Storyboarding.Common.Text" Revision="1" Stencil="System.Storyboarding.Common" StencilVersion="0.1"/>
</Control>
</file>

<file path=customXml/item1362.xml><?xml version="1.0" encoding="utf-8"?>
<Control xmlns="http://schemas.microsoft.com/VisualStudio/2011/storyboarding/control">
  <Id Name="2d0ec6f4-3d74-4898-a25c-e2cd29156f33" Revision="1" Stencil="System.MyShapes" StencilVersion="1.0"/>
</Control>
</file>

<file path=customXml/item1363.xml><?xml version="1.0" encoding="utf-8"?>
<Control xmlns="http://schemas.microsoft.com/VisualStudio/2011/storyboarding/control">
  <Id Name="System.Storyboarding.Common.Text" Revision="1" Stencil="System.Storyboarding.Common" StencilVersion="0.1"/>
</Control>
</file>

<file path=customXml/item1364.xml><?xml version="1.0" encoding="utf-8"?>
<Control xmlns="http://schemas.microsoft.com/VisualStudio/2011/storyboarding/control">
  <Id Name="System.Storyboarding.Common.Text" Revision="1" Stencil="System.Storyboarding.Common" StencilVersion="0.1"/>
</Control>
</file>

<file path=customXml/item1365.xml><?xml version="1.0" encoding="utf-8"?>
<Control xmlns="http://schemas.microsoft.com/VisualStudio/2011/storyboarding/control">
  <Id Name="System.Storyboarding.Common.Text" Revision="1" Stencil="System.Storyboarding.Common" StencilVersion="0.1"/>
</Control>
</file>

<file path=customXml/item1366.xml><?xml version="1.0" encoding="utf-8"?>
<Control xmlns="http://schemas.microsoft.com/VisualStudio/2011/storyboarding/control">
  <Id Name="System.Storyboarding.Common.Text" Revision="1" Stencil="System.Storyboarding.Common" StencilVersion="0.1"/>
</Control>
</file>

<file path=customXml/item1367.xml><?xml version="1.0" encoding="utf-8"?>
<Control xmlns="http://schemas.microsoft.com/VisualStudio/2011/storyboarding/control">
  <Id Name="System.Storyboarding.Common.Text" Revision="1" Stencil="System.Storyboarding.Common" StencilVersion="0.1"/>
</Control>
</file>

<file path=customXml/item1368.xml><?xml version="1.0" encoding="utf-8"?>
<Control xmlns="http://schemas.microsoft.com/VisualStudio/2011/storyboarding/control">
  <Id Name="System.Storyboarding.Common.Text" Revision="1" Stencil="System.Storyboarding.Common" StencilVersion="0.1"/>
</Control>
</file>

<file path=customXml/item1369.xml><?xml version="1.0" encoding="utf-8"?>
<Control xmlns="http://schemas.microsoft.com/VisualStudio/2011/storyboarding/control">
  <Id Name="System.Storyboarding.Common.Text" Revision="1" Stencil="System.Storyboarding.Common" StencilVersion="0.1"/>
</Control>
</file>

<file path=customXml/item137.xml><?xml version="1.0" encoding="utf-8"?>
<Control xmlns="http://schemas.microsoft.com/VisualStudio/2011/storyboarding/control">
  <Id Name="System.Storyboarding.Common.Text" Revision="1" Stencil="System.Storyboarding.Common" StencilVersion="0.1"/>
</Control>
</file>

<file path=customXml/item1370.xml><?xml version="1.0" encoding="utf-8"?>
<Control xmlns="http://schemas.microsoft.com/VisualStudio/2011/storyboarding/control">
  <Id Name="68a6efa7-0759-454d-829d-0dcf3dd35ea4" Revision="1" Stencil="System.MyShapes" StencilVersion="1.0"/>
</Control>
</file>

<file path=customXml/item1371.xml><?xml version="1.0" encoding="utf-8"?>
<Control xmlns="http://schemas.microsoft.com/VisualStudio/2011/storyboarding/control">
  <Id Name="System.Storyboarding.Common.Text" Revision="1" Stencil="System.Storyboarding.Common" StencilVersion="0.1"/>
</Control>
</file>

<file path=customXml/item1372.xml><?xml version="1.0" encoding="utf-8"?>
<Control xmlns="http://schemas.microsoft.com/VisualStudio/2011/storyboarding/control">
  <Id Name="System.Storyboarding.Common.Text" Revision="1" Stencil="System.Storyboarding.Common" StencilVersion="0.1"/>
</Control>
</file>

<file path=customXml/item1373.xml><?xml version="1.0" encoding="utf-8"?>
<Control xmlns="http://schemas.microsoft.com/VisualStudio/2011/storyboarding/control">
  <Id Name="System.Storyboarding.Common.Text" Revision="1" Stencil="System.Storyboarding.Common" StencilVersion="0.1"/>
</Control>
</file>

<file path=customXml/item1374.xml><?xml version="1.0" encoding="utf-8"?>
<Control xmlns="http://schemas.microsoft.com/VisualStudio/2011/storyboarding/control">
  <Id Name="68a6efa7-0759-454d-829d-0dcf3dd35ea4" Revision="1" Stencil="System.MyShapes" StencilVersion="1.0"/>
</Control>
</file>

<file path=customXml/item1375.xml><?xml version="1.0" encoding="utf-8"?>
<Control xmlns="http://schemas.microsoft.com/VisualStudio/2011/storyboarding/control">
  <Id Name="System.Storyboarding.Common.Text" Revision="1" Stencil="System.Storyboarding.Common" StencilVersion="0.1"/>
</Control>
</file>

<file path=customXml/item1376.xml><?xml version="1.0" encoding="utf-8"?>
<Control xmlns="http://schemas.microsoft.com/VisualStudio/2011/storyboarding/control">
  <Id Name="System.Storyboarding.Common.Text" Revision="1" Stencil="System.Storyboarding.Common" StencilVersion="0.1"/>
</Control>
</file>

<file path=customXml/item1377.xml><?xml version="1.0" encoding="utf-8"?>
<Control xmlns="http://schemas.microsoft.com/VisualStudio/2011/storyboarding/control">
  <Id Name="System.Storyboarding.Common.Text" Revision="1" Stencil="System.Storyboarding.Common" StencilVersion="0.1"/>
</Control>
</file>

<file path=customXml/item1378.xml><?xml version="1.0" encoding="utf-8"?>
<Control xmlns="http://schemas.microsoft.com/VisualStudio/2011/storyboarding/control">
  <Id Name="System.Storyboarding.Common.Text" Revision="1" Stencil="System.Storyboarding.Common" StencilVersion="0.1"/>
</Control>
</file>

<file path=customXml/item1379.xml><?xml version="1.0" encoding="utf-8"?>
<Control xmlns="http://schemas.microsoft.com/VisualStudio/2011/storyboarding/control">
  <Id Name="System.Storyboarding.Common.Text" Revision="1" Stencil="System.Storyboarding.Common" StencilVersion="0.1"/>
</Control>
</file>

<file path=customXml/item138.xml><?xml version="1.0" encoding="utf-8"?>
<Control xmlns="http://schemas.microsoft.com/VisualStudio/2011/storyboarding/control">
  <Id Name="System.Storyboarding.Common.Text" Revision="1" Stencil="System.Storyboarding.Common" StencilVersion="0.1"/>
</Control>
</file>

<file path=customXml/item1380.xml><?xml version="1.0" encoding="utf-8"?>
<Control xmlns="http://schemas.microsoft.com/VisualStudio/2011/storyboarding/control">
  <Id Name="System.Storyboarding.Common.Text" Revision="1" Stencil="System.Storyboarding.Common" StencilVersion="0.1"/>
</Control>
</file>

<file path=customXml/item1381.xml><?xml version="1.0" encoding="utf-8"?>
<Control xmlns="http://schemas.microsoft.com/VisualStudio/2011/storyboarding/control">
  <Id Name="System.Storyboarding.Common.Text" Revision="1" Stencil="System.Storyboarding.Common" StencilVersion="0.1"/>
</Control>
</file>

<file path=customXml/item1382.xml><?xml version="1.0" encoding="utf-8"?>
<Control xmlns="http://schemas.microsoft.com/VisualStudio/2011/storyboarding/control">
  <Id Name="5d1b3dce-16e1-4d33-a649-35b231ab4c99" Revision="1" Stencil="System.MyShapes" StencilVersion="1.0"/>
</Control>
</file>

<file path=customXml/item1383.xml><?xml version="1.0" encoding="utf-8"?>
<Control xmlns="http://schemas.microsoft.com/VisualStudio/2011/storyboarding/control">
  <Id Name="f942614c-ea29-48b0-a0bf-39a188daa13c" Revision="1" Stencil="System.MyShapes" StencilVersion="1.0"/>
</Control>
</file>

<file path=customXml/item1384.xml><?xml version="1.0" encoding="utf-8"?>
<Control xmlns="http://schemas.microsoft.com/VisualStudio/2011/storyboarding/control">
  <Id Name="System.Storyboarding.Common.Text" Revision="1" Stencil="System.Storyboarding.Common" StencilVersion="0.1"/>
</Control>
</file>

<file path=customXml/item1385.xml><?xml version="1.0" encoding="utf-8"?>
<Control xmlns="http://schemas.microsoft.com/VisualStudio/2011/storyboarding/control">
  <Id Name="System.Storyboarding.Common.Text" Revision="1" Stencil="System.Storyboarding.Common" StencilVersion="0.1"/>
</Control>
</file>

<file path=customXml/item1386.xml><?xml version="1.0" encoding="utf-8"?>
<Control xmlns="http://schemas.microsoft.com/VisualStudio/2011/storyboarding/control">
  <Id Name="System.Storyboarding.Common.Text" Revision="1" Stencil="System.Storyboarding.Common" StencilVersion="0.1"/>
</Control>
</file>

<file path=customXml/item1387.xml><?xml version="1.0" encoding="utf-8"?>
<Control xmlns="http://schemas.microsoft.com/VisualStudio/2011/storyboarding/control">
  <Id Name="System.Storyboarding.Common.Text" Revision="1" Stencil="System.Storyboarding.Common" StencilVersion="0.1"/>
</Control>
</file>

<file path=customXml/item1388.xml><?xml version="1.0" encoding="utf-8"?>
<Control xmlns="http://schemas.microsoft.com/VisualStudio/2011/storyboarding/control">
  <Id Name="System.Storyboarding.Common.Text" Revision="1" Stencil="System.Storyboarding.Common" StencilVersion="0.1"/>
</Control>
</file>

<file path=customXml/item1389.xml><?xml version="1.0" encoding="utf-8"?>
<Control xmlns="http://schemas.microsoft.com/VisualStudio/2011/storyboarding/control">
  <Id Name="System.Storyboarding.Common.Text" Revision="1" Stencil="System.Storyboarding.Common" StencilVersion="0.1"/>
</Control>
</file>

<file path=customXml/item139.xml><?xml version="1.0" encoding="utf-8"?>
<Control xmlns="http://schemas.microsoft.com/VisualStudio/2011/storyboarding/control">
  <Id Name="68a6efa7-0759-454d-829d-0dcf3dd35ea4" Revision="1" Stencil="System.MyShapes" StencilVersion="1.0"/>
</Control>
</file>

<file path=customXml/item1390.xml><?xml version="1.0" encoding="utf-8"?>
<Control xmlns="http://schemas.microsoft.com/VisualStudio/2011/storyboarding/control">
  <Id Name="System.Storyboarding.Common.Text" Revision="1" Stencil="System.Storyboarding.Common" StencilVersion="0.1"/>
</Control>
</file>

<file path=customXml/item1391.xml><?xml version="1.0" encoding="utf-8"?>
<Control xmlns="http://schemas.microsoft.com/VisualStudio/2011/storyboarding/control">
  <Id Name="System.Storyboarding.Common.Text" Revision="1" Stencil="System.Storyboarding.Common" StencilVersion="0.1"/>
</Control>
</file>

<file path=customXml/item1392.xml><?xml version="1.0" encoding="utf-8"?>
<Control xmlns="http://schemas.microsoft.com/VisualStudio/2011/storyboarding/control">
  <Id Name="System.Storyboarding.Common.Text" Revision="1" Stencil="System.Storyboarding.Common" StencilVersion="0.1"/>
</Control>
</file>

<file path=customXml/item1393.xml><?xml version="1.0" encoding="utf-8"?>
<Control xmlns="http://schemas.microsoft.com/VisualStudio/2011/storyboarding/control">
  <Id Name="System.Storyboarding.Common.Text" Revision="1" Stencil="System.Storyboarding.Common" StencilVersion="0.1"/>
</Control>
</file>

<file path=customXml/item1394.xml><?xml version="1.0" encoding="utf-8"?>
<Control xmlns="http://schemas.microsoft.com/VisualStudio/2011/storyboarding/control">
  <Id Name="System.Storyboarding.Common.Text" Revision="1" Stencil="System.Storyboarding.Common" StencilVersion="0.1"/>
</Control>
</file>

<file path=customXml/item1395.xml><?xml version="1.0" encoding="utf-8"?>
<Control xmlns="http://schemas.microsoft.com/VisualStudio/2011/storyboarding/control">
  <Id Name="System.Storyboarding.Common.Text" Revision="1" Stencil="System.Storyboarding.Common" StencilVersion="0.1"/>
</Control>
</file>

<file path=customXml/item1396.xml><?xml version="1.0" encoding="utf-8"?>
<Control xmlns="http://schemas.microsoft.com/VisualStudio/2011/storyboarding/control">
  <Id Name="System.Storyboarding.Common.Text" Revision="1" Stencil="System.Storyboarding.Common" StencilVersion="0.1"/>
</Control>
</file>

<file path=customXml/item1397.xml><?xml version="1.0" encoding="utf-8"?>
<Control xmlns="http://schemas.microsoft.com/VisualStudio/2011/storyboarding/control">
  <Id Name="System.Storyboarding.Common.Text" Revision="1" Stencil="System.Storyboarding.Common" StencilVersion="0.1"/>
</Control>
</file>

<file path=customXml/item1398.xml><?xml version="1.0" encoding="utf-8"?>
<Control xmlns="http://schemas.microsoft.com/VisualStudio/2011/storyboarding/control">
  <Id Name="System.Storyboarding.Common.Text" Revision="1" Stencil="System.Storyboarding.Common" StencilVersion="0.1"/>
</Control>
</file>

<file path=customXml/item1399.xml><?xml version="1.0" encoding="utf-8"?>
<Control xmlns="http://schemas.microsoft.com/VisualStudio/2011/storyboarding/control">
  <Id Name="System.Storyboarding.Common.Text" Revision="1" Stencil="System.Storyboarding.Common" StencilVersion="0.1"/>
</Control>
</file>

<file path=customXml/item14.xml><?xml version="1.0" encoding="utf-8"?>
<Control xmlns="http://schemas.microsoft.com/VisualStudio/2011/storyboarding/control">
  <Id Name="System.Storyboarding.Common.Text" Revision="1" Stencil="System.Storyboarding.Common" StencilVersion="0.1"/>
</Control>
</file>

<file path=customXml/item140.xml><?xml version="1.0" encoding="utf-8"?>
<Control xmlns="http://schemas.microsoft.com/VisualStudio/2011/storyboarding/control">
  <Id Name="68a6efa7-0759-454d-829d-0dcf3dd35ea4" Revision="1" Stencil="System.MyShapes" StencilVersion="1.0"/>
</Control>
</file>

<file path=customXml/item1400.xml><?xml version="1.0" encoding="utf-8"?>
<Control xmlns="http://schemas.microsoft.com/VisualStudio/2011/storyboarding/control">
  <Id Name="68a6efa7-0759-454d-829d-0dcf3dd35ea4" Revision="1" Stencil="System.MyShapes" StencilVersion="1.0"/>
</Control>
</file>

<file path=customXml/item1401.xml><?xml version="1.0" encoding="utf-8"?>
<Control xmlns="http://schemas.microsoft.com/VisualStudio/2011/storyboarding/control">
  <Id Name="126ea32c-c6f2-4e50-82f4-2b9687deaa14" Revision="1" Stencil="System.MyShapes" StencilVersion="1.0"/>
</Control>
</file>

<file path=customXml/item1402.xml><?xml version="1.0" encoding="utf-8"?>
<Control xmlns="http://schemas.microsoft.com/VisualStudio/2011/storyboarding/control">
  <Id Name="System.Storyboarding.Common.Text" Revision="1" Stencil="System.Storyboarding.Common" StencilVersion="0.1"/>
</Control>
</file>

<file path=customXml/item1403.xml><?xml version="1.0" encoding="utf-8"?>
<Control xmlns="http://schemas.microsoft.com/VisualStudio/2011/storyboarding/control">
  <Id Name="System.Storyboarding.Common.Text" Revision="1" Stencil="System.Storyboarding.Common" StencilVersion="0.1"/>
</Control>
</file>

<file path=customXml/item1404.xml><?xml version="1.0" encoding="utf-8"?>
<Control xmlns="http://schemas.microsoft.com/VisualStudio/2011/storyboarding/control">
  <Id Name="System.Storyboarding.Common.Text" Revision="1" Stencil="System.Storyboarding.Common" StencilVersion="0.1"/>
</Control>
</file>

<file path=customXml/item1405.xml><?xml version="1.0" encoding="utf-8"?>
<Control xmlns="http://schemas.microsoft.com/VisualStudio/2011/storyboarding/control">
  <Id Name="System.Storyboarding.Common.Text" Revision="1" Stencil="System.Storyboarding.Common" StencilVersion="0.1"/>
</Control>
</file>

<file path=customXml/item1406.xml><?xml version="1.0" encoding="utf-8"?>
<Control xmlns="http://schemas.microsoft.com/VisualStudio/2011/storyboarding/control">
  <Id Name="f942614c-ea29-48b0-a0bf-39a188daa13c" Revision="1" Stencil="System.MyShapes" StencilVersion="1.0"/>
</Control>
</file>

<file path=customXml/item1407.xml><?xml version="1.0" encoding="utf-8"?>
<Control xmlns="http://schemas.microsoft.com/VisualStudio/2011/storyboarding/control">
  <Id Name="System.Storyboarding.Common.Text" Revision="1" Stencil="System.Storyboarding.Common" StencilVersion="0.1"/>
</Control>
</file>

<file path=customXml/item1408.xml><?xml version="1.0" encoding="utf-8"?>
<Control xmlns="http://schemas.microsoft.com/VisualStudio/2011/storyboarding/control">
  <Id Name="System.Storyboarding.Common.Text" Revision="1" Stencil="System.Storyboarding.Common" StencilVersion="0.1"/>
</Control>
</file>

<file path=customXml/item1409.xml><?xml version="1.0" encoding="utf-8"?>
<Control xmlns="http://schemas.microsoft.com/VisualStudio/2011/storyboarding/control">
  <Id Name="System.Storyboarding.Common.Text" Revision="1" Stencil="System.Storyboarding.Common" StencilVersion="0.1"/>
</Control>
</file>

<file path=customXml/item141.xml><?xml version="1.0" encoding="utf-8"?>
<Control xmlns="http://schemas.microsoft.com/VisualStudio/2011/storyboarding/control">
  <Id Name="f942614c-ea29-48b0-a0bf-39a188daa13c" Revision="1" Stencil="System.MyShapes" StencilVersion="1.0"/>
</Control>
</file>

<file path=customXml/item1410.xml><?xml version="1.0" encoding="utf-8"?>
<Control xmlns="http://schemas.microsoft.com/VisualStudio/2011/storyboarding/control">
  <Id Name="System.Storyboarding.Common.Text" Revision="1" Stencil="System.Storyboarding.Common" StencilVersion="0.1"/>
</Control>
</file>

<file path=customXml/item1411.xml><?xml version="1.0" encoding="utf-8"?>
<Control xmlns="http://schemas.microsoft.com/VisualStudio/2011/storyboarding/control">
  <Id Name="System.Storyboarding.Common.Text" Revision="1" Stencil="System.Storyboarding.Common" StencilVersion="0.1"/>
</Control>
</file>

<file path=customXml/item1412.xml><?xml version="1.0" encoding="utf-8"?>
<Control xmlns="http://schemas.microsoft.com/VisualStudio/2011/storyboarding/control">
  <Id Name="System.Storyboarding.Common.Text" Revision="1" Stencil="System.Storyboarding.Common" StencilVersion="0.1"/>
</Control>
</file>

<file path=customXml/item1413.xml><?xml version="1.0" encoding="utf-8"?>
<Control xmlns="http://schemas.microsoft.com/VisualStudio/2011/storyboarding/control">
  <Id Name="System.Storyboarding.Common.Text" Revision="1" Stencil="System.Storyboarding.Common" StencilVersion="0.1"/>
</Control>
</file>

<file path=customXml/item1414.xml><?xml version="1.0" encoding="utf-8"?>
<Control xmlns="http://schemas.microsoft.com/VisualStudio/2011/storyboarding/control">
  <Id Name="System.Storyboarding.Common.Text" Revision="1" Stencil="System.Storyboarding.Common" StencilVersion="0.1"/>
</Control>
</file>

<file path=customXml/item1415.xml><?xml version="1.0" encoding="utf-8"?>
<Control xmlns="http://schemas.microsoft.com/VisualStudio/2011/storyboarding/control">
  <Id Name="System.Storyboarding.Common.Text" Revision="1" Stencil="System.Storyboarding.Common" StencilVersion="0.1"/>
</Control>
</file>

<file path=customXml/item1416.xml><?xml version="1.0" encoding="utf-8"?>
<Control xmlns="http://schemas.microsoft.com/VisualStudio/2011/storyboarding/control">
  <Id Name="System.Storyboarding.Common.Text" Revision="1" Stencil="System.Storyboarding.Common" StencilVersion="0.1"/>
</Control>
</file>

<file path=customXml/item1417.xml><?xml version="1.0" encoding="utf-8"?>
<Control xmlns="http://schemas.microsoft.com/VisualStudio/2011/storyboarding/control">
  <Id Name="f942614c-ea29-48b0-a0bf-39a188daa13c" Revision="1" Stencil="System.MyShapes" StencilVersion="1.0"/>
</Control>
</file>

<file path=customXml/item1418.xml><?xml version="1.0" encoding="utf-8"?>
<Control xmlns="http://schemas.microsoft.com/VisualStudio/2011/storyboarding/control">
  <Id Name="System.Storyboarding.Common.Text" Revision="1" Stencil="System.Storyboarding.Common" StencilVersion="0.1"/>
</Control>
</file>

<file path=customXml/item1419.xml><?xml version="1.0" encoding="utf-8"?>
<Control xmlns="http://schemas.microsoft.com/VisualStudio/2011/storyboarding/control">
  <Id Name="System.Storyboarding.Common.Text" Revision="1" Stencil="System.Storyboarding.Common" StencilVersion="0.1"/>
</Control>
</file>

<file path=customXml/item142.xml><?xml version="1.0" encoding="utf-8"?>
<Control xmlns="http://schemas.microsoft.com/VisualStudio/2011/storyboarding/control">
  <Id Name="0eb6adba-f44f-478a-accc-2bc808ff9e71" Revision="1" Stencil="System.MyShapes" StencilVersion="1.0"/>
</Control>
</file>

<file path=customXml/item1420.xml><?xml version="1.0" encoding="utf-8"?>
<Control xmlns="http://schemas.microsoft.com/VisualStudio/2011/storyboarding/control">
  <Id Name="2d0ec6f4-3d74-4898-a25c-e2cd29156f33" Revision="1" Stencil="System.MyShapes" StencilVersion="1.0"/>
</Control>
</file>

<file path=customXml/item1421.xml><?xml version="1.0" encoding="utf-8"?>
<Control xmlns="http://schemas.microsoft.com/VisualStudio/2011/storyboarding/control">
  <Id Name="System.Storyboarding.Common.Text" Revision="1" Stencil="System.Storyboarding.Common" StencilVersion="0.1"/>
</Control>
</file>

<file path=customXml/item1422.xml><?xml version="1.0" encoding="utf-8"?>
<Control xmlns="http://schemas.microsoft.com/VisualStudio/2011/storyboarding/control">
  <Id Name="System.Storyboarding.Common.Text" Revision="1" Stencil="System.Storyboarding.Common" StencilVersion="0.1"/>
</Control>
</file>

<file path=customXml/item1423.xml><?xml version="1.0" encoding="utf-8"?>
<Control xmlns="http://schemas.microsoft.com/VisualStudio/2011/storyboarding/control">
  <Id Name="System.Storyboarding.Common.Text" Revision="1" Stencil="System.Storyboarding.Common" StencilVersion="0.1"/>
</Control>
</file>

<file path=customXml/item1424.xml><?xml version="1.0" encoding="utf-8"?>
<Control xmlns="http://schemas.microsoft.com/VisualStudio/2011/storyboarding/control">
  <Id Name="System.Storyboarding.Common.Text" Revision="1" Stencil="System.Storyboarding.Common" StencilVersion="0.1"/>
</Control>
</file>

<file path=customXml/item1425.xml><?xml version="1.0" encoding="utf-8"?>
<Control xmlns="http://schemas.microsoft.com/VisualStudio/2011/storyboarding/control">
  <Id Name="System.Storyboarding.Common.Text" Revision="1" Stencil="System.Storyboarding.Common" StencilVersion="0.1"/>
</Control>
</file>

<file path=customXml/item1426.xml><?xml version="1.0" encoding="utf-8"?>
<Control xmlns="http://schemas.microsoft.com/VisualStudio/2011/storyboarding/control">
  <Id Name="System.Storyboarding.Backgrounds.WebBrowser" Revision="1" Stencil="System.Storyboarding.Backgrounds" StencilVersion="0.1"/>
</Control>
</file>

<file path=customXml/item1427.xml><?xml version="1.0" encoding="utf-8"?>
<Control xmlns="http://schemas.microsoft.com/VisualStudio/2011/storyboarding/control">
  <Id Name="68a6efa7-0759-454d-829d-0dcf3dd35ea4" Revision="1" Stencil="System.MyShapes" StencilVersion="1.0"/>
</Control>
</file>

<file path=customXml/item1428.xml><?xml version="1.0" encoding="utf-8"?>
<Control xmlns="http://schemas.microsoft.com/VisualStudio/2011/storyboarding/control">
  <Id Name="f942614c-ea29-48b0-a0bf-39a188daa13c" Revision="1" Stencil="System.MyShapes" StencilVersion="1.0"/>
</Control>
</file>

<file path=customXml/item1429.xml><?xml version="1.0" encoding="utf-8"?>
<Control xmlns="http://schemas.microsoft.com/VisualStudio/2011/storyboarding/control">
  <Id Name="System.Storyboarding.Common.Text" Revision="1" Stencil="System.Storyboarding.Common" StencilVersion="0.1"/>
</Control>
</file>

<file path=customXml/item143.xml><?xml version="1.0" encoding="utf-8"?>
<Control xmlns="http://schemas.microsoft.com/VisualStudio/2011/storyboarding/control">
  <Id Name="f942614c-ea29-48b0-a0bf-39a188daa13c" Revision="1" Stencil="System.MyShapes" StencilVersion="1.0"/>
</Control>
</file>

<file path=customXml/item1430.xml><?xml version="1.0" encoding="utf-8"?>
<Control xmlns="http://schemas.microsoft.com/VisualStudio/2011/storyboarding/control">
  <Id Name="System.Storyboarding.Common.Text" Revision="1" Stencil="System.Storyboarding.Common" StencilVersion="0.1"/>
</Control>
</file>

<file path=customXml/item1431.xml><?xml version="1.0" encoding="utf-8"?>
<Control xmlns="http://schemas.microsoft.com/VisualStudio/2011/storyboarding/control">
  <Id Name="f942614c-ea29-48b0-a0bf-39a188daa13c" Revision="1" Stencil="System.MyShapes" StencilVersion="1.0"/>
</Control>
</file>

<file path=customXml/item1432.xml><?xml version="1.0" encoding="utf-8"?>
<Control xmlns="http://schemas.microsoft.com/VisualStudio/2011/storyboarding/control">
  <Id Name="System.Storyboarding.Common.Text" Revision="1" Stencil="System.Storyboarding.Common" StencilVersion="0.1"/>
</Control>
</file>

<file path=customXml/item1433.xml><?xml version="1.0" encoding="utf-8"?>
<Control xmlns="http://schemas.microsoft.com/VisualStudio/2011/storyboarding/control">
  <Id Name="System.Storyboarding.Common.Text" Revision="1" Stencil="System.Storyboarding.Common" StencilVersion="0.1"/>
</Control>
</file>

<file path=customXml/item1434.xml><?xml version="1.0" encoding="utf-8"?>
<Control xmlns="http://schemas.microsoft.com/VisualStudio/2011/storyboarding/control">
  <Id Name="System.Storyboarding.Common.Text" Revision="1" Stencil="System.Storyboarding.Common" StencilVersion="0.1"/>
</Control>
</file>

<file path=customXml/item1435.xml><?xml version="1.0" encoding="utf-8"?>
<Control xmlns="http://schemas.microsoft.com/VisualStudio/2011/storyboarding/control">
  <Id Name="System.Storyboarding.Common.Text" Revision="1" Stencil="System.Storyboarding.Common" StencilVersion="0.1"/>
</Control>
</file>

<file path=customXml/item1436.xml><?xml version="1.0" encoding="utf-8"?>
<Control xmlns="http://schemas.microsoft.com/VisualStudio/2011/storyboarding/control">
  <Id Name="System.Storyboarding.Common.Text" Revision="1" Stencil="System.Storyboarding.Common" StencilVersion="0.1"/>
</Control>
</file>

<file path=customXml/item1437.xml><?xml version="1.0" encoding="utf-8"?>
<Control xmlns="http://schemas.microsoft.com/VisualStudio/2011/storyboarding/control">
  <Id Name="f942614c-ea29-48b0-a0bf-39a188daa13c" Revision="1" Stencil="System.MyShapes" StencilVersion="1.0"/>
</Control>
</file>

<file path=customXml/item1438.xml><?xml version="1.0" encoding="utf-8"?>
<Control xmlns="http://schemas.microsoft.com/VisualStudio/2011/storyboarding/control">
  <Id Name="System.Storyboarding.Common.Text" Revision="1" Stencil="System.Storyboarding.Common" StencilVersion="0.1"/>
</Control>
</file>

<file path=customXml/item1439.xml><?xml version="1.0" encoding="utf-8"?>
<Control xmlns="http://schemas.microsoft.com/VisualStudio/2011/storyboarding/control">
  <Id Name="System.Storyboarding.Common.Text" Revision="1" Stencil="System.Storyboarding.Common" StencilVersion="0.1"/>
</Control>
</file>

<file path=customXml/item144.xml><?xml version="1.0" encoding="utf-8"?>
<Control xmlns="http://schemas.microsoft.com/VisualStudio/2011/storyboarding/control">
  <Id Name="System.Storyboarding.Common.Text" Revision="1" Stencil="System.Storyboarding.Common" StencilVersion="0.1"/>
</Control>
</file>

<file path=customXml/item1440.xml><?xml version="1.0" encoding="utf-8"?>
<Control xmlns="http://schemas.microsoft.com/VisualStudio/2011/storyboarding/control">
  <Id Name="System.Storyboarding.Common.Text" Revision="1" Stencil="System.Storyboarding.Common" StencilVersion="0.1"/>
</Control>
</file>

<file path=customXml/item1441.xml><?xml version="1.0" encoding="utf-8"?>
<Control xmlns="http://schemas.microsoft.com/VisualStudio/2011/storyboarding/control">
  <Id Name="2d0ec6f4-3d74-4898-a25c-e2cd29156f33" Revision="1" Stencil="System.MyShapes" StencilVersion="1.0"/>
</Control>
</file>

<file path=customXml/item1442.xml><?xml version="1.0" encoding="utf-8"?>
<Control xmlns="http://schemas.microsoft.com/VisualStudio/2011/storyboarding/control">
  <Id Name="System.Storyboarding.Common.Text" Revision="1" Stencil="System.Storyboarding.Common" StencilVersion="0.1"/>
</Control>
</file>

<file path=customXml/item1443.xml><?xml version="1.0" encoding="utf-8"?>
<Control xmlns="http://schemas.microsoft.com/VisualStudio/2011/storyboarding/control">
  <Id Name="System.Storyboarding.Common.Text" Revision="1" Stencil="System.Storyboarding.Common" StencilVersion="0.1"/>
</Control>
</file>

<file path=customXml/item1444.xml><?xml version="1.0" encoding="utf-8"?>
<Control xmlns="http://schemas.microsoft.com/VisualStudio/2011/storyboarding/control">
  <Id Name="System.Storyboarding.Common.Text" Revision="1" Stencil="System.Storyboarding.Common" StencilVersion="0.1"/>
</Control>
</file>

<file path=customXml/item1445.xml><?xml version="1.0" encoding="utf-8"?>
<Control xmlns="http://schemas.microsoft.com/VisualStudio/2011/storyboarding/control">
  <Id Name="System.Storyboarding.Common.Text" Revision="1" Stencil="System.Storyboarding.Common" StencilVersion="0.1"/>
</Control>
</file>

<file path=customXml/item1446.xml><?xml version="1.0" encoding="utf-8"?>
<Control xmlns="http://schemas.microsoft.com/VisualStudio/2011/storyboarding/control">
  <Id Name="System.Storyboarding.Common.Text" Revision="1" Stencil="System.Storyboarding.Common" StencilVersion="0.1"/>
</Control>
</file>

<file path=customXml/item1447.xml><?xml version="1.0" encoding="utf-8"?>
<Control xmlns="http://schemas.microsoft.com/VisualStudio/2011/storyboarding/control">
  <Id Name="System.Storyboarding.Common.Text" Revision="1" Stencil="System.Storyboarding.Common" StencilVersion="0.1"/>
</Control>
</file>

<file path=customXml/item1448.xml><?xml version="1.0" encoding="utf-8"?>
<Control xmlns="http://schemas.microsoft.com/VisualStudio/2011/storyboarding/control">
  <Id Name="System.Storyboarding.Common.Text" Revision="1" Stencil="System.Storyboarding.Common" StencilVersion="0.1"/>
</Control>
</file>

<file path=customXml/item1449.xml><?xml version="1.0" encoding="utf-8"?>
<Control xmlns="http://schemas.microsoft.com/VisualStudio/2011/storyboarding/control">
  <Id Name="System.Storyboarding.Common.Text" Revision="1" Stencil="System.Storyboarding.Common" StencilVersion="0.1"/>
</Control>
</file>

<file path=customXml/item145.xml><?xml version="1.0" encoding="utf-8"?>
<Control xmlns="http://schemas.microsoft.com/VisualStudio/2011/storyboarding/control">
  <Id Name="System.Storyboarding.Common.Text" Revision="1" Stencil="System.Storyboarding.Common" StencilVersion="0.1"/>
</Control>
</file>

<file path=customXml/item1450.xml><?xml version="1.0" encoding="utf-8"?>
<Control xmlns="http://schemas.microsoft.com/VisualStudio/2011/storyboarding/control">
  <Id Name="System.Storyboarding.Common.Text" Revision="1" Stencil="System.Storyboarding.Common" StencilVersion="0.1"/>
</Control>
</file>

<file path=customXml/item1451.xml><?xml version="1.0" encoding="utf-8"?>
<Control xmlns="http://schemas.microsoft.com/VisualStudio/2011/storyboarding/control">
  <Id Name="126ea32c-c6f2-4e50-82f4-2b9687deaa14" Revision="1" Stencil="System.MyShapes" StencilVersion="1.0"/>
</Control>
</file>

<file path=customXml/item1452.xml><?xml version="1.0" encoding="utf-8"?>
<Control xmlns="http://schemas.microsoft.com/VisualStudio/2011/storyboarding/control">
  <Id Name="System.Storyboarding.Common.Text" Revision="1" Stencil="System.Storyboarding.Common" StencilVersion="0.1"/>
</Control>
</file>

<file path=customXml/item1453.xml><?xml version="1.0" encoding="utf-8"?>
<Control xmlns="http://schemas.microsoft.com/VisualStudio/2011/storyboarding/control">
  <Id Name="System.Storyboarding.Common.Text" Revision="1" Stencil="System.Storyboarding.Common" StencilVersion="0.1"/>
</Control>
</file>

<file path=customXml/item1454.xml><?xml version="1.0" encoding="utf-8"?>
<Control xmlns="http://schemas.microsoft.com/VisualStudio/2011/storyboarding/control">
  <Id Name="System.Storyboarding.Common.Text" Revision="1" Stencil="System.Storyboarding.Common" StencilVersion="0.1"/>
</Control>
</file>

<file path=customXml/item1455.xml><?xml version="1.0" encoding="utf-8"?>
<Control xmlns="http://schemas.microsoft.com/VisualStudio/2011/storyboarding/control">
  <Id Name="68a6efa7-0759-454d-829d-0dcf3dd35ea4" Revision="1" Stencil="System.MyShapes" StencilVersion="1.0"/>
</Control>
</file>

<file path=customXml/item1456.xml><?xml version="1.0" encoding="utf-8"?>
<Control xmlns="http://schemas.microsoft.com/VisualStudio/2011/storyboarding/control">
  <Id Name="0eb6adba-f44f-478a-accc-2bc808ff9e71" Revision="1" Stencil="System.MyShapes" StencilVersion="1.0"/>
</Control>
</file>

<file path=customXml/item1457.xml><?xml version="1.0" encoding="utf-8"?>
<Control xmlns="http://schemas.microsoft.com/VisualStudio/2011/storyboarding/control">
  <Id Name="System.Storyboarding.Common.Text" Revision="1" Stencil="System.Storyboarding.Common" StencilVersion="0.1"/>
</Control>
</file>

<file path=customXml/item1458.xml><?xml version="1.0" encoding="utf-8"?>
<Control xmlns="http://schemas.microsoft.com/VisualStudio/2011/storyboarding/control">
  <Id Name="System.Storyboarding.Common.Text" Revision="1" Stencil="System.Storyboarding.Common" StencilVersion="0.1"/>
</Control>
</file>

<file path=customXml/item1459.xml><?xml version="1.0" encoding="utf-8"?>
<Control xmlns="http://schemas.microsoft.com/VisualStudio/2011/storyboarding/control">
  <Id Name="26215876-6989-4482-a047-662b9a79ecf7" Revision="1" Stencil="System.MyShapes" StencilVersion="1.0"/>
</Control>
</file>

<file path=customXml/item146.xml><?xml version="1.0" encoding="utf-8"?>
<Control xmlns="http://schemas.microsoft.com/VisualStudio/2011/storyboarding/control">
  <Id Name="2d0ec6f4-3d74-4898-a25c-e2cd29156f33" Revision="1" Stencil="System.MyShapes" StencilVersion="1.0"/>
</Control>
</file>

<file path=customXml/item1460.xml><?xml version="1.0" encoding="utf-8"?>
<Control xmlns="http://schemas.microsoft.com/VisualStudio/2011/storyboarding/control">
  <Id Name="System.Storyboarding.Common.Text" Revision="1" Stencil="System.Storyboarding.Common" StencilVersion="0.1"/>
</Control>
</file>

<file path=customXml/item1461.xml><?xml version="1.0" encoding="utf-8"?>
<Control xmlns="http://schemas.microsoft.com/VisualStudio/2011/storyboarding/control">
  <Id Name="2d0ec6f4-3d74-4898-a25c-e2cd29156f33" Revision="1" Stencil="System.MyShapes" StencilVersion="1.0"/>
</Control>
</file>

<file path=customXml/item1462.xml><?xml version="1.0" encoding="utf-8"?>
<Control xmlns="http://schemas.microsoft.com/VisualStudio/2011/storyboarding/control">
  <Id Name="68a6efa7-0759-454d-829d-0dcf3dd35ea4" Revision="1" Stencil="System.MyShapes" StencilVersion="1.0"/>
</Control>
</file>

<file path=customXml/item1463.xml><?xml version="1.0" encoding="utf-8"?>
<Control xmlns="http://schemas.microsoft.com/VisualStudio/2011/storyboarding/control">
  <Id Name="System.Storyboarding.Common.Text" Revision="1" Stencil="System.Storyboarding.Common" StencilVersion="0.1"/>
</Control>
</file>

<file path=customXml/item1464.xml><?xml version="1.0" encoding="utf-8"?>
<Control xmlns="http://schemas.microsoft.com/VisualStudio/2011/storyboarding/control">
  <Id Name="2d0ec6f4-3d74-4898-a25c-e2cd29156f33" Revision="1" Stencil="System.MyShapes" StencilVersion="1.0"/>
</Control>
</file>

<file path=customXml/item1465.xml><?xml version="1.0" encoding="utf-8"?>
<Control xmlns="http://schemas.microsoft.com/VisualStudio/2011/storyboarding/control">
  <Id Name="System.Storyboarding.Common.Text" Revision="1" Stencil="System.Storyboarding.Common" StencilVersion="0.1"/>
</Control>
</file>

<file path=customXml/item1466.xml><?xml version="1.0" encoding="utf-8"?>
<Control xmlns="http://schemas.microsoft.com/VisualStudio/2011/storyboarding/control">
  <Id Name="System.Storyboarding.Common.Text" Revision="1" Stencil="System.Storyboarding.Common" StencilVersion="0.1"/>
</Control>
</file>

<file path=customXml/item1467.xml><?xml version="1.0" encoding="utf-8"?>
<Control xmlns="http://schemas.microsoft.com/VisualStudio/2011/storyboarding/control">
  <Id Name="f942614c-ea29-48b0-a0bf-39a188daa13c" Revision="1" Stencil="System.MyShapes" StencilVersion="1.0"/>
</Control>
</file>

<file path=customXml/item1468.xml><?xml version="1.0" encoding="utf-8"?>
<Control xmlns="http://schemas.microsoft.com/VisualStudio/2011/storyboarding/control">
  <Id Name="System.Storyboarding.Common.Text" Revision="1" Stencil="System.Storyboarding.Common" StencilVersion="0.1"/>
</Control>
</file>

<file path=customXml/item1469.xml><?xml version="1.0" encoding="utf-8"?>
<Control xmlns="http://schemas.microsoft.com/VisualStudio/2011/storyboarding/control">
  <Id Name="System.Storyboarding.Common.Text" Revision="1" Stencil="System.Storyboarding.Common" StencilVersion="0.1"/>
</Control>
</file>

<file path=customXml/item147.xml><?xml version="1.0" encoding="utf-8"?>
<Control xmlns="http://schemas.microsoft.com/VisualStudio/2011/storyboarding/control">
  <Id Name="System.Storyboarding.Common.Text" Revision="1" Stencil="System.Storyboarding.Common" StencilVersion="0.1"/>
</Control>
</file>

<file path=customXml/item1470.xml><?xml version="1.0" encoding="utf-8"?>
<Control xmlns="http://schemas.microsoft.com/VisualStudio/2011/storyboarding/control">
  <Id Name="2d0ec6f4-3d74-4898-a25c-e2cd29156f33" Revision="1" Stencil="System.MyShapes" StencilVersion="1.0"/>
</Control>
</file>

<file path=customXml/item1471.xml><?xml version="1.0" encoding="utf-8"?>
<Control xmlns="http://schemas.microsoft.com/VisualStudio/2011/storyboarding/control">
  <Id Name="System.Storyboarding.Common.Text" Revision="1" Stencil="System.Storyboarding.Common" StencilVersion="0.1"/>
</Control>
</file>

<file path=customXml/item1472.xml><?xml version="1.0" encoding="utf-8"?>
<Control xmlns="http://schemas.microsoft.com/VisualStudio/2011/storyboarding/control">
  <Id Name="System.Storyboarding.Common.Text" Revision="1" Stencil="System.Storyboarding.Common" StencilVersion="0.1"/>
</Control>
</file>

<file path=customXml/item1473.xml><?xml version="1.0" encoding="utf-8"?>
<Control xmlns="http://schemas.microsoft.com/VisualStudio/2011/storyboarding/control">
  <Id Name="System.Storyboarding.Common.Text" Revision="1" Stencil="System.Storyboarding.Common" StencilVersion="0.1"/>
</Control>
</file>

<file path=customXml/item1474.xml><?xml version="1.0" encoding="utf-8"?>
<Control xmlns="http://schemas.microsoft.com/VisualStudio/2011/storyboarding/control">
  <Id Name="System.Storyboarding.Common.Text" Revision="1" Stencil="System.Storyboarding.Common" StencilVersion="0.1"/>
</Control>
</file>

<file path=customXml/item1475.xml><?xml version="1.0" encoding="utf-8"?>
<Control xmlns="http://schemas.microsoft.com/VisualStudio/2011/storyboarding/control">
  <Id Name="5d1b3dce-16e1-4d33-a649-35b231ab4c99" Revision="1" Stencil="System.MyShapes" StencilVersion="1.0"/>
</Control>
</file>

<file path=customXml/item1476.xml><?xml version="1.0" encoding="utf-8"?>
<Control xmlns="http://schemas.microsoft.com/VisualStudio/2011/storyboarding/control">
  <Id Name="System.Storyboarding.Common.Text" Revision="1" Stencil="System.Storyboarding.Common" StencilVersion="0.1"/>
</Control>
</file>

<file path=customXml/item1477.xml><?xml version="1.0" encoding="utf-8"?>
<Control xmlns="http://schemas.microsoft.com/VisualStudio/2011/storyboarding/control">
  <Id Name="System.Storyboarding.Common.Text" Revision="1" Stencil="System.Storyboarding.Common" StencilVersion="0.1"/>
</Control>
</file>

<file path=customXml/item1478.xml><?xml version="1.0" encoding="utf-8"?>
<Control xmlns="http://schemas.microsoft.com/VisualStudio/2011/storyboarding/control">
  <Id Name="System.Storyboarding.Common.Text" Revision="1" Stencil="System.Storyboarding.Common" StencilVersion="0.1"/>
</Control>
</file>

<file path=customXml/item1479.xml><?xml version="1.0" encoding="utf-8"?>
<Control xmlns="http://schemas.microsoft.com/VisualStudio/2011/storyboarding/control">
  <Id Name="System.Storyboarding.Common.Text" Revision="1" Stencil="System.Storyboarding.Common" StencilVersion="0.1"/>
</Control>
</file>

<file path=customXml/item148.xml><?xml version="1.0" encoding="utf-8"?>
<Control xmlns="http://schemas.microsoft.com/VisualStudio/2011/storyboarding/control">
  <Id Name="System.Storyboarding.Common.Text" Revision="1" Stencil="System.Storyboarding.Common" StencilVersion="0.1"/>
</Control>
</file>

<file path=customXml/item1480.xml><?xml version="1.0" encoding="utf-8"?>
<Control xmlns="http://schemas.microsoft.com/VisualStudio/2011/storyboarding/control">
  <Id Name="f942614c-ea29-48b0-a0bf-39a188daa13c" Revision="1" Stencil="System.MyShapes" StencilVersion="1.0"/>
</Control>
</file>

<file path=customXml/item1481.xml><?xml version="1.0" encoding="utf-8"?>
<Control xmlns="http://schemas.microsoft.com/VisualStudio/2011/storyboarding/control">
  <Id Name="System.Storyboarding.Common.Text" Revision="1" Stencil="System.Storyboarding.Common" StencilVersion="0.1"/>
</Control>
</file>

<file path=customXml/item1482.xml><?xml version="1.0" encoding="utf-8"?>
<Control xmlns="http://schemas.microsoft.com/VisualStudio/2011/storyboarding/control">
  <Id Name="System.Storyboarding.Common.Text" Revision="1" Stencil="System.Storyboarding.Common" StencilVersion="0.1"/>
</Control>
</file>

<file path=customXml/item1483.xml><?xml version="1.0" encoding="utf-8"?>
<Control xmlns="http://schemas.microsoft.com/VisualStudio/2011/storyboarding/control">
  <Id Name="System.Storyboarding.Common.Text" Revision="1" Stencil="System.Storyboarding.Common" StencilVersion="0.1"/>
</Control>
</file>

<file path=customXml/item1484.xml><?xml version="1.0" encoding="utf-8"?>
<Control xmlns="http://schemas.microsoft.com/VisualStudio/2011/storyboarding/control">
  <Id Name="126ea32c-c6f2-4e50-82f4-2b9687deaa14" Revision="1" Stencil="System.MyShapes" StencilVersion="1.0"/>
</Control>
</file>

<file path=customXml/item1485.xml><?xml version="1.0" encoding="utf-8"?>
<Control xmlns="http://schemas.microsoft.com/VisualStudio/2011/storyboarding/control">
  <Id Name="2d0ec6f4-3d74-4898-a25c-e2cd29156f33" Revision="1" Stencil="System.MyShapes" StencilVersion="1.0"/>
</Control>
</file>

<file path=customXml/item1486.xml><?xml version="1.0" encoding="utf-8"?>
<Control xmlns="http://schemas.microsoft.com/VisualStudio/2011/storyboarding/control">
  <Id Name="System.Storyboarding.Common.Text" Revision="1" Stencil="System.Storyboarding.Common" StencilVersion="0.1"/>
</Control>
</file>

<file path=customXml/item1487.xml><?xml version="1.0" encoding="utf-8"?>
<Control xmlns="http://schemas.microsoft.com/VisualStudio/2011/storyboarding/control">
  <Id Name="System.Storyboarding.Common.Text" Revision="1" Stencil="System.Storyboarding.Common" StencilVersion="0.1"/>
</Control>
</file>

<file path=customXml/item1488.xml><?xml version="1.0" encoding="utf-8"?>
<Control xmlns="http://schemas.microsoft.com/VisualStudio/2011/storyboarding/control">
  <Id Name="System.Storyboarding.Common.Text" Revision="1" Stencil="System.Storyboarding.Common" StencilVersion="0.1"/>
</Control>
</file>

<file path=customXml/item1489.xml><?xml version="1.0" encoding="utf-8"?>
<Control xmlns="http://schemas.microsoft.com/VisualStudio/2011/storyboarding/control">
  <Id Name="System.Storyboarding.Common.Text" Revision="1" Stencil="System.Storyboarding.Common" StencilVersion="0.1"/>
</Control>
</file>

<file path=customXml/item149.xml><?xml version="1.0" encoding="utf-8"?>
<Control xmlns="http://schemas.microsoft.com/VisualStudio/2011/storyboarding/control">
  <Id Name="System.Storyboarding.Common.Text" Revision="1" Stencil="System.Storyboarding.Common" StencilVersion="0.1"/>
</Control>
</file>

<file path=customXml/item1490.xml><?xml version="1.0" encoding="utf-8"?>
<Control xmlns="http://schemas.microsoft.com/VisualStudio/2011/storyboarding/control">
  <Id Name="System.Storyboarding.Common.Text" Revision="1" Stencil="System.Storyboarding.Common" StencilVersion="0.1"/>
</Control>
</file>

<file path=customXml/item1491.xml><?xml version="1.0" encoding="utf-8"?>
<Control xmlns="http://schemas.microsoft.com/VisualStudio/2011/storyboarding/control">
  <Id Name="System.Storyboarding.Common.Text" Revision="1" Stencil="System.Storyboarding.Common" StencilVersion="0.1"/>
</Control>
</file>

<file path=customXml/item1492.xml><?xml version="1.0" encoding="utf-8"?>
<Control xmlns="http://schemas.microsoft.com/VisualStudio/2011/storyboarding/control">
  <Id Name="System.Storyboarding.Common.Text" Revision="1" Stencil="System.Storyboarding.Common" StencilVersion="0.1"/>
</Control>
</file>

<file path=customXml/item1493.xml><?xml version="1.0" encoding="utf-8"?>
<Control xmlns="http://schemas.microsoft.com/VisualStudio/2011/storyboarding/control">
  <Id Name="System.Storyboarding.Common.Text" Revision="1" Stencil="System.Storyboarding.Common" StencilVersion="0.1"/>
</Control>
</file>

<file path=customXml/item1494.xml><?xml version="1.0" encoding="utf-8"?>
<Control xmlns="http://schemas.microsoft.com/VisualStudio/2011/storyboarding/control">
  <Id Name="System.Storyboarding.Common.Text" Revision="1" Stencil="System.Storyboarding.Common" StencilVersion="0.1"/>
</Control>
</file>

<file path=customXml/item1495.xml><?xml version="1.0" encoding="utf-8"?>
<Control xmlns="http://schemas.microsoft.com/VisualStudio/2011/storyboarding/control">
  <Id Name="System.Storyboarding.Common.Text" Revision="1" Stencil="System.Storyboarding.Common" StencilVersion="0.1"/>
</Control>
</file>

<file path=customXml/item1496.xml><?xml version="1.0" encoding="utf-8"?>
<Control xmlns="http://schemas.microsoft.com/VisualStudio/2011/storyboarding/control">
  <Id Name="System.Storyboarding.Common.Text" Revision="1" Stencil="System.Storyboarding.Common" StencilVersion="0.1"/>
</Control>
</file>

<file path=customXml/item1497.xml><?xml version="1.0" encoding="utf-8"?>
<Control xmlns="http://schemas.microsoft.com/VisualStudio/2011/storyboarding/control">
  <Id Name="System.Storyboarding.Common.Text" Revision="1" Stencil="System.Storyboarding.Common" StencilVersion="0.1"/>
</Control>
</file>

<file path=customXml/item1498.xml><?xml version="1.0" encoding="utf-8"?>
<Control xmlns="http://schemas.microsoft.com/VisualStudio/2011/storyboarding/control">
  <Id Name="System.Storyboarding.Common.Text" Revision="1" Stencil="System.Storyboarding.Common" StencilVersion="0.1"/>
</Control>
</file>

<file path=customXml/item1499.xml><?xml version="1.0" encoding="utf-8"?>
<Control xmlns="http://schemas.microsoft.com/VisualStudio/2011/storyboarding/control">
  <Id Name="System.Storyboarding.Common.Text" Revision="1" Stencil="System.Storyboarding.Common" StencilVersion="0.1"/>
</Control>
</file>

<file path=customXml/item15.xml><?xml version="1.0" encoding="utf-8"?>
<Control xmlns="http://schemas.microsoft.com/VisualStudio/2011/storyboarding/control">
  <Id Name="System.Storyboarding.Common.Text" Revision="1" Stencil="System.Storyboarding.Common" StencilVersion="0.1"/>
</Control>
</file>

<file path=customXml/item150.xml><?xml version="1.0" encoding="utf-8"?>
<Control xmlns="http://schemas.microsoft.com/VisualStudio/2011/storyboarding/control">
  <Id Name="System.Storyboarding.Common.Text" Revision="1" Stencil="System.Storyboarding.Common" StencilVersion="0.1"/>
</Control>
</file>

<file path=customXml/item1500.xml><?xml version="1.0" encoding="utf-8"?>
<Control xmlns="http://schemas.microsoft.com/VisualStudio/2011/storyboarding/control">
  <Id Name="System.Storyboarding.Common.Text" Revision="1" Stencil="System.Storyboarding.Common" StencilVersion="0.1"/>
</Control>
</file>

<file path=customXml/item1501.xml><?xml version="1.0" encoding="utf-8"?>
<Control xmlns="http://schemas.microsoft.com/VisualStudio/2011/storyboarding/control">
  <Id Name="System.Storyboarding.Common.Text" Revision="1" Stencil="System.Storyboarding.Common" StencilVersion="0.1"/>
</Control>
</file>

<file path=customXml/item1502.xml><?xml version="1.0" encoding="utf-8"?>
<Control xmlns="http://schemas.microsoft.com/VisualStudio/2011/storyboarding/control">
  <Id Name="System.Storyboarding.Common.Text" Revision="1" Stencil="System.Storyboarding.Common" StencilVersion="0.1"/>
</Control>
</file>

<file path=customXml/item1503.xml><?xml version="1.0" encoding="utf-8"?>
<Control xmlns="http://schemas.microsoft.com/VisualStudio/2011/storyboarding/control">
  <Id Name="68a6efa7-0759-454d-829d-0dcf3dd35ea4" Revision="1" Stencil="System.MyShapes" StencilVersion="1.0"/>
</Control>
</file>

<file path=customXml/item1504.xml><?xml version="1.0" encoding="utf-8"?>
<Control xmlns="http://schemas.microsoft.com/VisualStudio/2011/storyboarding/control">
  <Id Name="2d0ec6f4-3d74-4898-a25c-e2cd29156f33" Revision="1" Stencil="System.MyShapes" StencilVersion="1.0"/>
</Control>
</file>

<file path=customXml/item1505.xml><?xml version="1.0" encoding="utf-8"?>
<Control xmlns="http://schemas.microsoft.com/VisualStudio/2011/storyboarding/control">
  <Id Name="System.Storyboarding.Common.Text" Revision="1" Stencil="System.Storyboarding.Common" StencilVersion="0.1"/>
</Control>
</file>

<file path=customXml/item1506.xml><?xml version="1.0" encoding="utf-8"?>
<Control xmlns="http://schemas.microsoft.com/VisualStudio/2011/storyboarding/control">
  <Id Name="System.Storyboarding.Common.Text" Revision="1" Stencil="System.Storyboarding.Common" StencilVersion="0.1"/>
</Control>
</file>

<file path=customXml/item1507.xml><?xml version="1.0" encoding="utf-8"?>
<Control xmlns="http://schemas.microsoft.com/VisualStudio/2011/storyboarding/control">
  <Id Name="System.Storyboarding.Common.Text" Revision="1" Stencil="System.Storyboarding.Common" StencilVersion="0.1"/>
</Control>
</file>

<file path=customXml/item1508.xml><?xml version="1.0" encoding="utf-8"?>
<Control xmlns="http://schemas.microsoft.com/VisualStudio/2011/storyboarding/control">
  <Id Name="System.Storyboarding.Common.Text" Revision="1" Stencil="System.Storyboarding.Common" StencilVersion="0.1"/>
</Control>
</file>

<file path=customXml/item1509.xml><?xml version="1.0" encoding="utf-8"?>
<Control xmlns="http://schemas.microsoft.com/VisualStudio/2011/storyboarding/control">
  <Id Name="f942614c-ea29-48b0-a0bf-39a188daa13c" Revision="1" Stencil="System.MyShapes" StencilVersion="1.0"/>
</Control>
</file>

<file path=customXml/item151.xml><?xml version="1.0" encoding="utf-8"?>
<Control xmlns="http://schemas.microsoft.com/VisualStudio/2011/storyboarding/control">
  <Id Name="System.Storyboarding.Common.Text" Revision="1" Stencil="System.Storyboarding.Common" StencilVersion="0.1"/>
</Control>
</file>

<file path=customXml/item1510.xml><?xml version="1.0" encoding="utf-8"?>
<Control xmlns="http://schemas.microsoft.com/VisualStudio/2011/storyboarding/control">
  <Id Name="68a6efa7-0759-454d-829d-0dcf3dd35ea4" Revision="1" Stencil="System.MyShapes" StencilVersion="1.0"/>
</Control>
</file>

<file path=customXml/item1511.xml><?xml version="1.0" encoding="utf-8"?>
<Control xmlns="http://schemas.microsoft.com/VisualStudio/2011/storyboarding/control">
  <Id Name="System.Storyboarding.Common.Text" Revision="1" Stencil="System.Storyboarding.Common" StencilVersion="0.1"/>
</Control>
</file>

<file path=customXml/item1512.xml><?xml version="1.0" encoding="utf-8"?>
<Control xmlns="http://schemas.microsoft.com/VisualStudio/2011/storyboarding/control">
  <Id Name="System.Storyboarding.Common.Text" Revision="1" Stencil="System.Storyboarding.Common" StencilVersion="0.1"/>
</Control>
</file>

<file path=customXml/item1513.xml><?xml version="1.0" encoding="utf-8"?>
<Control xmlns="http://schemas.microsoft.com/VisualStudio/2011/storyboarding/control">
  <Id Name="System.Storyboarding.Common.Text" Revision="1" Stencil="System.Storyboarding.Common" StencilVersion="0.1"/>
</Control>
</file>

<file path=customXml/item1514.xml><?xml version="1.0" encoding="utf-8"?>
<Control xmlns="http://schemas.microsoft.com/VisualStudio/2011/storyboarding/control">
  <Id Name="System.Storyboarding.Common.Text" Revision="1" Stencil="System.Storyboarding.Common" StencilVersion="0.1"/>
</Control>
</file>

<file path=customXml/item1515.xml><?xml version="1.0" encoding="utf-8"?>
<Control xmlns="http://schemas.microsoft.com/VisualStudio/2011/storyboarding/control">
  <Id Name="System.Storyboarding.Common.Text" Revision="1" Stencil="System.Storyboarding.Common" StencilVersion="0.1"/>
</Control>
</file>

<file path=customXml/item1516.xml><?xml version="1.0" encoding="utf-8"?>
<Control xmlns="http://schemas.microsoft.com/VisualStudio/2011/storyboarding/control">
  <Id Name="System.Storyboarding.Common.Text" Revision="1" Stencil="System.Storyboarding.Common" StencilVersion="0.1"/>
</Control>
</file>

<file path=customXml/item1517.xml><?xml version="1.0" encoding="utf-8"?>
<Control xmlns="http://schemas.microsoft.com/VisualStudio/2011/storyboarding/control">
  <Id Name="System.Storyboarding.Common.Text" Revision="1" Stencil="System.Storyboarding.Common" StencilVersion="0.1"/>
</Control>
</file>

<file path=customXml/item1518.xml><?xml version="1.0" encoding="utf-8"?>
<Control xmlns="http://schemas.microsoft.com/VisualStudio/2011/storyboarding/control">
  <Id Name="System.Storyboarding.Common.Text" Revision="1" Stencil="System.Storyboarding.Common" StencilVersion="0.1"/>
</Control>
</file>

<file path=customXml/item1519.xml><?xml version="1.0" encoding="utf-8"?>
<Control xmlns="http://schemas.microsoft.com/VisualStudio/2011/storyboarding/control">
  <Id Name="System.Storyboarding.Common.Text" Revision="1" Stencil="System.Storyboarding.Common" StencilVersion="0.1"/>
</Control>
</file>

<file path=customXml/item152.xml><?xml version="1.0" encoding="utf-8"?>
<Control xmlns="http://schemas.microsoft.com/VisualStudio/2011/storyboarding/control">
  <Id Name="System.Storyboarding.Common.Text" Revision="1" Stencil="System.Storyboarding.Common" StencilVersion="0.1"/>
</Control>
</file>

<file path=customXml/item1520.xml><?xml version="1.0" encoding="utf-8"?>
<Control xmlns="http://schemas.microsoft.com/VisualStudio/2011/storyboarding/control">
  <Id Name="System.Storyboarding.Common.Text" Revision="1" Stencil="System.Storyboarding.Common" StencilVersion="0.1"/>
</Control>
</file>

<file path=customXml/item1521.xml><?xml version="1.0" encoding="utf-8"?>
<Control xmlns="http://schemas.microsoft.com/VisualStudio/2011/storyboarding/control">
  <Id Name="System.Storyboarding.Common.Text" Revision="1" Stencil="System.Storyboarding.Common" StencilVersion="0.1"/>
</Control>
</file>

<file path=customXml/item1522.xml><?xml version="1.0" encoding="utf-8"?>
<Control xmlns="http://schemas.microsoft.com/VisualStudio/2011/storyboarding/control">
  <Id Name="System.Storyboarding.Common.Text" Revision="1" Stencil="System.Storyboarding.Common" StencilVersion="0.1"/>
</Control>
</file>

<file path=customXml/item1523.xml><?xml version="1.0" encoding="utf-8"?>
<Control xmlns="http://schemas.microsoft.com/VisualStudio/2011/storyboarding/control">
  <Id Name="System.Storyboarding.Common.Text" Revision="1" Stencil="System.Storyboarding.Common" StencilVersion="0.1"/>
</Control>
</file>

<file path=customXml/item1524.xml><?xml version="1.0" encoding="utf-8"?>
<Control xmlns="http://schemas.microsoft.com/VisualStudio/2011/storyboarding/control">
  <Id Name="System.Storyboarding.Common.Text" Revision="1" Stencil="System.Storyboarding.Common" StencilVersion="0.1"/>
</Control>
</file>

<file path=customXml/item1525.xml><?xml version="1.0" encoding="utf-8"?>
<Control xmlns="http://schemas.microsoft.com/VisualStudio/2011/storyboarding/control">
  <Id Name="System.Storyboarding.Common.Text" Revision="1" Stencil="System.Storyboarding.Common" StencilVersion="0.1"/>
</Control>
</file>

<file path=customXml/item1526.xml><?xml version="1.0" encoding="utf-8"?>
<Control xmlns="http://schemas.microsoft.com/VisualStudio/2011/storyboarding/control">
  <Id Name="System.Storyboarding.Common.Text" Revision="1" Stencil="System.Storyboarding.Common" StencilVersion="0.1"/>
</Control>
</file>

<file path=customXml/item1527.xml><?xml version="1.0" encoding="utf-8"?>
<Control xmlns="http://schemas.microsoft.com/VisualStudio/2011/storyboarding/control">
  <Id Name="System.Storyboarding.Common.Text" Revision="1" Stencil="System.Storyboarding.Common" StencilVersion="0.1"/>
</Control>
</file>

<file path=customXml/item1528.xml><?xml version="1.0" encoding="utf-8"?>
<Control xmlns="http://schemas.microsoft.com/VisualStudio/2011/storyboarding/control">
  <Id Name="System.Storyboarding.Common.Text" Revision="1" Stencil="System.Storyboarding.Common" StencilVersion="0.1"/>
</Control>
</file>

<file path=customXml/item1529.xml><?xml version="1.0" encoding="utf-8"?>
<Control xmlns="http://schemas.microsoft.com/VisualStudio/2011/storyboarding/control">
  <Id Name="System.Storyboarding.Common.Text" Revision="1" Stencil="System.Storyboarding.Common" StencilVersion="0.1"/>
</Control>
</file>

<file path=customXml/item153.xml><?xml version="1.0" encoding="utf-8"?>
<Control xmlns="http://schemas.microsoft.com/VisualStudio/2011/storyboarding/control">
  <Id Name="System.Storyboarding.Common.Text" Revision="1" Stencil="System.Storyboarding.Common" StencilVersion="0.1"/>
</Control>
</file>

<file path=customXml/item1530.xml><?xml version="1.0" encoding="utf-8"?>
<Control xmlns="http://schemas.microsoft.com/VisualStudio/2011/storyboarding/control">
  <Id Name="System.Storyboarding.Common.Text" Revision="1" Stencil="System.Storyboarding.Common" StencilVersion="0.1"/>
</Control>
</file>

<file path=customXml/item1531.xml><?xml version="1.0" encoding="utf-8"?>
<Control xmlns="http://schemas.microsoft.com/VisualStudio/2011/storyboarding/control">
  <Id Name="System.Storyboarding.Common.Text" Revision="1" Stencil="System.Storyboarding.Common" StencilVersion="0.1"/>
</Control>
</file>

<file path=customXml/item1532.xml><?xml version="1.0" encoding="utf-8"?>
<Control xmlns="http://schemas.microsoft.com/VisualStudio/2011/storyboarding/control">
  <Id Name="3982616a-27fa-40bd-bad5-0141cab90ed9" Revision="1" Stencil="System.MyShapes" StencilVersion="1.0"/>
</Control>
</file>

<file path=customXml/item1533.xml><?xml version="1.0" encoding="utf-8"?>
<Control xmlns="http://schemas.microsoft.com/VisualStudio/2011/storyboarding/control">
  <Id Name="System.Storyboarding.Common.Text" Revision="1" Stencil="System.Storyboarding.Common" StencilVersion="0.1"/>
</Control>
</file>

<file path=customXml/item1534.xml><?xml version="1.0" encoding="utf-8"?>
<Control xmlns="http://schemas.microsoft.com/VisualStudio/2011/storyboarding/control">
  <Id Name="System.Storyboarding.Common.Text" Revision="1" Stencil="System.Storyboarding.Common" StencilVersion="0.1"/>
</Control>
</file>

<file path=customXml/item1535.xml><?xml version="1.0" encoding="utf-8"?>
<Control xmlns="http://schemas.microsoft.com/VisualStudio/2011/storyboarding/control">
  <Id Name="System.Storyboarding.Common.Text" Revision="1" Stencil="System.Storyboarding.Common" StencilVersion="0.1"/>
</Control>
</file>

<file path=customXml/item1536.xml><?xml version="1.0" encoding="utf-8"?>
<Control xmlns="http://schemas.microsoft.com/VisualStudio/2011/storyboarding/control">
  <Id Name="System.Storyboarding.Common.Text" Revision="1" Stencil="System.Storyboarding.Common" StencilVersion="0.1"/>
</Control>
</file>

<file path=customXml/item1537.xml><?xml version="1.0" encoding="utf-8"?>
<Control xmlns="http://schemas.microsoft.com/VisualStudio/2011/storyboarding/control">
  <Id Name="System.Storyboarding.Common.Text" Revision="1" Stencil="System.Storyboarding.Common" StencilVersion="0.1"/>
</Control>
</file>

<file path=customXml/item1538.xml><?xml version="1.0" encoding="utf-8"?>
<Control xmlns="http://schemas.microsoft.com/VisualStudio/2011/storyboarding/control">
  <Id Name="System.Storyboarding.Common.Text" Revision="1" Stencil="System.Storyboarding.Common" StencilVersion="0.1"/>
</Control>
</file>

<file path=customXml/item1539.xml><?xml version="1.0" encoding="utf-8"?>
<Control xmlns="http://schemas.microsoft.com/VisualStudio/2011/storyboarding/control">
  <Id Name="2d0ec6f4-3d74-4898-a25c-e2cd29156f33" Revision="1" Stencil="System.MyShapes" StencilVersion="1.0"/>
</Control>
</file>

<file path=customXml/item154.xml><?xml version="1.0" encoding="utf-8"?>
<Control xmlns="http://schemas.microsoft.com/VisualStudio/2011/storyboarding/control">
  <Id Name="System.Storyboarding.Common.Text" Revision="1" Stencil="System.Storyboarding.Common" StencilVersion="0.1"/>
</Control>
</file>

<file path=customXml/item1540.xml><?xml version="1.0" encoding="utf-8"?>
<Control xmlns="http://schemas.microsoft.com/VisualStudio/2011/storyboarding/control">
  <Id Name="System.Storyboarding.Common.Text" Revision="1" Stencil="System.Storyboarding.Common" StencilVersion="0.1"/>
</Control>
</file>

<file path=customXml/item1541.xml><?xml version="1.0" encoding="utf-8"?>
<Control xmlns="http://schemas.microsoft.com/VisualStudio/2011/storyboarding/control">
  <Id Name="System.Storyboarding.Common.Text" Revision="1" Stencil="System.Storyboarding.Common" StencilVersion="0.1"/>
</Control>
</file>

<file path=customXml/item1542.xml><?xml version="1.0" encoding="utf-8"?>
<Control xmlns="http://schemas.microsoft.com/VisualStudio/2011/storyboarding/control">
  <Id Name="System.Storyboarding.Common.Text" Revision="1" Stencil="System.Storyboarding.Common" StencilVersion="0.1"/>
</Control>
</file>

<file path=customXml/item1543.xml><?xml version="1.0" encoding="utf-8"?>
<Control xmlns="http://schemas.microsoft.com/VisualStudio/2011/storyboarding/control">
  <Id Name="System.Storyboarding.Common.Text" Revision="1" Stencil="System.Storyboarding.Common" StencilVersion="0.1"/>
</Control>
</file>

<file path=customXml/item1544.xml><?xml version="1.0" encoding="utf-8"?>
<Control xmlns="http://schemas.microsoft.com/VisualStudio/2011/storyboarding/control">
  <Id Name="System.Storyboarding.Common.Text" Revision="1" Stencil="System.Storyboarding.Common" StencilVersion="0.1"/>
</Control>
</file>

<file path=customXml/item1545.xml><?xml version="1.0" encoding="utf-8"?>
<Control xmlns="http://schemas.microsoft.com/VisualStudio/2011/storyboarding/control">
  <Id Name="System.Storyboarding.Common.Text" Revision="1" Stencil="System.Storyboarding.Common" StencilVersion="0.1"/>
</Control>
</file>

<file path=customXml/item1546.xml><?xml version="1.0" encoding="utf-8"?>
<Control xmlns="http://schemas.microsoft.com/VisualStudio/2011/storyboarding/control">
  <Id Name="System.Storyboarding.Common.Text" Revision="1" Stencil="System.Storyboarding.Common" StencilVersion="0.1"/>
</Control>
</file>

<file path=customXml/item1547.xml><?xml version="1.0" encoding="utf-8"?>
<Control xmlns="http://schemas.microsoft.com/VisualStudio/2011/storyboarding/control">
  <Id Name="System.Storyboarding.Common.Text" Revision="1" Stencil="System.Storyboarding.Common" StencilVersion="0.1"/>
</Control>
</file>

<file path=customXml/item1548.xml><?xml version="1.0" encoding="utf-8"?>
<Control xmlns="http://schemas.microsoft.com/VisualStudio/2011/storyboarding/control">
  <Id Name="System.Storyboarding.Common.Text" Revision="1" Stencil="System.Storyboarding.Common" StencilVersion="0.1"/>
</Control>
</file>

<file path=customXml/item1549.xml><?xml version="1.0" encoding="utf-8"?>
<Control xmlns="http://schemas.microsoft.com/VisualStudio/2011/storyboarding/control">
  <Id Name="System.Storyboarding.Common.Text" Revision="1" Stencil="System.Storyboarding.Common" StencilVersion="0.1"/>
</Control>
</file>

<file path=customXml/item155.xml><?xml version="1.0" encoding="utf-8"?>
<Control xmlns="http://schemas.microsoft.com/VisualStudio/2011/storyboarding/control">
  <Id Name="68a6efa7-0759-454d-829d-0dcf3dd35ea4" Revision="1" Stencil="System.MyShapes" StencilVersion="1.0"/>
</Control>
</file>

<file path=customXml/item1550.xml><?xml version="1.0" encoding="utf-8"?>
<Control xmlns="http://schemas.microsoft.com/VisualStudio/2011/storyboarding/control">
  <Id Name="System.Storyboarding.Common.Text" Revision="1" Stencil="System.Storyboarding.Common" StencilVersion="0.1"/>
</Control>
</file>

<file path=customXml/item1551.xml><?xml version="1.0" encoding="utf-8"?>
<Control xmlns="http://schemas.microsoft.com/VisualStudio/2011/storyboarding/control">
  <Id Name="68a6efa7-0759-454d-829d-0dcf3dd35ea4" Revision="1" Stencil="System.MyShapes" StencilVersion="1.0"/>
</Control>
</file>

<file path=customXml/item1552.xml><?xml version="1.0" encoding="utf-8"?>
<Control xmlns="http://schemas.microsoft.com/VisualStudio/2011/storyboarding/control">
  <Id Name="System.Storyboarding.Common.Text" Revision="1" Stencil="System.Storyboarding.Common" StencilVersion="0.1"/>
</Control>
</file>

<file path=customXml/item1553.xml><?xml version="1.0" encoding="utf-8"?>
<Control xmlns="http://schemas.microsoft.com/VisualStudio/2011/storyboarding/control">
  <Id Name="126ea32c-c6f2-4e50-82f4-2b9687deaa14" Revision="1" Stencil="System.MyShapes" StencilVersion="1.0"/>
</Control>
</file>

<file path=customXml/item1554.xml><?xml version="1.0" encoding="utf-8"?>
<Control xmlns="http://schemas.microsoft.com/VisualStudio/2011/storyboarding/control">
  <Id Name="System.Storyboarding.Common.Text" Revision="1" Stencil="System.Storyboarding.Common" StencilVersion="0.1"/>
</Control>
</file>

<file path=customXml/item1555.xml><?xml version="1.0" encoding="utf-8"?>
<Control xmlns="http://schemas.microsoft.com/VisualStudio/2011/storyboarding/control">
  <Id Name="System.Storyboarding.Common.Text" Revision="1" Stencil="System.Storyboarding.Common" StencilVersion="0.1"/>
</Control>
</file>

<file path=customXml/item1556.xml><?xml version="1.0" encoding="utf-8"?>
<Control xmlns="http://schemas.microsoft.com/VisualStudio/2011/storyboarding/control">
  <Id Name="System.Storyboarding.Common.Text" Revision="1" Stencil="System.Storyboarding.Common" StencilVersion="0.1"/>
</Control>
</file>

<file path=customXml/item1557.xml><?xml version="1.0" encoding="utf-8"?>
<Control xmlns="http://schemas.microsoft.com/VisualStudio/2011/storyboarding/control">
  <Id Name="System.Storyboarding.Common.Text" Revision="1" Stencil="System.Storyboarding.Common" StencilVersion="0.1"/>
</Control>
</file>

<file path=customXml/item1558.xml><?xml version="1.0" encoding="utf-8"?>
<Control xmlns="http://schemas.microsoft.com/VisualStudio/2011/storyboarding/control">
  <Id Name="System.Storyboarding.Common.Text" Revision="1" Stencil="System.Storyboarding.Common" StencilVersion="0.1"/>
</Control>
</file>

<file path=customXml/item1559.xml><?xml version="1.0" encoding="utf-8"?>
<Control xmlns="http://schemas.microsoft.com/VisualStudio/2011/storyboarding/control">
  <Id Name="System.Storyboarding.Common.Text" Revision="1" Stencil="System.Storyboarding.Common" StencilVersion="0.1"/>
</Control>
</file>

<file path=customXml/item156.xml><?xml version="1.0" encoding="utf-8"?>
<Control xmlns="http://schemas.microsoft.com/VisualStudio/2011/storyboarding/control">
  <Id Name="0eb6adba-f44f-478a-accc-2bc808ff9e71" Revision="1" Stencil="System.MyShapes" StencilVersion="1.0"/>
</Control>
</file>

<file path=customXml/item1560.xml><?xml version="1.0" encoding="utf-8"?>
<Control xmlns="http://schemas.microsoft.com/VisualStudio/2011/storyboarding/control">
  <Id Name="System.Storyboarding.Common.Text" Revision="1" Stencil="System.Storyboarding.Common" StencilVersion="0.1"/>
</Control>
</file>

<file path=customXml/item1561.xml><?xml version="1.0" encoding="utf-8"?>
<Control xmlns="http://schemas.microsoft.com/VisualStudio/2011/storyboarding/control">
  <Id Name="System.Storyboarding.Common.Text" Revision="1" Stencil="System.Storyboarding.Common" StencilVersion="0.1"/>
</Control>
</file>

<file path=customXml/item1562.xml><?xml version="1.0" encoding="utf-8"?>
<Control xmlns="http://schemas.microsoft.com/VisualStudio/2011/storyboarding/control">
  <Id Name="126ea32c-c6f2-4e50-82f4-2b9687deaa14" Revision="1" Stencil="System.MyShapes" StencilVersion="1.0"/>
</Control>
</file>

<file path=customXml/item1563.xml><?xml version="1.0" encoding="utf-8"?>
<Control xmlns="http://schemas.microsoft.com/VisualStudio/2011/storyboarding/control">
  <Id Name="System.Storyboarding.Common.Text" Revision="1" Stencil="System.Storyboarding.Common" StencilVersion="0.1"/>
</Control>
</file>

<file path=customXml/item1564.xml><?xml version="1.0" encoding="utf-8"?>
<Control xmlns="http://schemas.microsoft.com/VisualStudio/2011/storyboarding/control">
  <Id Name="2d0ec6f4-3d74-4898-a25c-e2cd29156f33" Revision="1" Stencil="System.MyShapes" StencilVersion="1.0"/>
</Control>
</file>

<file path=customXml/item1565.xml><?xml version="1.0" encoding="utf-8"?>
<Control xmlns="http://schemas.microsoft.com/VisualStudio/2011/storyboarding/control">
  <Id Name="68a6efa7-0759-454d-829d-0dcf3dd35ea4" Revision="1" Stencil="System.MyShapes" StencilVersion="1.0"/>
</Control>
</file>

<file path=customXml/item1566.xml><?xml version="1.0" encoding="utf-8"?>
<Control xmlns="http://schemas.microsoft.com/VisualStudio/2011/storyboarding/control">
  <Id Name="System.Storyboarding.Common.Text" Revision="1" Stencil="System.Storyboarding.Common" StencilVersion="0.1"/>
</Control>
</file>

<file path=customXml/item1567.xml><?xml version="1.0" encoding="utf-8"?>
<Control xmlns="http://schemas.microsoft.com/VisualStudio/2011/storyboarding/control">
  <Id Name="System.Storyboarding.Common.Text" Revision="1" Stencil="System.Storyboarding.Common" StencilVersion="0.1"/>
</Control>
</file>

<file path=customXml/item1568.xml><?xml version="1.0" encoding="utf-8"?>
<Control xmlns="http://schemas.microsoft.com/VisualStudio/2011/storyboarding/control">
  <Id Name="f942614c-ea29-48b0-a0bf-39a188daa13c" Revision="1" Stencil="System.MyShapes" StencilVersion="1.0"/>
</Control>
</file>

<file path=customXml/item1569.xml><?xml version="1.0" encoding="utf-8"?>
<Control xmlns="http://schemas.microsoft.com/VisualStudio/2011/storyboarding/control">
  <Id Name="System.Storyboarding.Common.Text" Revision="1" Stencil="System.Storyboarding.Common" StencilVersion="0.1"/>
</Control>
</file>

<file path=customXml/item157.xml><?xml version="1.0" encoding="utf-8"?>
<Control xmlns="http://schemas.microsoft.com/VisualStudio/2011/storyboarding/control">
  <Id Name="System.Storyboarding.Common.Text" Revision="1" Stencil="System.Storyboarding.Common" StencilVersion="0.1"/>
</Control>
</file>

<file path=customXml/item1570.xml><?xml version="1.0" encoding="utf-8"?>
<Control xmlns="http://schemas.microsoft.com/VisualStudio/2011/storyboarding/control">
  <Id Name="2d0ec6f4-3d74-4898-a25c-e2cd29156f33" Revision="1" Stencil="System.MyShapes" StencilVersion="1.0"/>
</Control>
</file>

<file path=customXml/item1571.xml><?xml version="1.0" encoding="utf-8"?>
<Control xmlns="http://schemas.microsoft.com/VisualStudio/2011/storyboarding/control">
  <Id Name="System.Storyboarding.Common.Text" Revision="1" Stencil="System.Storyboarding.Common" StencilVersion="0.1"/>
</Control>
</file>

<file path=customXml/item1572.xml><?xml version="1.0" encoding="utf-8"?>
<Control xmlns="http://schemas.microsoft.com/VisualStudio/2011/storyboarding/control">
  <Id Name="f942614c-ea29-48b0-a0bf-39a188daa13c" Revision="1" Stencil="System.MyShapes" StencilVersion="1.0"/>
</Control>
</file>

<file path=customXml/item1573.xml><?xml version="1.0" encoding="utf-8"?>
<Control xmlns="http://schemas.microsoft.com/VisualStudio/2011/storyboarding/control">
  <Id Name="System.Storyboarding.Common.Text" Revision="1" Stencil="System.Storyboarding.Common" StencilVersion="0.1"/>
</Control>
</file>

<file path=customXml/item1574.xml><?xml version="1.0" encoding="utf-8"?>
<Control xmlns="http://schemas.microsoft.com/VisualStudio/2011/storyboarding/control">
  <Id Name="System.Storyboarding.Common.Text" Revision="1" Stencil="System.Storyboarding.Common" StencilVersion="0.1"/>
</Control>
</file>

<file path=customXml/item1575.xml><?xml version="1.0" encoding="utf-8"?>
<Control xmlns="http://schemas.microsoft.com/VisualStudio/2011/storyboarding/control">
  <Id Name="System.Storyboarding.Common.Text" Revision="1" Stencil="System.Storyboarding.Common" StencilVersion="0.1"/>
</Control>
</file>

<file path=customXml/item1576.xml><?xml version="1.0" encoding="utf-8"?>
<Control xmlns="http://schemas.microsoft.com/VisualStudio/2011/storyboarding/control">
  <Id Name="System.Storyboarding.Common.Text" Revision="1" Stencil="System.Storyboarding.Common" StencilVersion="0.1"/>
</Control>
</file>

<file path=customXml/item1577.xml><?xml version="1.0" encoding="utf-8"?>
<Control xmlns="http://schemas.microsoft.com/VisualStudio/2011/storyboarding/control">
  <Id Name="System.Storyboarding.Common.Text" Revision="1" Stencil="System.Storyboarding.Common" StencilVersion="0.1"/>
</Control>
</file>

<file path=customXml/item1578.xml><?xml version="1.0" encoding="utf-8"?>
<Control xmlns="http://schemas.microsoft.com/VisualStudio/2011/storyboarding/control">
  <Id Name="System.Storyboarding.Common.Text" Revision="1" Stencil="System.Storyboarding.Common" StencilVersion="0.1"/>
</Control>
</file>

<file path=customXml/item1579.xml><?xml version="1.0" encoding="utf-8"?>
<Control xmlns="http://schemas.microsoft.com/VisualStudio/2011/storyboarding/control">
  <Id Name="System.Storyboarding.Common.Text" Revision="1" Stencil="System.Storyboarding.Common" StencilVersion="0.1"/>
</Control>
</file>

<file path=customXml/item158.xml><?xml version="1.0" encoding="utf-8"?>
<Control xmlns="http://schemas.microsoft.com/VisualStudio/2011/storyboarding/control">
  <Id Name="System.Storyboarding.Common.Text" Revision="1" Stencil="System.Storyboarding.Common" StencilVersion="0.1"/>
</Control>
</file>

<file path=customXml/item1580.xml><?xml version="1.0" encoding="utf-8"?>
<Control xmlns="http://schemas.microsoft.com/VisualStudio/2011/storyboarding/control">
  <Id Name="2d0ec6f4-3d74-4898-a25c-e2cd29156f33" Revision="1" Stencil="System.MyShapes" StencilVersion="1.0"/>
</Control>
</file>

<file path=customXml/item1581.xml><?xml version="1.0" encoding="utf-8"?>
<Control xmlns="http://schemas.microsoft.com/VisualStudio/2011/storyboarding/control">
  <Id Name="System.Storyboarding.Common.Text" Revision="1" Stencil="System.Storyboarding.Common" StencilVersion="0.1"/>
</Control>
</file>

<file path=customXml/item1582.xml><?xml version="1.0" encoding="utf-8"?>
<Control xmlns="http://schemas.microsoft.com/VisualStudio/2011/storyboarding/control">
  <Id Name="System.Storyboarding.Common.Text" Revision="1" Stencil="System.Storyboarding.Common" StencilVersion="0.1"/>
</Control>
</file>

<file path=customXml/item1583.xml><?xml version="1.0" encoding="utf-8"?>
<Control xmlns="http://schemas.microsoft.com/VisualStudio/2011/storyboarding/control">
  <Id Name="System.Storyboarding.Common.Text" Revision="1" Stencil="System.Storyboarding.Common" StencilVersion="0.1"/>
</Control>
</file>

<file path=customXml/item1584.xml><?xml version="1.0" encoding="utf-8"?>
<Control xmlns="http://schemas.microsoft.com/VisualStudio/2011/storyboarding/control">
  <Id Name="2d0ec6f4-3d74-4898-a25c-e2cd29156f33" Revision="1" Stencil="System.MyShapes" StencilVersion="1.0"/>
</Control>
</file>

<file path=customXml/item1585.xml><?xml version="1.0" encoding="utf-8"?>
<Control xmlns="http://schemas.microsoft.com/VisualStudio/2011/storyboarding/control">
  <Id Name="System.Storyboarding.Common.Text" Revision="1" Stencil="System.Storyboarding.Common" StencilVersion="0.1"/>
</Control>
</file>

<file path=customXml/item1586.xml><?xml version="1.0" encoding="utf-8"?>
<Control xmlns="http://schemas.microsoft.com/VisualStudio/2011/storyboarding/control">
  <Id Name="f942614c-ea29-48b0-a0bf-39a188daa13c" Revision="1" Stencil="System.MyShapes" StencilVersion="1.0"/>
</Control>
</file>

<file path=customXml/item1587.xml><?xml version="1.0" encoding="utf-8"?>
<Control xmlns="http://schemas.microsoft.com/VisualStudio/2011/storyboarding/control">
  <Id Name="126ea32c-c6f2-4e50-82f4-2b9687deaa14" Revision="1" Stencil="System.MyShapes" StencilVersion="1.0"/>
</Control>
</file>

<file path=customXml/item1588.xml><?xml version="1.0" encoding="utf-8"?>
<Control xmlns="http://schemas.microsoft.com/VisualStudio/2011/storyboarding/control">
  <Id Name="System.Storyboarding.Common.Text" Revision="1" Stencil="System.Storyboarding.Common" StencilVersion="0.1"/>
</Control>
</file>

<file path=customXml/item1589.xml><?xml version="1.0" encoding="utf-8"?>
<Control xmlns="http://schemas.microsoft.com/VisualStudio/2011/storyboarding/control">
  <Id Name="f942614c-ea29-48b0-a0bf-39a188daa13c" Revision="1" Stencil="System.MyShapes" StencilVersion="1.0"/>
</Control>
</file>

<file path=customXml/item159.xml><?xml version="1.0" encoding="utf-8"?>
<Control xmlns="http://schemas.microsoft.com/VisualStudio/2011/storyboarding/control">
  <Id Name="f942614c-ea29-48b0-a0bf-39a188daa13c" Revision="1" Stencil="System.MyShapes" StencilVersion="1.0"/>
</Control>
</file>

<file path=customXml/item1590.xml><?xml version="1.0" encoding="utf-8"?>
<Control xmlns="http://schemas.microsoft.com/VisualStudio/2011/storyboarding/control">
  <Id Name="f942614c-ea29-48b0-a0bf-39a188daa13c" Revision="1" Stencil="System.MyShapes" StencilVersion="1.0"/>
</Control>
</file>

<file path=customXml/item1591.xml><?xml version="1.0" encoding="utf-8"?>
<Control xmlns="http://schemas.microsoft.com/VisualStudio/2011/storyboarding/control">
  <Id Name="System.Storyboarding.Common.Text" Revision="1" Stencil="System.Storyboarding.Common" StencilVersion="0.1"/>
</Control>
</file>

<file path=customXml/item1592.xml><?xml version="1.0" encoding="utf-8"?>
<Control xmlns="http://schemas.microsoft.com/VisualStudio/2011/storyboarding/control">
  <Id Name="System.Storyboarding.Common.Text" Revision="1" Stencil="System.Storyboarding.Common" StencilVersion="0.1"/>
</Control>
</file>

<file path=customXml/item1593.xml><?xml version="1.0" encoding="utf-8"?>
<Control xmlns="http://schemas.microsoft.com/VisualStudio/2011/storyboarding/control">
  <Id Name="System.Storyboarding.Common.Text" Revision="1" Stencil="System.Storyboarding.Common" StencilVersion="0.1"/>
</Control>
</file>

<file path=customXml/item1594.xml><?xml version="1.0" encoding="utf-8"?>
<Control xmlns="http://schemas.microsoft.com/VisualStudio/2011/storyboarding/control">
  <Id Name="System.Storyboarding.Common.Text" Revision="1" Stencil="System.Storyboarding.Common" StencilVersion="0.1"/>
</Control>
</file>

<file path=customXml/item1595.xml><?xml version="1.0" encoding="utf-8"?>
<Control xmlns="http://schemas.microsoft.com/VisualStudio/2011/storyboarding/control">
  <Id Name="System.Storyboarding.Common.Text" Revision="1" Stencil="System.Storyboarding.Common" StencilVersion="0.1"/>
</Control>
</file>

<file path=customXml/item1596.xml><?xml version="1.0" encoding="utf-8"?>
<Control xmlns="http://schemas.microsoft.com/VisualStudio/2011/storyboarding/control">
  <Id Name="System.Storyboarding.Common.Text" Revision="1" Stencil="System.Storyboarding.Common" StencilVersion="0.1"/>
</Control>
</file>

<file path=customXml/item1597.xml><?xml version="1.0" encoding="utf-8"?>
<Control xmlns="http://schemas.microsoft.com/VisualStudio/2011/storyboarding/control">
  <Id Name="System.Storyboarding.Common.Text" Revision="1" Stencil="System.Storyboarding.Common" StencilVersion="0.1"/>
</Control>
</file>

<file path=customXml/item1598.xml><?xml version="1.0" encoding="utf-8"?>
<Control xmlns="http://schemas.microsoft.com/VisualStudio/2011/storyboarding/control">
  <Id Name="System.Storyboarding.Common.Text" Revision="1" Stencil="System.Storyboarding.Common" StencilVersion="0.1"/>
</Control>
</file>

<file path=customXml/item1599.xml><?xml version="1.0" encoding="utf-8"?>
<Control xmlns="http://schemas.microsoft.com/VisualStudio/2011/storyboarding/control">
  <Id Name="2d0ec6f4-3d74-4898-a25c-e2cd29156f33" Revision="1" Stencil="System.MyShapes" StencilVersion="1.0"/>
</Control>
</file>

<file path=customXml/item16.xml><?xml version="1.0" encoding="utf-8"?>
<Control xmlns="http://schemas.microsoft.com/VisualStudio/2011/storyboarding/control">
  <Id Name="System.Storyboarding.Common.Text" Revision="1" Stencil="System.Storyboarding.Common" StencilVersion="0.1"/>
</Control>
</file>

<file path=customXml/item160.xml><?xml version="1.0" encoding="utf-8"?>
<Control xmlns="http://schemas.microsoft.com/VisualStudio/2011/storyboarding/control">
  <Id Name="System.Storyboarding.Common.Text" Revision="1" Stencil="System.Storyboarding.Common" StencilVersion="0.1"/>
</Control>
</file>

<file path=customXml/item1600.xml><?xml version="1.0" encoding="utf-8"?>
<Control xmlns="http://schemas.microsoft.com/VisualStudio/2011/storyboarding/control">
  <Id Name="System.Storyboarding.Common.Text" Revision="1" Stencil="System.Storyboarding.Common" StencilVersion="0.1"/>
</Control>
</file>

<file path=customXml/item1601.xml><?xml version="1.0" encoding="utf-8"?>
<Control xmlns="http://schemas.microsoft.com/VisualStudio/2011/storyboarding/control">
  <Id Name="System.Storyboarding.Common.Text" Revision="1" Stencil="System.Storyboarding.Common" StencilVersion="0.1"/>
</Control>
</file>

<file path=customXml/item1602.xml><?xml version="1.0" encoding="utf-8"?>
<Control xmlns="http://schemas.microsoft.com/VisualStudio/2011/storyboarding/control">
  <Id Name="System.Storyboarding.Common.Text" Revision="1" Stencil="System.Storyboarding.Common" StencilVersion="0.1"/>
</Control>
</file>

<file path=customXml/item1603.xml><?xml version="1.0" encoding="utf-8"?>
<Control xmlns="http://schemas.microsoft.com/VisualStudio/2011/storyboarding/control">
  <Id Name="5d1b3dce-16e1-4d33-a649-35b231ab4c99" Revision="1" Stencil="System.MyShapes" StencilVersion="1.0"/>
</Control>
</file>

<file path=customXml/item1604.xml><?xml version="1.0" encoding="utf-8"?>
<Control xmlns="http://schemas.microsoft.com/VisualStudio/2011/storyboarding/control">
  <Id Name="System.Storyboarding.Common.Text" Revision="1" Stencil="System.Storyboarding.Common" StencilVersion="0.1"/>
</Control>
</file>

<file path=customXml/item1605.xml><?xml version="1.0" encoding="utf-8"?>
<Control xmlns="http://schemas.microsoft.com/VisualStudio/2011/storyboarding/control">
  <Id Name="System.Storyboarding.Common.Text" Revision="1" Stencil="System.Storyboarding.Common" StencilVersion="0.1"/>
</Control>
</file>

<file path=customXml/item1606.xml><?xml version="1.0" encoding="utf-8"?>
<Control xmlns="http://schemas.microsoft.com/VisualStudio/2011/storyboarding/control">
  <Id Name="System.Storyboarding.Common.Text" Revision="1" Stencil="System.Storyboarding.Common" StencilVersion="0.1"/>
</Control>
</file>

<file path=customXml/item1607.xml><?xml version="1.0" encoding="utf-8"?>
<Control xmlns="http://schemas.microsoft.com/VisualStudio/2011/storyboarding/control">
  <Id Name="68a6efa7-0759-454d-829d-0dcf3dd35ea4" Revision="1" Stencil="System.MyShapes" StencilVersion="1.0"/>
</Control>
</file>

<file path=customXml/item1608.xml><?xml version="1.0" encoding="utf-8"?>
<Control xmlns="http://schemas.microsoft.com/VisualStudio/2011/storyboarding/control">
  <Id Name="f942614c-ea29-48b0-a0bf-39a188daa13c" Revision="1" Stencil="System.MyShapes" StencilVersion="1.0"/>
</Control>
</file>

<file path=customXml/item1609.xml><?xml version="1.0" encoding="utf-8"?>
<Control xmlns="http://schemas.microsoft.com/VisualStudio/2011/storyboarding/control">
  <Id Name="System.Storyboarding.Common.Text" Revision="1" Stencil="System.Storyboarding.Common" StencilVersion="0.1"/>
</Control>
</file>

<file path=customXml/item161.xml><?xml version="1.0" encoding="utf-8"?>
<Control xmlns="http://schemas.microsoft.com/VisualStudio/2011/storyboarding/control">
  <Id Name="System.Storyboarding.Common.Text" Revision="1" Stencil="System.Storyboarding.Common" StencilVersion="0.1"/>
</Control>
</file>

<file path=customXml/item1610.xml><?xml version="1.0" encoding="utf-8"?>
<Control xmlns="http://schemas.microsoft.com/VisualStudio/2011/storyboarding/control">
  <Id Name="f942614c-ea29-48b0-a0bf-39a188daa13c" Revision="1" Stencil="System.MyShapes" StencilVersion="1.0"/>
</Control>
</file>

<file path=customXml/item1611.xml><?xml version="1.0" encoding="utf-8"?>
<Control xmlns="http://schemas.microsoft.com/VisualStudio/2011/storyboarding/control">
  <Id Name="System.Storyboarding.Common.Text" Revision="1" Stencil="System.Storyboarding.Common" StencilVersion="0.1"/>
</Control>
</file>

<file path=customXml/item1612.xml><?xml version="1.0" encoding="utf-8"?>
<Control xmlns="http://schemas.microsoft.com/VisualStudio/2011/storyboarding/control">
  <Id Name="5d1b3dce-16e1-4d33-a649-35b231ab4c99" Revision="1" Stencil="System.MyShapes" StencilVersion="1.0"/>
</Control>
</file>

<file path=customXml/item1613.xml><?xml version="1.0" encoding="utf-8"?>
<Control xmlns="http://schemas.microsoft.com/VisualStudio/2011/storyboarding/control">
  <Id Name="System.Storyboarding.Common.Text" Revision="1" Stencil="System.Storyboarding.Common" StencilVersion="0.1"/>
</Control>
</file>

<file path=customXml/item1614.xml><?xml version="1.0" encoding="utf-8"?>
<Control xmlns="http://schemas.microsoft.com/VisualStudio/2011/storyboarding/control">
  <Id Name="System.Storyboarding.Common.Text" Revision="1" Stencil="System.Storyboarding.Common" StencilVersion="0.1"/>
</Control>
</file>

<file path=customXml/item1615.xml><?xml version="1.0" encoding="utf-8"?>
<Control xmlns="http://schemas.microsoft.com/VisualStudio/2011/storyboarding/control">
  <Id Name="System.Storyboarding.Common.Text" Revision="1" Stencil="System.Storyboarding.Common" StencilVersion="0.1"/>
</Control>
</file>

<file path=customXml/item1616.xml><?xml version="1.0" encoding="utf-8"?>
<Control xmlns="http://schemas.microsoft.com/VisualStudio/2011/storyboarding/control">
  <Id Name="126ea32c-c6f2-4e50-82f4-2b9687deaa14" Revision="1" Stencil="System.MyShapes" StencilVersion="1.0"/>
</Control>
</file>

<file path=customXml/item1617.xml><?xml version="1.0" encoding="utf-8"?>
<Control xmlns="http://schemas.microsoft.com/VisualStudio/2011/storyboarding/control">
  <Id Name="System.Storyboarding.Common.Text" Revision="1" Stencil="System.Storyboarding.Common" StencilVersion="0.1"/>
</Control>
</file>

<file path=customXml/item1618.xml><?xml version="1.0" encoding="utf-8"?>
<Control xmlns="http://schemas.microsoft.com/VisualStudio/2011/storyboarding/control">
  <Id Name="System.Storyboarding.Common.Text" Revision="1" Stencil="System.Storyboarding.Common" StencilVersion="0.1"/>
</Control>
</file>

<file path=customXml/item1619.xml><?xml version="1.0" encoding="utf-8"?>
<Control xmlns="http://schemas.microsoft.com/VisualStudio/2011/storyboarding/control">
  <Id Name="126ea32c-c6f2-4e50-82f4-2b9687deaa14" Revision="1" Stencil="System.MyShapes" StencilVersion="1.0"/>
</Control>
</file>

<file path=customXml/item162.xml><?xml version="1.0" encoding="utf-8"?>
<Control xmlns="http://schemas.microsoft.com/VisualStudio/2011/storyboarding/control">
  <Id Name="2d0ec6f4-3d74-4898-a25c-e2cd29156f33" Revision="1" Stencil="System.MyShapes" StencilVersion="1.0"/>
</Control>
</file>

<file path=customXml/item1620.xml><?xml version="1.0" encoding="utf-8"?>
<Control xmlns="http://schemas.microsoft.com/VisualStudio/2011/storyboarding/control">
  <Id Name="System.Storyboarding.Common.Text" Revision="1" Stencil="System.Storyboarding.Common" StencilVersion="0.1"/>
</Control>
</file>

<file path=customXml/item1621.xml><?xml version="1.0" encoding="utf-8"?>
<Control xmlns="http://schemas.microsoft.com/VisualStudio/2011/storyboarding/control">
  <Id Name="System.Storyboarding.Common.Text" Revision="1" Stencil="System.Storyboarding.Common" StencilVersion="0.1"/>
</Control>
</file>

<file path=customXml/item1622.xml><?xml version="1.0" encoding="utf-8"?>
<Control xmlns="http://schemas.microsoft.com/VisualStudio/2011/storyboarding/control">
  <Id Name="System.Storyboarding.Common.Text" Revision="1" Stencil="System.Storyboarding.Common" StencilVersion="0.1"/>
</Control>
</file>

<file path=customXml/item1623.xml><?xml version="1.0" encoding="utf-8"?>
<Control xmlns="http://schemas.microsoft.com/VisualStudio/2011/storyboarding/control">
  <Id Name="System.Storyboarding.Common.Text" Revision="1" Stencil="System.Storyboarding.Common" StencilVersion="0.1"/>
</Control>
</file>

<file path=customXml/item1624.xml><?xml version="1.0" encoding="utf-8"?>
<Control xmlns="http://schemas.microsoft.com/VisualStudio/2011/storyboarding/control">
  <Id Name="System.Storyboarding.Common.Text" Revision="1" Stencil="System.Storyboarding.Common" StencilVersion="0.1"/>
</Control>
</file>

<file path=customXml/item1625.xml><?xml version="1.0" encoding="utf-8"?>
<Control xmlns="http://schemas.microsoft.com/VisualStudio/2011/storyboarding/control">
  <Id Name="0eb6adba-f44f-478a-accc-2bc808ff9e71" Revision="1" Stencil="System.MyShapes" StencilVersion="1.0"/>
</Control>
</file>

<file path=customXml/item1626.xml><?xml version="1.0" encoding="utf-8"?>
<Control xmlns="http://schemas.microsoft.com/VisualStudio/2011/storyboarding/control">
  <Id Name="System.Storyboarding.Common.Text" Revision="1" Stencil="System.Storyboarding.Common" StencilVersion="0.1"/>
</Control>
</file>

<file path=customXml/item1627.xml><?xml version="1.0" encoding="utf-8"?>
<Control xmlns="http://schemas.microsoft.com/VisualStudio/2011/storyboarding/control">
  <Id Name="f942614c-ea29-48b0-a0bf-39a188daa13c" Revision="1" Stencil="System.MyShapes" StencilVersion="1.0"/>
</Control>
</file>

<file path=customXml/item1628.xml><?xml version="1.0" encoding="utf-8"?>
<Control xmlns="http://schemas.microsoft.com/VisualStudio/2011/storyboarding/control">
  <Id Name="f942614c-ea29-48b0-a0bf-39a188daa13c" Revision="1" Stencil="System.MyShapes" StencilVersion="1.0"/>
</Control>
</file>

<file path=customXml/item1629.xml><?xml version="1.0" encoding="utf-8"?>
<Control xmlns="http://schemas.microsoft.com/VisualStudio/2011/storyboarding/control">
  <Id Name="System.Storyboarding.Common.Text" Revision="1" Stencil="System.Storyboarding.Common" StencilVersion="0.1"/>
</Control>
</file>

<file path=customXml/item163.xml><?xml version="1.0" encoding="utf-8"?>
<Control xmlns="http://schemas.microsoft.com/VisualStudio/2011/storyboarding/control">
  <Id Name="f942614c-ea29-48b0-a0bf-39a188daa13c" Revision="1" Stencil="System.MyShapes" StencilVersion="1.0"/>
</Control>
</file>

<file path=customXml/item1630.xml><?xml version="1.0" encoding="utf-8"?>
<Control xmlns="http://schemas.microsoft.com/VisualStudio/2011/storyboarding/control">
  <Id Name="System.Storyboarding.Common.Text" Revision="1" Stencil="System.Storyboarding.Common" StencilVersion="0.1"/>
</Control>
</file>

<file path=customXml/item1631.xml><?xml version="1.0" encoding="utf-8"?>
<Control xmlns="http://schemas.microsoft.com/VisualStudio/2011/storyboarding/control">
  <Id Name="System.Storyboarding.Common.Text" Revision="1" Stencil="System.Storyboarding.Common" StencilVersion="0.1"/>
</Control>
</file>

<file path=customXml/item1632.xml><?xml version="1.0" encoding="utf-8"?>
<Control xmlns="http://schemas.microsoft.com/VisualStudio/2011/storyboarding/control">
  <Id Name="System.Storyboarding.Common.Text" Revision="1" Stencil="System.Storyboarding.Common" StencilVersion="0.1"/>
</Control>
</file>

<file path=customXml/item1633.xml><?xml version="1.0" encoding="utf-8"?>
<Control xmlns="http://schemas.microsoft.com/VisualStudio/2011/storyboarding/control">
  <Id Name="5d1b3dce-16e1-4d33-a649-35b231ab4c99" Revision="1" Stencil="System.MyShapes" StencilVersion="1.0"/>
</Control>
</file>

<file path=customXml/item1634.xml><?xml version="1.0" encoding="utf-8"?>
<Control xmlns="http://schemas.microsoft.com/VisualStudio/2011/storyboarding/control">
  <Id Name="2d0ec6f4-3d74-4898-a25c-e2cd29156f33" Revision="1" Stencil="System.MyShapes" StencilVersion="1.0"/>
</Control>
</file>

<file path=customXml/item1635.xml><?xml version="1.0" encoding="utf-8"?>
<Control xmlns="http://schemas.microsoft.com/VisualStudio/2011/storyboarding/control">
  <Id Name="System.Storyboarding.Common.Text" Revision="1" Stencil="System.Storyboarding.Common" StencilVersion="0.1"/>
</Control>
</file>

<file path=customXml/item1636.xml><?xml version="1.0" encoding="utf-8"?>
<Control xmlns="http://schemas.microsoft.com/VisualStudio/2011/storyboarding/control">
  <Id Name="f942614c-ea29-48b0-a0bf-39a188daa13c" Revision="1" Stencil="System.MyShapes" StencilVersion="1.0"/>
</Control>
</file>

<file path=customXml/item1637.xml><?xml version="1.0" encoding="utf-8"?>
<Control xmlns="http://schemas.microsoft.com/VisualStudio/2011/storyboarding/control">
  <Id Name="System.Storyboarding.Common.Text" Revision="1" Stencil="System.Storyboarding.Common" StencilVersion="0.1"/>
</Control>
</file>

<file path=customXml/item1638.xml><?xml version="1.0" encoding="utf-8"?>
<Control xmlns="http://schemas.microsoft.com/VisualStudio/2011/storyboarding/control">
  <Id Name="System.Storyboarding.Common.Text" Revision="1" Stencil="System.Storyboarding.Common" StencilVersion="0.1"/>
</Control>
</file>

<file path=customXml/item1639.xml><?xml version="1.0" encoding="utf-8"?>
<Control xmlns="http://schemas.microsoft.com/VisualStudio/2011/storyboarding/control">
  <Id Name="2d0ec6f4-3d74-4898-a25c-e2cd29156f33" Revision="1" Stencil="System.MyShapes" StencilVersion="1.0"/>
</Control>
</file>

<file path=customXml/item164.xml><?xml version="1.0" encoding="utf-8"?>
<Control xmlns="http://schemas.microsoft.com/VisualStudio/2011/storyboarding/control">
  <Id Name="System.Storyboarding.Common.Text" Revision="1" Stencil="System.Storyboarding.Common" StencilVersion="0.1"/>
</Control>
</file>

<file path=customXml/item1640.xml><?xml version="1.0" encoding="utf-8"?>
<Control xmlns="http://schemas.microsoft.com/VisualStudio/2011/storyboarding/control">
  <Id Name="System.Storyboarding.Common.Text" Revision="1" Stencil="System.Storyboarding.Common" StencilVersion="0.1"/>
</Control>
</file>

<file path=customXml/item1641.xml><?xml version="1.0" encoding="utf-8"?>
<Control xmlns="http://schemas.microsoft.com/VisualStudio/2011/storyboarding/control">
  <Id Name="System.Storyboarding.Common.Text" Revision="1" Stencil="System.Storyboarding.Common" StencilVersion="0.1"/>
</Control>
</file>

<file path=customXml/item1642.xml><?xml version="1.0" encoding="utf-8"?>
<Control xmlns="http://schemas.microsoft.com/VisualStudio/2011/storyboarding/control">
  <Id Name="68a6efa7-0759-454d-829d-0dcf3dd35ea4" Revision="1" Stencil="System.MyShapes" StencilVersion="1.0"/>
</Control>
</file>

<file path=customXml/item1643.xml><?xml version="1.0" encoding="utf-8"?>
<Control xmlns="http://schemas.microsoft.com/VisualStudio/2011/storyboarding/control">
  <Id Name="System.Storyboarding.Common.Text" Revision="1" Stencil="System.Storyboarding.Common" StencilVersion="0.1"/>
</Control>
</file>

<file path=customXml/item1644.xml><?xml version="1.0" encoding="utf-8"?>
<Control xmlns="http://schemas.microsoft.com/VisualStudio/2011/storyboarding/control">
  <Id Name="System.Storyboarding.Common.Text" Revision="1" Stencil="System.Storyboarding.Common" StencilVersion="0.1"/>
</Control>
</file>

<file path=customXml/item1645.xml><?xml version="1.0" encoding="utf-8"?>
<Control xmlns="http://schemas.microsoft.com/VisualStudio/2011/storyboarding/control">
  <Id Name="System.Storyboarding.Common.Text" Revision="1" Stencil="System.Storyboarding.Common" StencilVersion="0.1"/>
</Control>
</file>

<file path=customXml/item1646.xml><?xml version="1.0" encoding="utf-8"?>
<Control xmlns="http://schemas.microsoft.com/VisualStudio/2011/storyboarding/control">
  <Id Name="System.Storyboarding.Common.Text" Revision="1" Stencil="System.Storyboarding.Common" StencilVersion="0.1"/>
</Control>
</file>

<file path=customXml/item1647.xml><?xml version="1.0" encoding="utf-8"?>
<Control xmlns="http://schemas.microsoft.com/VisualStudio/2011/storyboarding/control">
  <Id Name="System.Storyboarding.Common.Text" Revision="1" Stencil="System.Storyboarding.Common" StencilVersion="0.1"/>
</Control>
</file>

<file path=customXml/item1648.xml><?xml version="1.0" encoding="utf-8"?>
<Control xmlns="http://schemas.microsoft.com/VisualStudio/2011/storyboarding/control">
  <Id Name="System.Storyboarding.Common.Text" Revision="1" Stencil="System.Storyboarding.Common" StencilVersion="0.1"/>
</Control>
</file>

<file path=customXml/item1649.xml><?xml version="1.0" encoding="utf-8"?>
<Control xmlns="http://schemas.microsoft.com/VisualStudio/2011/storyboarding/control">
  <Id Name="System.Storyboarding.Common.Text" Revision="1" Stencil="System.Storyboarding.Common" StencilVersion="0.1"/>
</Control>
</file>

<file path=customXml/item165.xml><?xml version="1.0" encoding="utf-8"?>
<Control xmlns="http://schemas.microsoft.com/VisualStudio/2011/storyboarding/control">
  <Id Name="126ea32c-c6f2-4e50-82f4-2b9687deaa14" Revision="1" Stencil="System.MyShapes" StencilVersion="1.0"/>
</Control>
</file>

<file path=customXml/item1650.xml><?xml version="1.0" encoding="utf-8"?>
<Control xmlns="http://schemas.microsoft.com/VisualStudio/2011/storyboarding/control">
  <Id Name="System.Storyboarding.Common.Text" Revision="1" Stencil="System.Storyboarding.Common" StencilVersion="0.1"/>
</Control>
</file>

<file path=customXml/item1651.xml><?xml version="1.0" encoding="utf-8"?>
<Control xmlns="http://schemas.microsoft.com/VisualStudio/2011/storyboarding/control">
  <Id Name="System.Storyboarding.Common.Text" Revision="1" Stencil="System.Storyboarding.Common" StencilVersion="0.1"/>
</Control>
</file>

<file path=customXml/item1652.xml><?xml version="1.0" encoding="utf-8"?>
<Control xmlns="http://schemas.microsoft.com/VisualStudio/2011/storyboarding/control">
  <Id Name="System.Storyboarding.Common.Text" Revision="1" Stencil="System.Storyboarding.Common" StencilVersion="0.1"/>
</Control>
</file>

<file path=customXml/item1653.xml><?xml version="1.0" encoding="utf-8"?>
<Control xmlns="http://schemas.microsoft.com/VisualStudio/2011/storyboarding/control">
  <Id Name="System.Storyboarding.Common.Text" Revision="1" Stencil="System.Storyboarding.Common" StencilVersion="0.1"/>
</Control>
</file>

<file path=customXml/item1654.xml><?xml version="1.0" encoding="utf-8"?>
<Control xmlns="http://schemas.microsoft.com/VisualStudio/2011/storyboarding/control">
  <Id Name="System.Storyboarding.Common.Text" Revision="1" Stencil="System.Storyboarding.Common" StencilVersion="0.1"/>
</Control>
</file>

<file path=customXml/item1655.xml><?xml version="1.0" encoding="utf-8"?>
<Control xmlns="http://schemas.microsoft.com/VisualStudio/2011/storyboarding/control">
  <Id Name="System.Storyboarding.Common.Text" Revision="1" Stencil="System.Storyboarding.Common" StencilVersion="0.1"/>
</Control>
</file>

<file path=customXml/item1656.xml><?xml version="1.0" encoding="utf-8"?>
<Control xmlns="http://schemas.microsoft.com/VisualStudio/2011/storyboarding/control">
  <Id Name="f942614c-ea29-48b0-a0bf-39a188daa13c" Revision="1" Stencil="System.MyShapes" StencilVersion="1.0"/>
</Control>
</file>

<file path=customXml/item1657.xml><?xml version="1.0" encoding="utf-8"?>
<Control xmlns="http://schemas.microsoft.com/VisualStudio/2011/storyboarding/control">
  <Id Name="System.Storyboarding.Common.Text" Revision="1" Stencil="System.Storyboarding.Common" StencilVersion="0.1"/>
</Control>
</file>

<file path=customXml/item1658.xml><?xml version="1.0" encoding="utf-8"?>
<Control xmlns="http://schemas.microsoft.com/VisualStudio/2011/storyboarding/control">
  <Id Name="System.Storyboarding.Common.Text" Revision="1" Stencil="System.Storyboarding.Common" StencilVersion="0.1"/>
</Control>
</file>

<file path=customXml/item1659.xml><?xml version="1.0" encoding="utf-8"?>
<Control xmlns="http://schemas.microsoft.com/VisualStudio/2011/storyboarding/control">
  <Id Name="26215876-6989-4482-a047-662b9a79ecf7" Revision="1" Stencil="System.MyShapes" StencilVersion="1.0"/>
</Control>
</file>

<file path=customXml/item166.xml><?xml version="1.0" encoding="utf-8"?>
<Control xmlns="http://schemas.microsoft.com/VisualStudio/2011/storyboarding/control">
  <Id Name="f942614c-ea29-48b0-a0bf-39a188daa13c" Revision="1" Stencil="System.MyShapes" StencilVersion="1.0"/>
</Control>
</file>

<file path=customXml/item1660.xml><?xml version="1.0" encoding="utf-8"?>
<Control xmlns="http://schemas.microsoft.com/VisualStudio/2011/storyboarding/control">
  <Id Name="System.Storyboarding.Common.Text" Revision="1" Stencil="System.Storyboarding.Common" StencilVersion="0.1"/>
</Control>
</file>

<file path=customXml/item1661.xml><?xml version="1.0" encoding="utf-8"?>
<Control xmlns="http://schemas.microsoft.com/VisualStudio/2011/storyboarding/control">
  <Id Name="f942614c-ea29-48b0-a0bf-39a188daa13c" Revision="1" Stencil="System.MyShapes" StencilVersion="1.0"/>
</Control>
</file>

<file path=customXml/item1662.xml><?xml version="1.0" encoding="utf-8"?>
<Control xmlns="http://schemas.microsoft.com/VisualStudio/2011/storyboarding/control">
  <Id Name="System.Storyboarding.Common.Text" Revision="1" Stencil="System.Storyboarding.Common" StencilVersion="0.1"/>
</Control>
</file>

<file path=customXml/item1663.xml><?xml version="1.0" encoding="utf-8"?>
<Control xmlns="http://schemas.microsoft.com/VisualStudio/2011/storyboarding/control">
  <Id Name="System.Storyboarding.Common.Text" Revision="1" Stencil="System.Storyboarding.Common" StencilVersion="0.1"/>
</Control>
</file>

<file path=customXml/item1664.xml><?xml version="1.0" encoding="utf-8"?>
<Control xmlns="http://schemas.microsoft.com/VisualStudio/2011/storyboarding/control">
  <Id Name="System.Storyboarding.Common.Text" Revision="1" Stencil="System.Storyboarding.Common" StencilVersion="0.1"/>
</Control>
</file>

<file path=customXml/item1665.xml><?xml version="1.0" encoding="utf-8"?>
<Control xmlns="http://schemas.microsoft.com/VisualStudio/2011/storyboarding/control">
  <Id Name="f942614c-ea29-48b0-a0bf-39a188daa13c" Revision="1" Stencil="System.MyShapes" StencilVersion="1.0"/>
</Control>
</file>

<file path=customXml/item1666.xml><?xml version="1.0" encoding="utf-8"?>
<Control xmlns="http://schemas.microsoft.com/VisualStudio/2011/storyboarding/control">
  <Id Name="126ea32c-c6f2-4e50-82f4-2b9687deaa14" Revision="1" Stencil="System.MyShapes" StencilVersion="1.0"/>
</Control>
</file>

<file path=customXml/item1667.xml><?xml version="1.0" encoding="utf-8"?>
<Control xmlns="http://schemas.microsoft.com/VisualStudio/2011/storyboarding/control">
  <Id Name="System.Storyboarding.Common.Text" Revision="1" Stencil="System.Storyboarding.Common" StencilVersion="0.1"/>
</Control>
</file>

<file path=customXml/item1668.xml><?xml version="1.0" encoding="utf-8"?>
<Control xmlns="http://schemas.microsoft.com/VisualStudio/2011/storyboarding/control">
  <Id Name="System.Storyboarding.Common.Text" Revision="1" Stencil="System.Storyboarding.Common" StencilVersion="0.1"/>
</Control>
</file>

<file path=customXml/item1669.xml><?xml version="1.0" encoding="utf-8"?>
<Control xmlns="http://schemas.microsoft.com/VisualStudio/2011/storyboarding/control">
  <Id Name="System.Storyboarding.Common.Hyperlink" Revision="1" Stencil="System.Storyboarding.Common" StencilVersion="0.1"/>
</Control>
</file>

<file path=customXml/item167.xml><?xml version="1.0" encoding="utf-8"?>
<Control xmlns="http://schemas.microsoft.com/VisualStudio/2011/storyboarding/control">
  <Id Name="2d0ec6f4-3d74-4898-a25c-e2cd29156f33" Revision="1" Stencil="System.MyShapes" StencilVersion="1.0"/>
</Control>
</file>

<file path=customXml/item1670.xml><?xml version="1.0" encoding="utf-8"?>
<Control xmlns="http://schemas.microsoft.com/VisualStudio/2011/storyboarding/control">
  <Id Name="f942614c-ea29-48b0-a0bf-39a188daa13c" Revision="1" Stencil="System.MyShapes" StencilVersion="1.0"/>
</Control>
</file>

<file path=customXml/item1671.xml><?xml version="1.0" encoding="utf-8"?>
<Control xmlns="http://schemas.microsoft.com/VisualStudio/2011/storyboarding/control">
  <Id Name="5d1b3dce-16e1-4d33-a649-35b231ab4c99" Revision="1" Stencil="System.MyShapes" StencilVersion="1.0"/>
</Control>
</file>

<file path=customXml/item1672.xml><?xml version="1.0" encoding="utf-8"?>
<Control xmlns="http://schemas.microsoft.com/VisualStudio/2011/storyboarding/control">
  <Id Name="126ea32c-c6f2-4e50-82f4-2b9687deaa14" Revision="1" Stencil="System.MyShapes" StencilVersion="1.0"/>
</Control>
</file>

<file path=customXml/item1673.xml><?xml version="1.0" encoding="utf-8"?>
<Control xmlns="http://schemas.microsoft.com/VisualStudio/2011/storyboarding/control">
  <Id Name="System.Storyboarding.Common.Text" Revision="1" Stencil="System.Storyboarding.Common" StencilVersion="0.1"/>
</Control>
</file>

<file path=customXml/item1674.xml><?xml version="1.0" encoding="utf-8"?>
<Control xmlns="http://schemas.microsoft.com/VisualStudio/2011/storyboarding/control">
  <Id Name="System.Storyboarding.Common.Text" Revision="1" Stencil="System.Storyboarding.Common" StencilVersion="0.1"/>
</Control>
</file>

<file path=customXml/item1675.xml><?xml version="1.0" encoding="utf-8"?>
<Control xmlns="http://schemas.microsoft.com/VisualStudio/2011/storyboarding/control">
  <Id Name="System.Storyboarding.Common.Text" Revision="1" Stencil="System.Storyboarding.Common" StencilVersion="0.1"/>
</Control>
</file>

<file path=customXml/item1676.xml><?xml version="1.0" encoding="utf-8"?>
<Control xmlns="http://schemas.microsoft.com/VisualStudio/2011/storyboarding/control">
  <Id Name="System.Storyboarding.Common.Text" Revision="1" Stencil="System.Storyboarding.Common" StencilVersion="0.1"/>
</Control>
</file>

<file path=customXml/item1677.xml><?xml version="1.0" encoding="utf-8"?>
<Control xmlns="http://schemas.microsoft.com/VisualStudio/2011/storyboarding/control">
  <Id Name="System.Storyboarding.Common.Text" Revision="1" Stencil="System.Storyboarding.Common" StencilVersion="0.1"/>
</Control>
</file>

<file path=customXml/item1678.xml><?xml version="1.0" encoding="utf-8"?>
<Control xmlns="http://schemas.microsoft.com/VisualStudio/2011/storyboarding/control">
  <Id Name="System.Storyboarding.Common.Text" Revision="1" Stencil="System.Storyboarding.Common" StencilVersion="0.1"/>
</Control>
</file>

<file path=customXml/item1679.xml><?xml version="1.0" encoding="utf-8"?>
<Control xmlns="http://schemas.microsoft.com/VisualStudio/2011/storyboarding/control">
  <Id Name="System.Storyboarding.Common.Text" Revision="1" Stencil="System.Storyboarding.Common" StencilVersion="0.1"/>
</Control>
</file>

<file path=customXml/item168.xml><?xml version="1.0" encoding="utf-8"?>
<Control xmlns="http://schemas.microsoft.com/VisualStudio/2011/storyboarding/control">
  <Id Name="126ea32c-c6f2-4e50-82f4-2b9687deaa14" Revision="1" Stencil="System.MyShapes" StencilVersion="1.0"/>
</Control>
</file>

<file path=customXml/item1680.xml><?xml version="1.0" encoding="utf-8"?>
<Control xmlns="http://schemas.microsoft.com/VisualStudio/2011/storyboarding/control">
  <Id Name="2d0ec6f4-3d74-4898-a25c-e2cd29156f33" Revision="1" Stencil="System.MyShapes" StencilVersion="1.0"/>
</Control>
</file>

<file path=customXml/item1681.xml><?xml version="1.0" encoding="utf-8"?>
<Control xmlns="http://schemas.microsoft.com/VisualStudio/2011/storyboarding/control">
  <Id Name="126ea32c-c6f2-4e50-82f4-2b9687deaa14" Revision="1" Stencil="System.MyShapes" StencilVersion="1.0"/>
</Control>
</file>

<file path=customXml/item1682.xml><?xml version="1.0" encoding="utf-8"?>
<Control xmlns="http://schemas.microsoft.com/VisualStudio/2011/storyboarding/control">
  <Id Name="System.Storyboarding.Common.Text" Revision="1" Stencil="System.Storyboarding.Common" StencilVersion="0.1"/>
</Control>
</file>

<file path=customXml/item1683.xml><?xml version="1.0" encoding="utf-8"?>
<Control xmlns="http://schemas.microsoft.com/VisualStudio/2011/storyboarding/control">
  <Id Name="System.Storyboarding.Common.Text" Revision="1" Stencil="System.Storyboarding.Common" StencilVersion="0.1"/>
</Control>
</file>

<file path=customXml/item1684.xml><?xml version="1.0" encoding="utf-8"?>
<Control xmlns="http://schemas.microsoft.com/VisualStudio/2011/storyboarding/control">
  <Id Name="System.Storyboarding.Common.Text" Revision="1" Stencil="System.Storyboarding.Common" StencilVersion="0.1"/>
</Control>
</file>

<file path=customXml/item1685.xml><?xml version="1.0" encoding="utf-8"?>
<Control xmlns="http://schemas.microsoft.com/VisualStudio/2011/storyboarding/control">
  <Id Name="126ea32c-c6f2-4e50-82f4-2b9687deaa14" Revision="1" Stencil="System.MyShapes" StencilVersion="1.0"/>
</Control>
</file>

<file path=customXml/item1686.xml><?xml version="1.0" encoding="utf-8"?>
<Control xmlns="http://schemas.microsoft.com/VisualStudio/2011/storyboarding/control">
  <Id Name="System.Storyboarding.Common.Text" Revision="1" Stencil="System.Storyboarding.Common" StencilVersion="0.1"/>
</Control>
</file>

<file path=customXml/item1687.xml><?xml version="1.0" encoding="utf-8"?>
<Control xmlns="http://schemas.microsoft.com/VisualStudio/2011/storyboarding/control">
  <Id Name="System.Storyboarding.Common.Text" Revision="1" Stencil="System.Storyboarding.Common" StencilVersion="0.1"/>
</Control>
</file>

<file path=customXml/item1688.xml><?xml version="1.0" encoding="utf-8"?>
<Control xmlns="http://schemas.microsoft.com/VisualStudio/2011/storyboarding/control">
  <Id Name="System.Storyboarding.Common.Text" Revision="1" Stencil="System.Storyboarding.Common" StencilVersion="0.1"/>
</Control>
</file>

<file path=customXml/item1689.xml><?xml version="1.0" encoding="utf-8"?>
<Control xmlns="http://schemas.microsoft.com/VisualStudio/2011/storyboarding/control">
  <Id Name="System.Storyboarding.Common.Text" Revision="1" Stencil="System.Storyboarding.Common" StencilVersion="0.1"/>
</Control>
</file>

<file path=customXml/item169.xml><?xml version="1.0" encoding="utf-8"?>
<Control xmlns="http://schemas.microsoft.com/VisualStudio/2011/storyboarding/control">
  <Id Name="System.Storyboarding.Common.Text" Revision="1" Stencil="System.Storyboarding.Common" StencilVersion="0.1"/>
</Control>
</file>

<file path=customXml/item1690.xml><?xml version="1.0" encoding="utf-8"?>
<Control xmlns="http://schemas.microsoft.com/VisualStudio/2011/storyboarding/control">
  <Id Name="System.Storyboarding.Common.Text" Revision="1" Stencil="System.Storyboarding.Common" StencilVersion="0.1"/>
</Control>
</file>

<file path=customXml/item1691.xml><?xml version="1.0" encoding="utf-8"?>
<Control xmlns="http://schemas.microsoft.com/VisualStudio/2011/storyboarding/control">
  <Id Name="2d0ec6f4-3d74-4898-a25c-e2cd29156f33" Revision="1" Stencil="System.MyShapes" StencilVersion="1.0"/>
</Control>
</file>

<file path=customXml/item1692.xml><?xml version="1.0" encoding="utf-8"?>
<Control xmlns="http://schemas.microsoft.com/VisualStudio/2011/storyboarding/control">
  <Id Name="2d0ec6f4-3d74-4898-a25c-e2cd29156f33" Revision="1" Stencil="System.MyShapes" StencilVersion="1.0"/>
</Control>
</file>

<file path=customXml/item1693.xml><?xml version="1.0" encoding="utf-8"?>
<Control xmlns="http://schemas.microsoft.com/VisualStudio/2011/storyboarding/control">
  <Id Name="5d1b3dce-16e1-4d33-a649-35b231ab4c99" Revision="1" Stencil="System.MyShapes" StencilVersion="1.0"/>
</Control>
</file>

<file path=customXml/item1694.xml><?xml version="1.0" encoding="utf-8"?>
<Control xmlns="http://schemas.microsoft.com/VisualStudio/2011/storyboarding/control">
  <Id Name="System.Storyboarding.Common.Text" Revision="1" Stencil="System.Storyboarding.Common" StencilVersion="0.1"/>
</Control>
</file>

<file path=customXml/item1695.xml><?xml version="1.0" encoding="utf-8"?>
<Control xmlns="http://schemas.microsoft.com/VisualStudio/2011/storyboarding/control">
  <Id Name="5d1b3dce-16e1-4d33-a649-35b231ab4c99" Revision="1" Stencil="System.MyShapes" StencilVersion="1.0"/>
</Control>
</file>

<file path=customXml/item1696.xml><?xml version="1.0" encoding="utf-8"?>
<Control xmlns="http://schemas.microsoft.com/VisualStudio/2011/storyboarding/control">
  <Id Name="System.Storyboarding.Common.Text" Revision="1" Stencil="System.Storyboarding.Common" StencilVersion="0.1"/>
</Control>
</file>

<file path=customXml/item1697.xml><?xml version="1.0" encoding="utf-8"?>
<Control xmlns="http://schemas.microsoft.com/VisualStudio/2011/storyboarding/control">
  <Id Name="f942614c-ea29-48b0-a0bf-39a188daa13c" Revision="1" Stencil="System.MyShapes" StencilVersion="1.0"/>
</Control>
</file>

<file path=customXml/item1698.xml><?xml version="1.0" encoding="utf-8"?>
<Control xmlns="http://schemas.microsoft.com/VisualStudio/2011/storyboarding/control">
  <Id Name="f942614c-ea29-48b0-a0bf-39a188daa13c" Revision="1" Stencil="System.MyShapes" StencilVersion="1.0"/>
</Control>
</file>

<file path=customXml/item1699.xml><?xml version="1.0" encoding="utf-8"?>
<Control xmlns="http://schemas.microsoft.com/VisualStudio/2011/storyboarding/control">
  <Id Name="System.Storyboarding.Common.Text" Revision="1" Stencil="System.Storyboarding.Common" StencilVersion="0.1"/>
</Control>
</file>

<file path=customXml/item17.xml><?xml version="1.0" encoding="utf-8"?>
<Control xmlns="http://schemas.microsoft.com/VisualStudio/2011/storyboarding/control">
  <Id Name="System.Storyboarding.Common.Text" Revision="1" Stencil="System.Storyboarding.Common" StencilVersion="0.1"/>
</Control>
</file>

<file path=customXml/item170.xml><?xml version="1.0" encoding="utf-8"?>
<Control xmlns="http://schemas.microsoft.com/VisualStudio/2011/storyboarding/control">
  <Id Name="System.Storyboarding.Common.Text" Revision="1" Stencil="System.Storyboarding.Common" StencilVersion="0.1"/>
</Control>
</file>

<file path=customXml/item1700.xml><?xml version="1.0" encoding="utf-8"?>
<Control xmlns="http://schemas.microsoft.com/VisualStudio/2011/storyboarding/control">
  <Id Name="System.Storyboarding.Common.Text" Revision="1" Stencil="System.Storyboarding.Common" StencilVersion="0.1"/>
</Control>
</file>

<file path=customXml/item1701.xml><?xml version="1.0" encoding="utf-8"?>
<Control xmlns="http://schemas.microsoft.com/VisualStudio/2011/storyboarding/control">
  <Id Name="System.Storyboarding.Common.Text" Revision="1" Stencil="System.Storyboarding.Common" StencilVersion="0.1"/>
</Control>
</file>

<file path=customXml/item1702.xml><?xml version="1.0" encoding="utf-8"?>
<Control xmlns="http://schemas.microsoft.com/VisualStudio/2011/storyboarding/control">
  <Id Name="System.Storyboarding.Common.Text" Revision="1" Stencil="System.Storyboarding.Common" StencilVersion="0.1"/>
</Control>
</file>

<file path=customXml/item1703.xml><?xml version="1.0" encoding="utf-8"?>
<Control xmlns="http://schemas.microsoft.com/VisualStudio/2011/storyboarding/control">
  <Id Name="126ea32c-c6f2-4e50-82f4-2b9687deaa14" Revision="1" Stencil="System.MyShapes" StencilVersion="1.0"/>
</Control>
</file>

<file path=customXml/item1704.xml><?xml version="1.0" encoding="utf-8"?>
<Control xmlns="http://schemas.microsoft.com/VisualStudio/2011/storyboarding/control">
  <Id Name="System.Storyboarding.Common.Text" Revision="1" Stencil="System.Storyboarding.Common" StencilVersion="0.1"/>
</Control>
</file>

<file path=customXml/item1705.xml><?xml version="1.0" encoding="utf-8"?>
<Control xmlns="http://schemas.microsoft.com/VisualStudio/2011/storyboarding/control">
  <Id Name="5d1b3dce-16e1-4d33-a649-35b231ab4c99" Revision="1" Stencil="System.MyShapes" StencilVersion="1.0"/>
</Control>
</file>

<file path=customXml/item1706.xml><?xml version="1.0" encoding="utf-8"?>
<Control xmlns="http://schemas.microsoft.com/VisualStudio/2011/storyboarding/control">
  <Id Name="System.Storyboarding.Common.Text" Revision="1" Stencil="System.Storyboarding.Common" StencilVersion="0.1"/>
</Control>
</file>

<file path=customXml/item1707.xml><?xml version="1.0" encoding="utf-8"?>
<Control xmlns="http://schemas.microsoft.com/VisualStudio/2011/storyboarding/control">
  <Id Name="System.Storyboarding.Common.Text" Revision="1" Stencil="System.Storyboarding.Common" StencilVersion="0.1"/>
</Control>
</file>

<file path=customXml/item1708.xml><?xml version="1.0" encoding="utf-8"?>
<Control xmlns="http://schemas.microsoft.com/VisualStudio/2011/storyboarding/control">
  <Id Name="System.Storyboarding.Common.Text" Revision="1" Stencil="System.Storyboarding.Common" StencilVersion="0.1"/>
</Control>
</file>

<file path=customXml/item1709.xml><?xml version="1.0" encoding="utf-8"?>
<Control xmlns="http://schemas.microsoft.com/VisualStudio/2011/storyboarding/control">
  <Id Name="System.Storyboarding.Common.Text" Revision="1" Stencil="System.Storyboarding.Common" StencilVersion="0.1"/>
</Control>
</file>

<file path=customXml/item171.xml><?xml version="1.0" encoding="utf-8"?>
<Control xmlns="http://schemas.microsoft.com/VisualStudio/2011/storyboarding/control">
  <Id Name="2d0ec6f4-3d74-4898-a25c-e2cd29156f33" Revision="1" Stencil="System.MyShapes" StencilVersion="1.0"/>
</Control>
</file>

<file path=customXml/item1710.xml><?xml version="1.0" encoding="utf-8"?>
<Control xmlns="http://schemas.microsoft.com/VisualStudio/2011/storyboarding/control">
  <Id Name="68a6efa7-0759-454d-829d-0dcf3dd35ea4" Revision="1" Stencil="System.MyShapes" StencilVersion="1.0"/>
</Control>
</file>

<file path=customXml/item1711.xml><?xml version="1.0" encoding="utf-8"?>
<Control xmlns="http://schemas.microsoft.com/VisualStudio/2011/storyboarding/control">
  <Id Name="System.Storyboarding.Common.Text" Revision="1" Stencil="System.Storyboarding.Common" StencilVersion="0.1"/>
</Control>
</file>

<file path=customXml/item1712.xml><?xml version="1.0" encoding="utf-8"?>
<Control xmlns="http://schemas.microsoft.com/VisualStudio/2011/storyboarding/control">
  <Id Name="System.Storyboarding.Common.Text" Revision="1" Stencil="System.Storyboarding.Common" StencilVersion="0.1"/>
</Control>
</file>

<file path=customXml/item1713.xml><?xml version="1.0" encoding="utf-8"?>
<Control xmlns="http://schemas.microsoft.com/VisualStudio/2011/storyboarding/control">
  <Id Name="System.Storyboarding.Common.Text" Revision="1" Stencil="System.Storyboarding.Common" StencilVersion="0.1"/>
</Control>
</file>

<file path=customXml/item1714.xml><?xml version="1.0" encoding="utf-8"?>
<Control xmlns="http://schemas.microsoft.com/VisualStudio/2011/storyboarding/control">
  <Id Name="System.Storyboarding.Common.Text" Revision="1" Stencil="System.Storyboarding.Common" StencilVersion="0.1"/>
</Control>
</file>

<file path=customXml/item1715.xml><?xml version="1.0" encoding="utf-8"?>
<Control xmlns="http://schemas.microsoft.com/VisualStudio/2011/storyboarding/control">
  <Id Name="f942614c-ea29-48b0-a0bf-39a188daa13c" Revision="1" Stencil="System.MyShapes" StencilVersion="1.0"/>
</Control>
</file>

<file path=customXml/item1716.xml><?xml version="1.0" encoding="utf-8"?>
<Control xmlns="http://schemas.microsoft.com/VisualStudio/2011/storyboarding/control">
  <Id Name="System.Storyboarding.Common.Text" Revision="1" Stencil="System.Storyboarding.Common" StencilVersion="0.1"/>
</Control>
</file>

<file path=customXml/item1717.xml><?xml version="1.0" encoding="utf-8"?>
<Control xmlns="http://schemas.microsoft.com/VisualStudio/2011/storyboarding/control">
  <Id Name="68a6efa7-0759-454d-829d-0dcf3dd35ea4" Revision="1" Stencil="System.MyShapes" StencilVersion="1.0"/>
</Control>
</file>

<file path=customXml/item1718.xml><?xml version="1.0" encoding="utf-8"?>
<Control xmlns="http://schemas.microsoft.com/VisualStudio/2011/storyboarding/control">
  <Id Name="f942614c-ea29-48b0-a0bf-39a188daa13c" Revision="1" Stencil="System.MyShapes" StencilVersion="1.0"/>
</Control>
</file>

<file path=customXml/item1719.xml><?xml version="1.0" encoding="utf-8"?>
<Control xmlns="http://schemas.microsoft.com/VisualStudio/2011/storyboarding/control">
  <Id Name="System.Storyboarding.Common.Text" Revision="1" Stencil="System.Storyboarding.Common" StencilVersion="0.1"/>
</Control>
</file>

<file path=customXml/item172.xml><?xml version="1.0" encoding="utf-8"?>
<Control xmlns="http://schemas.microsoft.com/VisualStudio/2011/storyboarding/control">
  <Id Name="System.Storyboarding.Common.Text" Revision="1" Stencil="System.Storyboarding.Common" StencilVersion="0.1"/>
</Control>
</file>

<file path=customXml/item1720.xml><?xml version="1.0" encoding="utf-8"?>
<Control xmlns="http://schemas.microsoft.com/VisualStudio/2011/storyboarding/control">
  <Id Name="System.Storyboarding.Common.Text" Revision="1" Stencil="System.Storyboarding.Common" StencilVersion="0.1"/>
</Control>
</file>

<file path=customXml/item1721.xml><?xml version="1.0" encoding="utf-8"?>
<Control xmlns="http://schemas.microsoft.com/VisualStudio/2011/storyboarding/control">
  <Id Name="System.Storyboarding.Common.Text" Revision="1" Stencil="System.Storyboarding.Common" StencilVersion="0.1"/>
</Control>
</file>

<file path=customXml/item1722.xml><?xml version="1.0" encoding="utf-8"?>
<Control xmlns="http://schemas.microsoft.com/VisualStudio/2011/storyboarding/control">
  <Id Name="System.Storyboarding.Common.Text" Revision="1" Stencil="System.Storyboarding.Common" StencilVersion="0.1"/>
</Control>
</file>

<file path=customXml/item1723.xml><?xml version="1.0" encoding="utf-8"?>
<Control xmlns="http://schemas.microsoft.com/VisualStudio/2011/storyboarding/control">
  <Id Name="System.Storyboarding.Common.Text" Revision="1" Stencil="System.Storyboarding.Common" StencilVersion="0.1"/>
</Control>
</file>

<file path=customXml/item1724.xml><?xml version="1.0" encoding="utf-8"?>
<Control xmlns="http://schemas.microsoft.com/VisualStudio/2011/storyboarding/control">
  <Id Name="System.Storyboarding.Common.Text" Revision="1" Stencil="System.Storyboarding.Common" StencilVersion="0.1"/>
</Control>
</file>

<file path=customXml/item1725.xml><?xml version="1.0" encoding="utf-8"?>
<Control xmlns="http://schemas.microsoft.com/VisualStudio/2011/storyboarding/control">
  <Id Name="System.Storyboarding.Common.Text" Revision="1" Stencil="System.Storyboarding.Common" StencilVersion="0.1"/>
</Control>
</file>

<file path=customXml/item1726.xml><?xml version="1.0" encoding="utf-8"?>
<Control xmlns="http://schemas.microsoft.com/VisualStudio/2011/storyboarding/control">
  <Id Name="126ea32c-c6f2-4e50-82f4-2b9687deaa14" Revision="1" Stencil="System.MyShapes" StencilVersion="1.0"/>
</Control>
</file>

<file path=customXml/item1727.xml><?xml version="1.0" encoding="utf-8"?>
<Control xmlns="http://schemas.microsoft.com/VisualStudio/2011/storyboarding/control">
  <Id Name="System.Storyboarding.Common.Text" Revision="1" Stencil="System.Storyboarding.Common" StencilVersion="0.1"/>
</Control>
</file>

<file path=customXml/item1728.xml><?xml version="1.0" encoding="utf-8"?>
<Control xmlns="http://schemas.microsoft.com/VisualStudio/2011/storyboarding/control">
  <Id Name="2d0ec6f4-3d74-4898-a25c-e2cd29156f33" Revision="1" Stencil="System.MyShapes" StencilVersion="1.0"/>
</Control>
</file>

<file path=customXml/item1729.xml><?xml version="1.0" encoding="utf-8"?>
<Control xmlns="http://schemas.microsoft.com/VisualStudio/2011/storyboarding/control">
  <Id Name="System.Storyboarding.Common.Text" Revision="1" Stencil="System.Storyboarding.Common" StencilVersion="0.1"/>
</Control>
</file>

<file path=customXml/item173.xml><?xml version="1.0" encoding="utf-8"?>
<Control xmlns="http://schemas.microsoft.com/VisualStudio/2011/storyboarding/control">
  <Id Name="System.Storyboarding.Common.Text" Revision="1" Stencil="System.Storyboarding.Common" StencilVersion="0.1"/>
</Control>
</file>

<file path=customXml/item1730.xml><?xml version="1.0" encoding="utf-8"?>
<Control xmlns="http://schemas.microsoft.com/VisualStudio/2011/storyboarding/control">
  <Id Name="System.Storyboarding.Common.Text" Revision="1" Stencil="System.Storyboarding.Common" StencilVersion="0.1"/>
</Control>
</file>

<file path=customXml/item1731.xml><?xml version="1.0" encoding="utf-8"?>
<Control xmlns="http://schemas.microsoft.com/VisualStudio/2011/storyboarding/control">
  <Id Name="System.Storyboarding.Common.Text" Revision="1" Stencil="System.Storyboarding.Common" StencilVersion="0.1"/>
</Control>
</file>

<file path=customXml/item1732.xml><?xml version="1.0" encoding="utf-8"?>
<Control xmlns="http://schemas.microsoft.com/VisualStudio/2011/storyboarding/control">
  <Id Name="68a6efa7-0759-454d-829d-0dcf3dd35ea4" Revision="1" Stencil="System.MyShapes" StencilVersion="1.0"/>
</Control>
</file>

<file path=customXml/item1733.xml><?xml version="1.0" encoding="utf-8"?>
<Control xmlns="http://schemas.microsoft.com/VisualStudio/2011/storyboarding/control">
  <Id Name="System.Storyboarding.Common.Text" Revision="1" Stencil="System.Storyboarding.Common" StencilVersion="0.1"/>
</Control>
</file>

<file path=customXml/item1734.xml><?xml version="1.0" encoding="utf-8"?>
<Control xmlns="http://schemas.microsoft.com/VisualStudio/2011/storyboarding/control">
  <Id Name="System.Storyboarding.Common.Text" Revision="1" Stencil="System.Storyboarding.Common" StencilVersion="0.1"/>
</Control>
</file>

<file path=customXml/item1735.xml><?xml version="1.0" encoding="utf-8"?>
<Control xmlns="http://schemas.microsoft.com/VisualStudio/2011/storyboarding/control">
  <Id Name="0eb6adba-f44f-478a-accc-2bc808ff9e71" Revision="1" Stencil="System.MyShapes" StencilVersion="1.0"/>
</Control>
</file>

<file path=customXml/item1736.xml><?xml version="1.0" encoding="utf-8"?>
<Control xmlns="http://schemas.microsoft.com/VisualStudio/2011/storyboarding/control">
  <Id Name="f942614c-ea29-48b0-a0bf-39a188daa13c" Revision="1" Stencil="System.MyShapes" StencilVersion="1.0"/>
</Control>
</file>

<file path=customXml/item1737.xml><?xml version="1.0" encoding="utf-8"?>
<Control xmlns="http://schemas.microsoft.com/VisualStudio/2011/storyboarding/control">
  <Id Name="System.Storyboarding.Common.Text" Revision="1" Stencil="System.Storyboarding.Common" StencilVersion="0.1"/>
</Control>
</file>

<file path=customXml/item1738.xml><?xml version="1.0" encoding="utf-8"?>
<Control xmlns="http://schemas.microsoft.com/VisualStudio/2011/storyboarding/control">
  <Id Name="System.Storyboarding.Common.Text" Revision="1" Stencil="System.Storyboarding.Common" StencilVersion="0.1"/>
</Control>
</file>

<file path=customXml/item1739.xml><?xml version="1.0" encoding="utf-8"?>
<Control xmlns="http://schemas.microsoft.com/VisualStudio/2011/storyboarding/control">
  <Id Name="System.Storyboarding.Common.Text" Revision="1" Stencil="System.Storyboarding.Common" StencilVersion="0.1"/>
</Control>
</file>

<file path=customXml/item174.xml><?xml version="1.0" encoding="utf-8"?>
<Control xmlns="http://schemas.microsoft.com/VisualStudio/2011/storyboarding/control">
  <Id Name="f942614c-ea29-48b0-a0bf-39a188daa13c" Revision="1" Stencil="System.MyShapes" StencilVersion="1.0"/>
</Control>
</file>

<file path=customXml/item1740.xml><?xml version="1.0" encoding="utf-8"?>
<Control xmlns="http://schemas.microsoft.com/VisualStudio/2011/storyboarding/control">
  <Id Name="System.Storyboarding.Common.Text" Revision="1" Stencil="System.Storyboarding.Common" StencilVersion="0.1"/>
</Control>
</file>

<file path=customXml/item1741.xml><?xml version="1.0" encoding="utf-8"?>
<Control xmlns="http://schemas.microsoft.com/VisualStudio/2011/storyboarding/control">
  <Id Name="System.Storyboarding.Common.Text" Revision="1" Stencil="System.Storyboarding.Common" StencilVersion="0.1"/>
</Control>
</file>

<file path=customXml/item1742.xml><?xml version="1.0" encoding="utf-8"?>
<Control xmlns="http://schemas.microsoft.com/VisualStudio/2011/storyboarding/control">
  <Id Name="System.Storyboarding.Common.Text" Revision="1" Stencil="System.Storyboarding.Common" StencilVersion="0.1"/>
</Control>
</file>

<file path=customXml/item1743.xml><?xml version="1.0" encoding="utf-8"?>
<Control xmlns="http://schemas.microsoft.com/VisualStudio/2011/storyboarding/control">
  <Id Name="System.Storyboarding.Common.Text" Revision="1" Stencil="System.Storyboarding.Common" StencilVersion="0.1"/>
</Control>
</file>

<file path=customXml/item1744.xml><?xml version="1.0" encoding="utf-8"?>
<Control xmlns="http://schemas.microsoft.com/VisualStudio/2011/storyboarding/control">
  <Id Name="System.Storyboarding.Common.Text" Revision="1" Stencil="System.Storyboarding.Common" StencilVersion="0.1"/>
</Control>
</file>

<file path=customXml/item1745.xml><?xml version="1.0" encoding="utf-8"?>
<Control xmlns="http://schemas.microsoft.com/VisualStudio/2011/storyboarding/control">
  <Id Name="2d0ec6f4-3d74-4898-a25c-e2cd29156f33" Revision="1" Stencil="System.MyShapes" StencilVersion="1.0"/>
</Control>
</file>

<file path=customXml/item1746.xml><?xml version="1.0" encoding="utf-8"?>
<Control xmlns="http://schemas.microsoft.com/VisualStudio/2011/storyboarding/control">
  <Id Name="System.Storyboarding.Common.Text" Revision="1" Stencil="System.Storyboarding.Common" StencilVersion="0.1"/>
</Control>
</file>

<file path=customXml/item1747.xml><?xml version="1.0" encoding="utf-8"?>
<Control xmlns="http://schemas.microsoft.com/VisualStudio/2011/storyboarding/control">
  <Id Name="f942614c-ea29-48b0-a0bf-39a188daa13c" Revision="1" Stencil="System.MyShapes" StencilVersion="1.0"/>
</Control>
</file>

<file path=customXml/item1748.xml><?xml version="1.0" encoding="utf-8"?>
<Control xmlns="http://schemas.microsoft.com/VisualStudio/2011/storyboarding/control">
  <Id Name="System.Storyboarding.Common.Text" Revision="1" Stencil="System.Storyboarding.Common" StencilVersion="0.1"/>
</Control>
</file>

<file path=customXml/item1749.xml><?xml version="1.0" encoding="utf-8"?>
<Control xmlns="http://schemas.microsoft.com/VisualStudio/2011/storyboarding/control">
  <Id Name="System.Storyboarding.Common.Text" Revision="1" Stencil="System.Storyboarding.Common" StencilVersion="0.1"/>
</Control>
</file>

<file path=customXml/item175.xml><?xml version="1.0" encoding="utf-8"?>
<Control xmlns="http://schemas.microsoft.com/VisualStudio/2011/storyboarding/control">
  <Id Name="System.Storyboarding.Common.Text" Revision="1" Stencil="System.Storyboarding.Common" StencilVersion="0.1"/>
</Control>
</file>

<file path=customXml/item1750.xml><?xml version="1.0" encoding="utf-8"?>
<Control xmlns="http://schemas.microsoft.com/VisualStudio/2011/storyboarding/control">
  <Id Name="System.Storyboarding.Common.Text" Revision="1" Stencil="System.Storyboarding.Common" StencilVersion="0.1"/>
</Control>
</file>

<file path=customXml/item1751.xml><?xml version="1.0" encoding="utf-8"?>
<Control xmlns="http://schemas.microsoft.com/VisualStudio/2011/storyboarding/control">
  <Id Name="System.Storyboarding.Common.Text" Revision="1" Stencil="System.Storyboarding.Common" StencilVersion="0.1"/>
</Control>
</file>

<file path=customXml/item1752.xml><?xml version="1.0" encoding="utf-8"?>
<Control xmlns="http://schemas.microsoft.com/VisualStudio/2011/storyboarding/control">
  <Id Name="System.Storyboarding.Common.Text" Revision="1" Stencil="System.Storyboarding.Common" StencilVersion="0.1"/>
</Control>
</file>

<file path=customXml/item1753.xml><?xml version="1.0" encoding="utf-8"?>
<Control xmlns="http://schemas.microsoft.com/VisualStudio/2011/storyboarding/control">
  <Id Name="System.Storyboarding.Common.Text" Revision="1" Stencil="System.Storyboarding.Common" StencilVersion="0.1"/>
</Control>
</file>

<file path=customXml/item1754.xml><?xml version="1.0" encoding="utf-8"?>
<Control xmlns="http://schemas.microsoft.com/VisualStudio/2011/storyboarding/control">
  <Id Name="System.Storyboarding.Common.Text" Revision="1" Stencil="System.Storyboarding.Common" StencilVersion="0.1"/>
</Control>
</file>

<file path=customXml/item1755.xml><?xml version="1.0" encoding="utf-8"?>
<Control xmlns="http://schemas.microsoft.com/VisualStudio/2011/storyboarding/control">
  <Id Name="System.Storyboarding.Common.Text" Revision="1" Stencil="System.Storyboarding.Common" StencilVersion="0.1"/>
</Control>
</file>

<file path=customXml/item1756.xml><?xml version="1.0" encoding="utf-8"?>
<Control xmlns="http://schemas.microsoft.com/VisualStudio/2011/storyboarding/control">
  <Id Name="2d0ec6f4-3d74-4898-a25c-e2cd29156f33" Revision="1" Stencil="System.MyShapes" StencilVersion="1.0"/>
</Control>
</file>

<file path=customXml/item1757.xml><?xml version="1.0" encoding="utf-8"?>
<Control xmlns="http://schemas.microsoft.com/VisualStudio/2011/storyboarding/control">
  <Id Name="System.Storyboarding.Common.Text" Revision="1" Stencil="System.Storyboarding.Common" StencilVersion="0.1"/>
</Control>
</file>

<file path=customXml/item1758.xml><?xml version="1.0" encoding="utf-8"?>
<Control xmlns="http://schemas.microsoft.com/VisualStudio/2011/storyboarding/control">
  <Id Name="System.Storyboarding.Common.Text" Revision="1" Stencil="System.Storyboarding.Common" StencilVersion="0.1"/>
</Control>
</file>

<file path=customXml/item1759.xml><?xml version="1.0" encoding="utf-8"?>
<Control xmlns="http://schemas.microsoft.com/VisualStudio/2011/storyboarding/control">
  <Id Name="f942614c-ea29-48b0-a0bf-39a188daa13c" Revision="1" Stencil="System.MyShapes" StencilVersion="1.0"/>
</Control>
</file>

<file path=customXml/item176.xml><?xml version="1.0" encoding="utf-8"?>
<Control xmlns="http://schemas.microsoft.com/VisualStudio/2011/storyboarding/control">
  <Id Name="System.Storyboarding.Common.Text" Revision="1" Stencil="System.Storyboarding.Common" StencilVersion="0.1"/>
</Control>
</file>

<file path=customXml/item1760.xml><?xml version="1.0" encoding="utf-8"?>
<Control xmlns="http://schemas.microsoft.com/VisualStudio/2011/storyboarding/control">
  <Id Name="System.Storyboarding.Common.Text" Revision="1" Stencil="System.Storyboarding.Common" StencilVersion="0.1"/>
</Control>
</file>

<file path=customXml/item1761.xml><?xml version="1.0" encoding="utf-8"?>
<Control xmlns="http://schemas.microsoft.com/VisualStudio/2011/storyboarding/control">
  <Id Name="26215876-6989-4482-a047-662b9a79ecf7" Revision="1" Stencil="System.MyShapes" StencilVersion="1.0"/>
</Control>
</file>

<file path=customXml/item1762.xml><?xml version="1.0" encoding="utf-8"?>
<Control xmlns="http://schemas.microsoft.com/VisualStudio/2011/storyboarding/control">
  <Id Name="2d0ec6f4-3d74-4898-a25c-e2cd29156f33" Revision="1" Stencil="System.MyShapes" StencilVersion="1.0"/>
</Control>
</file>

<file path=customXml/item1763.xml><?xml version="1.0" encoding="utf-8"?>
<Control xmlns="http://schemas.microsoft.com/VisualStudio/2011/storyboarding/control">
  <Id Name="System.Storyboarding.Common.Text" Revision="1" Stencil="System.Storyboarding.Common" StencilVersion="0.1"/>
</Control>
</file>

<file path=customXml/item1764.xml><?xml version="1.0" encoding="utf-8"?>
<Control xmlns="http://schemas.microsoft.com/VisualStudio/2011/storyboarding/control">
  <Id Name="System.Storyboarding.Common.Text" Revision="1" Stencil="System.Storyboarding.Common" StencilVersion="0.1"/>
</Control>
</file>

<file path=customXml/item1765.xml><?xml version="1.0" encoding="utf-8"?>
<Control xmlns="http://schemas.microsoft.com/VisualStudio/2011/storyboarding/control">
  <Id Name="2d0ec6f4-3d74-4898-a25c-e2cd29156f33" Revision="1" Stencil="System.MyShapes" StencilVersion="1.0"/>
</Control>
</file>

<file path=customXml/item1766.xml><?xml version="1.0" encoding="utf-8"?>
<Control xmlns="http://schemas.microsoft.com/VisualStudio/2011/storyboarding/control">
  <Id Name="2d0ec6f4-3d74-4898-a25c-e2cd29156f33" Revision="1" Stencil="System.MyShapes" StencilVersion="1.0"/>
</Control>
</file>

<file path=customXml/item1767.xml><?xml version="1.0" encoding="utf-8"?>
<Control xmlns="http://schemas.microsoft.com/VisualStudio/2011/storyboarding/control">
  <Id Name="System.Storyboarding.Common.Text" Revision="1" Stencil="System.Storyboarding.Common" StencilVersion="0.1"/>
</Control>
</file>

<file path=customXml/item1768.xml><?xml version="1.0" encoding="utf-8"?>
<Control xmlns="http://schemas.microsoft.com/VisualStudio/2011/storyboarding/control">
  <Id Name="System.Storyboarding.Common.Text" Revision="1" Stencil="System.Storyboarding.Common" StencilVersion="0.1"/>
</Control>
</file>

<file path=customXml/item1769.xml><?xml version="1.0" encoding="utf-8"?>
<Control xmlns="http://schemas.microsoft.com/VisualStudio/2011/storyboarding/control">
  <Id Name="System.Storyboarding.Common.Text" Revision="1" Stencil="System.Storyboarding.Common" StencilVersion="0.1"/>
</Control>
</file>

<file path=customXml/item177.xml><?xml version="1.0" encoding="utf-8"?>
<Control xmlns="http://schemas.microsoft.com/VisualStudio/2011/storyboarding/control">
  <Id Name="System.Storyboarding.Common.Text" Revision="1" Stencil="System.Storyboarding.Common" StencilVersion="0.1"/>
</Control>
</file>

<file path=customXml/item1770.xml><?xml version="1.0" encoding="utf-8"?>
<Control xmlns="http://schemas.microsoft.com/VisualStudio/2011/storyboarding/control">
  <Id Name="System.Storyboarding.Common.Text" Revision="1" Stencil="System.Storyboarding.Common" StencilVersion="0.1"/>
</Control>
</file>

<file path=customXml/item1771.xml><?xml version="1.0" encoding="utf-8"?>
<Control xmlns="http://schemas.microsoft.com/VisualStudio/2011/storyboarding/control">
  <Id Name="System.Storyboarding.Common.Text" Revision="1" Stencil="System.Storyboarding.Common" StencilVersion="0.1"/>
</Control>
</file>

<file path=customXml/item1772.xml><?xml version="1.0" encoding="utf-8"?>
<Control xmlns="http://schemas.microsoft.com/VisualStudio/2011/storyboarding/control">
  <Id Name="System.Storyboarding.Common.Text" Revision="1" Stencil="System.Storyboarding.Common" StencilVersion="0.1"/>
</Control>
</file>

<file path=customXml/item1773.xml><?xml version="1.0" encoding="utf-8"?>
<Control xmlns="http://schemas.microsoft.com/VisualStudio/2011/storyboarding/control">
  <Id Name="68a6efa7-0759-454d-829d-0dcf3dd35ea4" Revision="1" Stencil="System.MyShapes" StencilVersion="1.0"/>
</Control>
</file>

<file path=customXml/item1774.xml><?xml version="1.0" encoding="utf-8"?>
<Control xmlns="http://schemas.microsoft.com/VisualStudio/2011/storyboarding/control">
  <Id Name="System.Storyboarding.Common.Text" Revision="1" Stencil="System.Storyboarding.Common" StencilVersion="0.1"/>
</Control>
</file>

<file path=customXml/item1775.xml><?xml version="1.0" encoding="utf-8"?>
<Control xmlns="http://schemas.microsoft.com/VisualStudio/2011/storyboarding/control">
  <Id Name="System.Storyboarding.Common.Text" Revision="1" Stencil="System.Storyboarding.Common" StencilVersion="0.1"/>
</Control>
</file>

<file path=customXml/item1776.xml><?xml version="1.0" encoding="utf-8"?>
<Control xmlns="http://schemas.microsoft.com/VisualStudio/2011/storyboarding/control">
  <Id Name="System.Storyboarding.Common.Text" Revision="1" Stencil="System.Storyboarding.Common" StencilVersion="0.1"/>
</Control>
</file>

<file path=customXml/item1777.xml><?xml version="1.0" encoding="utf-8"?>
<Control xmlns="http://schemas.microsoft.com/VisualStudio/2011/storyboarding/control">
  <Id Name="5d1b3dce-16e1-4d33-a649-35b231ab4c99" Revision="1" Stencil="System.MyShapes" StencilVersion="1.0"/>
</Control>
</file>

<file path=customXml/item1778.xml><?xml version="1.0" encoding="utf-8"?>
<Control xmlns="http://schemas.microsoft.com/VisualStudio/2011/storyboarding/control">
  <Id Name="System.Storyboarding.Common.Text" Revision="1" Stencil="System.Storyboarding.Common" StencilVersion="0.1"/>
</Control>
</file>

<file path=customXml/item1779.xml><?xml version="1.0" encoding="utf-8"?>
<Control xmlns="http://schemas.microsoft.com/VisualStudio/2011/storyboarding/control">
  <Id Name="System.Storyboarding.Common.Text" Revision="1" Stencil="System.Storyboarding.Common" StencilVersion="0.1"/>
</Control>
</file>

<file path=customXml/item178.xml><?xml version="1.0" encoding="utf-8"?>
<Control xmlns="http://schemas.microsoft.com/VisualStudio/2011/storyboarding/control">
  <Id Name="2d0ec6f4-3d74-4898-a25c-e2cd29156f33" Revision="1" Stencil="System.MyShapes" StencilVersion="1.0"/>
</Control>
</file>

<file path=customXml/item1780.xml><?xml version="1.0" encoding="utf-8"?>
<Control xmlns="http://schemas.microsoft.com/VisualStudio/2011/storyboarding/control">
  <Id Name="System.Storyboarding.Common.Text" Revision="1" Stencil="System.Storyboarding.Common" StencilVersion="0.1"/>
</Control>
</file>

<file path=customXml/item1781.xml><?xml version="1.0" encoding="utf-8"?>
<Control xmlns="http://schemas.microsoft.com/VisualStudio/2011/storyboarding/control">
  <Id Name="f942614c-ea29-48b0-a0bf-39a188daa13c" Revision="1" Stencil="System.MyShapes" StencilVersion="1.0"/>
</Control>
</file>

<file path=customXml/item1782.xml><?xml version="1.0" encoding="utf-8"?>
<Control xmlns="http://schemas.microsoft.com/VisualStudio/2011/storyboarding/control">
  <Id Name="System.Storyboarding.Common.Text" Revision="1" Stencil="System.Storyboarding.Common" StencilVersion="0.1"/>
</Control>
</file>

<file path=customXml/item1783.xml><?xml version="1.0" encoding="utf-8"?>
<Control xmlns="http://schemas.microsoft.com/VisualStudio/2011/storyboarding/control">
  <Id Name="System.Storyboarding.Common.Text" Revision="1" Stencil="System.Storyboarding.Common" StencilVersion="0.1"/>
</Control>
</file>

<file path=customXml/item1784.xml><?xml version="1.0" encoding="utf-8"?>
<Control xmlns="http://schemas.microsoft.com/VisualStudio/2011/storyboarding/control">
  <Id Name="System.Storyboarding.Common.Text" Revision="1" Stencil="System.Storyboarding.Common" StencilVersion="0.1"/>
</Control>
</file>

<file path=customXml/item1785.xml><?xml version="1.0" encoding="utf-8"?>
<Control xmlns="http://schemas.microsoft.com/VisualStudio/2011/storyboarding/control">
  <Id Name="System.Storyboarding.Common.Text" Revision="1" Stencil="System.Storyboarding.Common" StencilVersion="0.1"/>
</Control>
</file>

<file path=customXml/item1786.xml><?xml version="1.0" encoding="utf-8"?>
<Control xmlns="http://schemas.microsoft.com/VisualStudio/2011/storyboarding/control">
  <Id Name="System.Storyboarding.Common.Text" Revision="1" Stencil="System.Storyboarding.Common" StencilVersion="0.1"/>
</Control>
</file>

<file path=customXml/item1787.xml><?xml version="1.0" encoding="utf-8"?>
<Control xmlns="http://schemas.microsoft.com/VisualStudio/2011/storyboarding/control">
  <Id Name="System.Storyboarding.Common.Text" Revision="1" Stencil="System.Storyboarding.Common" StencilVersion="0.1"/>
</Control>
</file>

<file path=customXml/item1788.xml><?xml version="1.0" encoding="utf-8"?>
<Control xmlns="http://schemas.microsoft.com/VisualStudio/2011/storyboarding/control">
  <Id Name="System.Storyboarding.Common.Text" Revision="1" Stencil="System.Storyboarding.Common" StencilVersion="0.1"/>
</Control>
</file>

<file path=customXml/item1789.xml><?xml version="1.0" encoding="utf-8"?>
<Control xmlns="http://schemas.microsoft.com/VisualStudio/2011/storyboarding/control">
  <Id Name="f942614c-ea29-48b0-a0bf-39a188daa13c" Revision="1" Stencil="System.MyShapes" StencilVersion="1.0"/>
</Control>
</file>

<file path=customXml/item179.xml><?xml version="1.0" encoding="utf-8"?>
<Control xmlns="http://schemas.microsoft.com/VisualStudio/2011/storyboarding/control">
  <Id Name="System.Storyboarding.Common.Text" Revision="1" Stencil="System.Storyboarding.Common" StencilVersion="0.1"/>
</Control>
</file>

<file path=customXml/item1790.xml><?xml version="1.0" encoding="utf-8"?>
<Control xmlns="http://schemas.microsoft.com/VisualStudio/2011/storyboarding/control">
  <Id Name="System.Storyboarding.Common.Text" Revision="1" Stencil="System.Storyboarding.Common" StencilVersion="0.1"/>
</Control>
</file>

<file path=customXml/item1791.xml><?xml version="1.0" encoding="utf-8"?>
<Control xmlns="http://schemas.microsoft.com/VisualStudio/2011/storyboarding/control">
  <Id Name="2d0ec6f4-3d74-4898-a25c-e2cd29156f33" Revision="1" Stencil="System.MyShapes" StencilVersion="1.0"/>
</Control>
</file>

<file path=customXml/item1792.xml><?xml version="1.0" encoding="utf-8"?>
<Control xmlns="http://schemas.microsoft.com/VisualStudio/2011/storyboarding/control">
  <Id Name="f942614c-ea29-48b0-a0bf-39a188daa13c" Revision="1" Stencil="System.MyShapes" StencilVersion="1.0"/>
</Control>
</file>

<file path=customXml/item1793.xml><?xml version="1.0" encoding="utf-8"?>
<Control xmlns="http://schemas.microsoft.com/VisualStudio/2011/storyboarding/control">
  <Id Name="System.Storyboarding.Common.Text" Revision="1" Stencil="System.Storyboarding.Common" StencilVersion="0.1"/>
</Control>
</file>

<file path=customXml/item1794.xml><?xml version="1.0" encoding="utf-8"?>
<Control xmlns="http://schemas.microsoft.com/VisualStudio/2011/storyboarding/control">
  <Id Name="System.Storyboarding.Common.Text" Revision="1" Stencil="System.Storyboarding.Common" StencilVersion="0.1"/>
</Control>
</file>

<file path=customXml/item1795.xml><?xml version="1.0" encoding="utf-8"?>
<Control xmlns="http://schemas.microsoft.com/VisualStudio/2011/storyboarding/control">
  <Id Name="System.Storyboarding.Common.Text" Revision="1" Stencil="System.Storyboarding.Common" StencilVersion="0.1"/>
</Control>
</file>

<file path=customXml/item1796.xml><?xml version="1.0" encoding="utf-8"?>
<Control xmlns="http://schemas.microsoft.com/VisualStudio/2011/storyboarding/control">
  <Id Name="f942614c-ea29-48b0-a0bf-39a188daa13c" Revision="1" Stencil="System.MyShapes" StencilVersion="1.0"/>
</Control>
</file>

<file path=customXml/item1797.xml><?xml version="1.0" encoding="utf-8"?>
<Control xmlns="http://schemas.microsoft.com/VisualStudio/2011/storyboarding/control">
  <Id Name="System.Storyboarding.Common.Text" Revision="1" Stencil="System.Storyboarding.Common" StencilVersion="0.1"/>
</Control>
</file>

<file path=customXml/item1798.xml><?xml version="1.0" encoding="utf-8"?>
<Control xmlns="http://schemas.microsoft.com/VisualStudio/2011/storyboarding/control">
  <Id Name="System.Storyboarding.Common.Text" Revision="1" Stencil="System.Storyboarding.Common" StencilVersion="0.1"/>
</Control>
</file>

<file path=customXml/item1799.xml><?xml version="1.0" encoding="utf-8"?>
<Control xmlns="http://schemas.microsoft.com/VisualStudio/2011/storyboarding/control">
  <Id Name="System.Storyboarding.Common.Text" Revision="1" Stencil="System.Storyboarding.Common" StencilVersion="0.1"/>
</Control>
</file>

<file path=customXml/item18.xml><?xml version="1.0" encoding="utf-8"?>
<Control xmlns="http://schemas.microsoft.com/VisualStudio/2011/storyboarding/control">
  <Id Name="System.Storyboarding.Common.Text" Revision="1" Stencil="System.Storyboarding.Common" StencilVersion="0.1"/>
</Control>
</file>

<file path=customXml/item180.xml><?xml version="1.0" encoding="utf-8"?>
<Control xmlns="http://schemas.microsoft.com/VisualStudio/2011/storyboarding/control">
  <Id Name="2d0ec6f4-3d74-4898-a25c-e2cd29156f33" Revision="1" Stencil="System.MyShapes" StencilVersion="1.0"/>
</Control>
</file>

<file path=customXml/item1800.xml><?xml version="1.0" encoding="utf-8"?>
<Control xmlns="http://schemas.microsoft.com/VisualStudio/2011/storyboarding/control">
  <Id Name="System.Storyboarding.Common.Text" Revision="1" Stencil="System.Storyboarding.Common" StencilVersion="0.1"/>
</Control>
</file>

<file path=customXml/item1801.xml><?xml version="1.0" encoding="utf-8"?>
<Control xmlns="http://schemas.microsoft.com/VisualStudio/2011/storyboarding/control">
  <Id Name="System.Storyboarding.Common.Text" Revision="1" Stencil="System.Storyboarding.Common" StencilVersion="0.1"/>
</Control>
</file>

<file path=customXml/item1802.xml><?xml version="1.0" encoding="utf-8"?>
<Control xmlns="http://schemas.microsoft.com/VisualStudio/2011/storyboarding/control">
  <Id Name="126ea32c-c6f2-4e50-82f4-2b9687deaa14" Revision="1" Stencil="System.MyShapes" StencilVersion="1.0"/>
</Control>
</file>

<file path=customXml/item1803.xml><?xml version="1.0" encoding="utf-8"?>
<Control xmlns="http://schemas.microsoft.com/VisualStudio/2011/storyboarding/control">
  <Id Name="System.Storyboarding.Common.Text" Revision="1" Stencil="System.Storyboarding.Common" StencilVersion="0.1"/>
</Control>
</file>

<file path=customXml/item1804.xml><?xml version="1.0" encoding="utf-8"?>
<Control xmlns="http://schemas.microsoft.com/VisualStudio/2011/storyboarding/control">
  <Id Name="System.Storyboarding.Common.Text" Revision="1" Stencil="System.Storyboarding.Common" StencilVersion="0.1"/>
</Control>
</file>

<file path=customXml/item1805.xml><?xml version="1.0" encoding="utf-8"?>
<Control xmlns="http://schemas.microsoft.com/VisualStudio/2011/storyboarding/control">
  <Id Name="System.Storyboarding.Common.Text" Revision="1" Stencil="System.Storyboarding.Common" StencilVersion="0.1"/>
</Control>
</file>

<file path=customXml/item1806.xml><?xml version="1.0" encoding="utf-8"?>
<Control xmlns="http://schemas.microsoft.com/VisualStudio/2011/storyboarding/control">
  <Id Name="System.Storyboarding.Common.Text" Revision="1" Stencil="System.Storyboarding.Common" StencilVersion="0.1"/>
</Control>
</file>

<file path=customXml/item1807.xml><?xml version="1.0" encoding="utf-8"?>
<Control xmlns="http://schemas.microsoft.com/VisualStudio/2011/storyboarding/control">
  <Id Name="System.Storyboarding.Common.Text" Revision="1" Stencil="System.Storyboarding.Common" StencilVersion="0.1"/>
</Control>
</file>

<file path=customXml/item1808.xml><?xml version="1.0" encoding="utf-8"?>
<Control xmlns="http://schemas.microsoft.com/VisualStudio/2011/storyboarding/control">
  <Id Name="0eb6adba-f44f-478a-accc-2bc808ff9e71" Revision="1" Stencil="System.MyShapes" StencilVersion="1.0"/>
</Control>
</file>

<file path=customXml/item1809.xml><?xml version="1.0" encoding="utf-8"?>
<Control xmlns="http://schemas.microsoft.com/VisualStudio/2011/storyboarding/control">
  <Id Name="System.Storyboarding.Common.Text" Revision="1" Stencil="System.Storyboarding.Common" StencilVersion="0.1"/>
</Control>
</file>

<file path=customXml/item181.xml><?xml version="1.0" encoding="utf-8"?>
<Control xmlns="http://schemas.microsoft.com/VisualStudio/2011/storyboarding/control">
  <Id Name="System.Storyboarding.Common.Text" Revision="1" Stencil="System.Storyboarding.Common" StencilVersion="0.1"/>
</Control>
</file>

<file path=customXml/item1810.xml><?xml version="1.0" encoding="utf-8"?>
<Control xmlns="http://schemas.microsoft.com/VisualStudio/2011/storyboarding/control">
  <Id Name="2d0ec6f4-3d74-4898-a25c-e2cd29156f33" Revision="1" Stencil="System.MyShapes" StencilVersion="1.0"/>
</Control>
</file>

<file path=customXml/item1811.xml><?xml version="1.0" encoding="utf-8"?>
<Control xmlns="http://schemas.microsoft.com/VisualStudio/2011/storyboarding/control">
  <Id Name="System.Storyboarding.Common.Text" Revision="1" Stencil="System.Storyboarding.Common" StencilVersion="0.1"/>
</Control>
</file>

<file path=customXml/item1812.xml><?xml version="1.0" encoding="utf-8"?>
<Control xmlns="http://schemas.microsoft.com/VisualStudio/2011/storyboarding/control">
  <Id Name="2d0ec6f4-3d74-4898-a25c-e2cd29156f33" Revision="1" Stencil="System.MyShapes" StencilVersion="1.0"/>
</Control>
</file>

<file path=customXml/item1813.xml><?xml version="1.0" encoding="utf-8"?>
<Control xmlns="http://schemas.microsoft.com/VisualStudio/2011/storyboarding/control">
  <Id Name="System.Storyboarding.Common.Text" Revision="1" Stencil="System.Storyboarding.Common" StencilVersion="0.1"/>
</Control>
</file>

<file path=customXml/item1814.xml><?xml version="1.0" encoding="utf-8"?>
<Control xmlns="http://schemas.microsoft.com/VisualStudio/2011/storyboarding/control">
  <Id Name="68a6efa7-0759-454d-829d-0dcf3dd35ea4" Revision="1" Stencil="System.MyShapes" StencilVersion="1.0"/>
</Control>
</file>

<file path=customXml/item1815.xml><?xml version="1.0" encoding="utf-8"?>
<Control xmlns="http://schemas.microsoft.com/VisualStudio/2011/storyboarding/control">
  <Id Name="System.Storyboarding.Common.Text" Revision="1" Stencil="System.Storyboarding.Common" StencilVersion="0.1"/>
</Control>
</file>

<file path=customXml/item1816.xml><?xml version="1.0" encoding="utf-8"?>
<Control xmlns="http://schemas.microsoft.com/VisualStudio/2011/storyboarding/control">
  <Id Name="System.Storyboarding.Common.Text" Revision="1" Stencil="System.Storyboarding.Common" StencilVersion="0.1"/>
</Control>
</file>

<file path=customXml/item1817.xml><?xml version="1.0" encoding="utf-8"?>
<Control xmlns="http://schemas.microsoft.com/VisualStudio/2011/storyboarding/control">
  <Id Name="System.Storyboarding.Common.Text" Revision="1" Stencil="System.Storyboarding.Common" StencilVersion="0.1"/>
</Control>
</file>

<file path=customXml/item1818.xml><?xml version="1.0" encoding="utf-8"?>
<Control xmlns="http://schemas.microsoft.com/VisualStudio/2011/storyboarding/control">
  <Id Name="System.Storyboarding.Common.Text" Revision="1" Stencil="System.Storyboarding.Common" StencilVersion="0.1"/>
</Control>
</file>

<file path=customXml/item1819.xml><?xml version="1.0" encoding="utf-8"?>
<Control xmlns="http://schemas.microsoft.com/VisualStudio/2011/storyboarding/control">
  <Id Name="68a6efa7-0759-454d-829d-0dcf3dd35ea4" Revision="1" Stencil="System.MyShapes" StencilVersion="1.0"/>
</Control>
</file>

<file path=customXml/item182.xml><?xml version="1.0" encoding="utf-8"?>
<Control xmlns="http://schemas.microsoft.com/VisualStudio/2011/storyboarding/control">
  <Id Name="System.Storyboarding.Common.Text" Revision="1" Stencil="System.Storyboarding.Common" StencilVersion="0.1"/>
</Control>
</file>

<file path=customXml/item1820.xml><?xml version="1.0" encoding="utf-8"?>
<Control xmlns="http://schemas.microsoft.com/VisualStudio/2011/storyboarding/control">
  <Id Name="System.Storyboarding.Common.Text" Revision="1" Stencil="System.Storyboarding.Common" StencilVersion="0.1"/>
</Control>
</file>

<file path=customXml/item1821.xml><?xml version="1.0" encoding="utf-8"?>
<Control xmlns="http://schemas.microsoft.com/VisualStudio/2011/storyboarding/control">
  <Id Name="System.Storyboarding.Common.Text" Revision="1" Stencil="System.Storyboarding.Common" StencilVersion="0.1"/>
</Control>
</file>

<file path=customXml/item1822.xml><?xml version="1.0" encoding="utf-8"?>
<Control xmlns="http://schemas.microsoft.com/VisualStudio/2011/storyboarding/control">
  <Id Name="0eb6adba-f44f-478a-accc-2bc808ff9e71" Revision="1" Stencil="System.MyShapes" StencilVersion="1.0"/>
</Control>
</file>

<file path=customXml/item1823.xml><?xml version="1.0" encoding="utf-8"?>
<Control xmlns="http://schemas.microsoft.com/VisualStudio/2011/storyboarding/control">
  <Id Name="System.Storyboarding.Common.Text" Revision="1" Stencil="System.Storyboarding.Common" StencilVersion="0.1"/>
</Control>
</file>

<file path=customXml/item1824.xml><?xml version="1.0" encoding="utf-8"?>
<Control xmlns="http://schemas.microsoft.com/VisualStudio/2011/storyboarding/control">
  <Id Name="f942614c-ea29-48b0-a0bf-39a188daa13c" Revision="1" Stencil="System.MyShapes" StencilVersion="1.0"/>
</Control>
</file>

<file path=customXml/item1825.xml><?xml version="1.0" encoding="utf-8"?>
<Control xmlns="http://schemas.microsoft.com/VisualStudio/2011/storyboarding/control">
  <Id Name="System.Storyboarding.Common.Text" Revision="1" Stencil="System.Storyboarding.Common" StencilVersion="0.1"/>
</Control>
</file>

<file path=customXml/item1826.xml><?xml version="1.0" encoding="utf-8"?>
<Control xmlns="http://schemas.microsoft.com/VisualStudio/2011/storyboarding/control">
  <Id Name="System.Storyboarding.Common.Text" Revision="1" Stencil="System.Storyboarding.Common" StencilVersion="0.1"/>
</Control>
</file>

<file path=customXml/item1827.xml><?xml version="1.0" encoding="utf-8"?>
<Control xmlns="http://schemas.microsoft.com/VisualStudio/2011/storyboarding/control">
  <Id Name="f942614c-ea29-48b0-a0bf-39a188daa13c" Revision="1" Stencil="System.MyShapes" StencilVersion="1.0"/>
</Control>
</file>

<file path=customXml/item1828.xml><?xml version="1.0" encoding="utf-8"?>
<Control xmlns="http://schemas.microsoft.com/VisualStudio/2011/storyboarding/control">
  <Id Name="System.Storyboarding.Common.Text" Revision="1" Stencil="System.Storyboarding.Common" StencilVersion="0.1"/>
</Control>
</file>

<file path=customXml/item1829.xml><?xml version="1.0" encoding="utf-8"?>
<Control xmlns="http://schemas.microsoft.com/VisualStudio/2011/storyboarding/control">
  <Id Name="System.Storyboarding.Common.Text" Revision="1" Stencil="System.Storyboarding.Common" StencilVersion="0.1"/>
</Control>
</file>

<file path=customXml/item183.xml><?xml version="1.0" encoding="utf-8"?>
<Control xmlns="http://schemas.microsoft.com/VisualStudio/2011/storyboarding/control">
  <Id Name="System.Storyboarding.Common.Text" Revision="1" Stencil="System.Storyboarding.Common" StencilVersion="0.1"/>
</Control>
</file>

<file path=customXml/item1830.xml><?xml version="1.0" encoding="utf-8"?>
<Control xmlns="http://schemas.microsoft.com/VisualStudio/2011/storyboarding/control">
  <Id Name="System.Storyboarding.Common.Text" Revision="1" Stencil="System.Storyboarding.Common" StencilVersion="0.1"/>
</Control>
</file>

<file path=customXml/item1831.xml><?xml version="1.0" encoding="utf-8"?>
<Control xmlns="http://schemas.microsoft.com/VisualStudio/2011/storyboarding/control">
  <Id Name="System.Storyboarding.Common.Text" Revision="1" Stencil="System.Storyboarding.Common" StencilVersion="0.1"/>
</Control>
</file>

<file path=customXml/item1832.xml><?xml version="1.0" encoding="utf-8"?>
<Control xmlns="http://schemas.microsoft.com/VisualStudio/2011/storyboarding/control">
  <Id Name="System.Storyboarding.Common.Text" Revision="1" Stencil="System.Storyboarding.Common" StencilVersion="0.1"/>
</Control>
</file>

<file path=customXml/item1833.xml><?xml version="1.0" encoding="utf-8"?>
<Control xmlns="http://schemas.microsoft.com/VisualStudio/2011/storyboarding/control">
  <Id Name="System.Storyboarding.Common.Text" Revision="1" Stencil="System.Storyboarding.Common" StencilVersion="0.1"/>
</Control>
</file>

<file path=customXml/item1834.xml><?xml version="1.0" encoding="utf-8"?>
<Control xmlns="http://schemas.microsoft.com/VisualStudio/2011/storyboarding/control">
  <Id Name="System.Storyboarding.Common.Text" Revision="1" Stencil="System.Storyboarding.Common" StencilVersion="0.1"/>
</Control>
</file>

<file path=customXml/item1835.xml><?xml version="1.0" encoding="utf-8"?>
<Control xmlns="http://schemas.microsoft.com/VisualStudio/2011/storyboarding/control">
  <Id Name="System.Storyboarding.Common.Text" Revision="1" Stencil="System.Storyboarding.Common" StencilVersion="0.1"/>
</Control>
</file>

<file path=customXml/item1836.xml><?xml version="1.0" encoding="utf-8"?>
<Control xmlns="http://schemas.microsoft.com/VisualStudio/2011/storyboarding/control">
  <Id Name="System.Storyboarding.Common.Text" Revision="1" Stencil="System.Storyboarding.Common" StencilVersion="0.1"/>
</Control>
</file>

<file path=customXml/item1837.xml><?xml version="1.0" encoding="utf-8"?>
<Control xmlns="http://schemas.microsoft.com/VisualStudio/2011/storyboarding/control">
  <Id Name="System.Storyboarding.Common.Text" Revision="1" Stencil="System.Storyboarding.Common" StencilVersion="0.1"/>
</Control>
</file>

<file path=customXml/item1838.xml><?xml version="1.0" encoding="utf-8"?>
<Control xmlns="http://schemas.microsoft.com/VisualStudio/2011/storyboarding/control">
  <Id Name="f942614c-ea29-48b0-a0bf-39a188daa13c" Revision="1" Stencil="System.MyShapes" StencilVersion="1.0"/>
</Control>
</file>

<file path=customXml/item1839.xml><?xml version="1.0" encoding="utf-8"?>
<Control xmlns="http://schemas.microsoft.com/VisualStudio/2011/storyboarding/control">
  <Id Name="f942614c-ea29-48b0-a0bf-39a188daa13c" Revision="1" Stencil="System.MyShapes" StencilVersion="1.0"/>
</Control>
</file>

<file path=customXml/item184.xml><?xml version="1.0" encoding="utf-8"?>
<Control xmlns="http://schemas.microsoft.com/VisualStudio/2011/storyboarding/control">
  <Id Name="System.Storyboarding.Common.Text" Revision="1" Stencil="System.Storyboarding.Common" StencilVersion="0.1"/>
</Control>
</file>

<file path=customXml/item1840.xml><?xml version="1.0" encoding="utf-8"?>
<Control xmlns="http://schemas.microsoft.com/VisualStudio/2011/storyboarding/control">
  <Id Name="68a6efa7-0759-454d-829d-0dcf3dd35ea4" Revision="1" Stencil="System.MyShapes" StencilVersion="1.0"/>
</Control>
</file>

<file path=customXml/item1841.xml><?xml version="1.0" encoding="utf-8"?>
<Control xmlns="http://schemas.microsoft.com/VisualStudio/2011/storyboarding/control">
  <Id Name="2d0ec6f4-3d74-4898-a25c-e2cd29156f33" Revision="1" Stencil="System.MyShapes" StencilVersion="1.0"/>
</Control>
</file>

<file path=customXml/item1842.xml><?xml version="1.0" encoding="utf-8"?>
<Control xmlns="http://schemas.microsoft.com/VisualStudio/2011/storyboarding/control">
  <Id Name="System.Storyboarding.Common.Text" Revision="1" Stencil="System.Storyboarding.Common" StencilVersion="0.1"/>
</Control>
</file>

<file path=customXml/item1843.xml><?xml version="1.0" encoding="utf-8"?>
<Control xmlns="http://schemas.microsoft.com/VisualStudio/2011/storyboarding/control">
  <Id Name="System.Storyboarding.Common.Text" Revision="1" Stencil="System.Storyboarding.Common" StencilVersion="0.1"/>
</Control>
</file>

<file path=customXml/item1844.xml><?xml version="1.0" encoding="utf-8"?>
<Control xmlns="http://schemas.microsoft.com/VisualStudio/2011/storyboarding/control">
  <Id Name="System.Storyboarding.Common.Text" Revision="1" Stencil="System.Storyboarding.Common" StencilVersion="0.1"/>
</Control>
</file>

<file path=customXml/item1845.xml><?xml version="1.0" encoding="utf-8"?>
<Control xmlns="http://schemas.microsoft.com/VisualStudio/2011/storyboarding/control">
  <Id Name="f942614c-ea29-48b0-a0bf-39a188daa13c" Revision="1" Stencil="System.MyShapes" StencilVersion="1.0"/>
</Control>
</file>

<file path=customXml/item1846.xml><?xml version="1.0" encoding="utf-8"?>
<Control xmlns="http://schemas.microsoft.com/VisualStudio/2011/storyboarding/control">
  <Id Name="System.Storyboarding.Common.Text" Revision="1" Stencil="System.Storyboarding.Common" StencilVersion="0.1"/>
</Control>
</file>

<file path=customXml/item1847.xml><?xml version="1.0" encoding="utf-8"?>
<Control xmlns="http://schemas.microsoft.com/VisualStudio/2011/storyboarding/control">
  <Id Name="System.Storyboarding.Common.Text" Revision="1" Stencil="System.Storyboarding.Common" StencilVersion="0.1"/>
</Control>
</file>

<file path=customXml/item1848.xml><?xml version="1.0" encoding="utf-8"?>
<Control xmlns="http://schemas.microsoft.com/VisualStudio/2011/storyboarding/control">
  <Id Name="System.Storyboarding.Common.Text" Revision="1" Stencil="System.Storyboarding.Common" StencilVersion="0.1"/>
</Control>
</file>

<file path=customXml/item1849.xml><?xml version="1.0" encoding="utf-8"?>
<Control xmlns="http://schemas.microsoft.com/VisualStudio/2011/storyboarding/control">
  <Id Name="System.Storyboarding.Common.Text" Revision="1" Stencil="System.Storyboarding.Common" StencilVersion="0.1"/>
</Control>
</file>

<file path=customXml/item185.xml><?xml version="1.0" encoding="utf-8"?>
<Control xmlns="http://schemas.microsoft.com/VisualStudio/2011/storyboarding/control">
  <Id Name="System.Storyboarding.Common.Text" Revision="1" Stencil="System.Storyboarding.Common" StencilVersion="0.1"/>
</Control>
</file>

<file path=customXml/item1850.xml><?xml version="1.0" encoding="utf-8"?>
<Control xmlns="http://schemas.microsoft.com/VisualStudio/2011/storyboarding/control">
  <Id Name="System.Storyboarding.Common.Text" Revision="1" Stencil="System.Storyboarding.Common" StencilVersion="0.1"/>
</Control>
</file>

<file path=customXml/item1851.xml><?xml version="1.0" encoding="utf-8"?>
<Control xmlns="http://schemas.microsoft.com/VisualStudio/2011/storyboarding/control">
  <Id Name="System.Storyboarding.Common.Text" Revision="1" Stencil="System.Storyboarding.Common" StencilVersion="0.1"/>
</Control>
</file>

<file path=customXml/item1852.xml><?xml version="1.0" encoding="utf-8"?>
<Control xmlns="http://schemas.microsoft.com/VisualStudio/2011/storyboarding/control">
  <Id Name="126ea32c-c6f2-4e50-82f4-2b9687deaa14" Revision="1" Stencil="System.MyShapes" StencilVersion="1.0"/>
</Control>
</file>

<file path=customXml/item1853.xml><?xml version="1.0" encoding="utf-8"?>
<Control xmlns="http://schemas.microsoft.com/VisualStudio/2011/storyboarding/control">
  <Id Name="System.Storyboarding.Common.Text" Revision="1" Stencil="System.Storyboarding.Common" StencilVersion="0.1"/>
</Control>
</file>

<file path=customXml/item1854.xml><?xml version="1.0" encoding="utf-8"?>
<Control xmlns="http://schemas.microsoft.com/VisualStudio/2011/storyboarding/control">
  <Id Name="System.Storyboarding.Common.Text" Revision="1" Stencil="System.Storyboarding.Common" StencilVersion="0.1"/>
</Control>
</file>

<file path=customXml/item1855.xml><?xml version="1.0" encoding="utf-8"?>
<Control xmlns="http://schemas.microsoft.com/VisualStudio/2011/storyboarding/control">
  <Id Name="System.Storyboarding.Common.Text" Revision="1" Stencil="System.Storyboarding.Common" StencilVersion="0.1"/>
</Control>
</file>

<file path=customXml/item1856.xml><?xml version="1.0" encoding="utf-8"?>
<Control xmlns="http://schemas.microsoft.com/VisualStudio/2011/storyboarding/control">
  <Id Name="126ea32c-c6f2-4e50-82f4-2b9687deaa14" Revision="1" Stencil="System.MyShapes" StencilVersion="1.0"/>
</Control>
</file>

<file path=customXml/item1857.xml><?xml version="1.0" encoding="utf-8"?>
<Control xmlns="http://schemas.microsoft.com/VisualStudio/2011/storyboarding/control">
  <Id Name="System.Storyboarding.Common.Text" Revision="1" Stencil="System.Storyboarding.Common" StencilVersion="0.1"/>
</Control>
</file>

<file path=customXml/item1858.xml><?xml version="1.0" encoding="utf-8"?>
<Control xmlns="http://schemas.microsoft.com/VisualStudio/2011/storyboarding/control">
  <Id Name="System.Storyboarding.Common.Text" Revision="1" Stencil="System.Storyboarding.Common" StencilVersion="0.1"/>
</Control>
</file>

<file path=customXml/item1859.xml><?xml version="1.0" encoding="utf-8"?>
<Control xmlns="http://schemas.microsoft.com/VisualStudio/2011/storyboarding/control">
  <Id Name="f942614c-ea29-48b0-a0bf-39a188daa13c" Revision="1" Stencil="System.MyShapes" StencilVersion="1.0"/>
</Control>
</file>

<file path=customXml/item186.xml><?xml version="1.0" encoding="utf-8"?>
<Control xmlns="http://schemas.microsoft.com/VisualStudio/2011/storyboarding/control">
  <Id Name="System.Storyboarding.Common.Text" Revision="1" Stencil="System.Storyboarding.Common" StencilVersion="0.1"/>
</Control>
</file>

<file path=customXml/item1860.xml><?xml version="1.0" encoding="utf-8"?>
<Control xmlns="http://schemas.microsoft.com/VisualStudio/2011/storyboarding/control">
  <Id Name="5d1b3dce-16e1-4d33-a649-35b231ab4c99" Revision="1" Stencil="System.MyShapes" StencilVersion="1.0"/>
</Control>
</file>

<file path=customXml/item1861.xml><?xml version="1.0" encoding="utf-8"?>
<Control xmlns="http://schemas.microsoft.com/VisualStudio/2011/storyboarding/control">
  <Id Name="System.Storyboarding.Common.Text" Revision="1" Stencil="System.Storyboarding.Common" StencilVersion="0.1"/>
</Control>
</file>

<file path=customXml/item1862.xml><?xml version="1.0" encoding="utf-8"?>
<Control xmlns="http://schemas.microsoft.com/VisualStudio/2011/storyboarding/control">
  <Id Name="System.Storyboarding.Common.Text" Revision="1" Stencil="System.Storyboarding.Common" StencilVersion="0.1"/>
</Control>
</file>

<file path=customXml/item1863.xml><?xml version="1.0" encoding="utf-8"?>
<Control xmlns="http://schemas.microsoft.com/VisualStudio/2011/storyboarding/control">
  <Id Name="System.Storyboarding.Common.Text" Revision="1" Stencil="System.Storyboarding.Common" StencilVersion="0.1"/>
</Control>
</file>

<file path=customXml/item1864.xml><?xml version="1.0" encoding="utf-8"?>
<Control xmlns="http://schemas.microsoft.com/VisualStudio/2011/storyboarding/control">
  <Id Name="68a6efa7-0759-454d-829d-0dcf3dd35ea4" Revision="1" Stencil="System.MyShapes" StencilVersion="1.0"/>
</Control>
</file>

<file path=customXml/item1865.xml><?xml version="1.0" encoding="utf-8"?>
<Control xmlns="http://schemas.microsoft.com/VisualStudio/2011/storyboarding/control">
  <Id Name="System.Storyboarding.Common.Text" Revision="1" Stencil="System.Storyboarding.Common" StencilVersion="0.1"/>
</Control>
</file>

<file path=customXml/item1866.xml><?xml version="1.0" encoding="utf-8"?>
<Control xmlns="http://schemas.microsoft.com/VisualStudio/2011/storyboarding/control">
  <Id Name="System.Storyboarding.Common.Text" Revision="1" Stencil="System.Storyboarding.Common" StencilVersion="0.1"/>
</Control>
</file>

<file path=customXml/item1867.xml><?xml version="1.0" encoding="utf-8"?>
<Control xmlns="http://schemas.microsoft.com/VisualStudio/2011/storyboarding/control">
  <Id Name="System.Storyboarding.Common.Text" Revision="1" Stencil="System.Storyboarding.Common" StencilVersion="0.1"/>
</Control>
</file>

<file path=customXml/item1868.xml><?xml version="1.0" encoding="utf-8"?>
<Control xmlns="http://schemas.microsoft.com/VisualStudio/2011/storyboarding/control">
  <Id Name="68a6efa7-0759-454d-829d-0dcf3dd35ea4" Revision="1" Stencil="System.MyShapes" StencilVersion="1.0"/>
</Control>
</file>

<file path=customXml/item1869.xml><?xml version="1.0" encoding="utf-8"?>
<Control xmlns="http://schemas.microsoft.com/VisualStudio/2011/storyboarding/control">
  <Id Name="System.Storyboarding.Common.Text" Revision="1" Stencil="System.Storyboarding.Common" StencilVersion="0.1"/>
</Control>
</file>

<file path=customXml/item187.xml><?xml version="1.0" encoding="utf-8"?>
<Control xmlns="http://schemas.microsoft.com/VisualStudio/2011/storyboarding/control">
  <Id Name="System.Storyboarding.Common.Text" Revision="1" Stencil="System.Storyboarding.Common" StencilVersion="0.1"/>
</Control>
</file>

<file path=customXml/item1870.xml><?xml version="1.0" encoding="utf-8"?>
<Control xmlns="http://schemas.microsoft.com/VisualStudio/2011/storyboarding/control">
  <Id Name="System.Storyboarding.Common.Text" Revision="1" Stencil="System.Storyboarding.Common" StencilVersion="0.1"/>
</Control>
</file>

<file path=customXml/item1871.xml><?xml version="1.0" encoding="utf-8"?>
<Control xmlns="http://schemas.microsoft.com/VisualStudio/2011/storyboarding/control">
  <Id Name="126ea32c-c6f2-4e50-82f4-2b9687deaa14" Revision="1" Stencil="System.MyShapes" StencilVersion="1.0"/>
</Control>
</file>

<file path=customXml/item1872.xml><?xml version="1.0" encoding="utf-8"?>
<Control xmlns="http://schemas.microsoft.com/VisualStudio/2011/storyboarding/control">
  <Id Name="System.Storyboarding.Common.Text" Revision="1" Stencil="System.Storyboarding.Common" StencilVersion="0.1"/>
</Control>
</file>

<file path=customXml/item1873.xml><?xml version="1.0" encoding="utf-8"?>
<Control xmlns="http://schemas.microsoft.com/VisualStudio/2011/storyboarding/control">
  <Id Name="System.Storyboarding.Common.Text" Revision="1" Stencil="System.Storyboarding.Common" StencilVersion="0.1"/>
</Control>
</file>

<file path=customXml/item1874.xml><?xml version="1.0" encoding="utf-8"?>
<Control xmlns="http://schemas.microsoft.com/VisualStudio/2011/storyboarding/control">
  <Id Name="System.Storyboarding.Common.Text" Revision="1" Stencil="System.Storyboarding.Common" StencilVersion="0.1"/>
</Control>
</file>

<file path=customXml/item1875.xml><?xml version="1.0" encoding="utf-8"?>
<Control xmlns="http://schemas.microsoft.com/VisualStudio/2011/storyboarding/control">
  <Id Name="System.Storyboarding.Common.Text" Revision="1" Stencil="System.Storyboarding.Common" StencilVersion="0.1"/>
</Control>
</file>

<file path=customXml/item1876.xml><?xml version="1.0" encoding="utf-8"?>
<Control xmlns="http://schemas.microsoft.com/VisualStudio/2011/storyboarding/control">
  <Id Name="System.Storyboarding.Common.Text" Revision="1" Stencil="System.Storyboarding.Common" StencilVersion="0.1"/>
</Control>
</file>

<file path=customXml/item1877.xml><?xml version="1.0" encoding="utf-8"?>
<Control xmlns="http://schemas.microsoft.com/VisualStudio/2011/storyboarding/control">
  <Id Name="0eb6adba-f44f-478a-accc-2bc808ff9e71" Revision="1" Stencil="System.MyShapes" StencilVersion="1.0"/>
</Control>
</file>

<file path=customXml/item1878.xml><?xml version="1.0" encoding="utf-8"?>
<Control xmlns="http://schemas.microsoft.com/VisualStudio/2011/storyboarding/control">
  <Id Name="System.Storyboarding.Common.Text" Revision="1" Stencil="System.Storyboarding.Common" StencilVersion="0.1"/>
</Control>
</file>

<file path=customXml/item1879.xml><?xml version="1.0" encoding="utf-8"?>
<Control xmlns="http://schemas.microsoft.com/VisualStudio/2011/storyboarding/control">
  <Id Name="System.Storyboarding.Common.Text" Revision="1" Stencil="System.Storyboarding.Common" StencilVersion="0.1"/>
</Control>
</file>

<file path=customXml/item188.xml><?xml version="1.0" encoding="utf-8"?>
<Control xmlns="http://schemas.microsoft.com/VisualStudio/2011/storyboarding/control">
  <Id Name="f942614c-ea29-48b0-a0bf-39a188daa13c" Revision="1" Stencil="System.MyShapes" StencilVersion="1.0"/>
</Control>
</file>

<file path=customXml/item1880.xml><?xml version="1.0" encoding="utf-8"?>
<Control xmlns="http://schemas.microsoft.com/VisualStudio/2011/storyboarding/control">
  <Id Name="System.Storyboarding.Common.Text" Revision="1" Stencil="System.Storyboarding.Common" StencilVersion="0.1"/>
</Control>
</file>

<file path=customXml/item1881.xml><?xml version="1.0" encoding="utf-8"?>
<Control xmlns="http://schemas.microsoft.com/VisualStudio/2011/storyboarding/control">
  <Id Name="System.Storyboarding.Common.Text" Revision="1" Stencil="System.Storyboarding.Common" StencilVersion="0.1"/>
</Control>
</file>

<file path=customXml/item1882.xml><?xml version="1.0" encoding="utf-8"?>
<Control xmlns="http://schemas.microsoft.com/VisualStudio/2011/storyboarding/control">
  <Id Name="System.Storyboarding.Common.Text" Revision="1" Stencil="System.Storyboarding.Common" StencilVersion="0.1"/>
</Control>
</file>

<file path=customXml/item1883.xml><?xml version="1.0" encoding="utf-8"?>
<Control xmlns="http://schemas.microsoft.com/VisualStudio/2011/storyboarding/control">
  <Id Name="System.Storyboarding.Common.Text" Revision="1" Stencil="System.Storyboarding.Common" StencilVersion="0.1"/>
</Control>
</file>

<file path=customXml/item1884.xml><?xml version="1.0" encoding="utf-8"?>
<Control xmlns="http://schemas.microsoft.com/VisualStudio/2011/storyboarding/control">
  <Id Name="System.Storyboarding.Common.Text" Revision="1" Stencil="System.Storyboarding.Common" StencilVersion="0.1"/>
</Control>
</file>

<file path=customXml/item1885.xml><?xml version="1.0" encoding="utf-8"?>
<Control xmlns="http://schemas.microsoft.com/VisualStudio/2011/storyboarding/control">
  <Id Name="System.Storyboarding.Common.Text" Revision="1" Stencil="System.Storyboarding.Common" StencilVersion="0.1"/>
</Control>
</file>

<file path=customXml/item1886.xml><?xml version="1.0" encoding="utf-8"?>
<Control xmlns="http://schemas.microsoft.com/VisualStudio/2011/storyboarding/control">
  <Id Name="System.Storyboarding.Common.Text" Revision="1" Stencil="System.Storyboarding.Common" StencilVersion="0.1"/>
</Control>
</file>

<file path=customXml/item1887.xml><?xml version="1.0" encoding="utf-8"?>
<Control xmlns="http://schemas.microsoft.com/VisualStudio/2011/storyboarding/control">
  <Id Name="System.Storyboarding.Common.Text" Revision="1" Stencil="System.Storyboarding.Common" StencilVersion="0.1"/>
</Control>
</file>

<file path=customXml/item1888.xml><?xml version="1.0" encoding="utf-8"?>
<Control xmlns="http://schemas.microsoft.com/VisualStudio/2011/storyboarding/control">
  <Id Name="System.Storyboarding.Common.Text" Revision="1" Stencil="System.Storyboarding.Common" StencilVersion="0.1"/>
</Control>
</file>

<file path=customXml/item1889.xml><?xml version="1.0" encoding="utf-8"?>
<Control xmlns="http://schemas.microsoft.com/VisualStudio/2011/storyboarding/control">
  <Id Name="System.Storyboarding.Common.Text" Revision="1" Stencil="System.Storyboarding.Common" StencilVersion="0.1"/>
</Control>
</file>

<file path=customXml/item189.xml><?xml version="1.0" encoding="utf-8"?>
<Control xmlns="http://schemas.microsoft.com/VisualStudio/2011/storyboarding/control">
  <Id Name="System.Storyboarding.Common.Text" Revision="1" Stencil="System.Storyboarding.Common" StencilVersion="0.1"/>
</Control>
</file>

<file path=customXml/item1890.xml><?xml version="1.0" encoding="utf-8"?>
<Control xmlns="http://schemas.microsoft.com/VisualStudio/2011/storyboarding/control">
  <Id Name="System.Storyboarding.Common.Text" Revision="1" Stencil="System.Storyboarding.Common" StencilVersion="0.1"/>
</Control>
</file>

<file path=customXml/item1891.xml><?xml version="1.0" encoding="utf-8"?>
<Control xmlns="http://schemas.microsoft.com/VisualStudio/2011/storyboarding/control">
  <Id Name="System.Storyboarding.Common.Text" Revision="1" Stencil="System.Storyboarding.Common" StencilVersion="0.1"/>
</Control>
</file>

<file path=customXml/item1892.xml><?xml version="1.0" encoding="utf-8"?>
<Control xmlns="http://schemas.microsoft.com/VisualStudio/2011/storyboarding/control">
  <Id Name="System.Storyboarding.Common.Text" Revision="1" Stencil="System.Storyboarding.Common" StencilVersion="0.1"/>
</Control>
</file>

<file path=customXml/item1893.xml><?xml version="1.0" encoding="utf-8"?>
<Control xmlns="http://schemas.microsoft.com/VisualStudio/2011/storyboarding/control">
  <Id Name="f942614c-ea29-48b0-a0bf-39a188daa13c" Revision="1" Stencil="System.MyShapes" StencilVersion="1.0"/>
</Control>
</file>

<file path=customXml/item1894.xml><?xml version="1.0" encoding="utf-8"?>
<Control xmlns="http://schemas.microsoft.com/VisualStudio/2011/storyboarding/control">
  <Id Name="f942614c-ea29-48b0-a0bf-39a188daa13c" Revision="1" Stencil="System.MyShapes" StencilVersion="1.0"/>
</Control>
</file>

<file path=customXml/item1895.xml><?xml version="1.0" encoding="utf-8"?>
<Control xmlns="http://schemas.microsoft.com/VisualStudio/2011/storyboarding/control">
  <Id Name="System.Storyboarding.Common.Text" Revision="1" Stencil="System.Storyboarding.Common" StencilVersion="0.1"/>
</Control>
</file>

<file path=customXml/item1896.xml><?xml version="1.0" encoding="utf-8"?>
<Control xmlns="http://schemas.microsoft.com/VisualStudio/2011/storyboarding/control">
  <Id Name="System.Storyboarding.Common.Text" Revision="1" Stencil="System.Storyboarding.Common" StencilVersion="0.1"/>
</Control>
</file>

<file path=customXml/item1897.xml><?xml version="1.0" encoding="utf-8"?>
<Control xmlns="http://schemas.microsoft.com/VisualStudio/2011/storyboarding/control">
  <Id Name="68a6efa7-0759-454d-829d-0dcf3dd35ea4" Revision="1" Stencil="System.MyShapes" StencilVersion="1.0"/>
</Control>
</file>

<file path=customXml/item1898.xml><?xml version="1.0" encoding="utf-8"?>
<Control xmlns="http://schemas.microsoft.com/VisualStudio/2011/storyboarding/control">
  <Id Name="System.Storyboarding.Common.Text" Revision="1" Stencil="System.Storyboarding.Common" StencilVersion="0.1"/>
</Control>
</file>

<file path=customXml/item1899.xml><?xml version="1.0" encoding="utf-8"?>
<Control xmlns="http://schemas.microsoft.com/VisualStudio/2011/storyboarding/control">
  <Id Name="System.Storyboarding.Common.Text" Revision="1" Stencil="System.Storyboarding.Common" StencilVersion="0.1"/>
</Control>
</file>

<file path=customXml/item19.xml><?xml version="1.0" encoding="utf-8"?>
<Control xmlns="http://schemas.microsoft.com/VisualStudio/2011/storyboarding/control">
  <Id Name="System.Storyboarding.Common.Text" Revision="1" Stencil="System.Storyboarding.Common" StencilVersion="0.1"/>
</Control>
</file>

<file path=customXml/item190.xml><?xml version="1.0" encoding="utf-8"?>
<Control xmlns="http://schemas.microsoft.com/VisualStudio/2011/storyboarding/control">
  <Id Name="System.Storyboarding.Common.Text" Revision="1" Stencil="System.Storyboarding.Common" StencilVersion="0.1"/>
</Control>
</file>

<file path=customXml/item1900.xml><?xml version="1.0" encoding="utf-8"?>
<Control xmlns="http://schemas.microsoft.com/VisualStudio/2011/storyboarding/control">
  <Id Name="68a6efa7-0759-454d-829d-0dcf3dd35ea4" Revision="1" Stencil="System.MyShapes" StencilVersion="1.0"/>
</Control>
</file>

<file path=customXml/item1901.xml><?xml version="1.0" encoding="utf-8"?>
<Control xmlns="http://schemas.microsoft.com/VisualStudio/2011/storyboarding/control">
  <Id Name="System.Storyboarding.Common.Text" Revision="1" Stencil="System.Storyboarding.Common" StencilVersion="0.1"/>
</Control>
</file>

<file path=customXml/item1902.xml><?xml version="1.0" encoding="utf-8"?>
<Control xmlns="http://schemas.microsoft.com/VisualStudio/2011/storyboarding/control">
  <Id Name="System.Storyboarding.Common.Text" Revision="1" Stencil="System.Storyboarding.Common" StencilVersion="0.1"/>
</Control>
</file>

<file path=customXml/item1903.xml><?xml version="1.0" encoding="utf-8"?>
<Control xmlns="http://schemas.microsoft.com/VisualStudio/2011/storyboarding/control">
  <Id Name="0eb6adba-f44f-478a-accc-2bc808ff9e71" Revision="1" Stencil="System.MyShapes" StencilVersion="1.0"/>
</Control>
</file>

<file path=customXml/item1904.xml><?xml version="1.0" encoding="utf-8"?>
<Control xmlns="http://schemas.microsoft.com/VisualStudio/2011/storyboarding/control">
  <Id Name="System.Storyboarding.Common.Text" Revision="1" Stencil="System.Storyboarding.Common" StencilVersion="0.1"/>
</Control>
</file>

<file path=customXml/item1905.xml><?xml version="1.0" encoding="utf-8"?>
<Control xmlns="http://schemas.microsoft.com/VisualStudio/2011/storyboarding/control">
  <Id Name="2d0ec6f4-3d74-4898-a25c-e2cd29156f33" Revision="1" Stencil="System.MyShapes" StencilVersion="1.0"/>
</Control>
</file>

<file path=customXml/item1906.xml><?xml version="1.0" encoding="utf-8"?>
<Control xmlns="http://schemas.microsoft.com/VisualStudio/2011/storyboarding/control">
  <Id Name="System.Storyboarding.Common.Text" Revision="1" Stencil="System.Storyboarding.Common" StencilVersion="0.1"/>
</Control>
</file>

<file path=customXml/item1907.xml><?xml version="1.0" encoding="utf-8"?>
<Control xmlns="http://schemas.microsoft.com/VisualStudio/2011/storyboarding/control">
  <Id Name="System.Storyboarding.Common.Text" Revision="1" Stencil="System.Storyboarding.Common" StencilVersion="0.1"/>
</Control>
</file>

<file path=customXml/item1908.xml><?xml version="1.0" encoding="utf-8"?>
<Control xmlns="http://schemas.microsoft.com/VisualStudio/2011/storyboarding/control">
  <Id Name="System.Storyboarding.Common.Text" Revision="1" Stencil="System.Storyboarding.Common" StencilVersion="0.1"/>
</Control>
</file>

<file path=customXml/item1909.xml><?xml version="1.0" encoding="utf-8"?>
<Control xmlns="http://schemas.microsoft.com/VisualStudio/2011/storyboarding/control">
  <Id Name="System.Storyboarding.Common.Text" Revision="1" Stencil="System.Storyboarding.Common" StencilVersion="0.1"/>
</Control>
</file>

<file path=customXml/item191.xml><?xml version="1.0" encoding="utf-8"?>
<Control xmlns="http://schemas.microsoft.com/VisualStudio/2011/storyboarding/control">
  <Id Name="System.Storyboarding.Common.Text" Revision="1" Stencil="System.Storyboarding.Common" StencilVersion="0.1"/>
</Control>
</file>

<file path=customXml/item1910.xml><?xml version="1.0" encoding="utf-8"?>
<Control xmlns="http://schemas.microsoft.com/VisualStudio/2011/storyboarding/control">
  <Id Name="System.Storyboarding.Common.Text" Revision="1" Stencil="System.Storyboarding.Common" StencilVersion="0.1"/>
</Control>
</file>

<file path=customXml/item1911.xml><?xml version="1.0" encoding="utf-8"?>
<Control xmlns="http://schemas.microsoft.com/VisualStudio/2011/storyboarding/control">
  <Id Name="System.Storyboarding.Common.Text" Revision="1" Stencil="System.Storyboarding.Common" StencilVersion="0.1"/>
</Control>
</file>

<file path=customXml/item1912.xml><?xml version="1.0" encoding="utf-8"?>
<Control xmlns="http://schemas.microsoft.com/VisualStudio/2011/storyboarding/control">
  <Id Name="2d0ec6f4-3d74-4898-a25c-e2cd29156f33" Revision="1" Stencil="System.MyShapes" StencilVersion="1.0"/>
</Control>
</file>

<file path=customXml/item1913.xml><?xml version="1.0" encoding="utf-8"?>
<Control xmlns="http://schemas.microsoft.com/VisualStudio/2011/storyboarding/control">
  <Id Name="System.Storyboarding.Common.Text" Revision="1" Stencil="System.Storyboarding.Common" StencilVersion="0.1"/>
</Control>
</file>

<file path=customXml/item1914.xml><?xml version="1.0" encoding="utf-8"?>
<Control xmlns="http://schemas.microsoft.com/VisualStudio/2011/storyboarding/control">
  <Id Name="System.Storyboarding.Common.Text" Revision="1" Stencil="System.Storyboarding.Common" StencilVersion="0.1"/>
</Control>
</file>

<file path=customXml/item1915.xml><?xml version="1.0" encoding="utf-8"?>
<Control xmlns="http://schemas.microsoft.com/VisualStudio/2011/storyboarding/control">
  <Id Name="System.Storyboarding.Common.Text" Revision="1" Stencil="System.Storyboarding.Common" StencilVersion="0.1"/>
</Control>
</file>

<file path=customXml/item1916.xml><?xml version="1.0" encoding="utf-8"?>
<Control xmlns="http://schemas.microsoft.com/VisualStudio/2011/storyboarding/control">
  <Id Name="System.Storyboarding.Common.Text" Revision="1" Stencil="System.Storyboarding.Common" StencilVersion="0.1"/>
</Control>
</file>

<file path=customXml/item1917.xml><?xml version="1.0" encoding="utf-8"?>
<Control xmlns="http://schemas.microsoft.com/VisualStudio/2011/storyboarding/control">
  <Id Name="f942614c-ea29-48b0-a0bf-39a188daa13c" Revision="1" Stencil="System.MyShapes" StencilVersion="1.0"/>
</Control>
</file>

<file path=customXml/item1918.xml><?xml version="1.0" encoding="utf-8"?>
<Control xmlns="http://schemas.microsoft.com/VisualStudio/2011/storyboarding/control">
  <Id Name="f942614c-ea29-48b0-a0bf-39a188daa13c" Revision="1" Stencil="System.MyShapes" StencilVersion="1.0"/>
</Control>
</file>

<file path=customXml/item1919.xml><?xml version="1.0" encoding="utf-8"?>
<Control xmlns="http://schemas.microsoft.com/VisualStudio/2011/storyboarding/control">
  <Id Name="0eb6adba-f44f-478a-accc-2bc808ff9e71" Revision="1" Stencil="System.MyShapes" StencilVersion="1.0"/>
</Control>
</file>

<file path=customXml/item192.xml><?xml version="1.0" encoding="utf-8"?>
<Control xmlns="http://schemas.microsoft.com/VisualStudio/2011/storyboarding/control">
  <Id Name="System.Storyboarding.Common.Text" Revision="1" Stencil="System.Storyboarding.Common" StencilVersion="0.1"/>
</Control>
</file>

<file path=customXml/item1920.xml><?xml version="1.0" encoding="utf-8"?>
<Control xmlns="http://schemas.microsoft.com/VisualStudio/2011/storyboarding/control">
  <Id Name="System.Storyboarding.Common.Text" Revision="1" Stencil="System.Storyboarding.Common" StencilVersion="0.1"/>
</Control>
</file>

<file path=customXml/item1921.xml><?xml version="1.0" encoding="utf-8"?>
<Control xmlns="http://schemas.microsoft.com/VisualStudio/2011/storyboarding/control">
  <Id Name="System.Storyboarding.Common.Text" Revision="1" Stencil="System.Storyboarding.Common" StencilVersion="0.1"/>
</Control>
</file>

<file path=customXml/item1922.xml><?xml version="1.0" encoding="utf-8"?>
<Control xmlns="http://schemas.microsoft.com/VisualStudio/2011/storyboarding/control">
  <Id Name="68a6efa7-0759-454d-829d-0dcf3dd35ea4" Revision="1" Stencil="System.MyShapes" StencilVersion="1.0"/>
</Control>
</file>

<file path=customXml/item1923.xml><?xml version="1.0" encoding="utf-8"?>
<Control xmlns="http://schemas.microsoft.com/VisualStudio/2011/storyboarding/control">
  <Id Name="System.Storyboarding.Common.Text" Revision="1" Stencil="System.Storyboarding.Common" StencilVersion="0.1"/>
</Control>
</file>

<file path=customXml/item1924.xml><?xml version="1.0" encoding="utf-8"?>
<Control xmlns="http://schemas.microsoft.com/VisualStudio/2011/storyboarding/control">
  <Id Name="System.Storyboarding.Common.Text" Revision="1" Stencil="System.Storyboarding.Common" StencilVersion="0.1"/>
</Control>
</file>

<file path=customXml/item1925.xml><?xml version="1.0" encoding="utf-8"?>
<Control xmlns="http://schemas.microsoft.com/VisualStudio/2011/storyboarding/control">
  <Id Name="System.Storyboarding.Common.Text" Revision="1" Stencil="System.Storyboarding.Common" StencilVersion="0.1"/>
</Control>
</file>

<file path=customXml/item1926.xml><?xml version="1.0" encoding="utf-8"?>
<Control xmlns="http://schemas.microsoft.com/VisualStudio/2011/storyboarding/control">
  <Id Name="System.Storyboarding.Common.Text" Revision="1" Stencil="System.Storyboarding.Common" StencilVersion="0.1"/>
</Control>
</file>

<file path=customXml/item1927.xml><?xml version="1.0" encoding="utf-8"?>
<Control xmlns="http://schemas.microsoft.com/VisualStudio/2011/storyboarding/control">
  <Id Name="System.Storyboarding.Common.Text" Revision="1" Stencil="System.Storyboarding.Common" StencilVersion="0.1"/>
</Control>
</file>

<file path=customXml/item1928.xml><?xml version="1.0" encoding="utf-8"?>
<Control xmlns="http://schemas.microsoft.com/VisualStudio/2011/storyboarding/control">
  <Id Name="System.Storyboarding.Common.Text" Revision="1" Stencil="System.Storyboarding.Common" StencilVersion="0.1"/>
</Control>
</file>

<file path=customXml/item1929.xml><?xml version="1.0" encoding="utf-8"?>
<Control xmlns="http://schemas.microsoft.com/VisualStudio/2011/storyboarding/control">
  <Id Name="System.Storyboarding.Common.Text" Revision="1" Stencil="System.Storyboarding.Common" StencilVersion="0.1"/>
</Control>
</file>

<file path=customXml/item193.xml><?xml version="1.0" encoding="utf-8"?>
<Control xmlns="http://schemas.microsoft.com/VisualStudio/2011/storyboarding/control">
  <Id Name="68a6efa7-0759-454d-829d-0dcf3dd35ea4" Revision="1" Stencil="System.MyShapes" StencilVersion="1.0"/>
</Control>
</file>

<file path=customXml/item1930.xml><?xml version="1.0" encoding="utf-8"?>
<Control xmlns="http://schemas.microsoft.com/VisualStudio/2011/storyboarding/control">
  <Id Name="System.Storyboarding.Common.Text" Revision="1" Stencil="System.Storyboarding.Common" StencilVersion="0.1"/>
</Control>
</file>

<file path=customXml/item1931.xml><?xml version="1.0" encoding="utf-8"?>
<Control xmlns="http://schemas.microsoft.com/VisualStudio/2011/storyboarding/control">
  <Id Name="System.Storyboarding.Common.Text" Revision="1" Stencil="System.Storyboarding.Common" StencilVersion="0.1"/>
</Control>
</file>

<file path=customXml/item1932.xml><?xml version="1.0" encoding="utf-8"?>
<Control xmlns="http://schemas.microsoft.com/VisualStudio/2011/storyboarding/control">
  <Id Name="System.Storyboarding.Common.Text" Revision="1" Stencil="System.Storyboarding.Common" StencilVersion="0.1"/>
</Control>
</file>

<file path=customXml/item1933.xml><?xml version="1.0" encoding="utf-8"?>
<Control xmlns="http://schemas.microsoft.com/VisualStudio/2011/storyboarding/control">
  <Id Name="2d0ec6f4-3d74-4898-a25c-e2cd29156f33" Revision="1" Stencil="System.MyShapes" StencilVersion="1.0"/>
</Control>
</file>

<file path=customXml/item1934.xml><?xml version="1.0" encoding="utf-8"?>
<Control xmlns="http://schemas.microsoft.com/VisualStudio/2011/storyboarding/control">
  <Id Name="System.Storyboarding.Common.Text" Revision="1" Stencil="System.Storyboarding.Common" StencilVersion="0.1"/>
</Control>
</file>

<file path=customXml/item1935.xml><?xml version="1.0" encoding="utf-8"?>
<Control xmlns="http://schemas.microsoft.com/VisualStudio/2011/storyboarding/control">
  <Id Name="System.Storyboarding.Common.Text" Revision="1" Stencil="System.Storyboarding.Common" StencilVersion="0.1"/>
</Control>
</file>

<file path=customXml/item1936.xml><?xml version="1.0" encoding="utf-8"?>
<Control xmlns="http://schemas.microsoft.com/VisualStudio/2011/storyboarding/control">
  <Id Name="System.Storyboarding.Common.Text" Revision="1" Stencil="System.Storyboarding.Common" StencilVersion="0.1"/>
</Control>
</file>

<file path=customXml/item1937.xml><?xml version="1.0" encoding="utf-8"?>
<Control xmlns="http://schemas.microsoft.com/VisualStudio/2011/storyboarding/control">
  <Id Name="System.Storyboarding.Common.Text" Revision="1" Stencil="System.Storyboarding.Common" StencilVersion="0.1"/>
</Control>
</file>

<file path=customXml/item1938.xml><?xml version="1.0" encoding="utf-8"?>
<Control xmlns="http://schemas.microsoft.com/VisualStudio/2011/storyboarding/control">
  <Id Name="System.Storyboarding.Common.Text" Revision="1" Stencil="System.Storyboarding.Common" StencilVersion="0.1"/>
</Control>
</file>

<file path=customXml/item1939.xml><?xml version="1.0" encoding="utf-8"?>
<Control xmlns="http://schemas.microsoft.com/VisualStudio/2011/storyboarding/control">
  <Id Name="System.Storyboarding.Common.Text" Revision="1" Stencil="System.Storyboarding.Common" StencilVersion="0.1"/>
</Control>
</file>

<file path=customXml/item194.xml><?xml version="1.0" encoding="utf-8"?>
<Control xmlns="http://schemas.microsoft.com/VisualStudio/2011/storyboarding/control">
  <Id Name="System.Storyboarding.Common.Text" Revision="1" Stencil="System.Storyboarding.Common" StencilVersion="0.1"/>
</Control>
</file>

<file path=customXml/item1940.xml><?xml version="1.0" encoding="utf-8"?>
<Control xmlns="http://schemas.microsoft.com/VisualStudio/2011/storyboarding/control">
  <Id Name="System.Storyboarding.Common.Text" Revision="1" Stencil="System.Storyboarding.Common" StencilVersion="0.1"/>
</Control>
</file>

<file path=customXml/item1941.xml><?xml version="1.0" encoding="utf-8"?>
<Control xmlns="http://schemas.microsoft.com/VisualStudio/2011/storyboarding/control">
  <Id Name="System.Storyboarding.Common.Text" Revision="1" Stencil="System.Storyboarding.Common" StencilVersion="0.1"/>
</Control>
</file>

<file path=customXml/item1942.xml><?xml version="1.0" encoding="utf-8"?>
<Control xmlns="http://schemas.microsoft.com/VisualStudio/2011/storyboarding/control">
  <Id Name="System.Storyboarding.Common.Text" Revision="1" Stencil="System.Storyboarding.Common" StencilVersion="0.1"/>
</Control>
</file>

<file path=customXml/item1943.xml><?xml version="1.0" encoding="utf-8"?>
<Control xmlns="http://schemas.microsoft.com/VisualStudio/2011/storyboarding/control">
  <Id Name="System.Storyboarding.Common.Text" Revision="1" Stencil="System.Storyboarding.Common" StencilVersion="0.1"/>
</Control>
</file>

<file path=customXml/item1944.xml><?xml version="1.0" encoding="utf-8"?>
<Control xmlns="http://schemas.microsoft.com/VisualStudio/2011/storyboarding/control">
  <Id Name="System.Storyboarding.Common.Text" Revision="1" Stencil="System.Storyboarding.Common" StencilVersion="0.1"/>
</Control>
</file>

<file path=customXml/item1945.xml><?xml version="1.0" encoding="utf-8"?>
<Control xmlns="http://schemas.microsoft.com/VisualStudio/2011/storyboarding/control">
  <Id Name="System.Storyboarding.Common.Text" Revision="1" Stencil="System.Storyboarding.Common" StencilVersion="0.1"/>
</Control>
</file>

<file path=customXml/item1946.xml><?xml version="1.0" encoding="utf-8"?>
<Control xmlns="http://schemas.microsoft.com/VisualStudio/2011/storyboarding/control">
  <Id Name="System.Storyboarding.Common.Text" Revision="1" Stencil="System.Storyboarding.Common" StencilVersion="0.1"/>
</Control>
</file>

<file path=customXml/item1947.xml><?xml version="1.0" encoding="utf-8"?>
<Control xmlns="http://schemas.microsoft.com/VisualStudio/2011/storyboarding/control">
  <Id Name="f942614c-ea29-48b0-a0bf-39a188daa13c" Revision="1" Stencil="System.MyShapes" StencilVersion="1.0"/>
</Control>
</file>

<file path=customXml/item1948.xml><?xml version="1.0" encoding="utf-8"?>
<Control xmlns="http://schemas.microsoft.com/VisualStudio/2011/storyboarding/control">
  <Id Name="System.Storyboarding.Common.Text" Revision="1" Stencil="System.Storyboarding.Common" StencilVersion="0.1"/>
</Control>
</file>

<file path=customXml/item1949.xml><?xml version="1.0" encoding="utf-8"?>
<Control xmlns="http://schemas.microsoft.com/VisualStudio/2011/storyboarding/control">
  <Id Name="System.Storyboarding.Common.Text" Revision="1" Stencil="System.Storyboarding.Common" StencilVersion="0.1"/>
</Control>
</file>

<file path=customXml/item195.xml><?xml version="1.0" encoding="utf-8"?>
<Control xmlns="http://schemas.microsoft.com/VisualStudio/2011/storyboarding/control">
  <Id Name="2d0ec6f4-3d74-4898-a25c-e2cd29156f33" Revision="1" Stencil="System.MyShapes" StencilVersion="1.0"/>
</Control>
</file>

<file path=customXml/item1950.xml><?xml version="1.0" encoding="utf-8"?>
<Control xmlns="http://schemas.microsoft.com/VisualStudio/2011/storyboarding/control">
  <Id Name="f942614c-ea29-48b0-a0bf-39a188daa13c" Revision="1" Stencil="System.MyShapes" StencilVersion="1.0"/>
</Control>
</file>

<file path=customXml/item1951.xml><?xml version="1.0" encoding="utf-8"?>
<Control xmlns="http://schemas.microsoft.com/VisualStudio/2011/storyboarding/control">
  <Id Name="System.Storyboarding.Common.Text" Revision="1" Stencil="System.Storyboarding.Common" StencilVersion="0.1"/>
</Control>
</file>

<file path=customXml/item1952.xml><?xml version="1.0" encoding="utf-8"?>
<Control xmlns="http://schemas.microsoft.com/VisualStudio/2011/storyboarding/control">
  <Id Name="System.Storyboarding.Common.Text" Revision="1" Stencil="System.Storyboarding.Common" StencilVersion="0.1"/>
</Control>
</file>

<file path=customXml/item1953.xml><?xml version="1.0" encoding="utf-8"?>
<Control xmlns="http://schemas.microsoft.com/VisualStudio/2011/storyboarding/control">
  <Id Name="2d0ec6f4-3d74-4898-a25c-e2cd29156f33" Revision="1" Stencil="System.MyShapes" StencilVersion="1.0"/>
</Control>
</file>

<file path=customXml/item1954.xml><?xml version="1.0" encoding="utf-8"?>
<Control xmlns="http://schemas.microsoft.com/VisualStudio/2011/storyboarding/control">
  <Id Name="System.Storyboarding.Common.Text" Revision="1" Stencil="System.Storyboarding.Common" StencilVersion="0.1"/>
</Control>
</file>

<file path=customXml/item1955.xml><?xml version="1.0" encoding="utf-8"?>
<Control xmlns="http://schemas.microsoft.com/VisualStudio/2011/storyboarding/control">
  <Id Name="0eb6adba-f44f-478a-accc-2bc808ff9e71" Revision="1" Stencil="System.MyShapes" StencilVersion="1.0"/>
</Control>
</file>

<file path=customXml/item1956.xml><?xml version="1.0" encoding="utf-8"?>
<Control xmlns="http://schemas.microsoft.com/VisualStudio/2011/storyboarding/control">
  <Id Name="System.Storyboarding.Common.Text" Revision="1" Stencil="System.Storyboarding.Common" StencilVersion="0.1"/>
</Control>
</file>

<file path=customXml/item1957.xml><?xml version="1.0" encoding="utf-8"?>
<Control xmlns="http://schemas.microsoft.com/VisualStudio/2011/storyboarding/control">
  <Id Name="System.Storyboarding.Common.Text" Revision="1" Stencil="System.Storyboarding.Common" StencilVersion="0.1"/>
</Control>
</file>

<file path=customXml/item1958.xml><?xml version="1.0" encoding="utf-8"?>
<Control xmlns="http://schemas.microsoft.com/VisualStudio/2011/storyboarding/control">
  <Id Name="System.Storyboarding.Common.Text" Revision="1" Stencil="System.Storyboarding.Common" StencilVersion="0.1"/>
</Control>
</file>

<file path=customXml/item1959.xml><?xml version="1.0" encoding="utf-8"?>
<Control xmlns="http://schemas.microsoft.com/VisualStudio/2011/storyboarding/control">
  <Id Name="68a6efa7-0759-454d-829d-0dcf3dd35ea4" Revision="1" Stencil="System.MyShapes" StencilVersion="1.0"/>
</Control>
</file>

<file path=customXml/item196.xml><?xml version="1.0" encoding="utf-8"?>
<Control xmlns="http://schemas.microsoft.com/VisualStudio/2011/storyboarding/control">
  <Id Name="System.Storyboarding.Common.Text" Revision="1" Stencil="System.Storyboarding.Common" StencilVersion="0.1"/>
</Control>
</file>

<file path=customXml/item1960.xml><?xml version="1.0" encoding="utf-8"?>
<Control xmlns="http://schemas.microsoft.com/VisualStudio/2011/storyboarding/control">
  <Id Name="System.Storyboarding.Common.Text" Revision="1" Stencil="System.Storyboarding.Common" StencilVersion="0.1"/>
</Control>
</file>

<file path=customXml/item1961.xml><?xml version="1.0" encoding="utf-8"?>
<Control xmlns="http://schemas.microsoft.com/VisualStudio/2011/storyboarding/control">
  <Id Name="0eb6adba-f44f-478a-accc-2bc808ff9e71" Revision="1" Stencil="System.MyShapes" StencilVersion="1.0"/>
</Control>
</file>

<file path=customXml/item1962.xml><?xml version="1.0" encoding="utf-8"?>
<Control xmlns="http://schemas.microsoft.com/VisualStudio/2011/storyboarding/control">
  <Id Name="System.Storyboarding.Common.Text" Revision="1" Stencil="System.Storyboarding.Common" StencilVersion="0.1"/>
</Control>
</file>

<file path=customXml/item1963.xml><?xml version="1.0" encoding="utf-8"?>
<Control xmlns="http://schemas.microsoft.com/VisualStudio/2011/storyboarding/control">
  <Id Name="System.Storyboarding.Common.Text" Revision="1" Stencil="System.Storyboarding.Common" StencilVersion="0.1"/>
</Control>
</file>

<file path=customXml/item1964.xml><?xml version="1.0" encoding="utf-8"?>
<Control xmlns="http://schemas.microsoft.com/VisualStudio/2011/storyboarding/control">
  <Id Name="System.Storyboarding.Common.Text" Revision="1" Stencil="System.Storyboarding.Common" StencilVersion="0.1"/>
</Control>
</file>

<file path=customXml/item1965.xml><?xml version="1.0" encoding="utf-8"?>
<Control xmlns="http://schemas.microsoft.com/VisualStudio/2011/storyboarding/control">
  <Id Name="System.Storyboarding.Common.Text" Revision="1" Stencil="System.Storyboarding.Common" StencilVersion="0.1"/>
</Control>
</file>

<file path=customXml/item1966.xml><?xml version="1.0" encoding="utf-8"?>
<Control xmlns="http://schemas.microsoft.com/VisualStudio/2011/storyboarding/control">
  <Id Name="System.Storyboarding.Common.Text" Revision="1" Stencil="System.Storyboarding.Common" StencilVersion="0.1"/>
</Control>
</file>

<file path=customXml/item1967.xml><?xml version="1.0" encoding="utf-8"?>
<Control xmlns="http://schemas.microsoft.com/VisualStudio/2011/storyboarding/control">
  <Id Name="System.Storyboarding.Common.Text" Revision="1" Stencil="System.Storyboarding.Common" StencilVersion="0.1"/>
</Control>
</file>

<file path=customXml/item1968.xml><?xml version="1.0" encoding="utf-8"?>
<Control xmlns="http://schemas.microsoft.com/VisualStudio/2011/storyboarding/control">
  <Id Name="2d0ec6f4-3d74-4898-a25c-e2cd29156f33" Revision="1" Stencil="System.MyShapes" StencilVersion="1.0"/>
</Control>
</file>

<file path=customXml/item1969.xml><?xml version="1.0" encoding="utf-8"?>
<Control xmlns="http://schemas.microsoft.com/VisualStudio/2011/storyboarding/control">
  <Id Name="f942614c-ea29-48b0-a0bf-39a188daa13c" Revision="1" Stencil="System.MyShapes" StencilVersion="1.0"/>
</Control>
</file>

<file path=customXml/item197.xml><?xml version="1.0" encoding="utf-8"?>
<Control xmlns="http://schemas.microsoft.com/VisualStudio/2011/storyboarding/control">
  <Id Name="f942614c-ea29-48b0-a0bf-39a188daa13c" Revision="1" Stencil="System.MyShapes" StencilVersion="1.0"/>
</Control>
</file>

<file path=customXml/item1970.xml><?xml version="1.0" encoding="utf-8"?>
<Control xmlns="http://schemas.microsoft.com/VisualStudio/2011/storyboarding/control">
  <Id Name="System.Storyboarding.Common.Text" Revision="1" Stencil="System.Storyboarding.Common" StencilVersion="0.1"/>
</Control>
</file>

<file path=customXml/item1971.xml><?xml version="1.0" encoding="utf-8"?>
<Control xmlns="http://schemas.microsoft.com/VisualStudio/2011/storyboarding/control">
  <Id Name="System.Storyboarding.Common.Text" Revision="1" Stencil="System.Storyboarding.Common" StencilVersion="0.1"/>
</Control>
</file>

<file path=customXml/item1972.xml><?xml version="1.0" encoding="utf-8"?>
<Control xmlns="http://schemas.microsoft.com/VisualStudio/2011/storyboarding/control">
  <Id Name="System.Storyboarding.Common.Text" Revision="1" Stencil="System.Storyboarding.Common" StencilVersion="0.1"/>
</Control>
</file>

<file path=customXml/item1973.xml><?xml version="1.0" encoding="utf-8"?>
<Control xmlns="http://schemas.microsoft.com/VisualStudio/2011/storyboarding/control">
  <Id Name="System.Storyboarding.Common.Text" Revision="1" Stencil="System.Storyboarding.Common" StencilVersion="0.1"/>
</Control>
</file>

<file path=customXml/item1974.xml><?xml version="1.0" encoding="utf-8"?>
<Control xmlns="http://schemas.microsoft.com/VisualStudio/2011/storyboarding/control">
  <Id Name="126ea32c-c6f2-4e50-82f4-2b9687deaa14" Revision="1" Stencil="System.MyShapes" StencilVersion="1.0"/>
</Control>
</file>

<file path=customXml/item1975.xml><?xml version="1.0" encoding="utf-8"?>
<Control xmlns="http://schemas.microsoft.com/VisualStudio/2011/storyboarding/control">
  <Id Name="System.Storyboarding.Common.Text" Revision="1" Stencil="System.Storyboarding.Common" StencilVersion="0.1"/>
</Control>
</file>

<file path=customXml/item1976.xml><?xml version="1.0" encoding="utf-8"?>
<Control xmlns="http://schemas.microsoft.com/VisualStudio/2011/storyboarding/control">
  <Id Name="System.Storyboarding.Common.Text" Revision="1" Stencil="System.Storyboarding.Common" StencilVersion="0.1"/>
</Control>
</file>

<file path=customXml/item1977.xml><?xml version="1.0" encoding="utf-8"?>
<Control xmlns="http://schemas.microsoft.com/VisualStudio/2011/storyboarding/control">
  <Id Name="System.Storyboarding.Common.Text" Revision="1" Stencil="System.Storyboarding.Common" StencilVersion="0.1"/>
</Control>
</file>

<file path=customXml/item1978.xml><?xml version="1.0" encoding="utf-8"?>
<Control xmlns="http://schemas.microsoft.com/VisualStudio/2011/storyboarding/control">
  <Id Name="System.Storyboarding.Common.Text" Revision="1" Stencil="System.Storyboarding.Common" StencilVersion="0.1"/>
</Control>
</file>

<file path=customXml/item1979.xml><?xml version="1.0" encoding="utf-8"?>
<Control xmlns="http://schemas.microsoft.com/VisualStudio/2011/storyboarding/control">
  <Id Name="System.Storyboarding.Common.Text" Revision="1" Stencil="System.Storyboarding.Common" StencilVersion="0.1"/>
</Control>
</file>

<file path=customXml/item198.xml><?xml version="1.0" encoding="utf-8"?>
<Control xmlns="http://schemas.microsoft.com/VisualStudio/2011/storyboarding/control">
  <Id Name="2d0ec6f4-3d74-4898-a25c-e2cd29156f33" Revision="1" Stencil="System.MyShapes" StencilVersion="1.0"/>
</Control>
</file>

<file path=customXml/item1980.xml><?xml version="1.0" encoding="utf-8"?>
<Control xmlns="http://schemas.microsoft.com/VisualStudio/2011/storyboarding/control">
  <Id Name="System.Storyboarding.Common.Text" Revision="1" Stencil="System.Storyboarding.Common" StencilVersion="0.1"/>
</Control>
</file>

<file path=customXml/item1981.xml><?xml version="1.0" encoding="utf-8"?>
<Control xmlns="http://schemas.microsoft.com/VisualStudio/2011/storyboarding/control">
  <Id Name="System.Storyboarding.Common.Text" Revision="1" Stencil="System.Storyboarding.Common" StencilVersion="0.1"/>
</Control>
</file>

<file path=customXml/item1982.xml><?xml version="1.0" encoding="utf-8"?>
<Control xmlns="http://schemas.microsoft.com/VisualStudio/2011/storyboarding/control">
  <Id Name="System.Storyboarding.Common.Text" Revision="1" Stencil="System.Storyboarding.Common" StencilVersion="0.1"/>
</Control>
</file>

<file path=customXml/item1983.xml><?xml version="1.0" encoding="utf-8"?>
<Control xmlns="http://schemas.microsoft.com/VisualStudio/2011/storyboarding/control">
  <Id Name="System.Storyboarding.Common.Text" Revision="1" Stencil="System.Storyboarding.Common" StencilVersion="0.1"/>
</Control>
</file>

<file path=customXml/item1984.xml><?xml version="1.0" encoding="utf-8"?>
<Control xmlns="http://schemas.microsoft.com/VisualStudio/2011/storyboarding/control">
  <Id Name="System.Storyboarding.Common.Text" Revision="1" Stencil="System.Storyboarding.Common" StencilVersion="0.1"/>
</Control>
</file>

<file path=customXml/item1985.xml><?xml version="1.0" encoding="utf-8"?>
<Control xmlns="http://schemas.microsoft.com/VisualStudio/2011/storyboarding/control">
  <Id Name="System.Storyboarding.Common.Text" Revision="1" Stencil="System.Storyboarding.Common" StencilVersion="0.1"/>
</Control>
</file>

<file path=customXml/item1986.xml><?xml version="1.0" encoding="utf-8"?>
<Control xmlns="http://schemas.microsoft.com/VisualStudio/2011/storyboarding/control">
  <Id Name="System.Storyboarding.Common.Text" Revision="1" Stencil="System.Storyboarding.Common" StencilVersion="0.1"/>
</Control>
</file>

<file path=customXml/item1987.xml><?xml version="1.0" encoding="utf-8"?>
<Control xmlns="http://schemas.microsoft.com/VisualStudio/2011/storyboarding/control">
  <Id Name="2d0ec6f4-3d74-4898-a25c-e2cd29156f33" Revision="1" Stencil="System.MyShapes" StencilVersion="1.0"/>
</Control>
</file>

<file path=customXml/item1988.xml><?xml version="1.0" encoding="utf-8"?>
<Control xmlns="http://schemas.microsoft.com/VisualStudio/2011/storyboarding/control">
  <Id Name="f942614c-ea29-48b0-a0bf-39a188daa13c" Revision="1" Stencil="System.MyShapes" StencilVersion="1.0"/>
</Control>
</file>

<file path=customXml/item1989.xml><?xml version="1.0" encoding="utf-8"?>
<Control xmlns="http://schemas.microsoft.com/VisualStudio/2011/storyboarding/control">
  <Id Name="System.Storyboarding.Common.Text" Revision="1" Stencil="System.Storyboarding.Common" StencilVersion="0.1"/>
</Control>
</file>

<file path=customXml/item199.xml><?xml version="1.0" encoding="utf-8"?>
<Control xmlns="http://schemas.microsoft.com/VisualStudio/2011/storyboarding/control">
  <Id Name="System.Storyboarding.Common.Text" Revision="1" Stencil="System.Storyboarding.Common" StencilVersion="0.1"/>
</Control>
</file>

<file path=customXml/item1990.xml><?xml version="1.0" encoding="utf-8"?>
<Control xmlns="http://schemas.microsoft.com/VisualStudio/2011/storyboarding/control">
  <Id Name="2d0ec6f4-3d74-4898-a25c-e2cd29156f33" Revision="1" Stencil="System.MyShapes" StencilVersion="1.0"/>
</Control>
</file>

<file path=customXml/item1991.xml><?xml version="1.0" encoding="utf-8"?>
<Control xmlns="http://schemas.microsoft.com/VisualStudio/2011/storyboarding/control">
  <Id Name="System.Storyboarding.Common.Text" Revision="1" Stencil="System.Storyboarding.Common" StencilVersion="0.1"/>
</Control>
</file>

<file path=customXml/item1992.xml><?xml version="1.0" encoding="utf-8"?>
<Control xmlns="http://schemas.microsoft.com/VisualStudio/2011/storyboarding/control">
  <Id Name="System.Storyboarding.Common.Text" Revision="1" Stencil="System.Storyboarding.Common" StencilVersion="0.1"/>
</Control>
</file>

<file path=customXml/item1993.xml><?xml version="1.0" encoding="utf-8"?>
<Control xmlns="http://schemas.microsoft.com/VisualStudio/2011/storyboarding/control">
  <Id Name="System.Storyboarding.Common.Text" Revision="1" Stencil="System.Storyboarding.Common" StencilVersion="0.1"/>
</Control>
</file>

<file path=customXml/item1994.xml><?xml version="1.0" encoding="utf-8"?>
<Control xmlns="http://schemas.microsoft.com/VisualStudio/2011/storyboarding/control">
  <Id Name="System.Storyboarding.Common.Text" Revision="1" Stencil="System.Storyboarding.Common" StencilVersion="0.1"/>
</Control>
</file>

<file path=customXml/item1995.xml><?xml version="1.0" encoding="utf-8"?>
<Control xmlns="http://schemas.microsoft.com/VisualStudio/2011/storyboarding/control">
  <Id Name="System.Storyboarding.Common.Text" Revision="1" Stencil="System.Storyboarding.Common" StencilVersion="0.1"/>
</Control>
</file>

<file path=customXml/item1996.xml><?xml version="1.0" encoding="utf-8"?>
<Control xmlns="http://schemas.microsoft.com/VisualStudio/2011/storyboarding/control">
  <Id Name="f942614c-ea29-48b0-a0bf-39a188daa13c" Revision="1" Stencil="System.MyShapes" StencilVersion="1.0"/>
</Control>
</file>

<file path=customXml/item1997.xml><?xml version="1.0" encoding="utf-8"?>
<Control xmlns="http://schemas.microsoft.com/VisualStudio/2011/storyboarding/control">
  <Id Name="System.Storyboarding.Common.Text" Revision="1" Stencil="System.Storyboarding.Common" StencilVersion="0.1"/>
</Control>
</file>

<file path=customXml/item1998.xml><?xml version="1.0" encoding="utf-8"?>
<Control xmlns="http://schemas.microsoft.com/VisualStudio/2011/storyboarding/control">
  <Id Name="System.Storyboarding.Common.Text" Revision="1" Stencil="System.Storyboarding.Common" StencilVersion="0.1"/>
</Control>
</file>

<file path=customXml/item1999.xml><?xml version="1.0" encoding="utf-8"?>
<Control xmlns="http://schemas.microsoft.com/VisualStudio/2011/storyboarding/control">
  <Id Name="68a6efa7-0759-454d-829d-0dcf3dd35ea4" Revision="1" Stencil="System.MyShapes" StencilVersion="1.0"/>
</Control>
</file>

<file path=customXml/item2.xml><?xml version="1.0" encoding="utf-8"?>
<Control xmlns="http://schemas.microsoft.com/VisualStudio/2011/storyboarding/control">
  <Id Name="System.Storyboarding.Common.Text" Revision="1" Stencil="System.Storyboarding.Common" StencilVersion="0.1"/>
</Control>
</file>

<file path=customXml/item20.xml><?xml version="1.0" encoding="utf-8"?>
<Control xmlns="http://schemas.microsoft.com/VisualStudio/2011/storyboarding/control">
  <Id Name="System.Storyboarding.Common.Text" Revision="1" Stencil="System.Storyboarding.Common" StencilVersion="0.1"/>
</Control>
</file>

<file path=customXml/item200.xml><?xml version="1.0" encoding="utf-8"?>
<Control xmlns="http://schemas.microsoft.com/VisualStudio/2011/storyboarding/control">
  <Id Name="System.Storyboarding.Common.Text" Revision="1" Stencil="System.Storyboarding.Common" StencilVersion="0.1"/>
</Control>
</file>

<file path=customXml/item2000.xml><?xml version="1.0" encoding="utf-8"?>
<Control xmlns="http://schemas.microsoft.com/VisualStudio/2011/storyboarding/control">
  <Id Name="System.Storyboarding.Common.Text" Revision="1" Stencil="System.Storyboarding.Common" StencilVersion="0.1"/>
</Control>
</file>

<file path=customXml/item2001.xml><?xml version="1.0" encoding="utf-8"?>
<Control xmlns="http://schemas.microsoft.com/VisualStudio/2011/storyboarding/control">
  <Id Name="68a6efa7-0759-454d-829d-0dcf3dd35ea4" Revision="1" Stencil="System.MyShapes" StencilVersion="1.0"/>
</Control>
</file>

<file path=customXml/item2002.xml><?xml version="1.0" encoding="utf-8"?>
<Control xmlns="http://schemas.microsoft.com/VisualStudio/2011/storyboarding/control">
  <Id Name="System.Storyboarding.Common.Text" Revision="1" Stencil="System.Storyboarding.Common" StencilVersion="0.1"/>
</Control>
</file>

<file path=customXml/item2003.xml><?xml version="1.0" encoding="utf-8"?>
<Control xmlns="http://schemas.microsoft.com/VisualStudio/2011/storyboarding/control">
  <Id Name="System.Storyboarding.Common.Text" Revision="1" Stencil="System.Storyboarding.Common" StencilVersion="0.1"/>
</Control>
</file>

<file path=customXml/item2004.xml><?xml version="1.0" encoding="utf-8"?>
<Control xmlns="http://schemas.microsoft.com/VisualStudio/2011/storyboarding/control">
  <Id Name="f942614c-ea29-48b0-a0bf-39a188daa13c" Revision="1" Stencil="System.MyShapes" StencilVersion="1.0"/>
</Control>
</file>

<file path=customXml/item2005.xml><?xml version="1.0" encoding="utf-8"?>
<Control xmlns="http://schemas.microsoft.com/VisualStudio/2011/storyboarding/control">
  <Id Name="System.Storyboarding.Common.Text" Revision="1" Stencil="System.Storyboarding.Common" StencilVersion="0.1"/>
</Control>
</file>

<file path=customXml/item2006.xml><?xml version="1.0" encoding="utf-8"?>
<Control xmlns="http://schemas.microsoft.com/VisualStudio/2011/storyboarding/control">
  <Id Name="f942614c-ea29-48b0-a0bf-39a188daa13c" Revision="1" Stencil="System.MyShapes" StencilVersion="1.0"/>
</Control>
</file>

<file path=customXml/item2007.xml><?xml version="1.0" encoding="utf-8"?>
<Control xmlns="http://schemas.microsoft.com/VisualStudio/2011/storyboarding/control">
  <Id Name="System.Storyboarding.Common.Text" Revision="1" Stencil="System.Storyboarding.Common" StencilVersion="0.1"/>
</Control>
</file>

<file path=customXml/item2008.xml><?xml version="1.0" encoding="utf-8"?>
<Control xmlns="http://schemas.microsoft.com/VisualStudio/2011/storyboarding/control">
  <Id Name="System.Storyboarding.Common.Text" Revision="1" Stencil="System.Storyboarding.Common" StencilVersion="0.1"/>
</Control>
</file>

<file path=customXml/item2009.xml><?xml version="1.0" encoding="utf-8"?>
<Control xmlns="http://schemas.microsoft.com/VisualStudio/2011/storyboarding/control">
  <Id Name="System.Storyboarding.Common.Text" Revision="1" Stencil="System.Storyboarding.Common" StencilVersion="0.1"/>
</Control>
</file>

<file path=customXml/item201.xml><?xml version="1.0" encoding="utf-8"?>
<Control xmlns="http://schemas.microsoft.com/VisualStudio/2011/storyboarding/control">
  <Id Name="2d0ec6f4-3d74-4898-a25c-e2cd29156f33" Revision="1" Stencil="System.MyShapes" StencilVersion="1.0"/>
</Control>
</file>

<file path=customXml/item2010.xml><?xml version="1.0" encoding="utf-8"?>
<Control xmlns="http://schemas.microsoft.com/VisualStudio/2011/storyboarding/control">
  <Id Name="System.Storyboarding.Common.Text" Revision="1" Stencil="System.Storyboarding.Common" StencilVersion="0.1"/>
</Control>
</file>

<file path=customXml/item2011.xml><?xml version="1.0" encoding="utf-8"?>
<Control xmlns="http://schemas.microsoft.com/VisualStudio/2011/storyboarding/control">
  <Id Name="System.Storyboarding.Common.Text" Revision="1" Stencil="System.Storyboarding.Common" StencilVersion="0.1"/>
</Control>
</file>

<file path=customXml/item2012.xml><?xml version="1.0" encoding="utf-8"?>
<Control xmlns="http://schemas.microsoft.com/VisualStudio/2011/storyboarding/control">
  <Id Name="System.Storyboarding.Common.Text" Revision="1" Stencil="System.Storyboarding.Common" StencilVersion="0.1"/>
</Control>
</file>

<file path=customXml/item2013.xml><?xml version="1.0" encoding="utf-8"?>
<Control xmlns="http://schemas.microsoft.com/VisualStudio/2011/storyboarding/control">
  <Id Name="System.Storyboarding.Common.Text" Revision="1" Stencil="System.Storyboarding.Common" StencilVersion="0.1"/>
</Control>
</file>

<file path=customXml/item2014.xml><?xml version="1.0" encoding="utf-8"?>
<Control xmlns="http://schemas.microsoft.com/VisualStudio/2011/storyboarding/control">
  <Id Name="System.Storyboarding.Common.Text" Revision="1" Stencil="System.Storyboarding.Common" StencilVersion="0.1"/>
</Control>
</file>

<file path=customXml/item2015.xml><?xml version="1.0" encoding="utf-8"?>
<Control xmlns="http://schemas.microsoft.com/VisualStudio/2011/storyboarding/control">
  <Id Name="System.Storyboarding.Common.Text" Revision="1" Stencil="System.Storyboarding.Common" StencilVersion="0.1"/>
</Control>
</file>

<file path=customXml/item2016.xml><?xml version="1.0" encoding="utf-8"?>
<Control xmlns="http://schemas.microsoft.com/VisualStudio/2011/storyboarding/control">
  <Id Name="System.Storyboarding.Common.Text" Revision="1" Stencil="System.Storyboarding.Common" StencilVersion="0.1"/>
</Control>
</file>

<file path=customXml/item2017.xml><?xml version="1.0" encoding="utf-8"?>
<Control xmlns="http://schemas.microsoft.com/VisualStudio/2011/storyboarding/control">
  <Id Name="68a6efa7-0759-454d-829d-0dcf3dd35ea4" Revision="1" Stencil="System.MyShapes" StencilVersion="1.0"/>
</Control>
</file>

<file path=customXml/item2018.xml><?xml version="1.0" encoding="utf-8"?>
<Control xmlns="http://schemas.microsoft.com/VisualStudio/2011/storyboarding/control">
  <Id Name="System.Storyboarding.Common.Text" Revision="1" Stencil="System.Storyboarding.Common" StencilVersion="0.1"/>
</Control>
</file>

<file path=customXml/item2019.xml><?xml version="1.0" encoding="utf-8"?>
<Control xmlns="http://schemas.microsoft.com/VisualStudio/2011/storyboarding/control">
  <Id Name="System.Storyboarding.Common.Text" Revision="1" Stencil="System.Storyboarding.Common" StencilVersion="0.1"/>
</Control>
</file>

<file path=customXml/item202.xml><?xml version="1.0" encoding="utf-8"?>
<Control xmlns="http://schemas.microsoft.com/VisualStudio/2011/storyboarding/control">
  <Id Name="System.Storyboarding.Common.Text" Revision="1" Stencil="System.Storyboarding.Common" StencilVersion="0.1"/>
</Control>
</file>

<file path=customXml/item2020.xml><?xml version="1.0" encoding="utf-8"?>
<Control xmlns="http://schemas.microsoft.com/VisualStudio/2011/storyboarding/control">
  <Id Name="System.Storyboarding.Common.Text" Revision="1" Stencil="System.Storyboarding.Common" StencilVersion="0.1"/>
</Control>
</file>

<file path=customXml/item2021.xml><?xml version="1.0" encoding="utf-8"?>
<Control xmlns="http://schemas.microsoft.com/VisualStudio/2011/storyboarding/control">
  <Id Name="System.Storyboarding.Common.Text" Revision="1" Stencil="System.Storyboarding.Common" StencilVersion="0.1"/>
</Control>
</file>

<file path=customXml/item2022.xml><?xml version="1.0" encoding="utf-8"?>
<Control xmlns="http://schemas.microsoft.com/VisualStudio/2011/storyboarding/control">
  <Id Name="System.Storyboarding.Common.Text" Revision="1" Stencil="System.Storyboarding.Common" StencilVersion="0.1"/>
</Control>
</file>

<file path=customXml/item2023.xml><?xml version="1.0" encoding="utf-8"?>
<Control xmlns="http://schemas.microsoft.com/VisualStudio/2011/storyboarding/control">
  <Id Name="System.Storyboarding.Common.Text" Revision="1" Stencil="System.Storyboarding.Common" StencilVersion="0.1"/>
</Control>
</file>

<file path=customXml/item2024.xml><?xml version="1.0" encoding="utf-8"?>
<Control xmlns="http://schemas.microsoft.com/VisualStudio/2011/storyboarding/control">
  <Id Name="System.Storyboarding.Common.Text" Revision="1" Stencil="System.Storyboarding.Common" StencilVersion="0.1"/>
</Control>
</file>

<file path=customXml/item2025.xml><?xml version="1.0" encoding="utf-8"?>
<Control xmlns="http://schemas.microsoft.com/VisualStudio/2011/storyboarding/control">
  <Id Name="System.Storyboarding.Common.Text" Revision="1" Stencil="System.Storyboarding.Common" StencilVersion="0.1"/>
</Control>
</file>

<file path=customXml/item2026.xml><?xml version="1.0" encoding="utf-8"?>
<Control xmlns="http://schemas.microsoft.com/VisualStudio/2011/storyboarding/control">
  <Id Name="System.Storyboarding.Common.Text" Revision="1" Stencil="System.Storyboarding.Common" StencilVersion="0.1"/>
</Control>
</file>

<file path=customXml/item2027.xml><?xml version="1.0" encoding="utf-8"?>
<Control xmlns="http://schemas.microsoft.com/VisualStudio/2011/storyboarding/control">
  <Id Name="System.Storyboarding.Common.Text" Revision="1" Stencil="System.Storyboarding.Common" StencilVersion="0.1"/>
</Control>
</file>

<file path=customXml/item2028.xml><?xml version="1.0" encoding="utf-8"?>
<Control xmlns="http://schemas.microsoft.com/VisualStudio/2011/storyboarding/control">
  <Id Name="System.Storyboarding.Common.Text" Revision="1" Stencil="System.Storyboarding.Common" StencilVersion="0.1"/>
</Control>
</file>

<file path=customXml/item2029.xml><?xml version="1.0" encoding="utf-8"?>
<Control xmlns="http://schemas.microsoft.com/VisualStudio/2011/storyboarding/control">
  <Id Name="System.Storyboarding.Common.Text" Revision="1" Stencil="System.Storyboarding.Common" StencilVersion="0.1"/>
</Control>
</file>

<file path=customXml/item203.xml><?xml version="1.0" encoding="utf-8"?>
<Control xmlns="http://schemas.microsoft.com/VisualStudio/2011/storyboarding/control">
  <Id Name="System.Storyboarding.Common.Text" Revision="1" Stencil="System.Storyboarding.Common" StencilVersion="0.1"/>
</Control>
</file>

<file path=customXml/item2030.xml><?xml version="1.0" encoding="utf-8"?>
<Control xmlns="http://schemas.microsoft.com/VisualStudio/2011/storyboarding/control">
  <Id Name="5d1b3dce-16e1-4d33-a649-35b231ab4c99" Revision="1" Stencil="System.MyShapes" StencilVersion="1.0"/>
</Control>
</file>

<file path=customXml/item2031.xml><?xml version="1.0" encoding="utf-8"?>
<Control xmlns="http://schemas.microsoft.com/VisualStudio/2011/storyboarding/control">
  <Id Name="System.Storyboarding.Common.Text" Revision="1" Stencil="System.Storyboarding.Common" StencilVersion="0.1"/>
</Control>
</file>

<file path=customXml/item2032.xml><?xml version="1.0" encoding="utf-8"?>
<Control xmlns="http://schemas.microsoft.com/VisualStudio/2011/storyboarding/control">
  <Id Name="System.Storyboarding.Common.Text" Revision="1" Stencil="System.Storyboarding.Common" StencilVersion="0.1"/>
</Control>
</file>

<file path=customXml/item2033.xml><?xml version="1.0" encoding="utf-8"?>
<Control xmlns="http://schemas.microsoft.com/VisualStudio/2011/storyboarding/control">
  <Id Name="2d0ec6f4-3d74-4898-a25c-e2cd29156f33" Revision="1" Stencil="System.MyShapes" StencilVersion="1.0"/>
</Control>
</file>

<file path=customXml/item2034.xml><?xml version="1.0" encoding="utf-8"?>
<Control xmlns="http://schemas.microsoft.com/VisualStudio/2011/storyboarding/control">
  <Id Name="System.Storyboarding.Common.Text" Revision="1" Stencil="System.Storyboarding.Common" StencilVersion="0.1"/>
</Control>
</file>

<file path=customXml/item2035.xml><?xml version="1.0" encoding="utf-8"?>
<Control xmlns="http://schemas.microsoft.com/VisualStudio/2011/storyboarding/control">
  <Id Name="System.Storyboarding.Common.Text" Revision="1" Stencil="System.Storyboarding.Common" StencilVersion="0.1"/>
</Control>
</file>

<file path=customXml/item2036.xml><?xml version="1.0" encoding="utf-8"?>
<Control xmlns="http://schemas.microsoft.com/VisualStudio/2011/storyboarding/control">
  <Id Name="126ea32c-c6f2-4e50-82f4-2b9687deaa14" Revision="1" Stencil="System.MyShapes" StencilVersion="1.0"/>
</Control>
</file>

<file path=customXml/item2037.xml><?xml version="1.0" encoding="utf-8"?>
<Control xmlns="http://schemas.microsoft.com/VisualStudio/2011/storyboarding/control">
  <Id Name="System.Storyboarding.Common.Text" Revision="1" Stencil="System.Storyboarding.Common" StencilVersion="0.1"/>
</Control>
</file>

<file path=customXml/item2038.xml><?xml version="1.0" encoding="utf-8"?>
<Control xmlns="http://schemas.microsoft.com/VisualStudio/2011/storyboarding/control">
  <Id Name="System.Storyboarding.Common.Text" Revision="1" Stencil="System.Storyboarding.Common" StencilVersion="0.1"/>
</Control>
</file>

<file path=customXml/item2039.xml><?xml version="1.0" encoding="utf-8"?>
<Control xmlns="http://schemas.microsoft.com/VisualStudio/2011/storyboarding/control">
  <Id Name="f942614c-ea29-48b0-a0bf-39a188daa13c" Revision="1" Stencil="System.MyShapes" StencilVersion="1.0"/>
</Control>
</file>

<file path=customXml/item204.xml><?xml version="1.0" encoding="utf-8"?>
<Control xmlns="http://schemas.microsoft.com/VisualStudio/2011/storyboarding/control">
  <Id Name="System.Storyboarding.Common.Text" Revision="1" Stencil="System.Storyboarding.Common" StencilVersion="0.1"/>
</Control>
</file>

<file path=customXml/item2040.xml><?xml version="1.0" encoding="utf-8"?>
<Control xmlns="http://schemas.microsoft.com/VisualStudio/2011/storyboarding/control">
  <Id Name="System.Storyboarding.Common.Text" Revision="1" Stencil="System.Storyboarding.Common" StencilVersion="0.1"/>
</Control>
</file>

<file path=customXml/item2041.xml><?xml version="1.0" encoding="utf-8"?>
<Control xmlns="http://schemas.microsoft.com/VisualStudio/2011/storyboarding/control">
  <Id Name="System.Storyboarding.Common.Text" Revision="1" Stencil="System.Storyboarding.Common" StencilVersion="0.1"/>
</Control>
</file>

<file path=customXml/item2042.xml><?xml version="1.0" encoding="utf-8"?>
<Control xmlns="http://schemas.microsoft.com/VisualStudio/2011/storyboarding/control">
  <Id Name="System.Storyboarding.Common.Text" Revision="1" Stencil="System.Storyboarding.Common" StencilVersion="0.1"/>
</Control>
</file>

<file path=customXml/item2043.xml><?xml version="1.0" encoding="utf-8"?>
<Control xmlns="http://schemas.microsoft.com/VisualStudio/2011/storyboarding/control">
  <Id Name="System.Storyboarding.Common.Text" Revision="1" Stencil="System.Storyboarding.Common" StencilVersion="0.1"/>
</Control>
</file>

<file path=customXml/item2044.xml><?xml version="1.0" encoding="utf-8"?>
<Control xmlns="http://schemas.microsoft.com/VisualStudio/2011/storyboarding/control">
  <Id Name="2d0ec6f4-3d74-4898-a25c-e2cd29156f33" Revision="1" Stencil="System.MyShapes" StencilVersion="1.0"/>
</Control>
</file>

<file path=customXml/item2045.xml><?xml version="1.0" encoding="utf-8"?>
<Control xmlns="http://schemas.microsoft.com/VisualStudio/2011/storyboarding/control">
  <Id Name="System.Storyboarding.Common.Text" Revision="1" Stencil="System.Storyboarding.Common" StencilVersion="0.1"/>
</Control>
</file>

<file path=customXml/item2046.xml><?xml version="1.0" encoding="utf-8"?>
<Control xmlns="http://schemas.microsoft.com/VisualStudio/2011/storyboarding/control">
  <Id Name="System.Storyboarding.Common.Text" Revision="1" Stencil="System.Storyboarding.Common" StencilVersion="0.1"/>
</Control>
</file>

<file path=customXml/item2047.xml><?xml version="1.0" encoding="utf-8"?>
<Control xmlns="http://schemas.microsoft.com/VisualStudio/2011/storyboarding/control">
  <Id Name="System.Storyboarding.Common.Text" Revision="1" Stencil="System.Storyboarding.Common" StencilVersion="0.1"/>
</Control>
</file>

<file path=customXml/item2048.xml><?xml version="1.0" encoding="utf-8"?>
<Control xmlns="http://schemas.microsoft.com/VisualStudio/2011/storyboarding/control">
  <Id Name="System.Storyboarding.Common.Text" Revision="1" Stencil="System.Storyboarding.Common" StencilVersion="0.1"/>
</Control>
</file>

<file path=customXml/item2049.xml><?xml version="1.0" encoding="utf-8"?>
<Control xmlns="http://schemas.microsoft.com/VisualStudio/2011/storyboarding/control">
  <Id Name="System.Storyboarding.Common.Text" Revision="1" Stencil="System.Storyboarding.Common" StencilVersion="0.1"/>
</Control>
</file>

<file path=customXml/item205.xml><?xml version="1.0" encoding="utf-8"?>
<Control xmlns="http://schemas.microsoft.com/VisualStudio/2011/storyboarding/control">
  <Id Name="68a6efa7-0759-454d-829d-0dcf3dd35ea4" Revision="1" Stencil="System.MyShapes" StencilVersion="1.0"/>
</Control>
</file>

<file path=customXml/item2050.xml><?xml version="1.0" encoding="utf-8"?>
<Control xmlns="http://schemas.microsoft.com/VisualStudio/2011/storyboarding/control">
  <Id Name="System.Storyboarding.Common.Text" Revision="1" Stencil="System.Storyboarding.Common" StencilVersion="0.1"/>
</Control>
</file>

<file path=customXml/item2051.xml><?xml version="1.0" encoding="utf-8"?>
<Control xmlns="http://schemas.microsoft.com/VisualStudio/2011/storyboarding/control">
  <Id Name="68a6efa7-0759-454d-829d-0dcf3dd35ea4" Revision="1" Stencil="System.MyShapes" StencilVersion="1.0"/>
</Control>
</file>

<file path=customXml/item2052.xml><?xml version="1.0" encoding="utf-8"?>
<Control xmlns="http://schemas.microsoft.com/VisualStudio/2011/storyboarding/control">
  <Id Name="System.Storyboarding.Common.Text" Revision="1" Stencil="System.Storyboarding.Common" StencilVersion="0.1"/>
</Control>
</file>

<file path=customXml/item2053.xml><?xml version="1.0" encoding="utf-8"?>
<Control xmlns="http://schemas.microsoft.com/VisualStudio/2011/storyboarding/control">
  <Id Name="2d0ec6f4-3d74-4898-a25c-e2cd29156f33" Revision="1" Stencil="System.MyShapes" StencilVersion="1.0"/>
</Control>
</file>

<file path=customXml/item2054.xml><?xml version="1.0" encoding="utf-8"?>
<Control xmlns="http://schemas.microsoft.com/VisualStudio/2011/storyboarding/control">
  <Id Name="5d1b3dce-16e1-4d33-a649-35b231ab4c99" Revision="1" Stencil="System.MyShapes" StencilVersion="1.0"/>
</Control>
</file>

<file path=customXml/item2055.xml><?xml version="1.0" encoding="utf-8"?>
<Control xmlns="http://schemas.microsoft.com/VisualStudio/2011/storyboarding/control">
  <Id Name="System.Storyboarding.Common.Text" Revision="1" Stencil="System.Storyboarding.Common" StencilVersion="0.1"/>
</Control>
</file>

<file path=customXml/item2056.xml><?xml version="1.0" encoding="utf-8"?>
<Control xmlns="http://schemas.microsoft.com/VisualStudio/2011/storyboarding/control">
  <Id Name="System.Storyboarding.Common.Text" Revision="1" Stencil="System.Storyboarding.Common" StencilVersion="0.1"/>
</Control>
</file>

<file path=customXml/item2057.xml><?xml version="1.0" encoding="utf-8"?>
<Control xmlns="http://schemas.microsoft.com/VisualStudio/2011/storyboarding/control">
  <Id Name="System.Storyboarding.Common.Text" Revision="1" Stencil="System.Storyboarding.Common" StencilVersion="0.1"/>
</Control>
</file>

<file path=customXml/item2058.xml><?xml version="1.0" encoding="utf-8"?>
<Control xmlns="http://schemas.microsoft.com/VisualStudio/2011/storyboarding/control">
  <Id Name="System.Storyboarding.Common.Text" Revision="1" Stencil="System.Storyboarding.Common" StencilVersion="0.1"/>
</Control>
</file>

<file path=customXml/item2059.xml><?xml version="1.0" encoding="utf-8"?>
<Control xmlns="http://schemas.microsoft.com/VisualStudio/2011/storyboarding/control">
  <Id Name="2d0ec6f4-3d74-4898-a25c-e2cd29156f33" Revision="1" Stencil="System.MyShapes" StencilVersion="1.0"/>
</Control>
</file>

<file path=customXml/item206.xml><?xml version="1.0" encoding="utf-8"?>
<Control xmlns="http://schemas.microsoft.com/VisualStudio/2011/storyboarding/control">
  <Id Name="System.Storyboarding.Common.Text" Revision="1" Stencil="System.Storyboarding.Common" StencilVersion="0.1"/>
</Control>
</file>

<file path=customXml/item2060.xml><?xml version="1.0" encoding="utf-8"?>
<Control xmlns="http://schemas.microsoft.com/VisualStudio/2011/storyboarding/control">
  <Id Name="System.Storyboarding.Common.Text" Revision="1" Stencil="System.Storyboarding.Common" StencilVersion="0.1"/>
</Control>
</file>

<file path=customXml/item2061.xml><?xml version="1.0" encoding="utf-8"?>
<Control xmlns="http://schemas.microsoft.com/VisualStudio/2011/storyboarding/control">
  <Id Name="System.Storyboarding.Common.Text" Revision="1" Stencil="System.Storyboarding.Common" StencilVersion="0.1"/>
</Control>
</file>

<file path=customXml/item2062.xml><?xml version="1.0" encoding="utf-8"?>
<Control xmlns="http://schemas.microsoft.com/VisualStudio/2011/storyboarding/control">
  <Id Name="System.Storyboarding.Common.Text" Revision="1" Stencil="System.Storyboarding.Common" StencilVersion="0.1"/>
</Control>
</file>

<file path=customXml/item2063.xml><?xml version="1.0" encoding="utf-8"?>
<Control xmlns="http://schemas.microsoft.com/VisualStudio/2011/storyboarding/control">
  <Id Name="System.Storyboarding.Common.Text" Revision="1" Stencil="System.Storyboarding.Common" StencilVersion="0.1"/>
</Control>
</file>

<file path=customXml/item2064.xml><?xml version="1.0" encoding="utf-8"?>
<Control xmlns="http://schemas.microsoft.com/VisualStudio/2011/storyboarding/control">
  <Id Name="5d1b3dce-16e1-4d33-a649-35b231ab4c99" Revision="1" Stencil="System.MyShapes" StencilVersion="1.0"/>
</Control>
</file>

<file path=customXml/item2065.xml><?xml version="1.0" encoding="utf-8"?>
<Control xmlns="http://schemas.microsoft.com/VisualStudio/2011/storyboarding/control">
  <Id Name="System.Storyboarding.Common.Text" Revision="1" Stencil="System.Storyboarding.Common" StencilVersion="0.1"/>
</Control>
</file>

<file path=customXml/item2066.xml><?xml version="1.0" encoding="utf-8"?>
<Control xmlns="http://schemas.microsoft.com/VisualStudio/2011/storyboarding/control">
  <Id Name="68a6efa7-0759-454d-829d-0dcf3dd35ea4" Revision="1" Stencil="System.MyShapes" StencilVersion="1.0"/>
</Control>
</file>

<file path=customXml/item2067.xml><?xml version="1.0" encoding="utf-8"?>
<Control xmlns="http://schemas.microsoft.com/VisualStudio/2011/storyboarding/control">
  <Id Name="System.Storyboarding.Common.Text" Revision="1" Stencil="System.Storyboarding.Common" StencilVersion="0.1"/>
</Control>
</file>

<file path=customXml/item2068.xml><?xml version="1.0" encoding="utf-8"?>
<Control xmlns="http://schemas.microsoft.com/VisualStudio/2011/storyboarding/control">
  <Id Name="System.Storyboarding.Common.Text" Revision="1" Stencil="System.Storyboarding.Common" StencilVersion="0.1"/>
</Control>
</file>

<file path=customXml/item2069.xml><?xml version="1.0" encoding="utf-8"?>
<Control xmlns="http://schemas.microsoft.com/VisualStudio/2011/storyboarding/control">
  <Id Name="System.Storyboarding.Common.Text" Revision="1" Stencil="System.Storyboarding.Common" StencilVersion="0.1"/>
</Control>
</file>

<file path=customXml/item207.xml><?xml version="1.0" encoding="utf-8"?>
<Control xmlns="http://schemas.microsoft.com/VisualStudio/2011/storyboarding/control">
  <Id Name="System.Storyboarding.Common.Text" Revision="1" Stencil="System.Storyboarding.Common" StencilVersion="0.1"/>
</Control>
</file>

<file path=customXml/item2070.xml><?xml version="1.0" encoding="utf-8"?>
<Control xmlns="http://schemas.microsoft.com/VisualStudio/2011/storyboarding/control">
  <Id Name="126ea32c-c6f2-4e50-82f4-2b9687deaa14" Revision="1" Stencil="System.MyShapes" StencilVersion="1.0"/>
</Control>
</file>

<file path=customXml/item2071.xml><?xml version="1.0" encoding="utf-8"?>
<Control xmlns="http://schemas.microsoft.com/VisualStudio/2011/storyboarding/control">
  <Id Name="System.Storyboarding.Common.Text" Revision="1" Stencil="System.Storyboarding.Common" StencilVersion="0.1"/>
</Control>
</file>

<file path=customXml/item2072.xml><?xml version="1.0" encoding="utf-8"?>
<Control xmlns="http://schemas.microsoft.com/VisualStudio/2011/storyboarding/control">
  <Id Name="System.Storyboarding.Common.Text" Revision="1" Stencil="System.Storyboarding.Common" StencilVersion="0.1"/>
</Control>
</file>

<file path=customXml/item2073.xml><?xml version="1.0" encoding="utf-8"?>
<Control xmlns="http://schemas.microsoft.com/VisualStudio/2011/storyboarding/control">
  <Id Name="f942614c-ea29-48b0-a0bf-39a188daa13c" Revision="1" Stencil="System.MyShapes" StencilVersion="1.0"/>
</Control>
</file>

<file path=customXml/item2074.xml><?xml version="1.0" encoding="utf-8"?>
<Control xmlns="http://schemas.microsoft.com/VisualStudio/2011/storyboarding/control">
  <Id Name="System.Storyboarding.Common.Text" Revision="1" Stencil="System.Storyboarding.Common" StencilVersion="0.1"/>
</Control>
</file>

<file path=customXml/item2075.xml><?xml version="1.0" encoding="utf-8"?>
<Control xmlns="http://schemas.microsoft.com/VisualStudio/2011/storyboarding/control">
  <Id Name="System.Storyboarding.Common.Text" Revision="1" Stencil="System.Storyboarding.Common" StencilVersion="0.1"/>
</Control>
</file>

<file path=customXml/item2076.xml><?xml version="1.0" encoding="utf-8"?>
<Control xmlns="http://schemas.microsoft.com/VisualStudio/2011/storyboarding/control">
  <Id Name="System.Storyboarding.Common.Text" Revision="1" Stencil="System.Storyboarding.Common" StencilVersion="0.1"/>
</Control>
</file>

<file path=customXml/item2077.xml><?xml version="1.0" encoding="utf-8"?>
<Control xmlns="http://schemas.microsoft.com/VisualStudio/2011/storyboarding/control">
  <Id Name="System.Storyboarding.Common.Text" Revision="1" Stencil="System.Storyboarding.Common" StencilVersion="0.1"/>
</Control>
</file>

<file path=customXml/item2078.xml><?xml version="1.0" encoding="utf-8"?>
<Control xmlns="http://schemas.microsoft.com/VisualStudio/2011/storyboarding/control">
  <Id Name="System.Storyboarding.Common.Text" Revision="1" Stencil="System.Storyboarding.Common" StencilVersion="0.1"/>
</Control>
</file>

<file path=customXml/item2079.xml><?xml version="1.0" encoding="utf-8"?>
<Control xmlns="http://schemas.microsoft.com/VisualStudio/2011/storyboarding/control">
  <Id Name="System.Storyboarding.Common.Text" Revision="1" Stencil="System.Storyboarding.Common" StencilVersion="0.1"/>
</Control>
</file>

<file path=customXml/item208.xml><?xml version="1.0" encoding="utf-8"?>
<Control xmlns="http://schemas.microsoft.com/VisualStudio/2011/storyboarding/control">
  <Id Name="68a6efa7-0759-454d-829d-0dcf3dd35ea4" Revision="1" Stencil="System.MyShapes" StencilVersion="1.0"/>
</Control>
</file>

<file path=customXml/item2080.xml><?xml version="1.0" encoding="utf-8"?>
<Control xmlns="http://schemas.microsoft.com/VisualStudio/2011/storyboarding/control">
  <Id Name="f942614c-ea29-48b0-a0bf-39a188daa13c" Revision="1" Stencil="System.MyShapes" StencilVersion="1.0"/>
</Control>
</file>

<file path=customXml/item2081.xml><?xml version="1.0" encoding="utf-8"?>
<Control xmlns="http://schemas.microsoft.com/VisualStudio/2011/storyboarding/control">
  <Id Name="System.Storyboarding.Common.Text" Revision="1" Stencil="System.Storyboarding.Common" StencilVersion="0.1"/>
</Control>
</file>

<file path=customXml/item2082.xml><?xml version="1.0" encoding="utf-8"?>
<Control xmlns="http://schemas.microsoft.com/VisualStudio/2011/storyboarding/control">
  <Id Name="68a6efa7-0759-454d-829d-0dcf3dd35ea4" Revision="1" Stencil="System.MyShapes" StencilVersion="1.0"/>
</Control>
</file>

<file path=customXml/item2083.xml><?xml version="1.0" encoding="utf-8"?>
<Control xmlns="http://schemas.microsoft.com/VisualStudio/2011/storyboarding/control">
  <Id Name="System.Storyboarding.Common.Text" Revision="1" Stencil="System.Storyboarding.Common" StencilVersion="0.1"/>
</Control>
</file>

<file path=customXml/item2084.xml><?xml version="1.0" encoding="utf-8"?>
<Control xmlns="http://schemas.microsoft.com/VisualStudio/2011/storyboarding/control">
  <Id Name="System.Storyboarding.Common.Text" Revision="1" Stencil="System.Storyboarding.Common" StencilVersion="0.1"/>
</Control>
</file>

<file path=customXml/item2085.xml><?xml version="1.0" encoding="utf-8"?>
<Control xmlns="http://schemas.microsoft.com/VisualStudio/2011/storyboarding/control">
  <Id Name="System.Storyboarding.Common.Text" Revision="1" Stencil="System.Storyboarding.Common" StencilVersion="0.1"/>
</Control>
</file>

<file path=customXml/item2086.xml><?xml version="1.0" encoding="utf-8"?>
<Control xmlns="http://schemas.microsoft.com/VisualStudio/2011/storyboarding/control">
  <Id Name="System.Storyboarding.Common.Text" Revision="1" Stencil="System.Storyboarding.Common" StencilVersion="0.1"/>
</Control>
</file>

<file path=customXml/item2087.xml><?xml version="1.0" encoding="utf-8"?>
<Control xmlns="http://schemas.microsoft.com/VisualStudio/2011/storyboarding/control">
  <Id Name="System.Storyboarding.Common.Text" Revision="1" Stencil="System.Storyboarding.Common" StencilVersion="0.1"/>
</Control>
</file>

<file path=customXml/item2088.xml><?xml version="1.0" encoding="utf-8"?>
<Control xmlns="http://schemas.microsoft.com/VisualStudio/2011/storyboarding/control">
  <Id Name="System.Storyboarding.Common.Text" Revision="1" Stencil="System.Storyboarding.Common" StencilVersion="0.1"/>
</Control>
</file>

<file path=customXml/item2089.xml><?xml version="1.0" encoding="utf-8"?>
<Control xmlns="http://schemas.microsoft.com/VisualStudio/2011/storyboarding/control">
  <Id Name="System.Storyboarding.Common.Text" Revision="1" Stencil="System.Storyboarding.Common" StencilVersion="0.1"/>
</Control>
</file>

<file path=customXml/item209.xml><?xml version="1.0" encoding="utf-8"?>
<Control xmlns="http://schemas.microsoft.com/VisualStudio/2011/storyboarding/control">
  <Id Name="System.Storyboarding.Common.Text" Revision="1" Stencil="System.Storyboarding.Common" StencilVersion="0.1"/>
</Control>
</file>

<file path=customXml/item2090.xml><?xml version="1.0" encoding="utf-8"?>
<Control xmlns="http://schemas.microsoft.com/VisualStudio/2011/storyboarding/control">
  <Id Name="System.Storyboarding.Common.Text" Revision="1" Stencil="System.Storyboarding.Common" StencilVersion="0.1"/>
</Control>
</file>

<file path=customXml/item2091.xml><?xml version="1.0" encoding="utf-8"?>
<Control xmlns="http://schemas.microsoft.com/VisualStudio/2011/storyboarding/control">
  <Id Name="System.Storyboarding.Common.Text" Revision="1" Stencil="System.Storyboarding.Common" StencilVersion="0.1"/>
</Control>
</file>

<file path=customXml/item2092.xml><?xml version="1.0" encoding="utf-8"?>
<Control xmlns="http://schemas.microsoft.com/VisualStudio/2011/storyboarding/control">
  <Id Name="System.Storyboarding.Common.Text" Revision="1" Stencil="System.Storyboarding.Common" StencilVersion="0.1"/>
</Control>
</file>

<file path=customXml/item2093.xml><?xml version="1.0" encoding="utf-8"?>
<Control xmlns="http://schemas.microsoft.com/VisualStudio/2011/storyboarding/control">
  <Id Name="System.Storyboarding.Common.Text" Revision="1" Stencil="System.Storyboarding.Common" StencilVersion="0.1"/>
</Control>
</file>

<file path=customXml/item2094.xml><?xml version="1.0" encoding="utf-8"?>
<Control xmlns="http://schemas.microsoft.com/VisualStudio/2011/storyboarding/control">
  <Id Name="68a6efa7-0759-454d-829d-0dcf3dd35ea4" Revision="1" Stencil="System.MyShapes" StencilVersion="1.0"/>
</Control>
</file>

<file path=customXml/item2095.xml><?xml version="1.0" encoding="utf-8"?>
<Control xmlns="http://schemas.microsoft.com/VisualStudio/2011/storyboarding/control">
  <Id Name="System.Storyboarding.Common.Text" Revision="1" Stencil="System.Storyboarding.Common" StencilVersion="0.1"/>
</Control>
</file>

<file path=customXml/item2096.xml><?xml version="1.0" encoding="utf-8"?>
<Control xmlns="http://schemas.microsoft.com/VisualStudio/2011/storyboarding/control">
  <Id Name="System.Storyboarding.Common.Text" Revision="1" Stencil="System.Storyboarding.Common" StencilVersion="0.1"/>
</Control>
</file>

<file path=customXml/item2097.xml><?xml version="1.0" encoding="utf-8"?>
<Control xmlns="http://schemas.microsoft.com/VisualStudio/2011/storyboarding/control">
  <Id Name="System.Storyboarding.Common.Text" Revision="1" Stencil="System.Storyboarding.Common" StencilVersion="0.1"/>
</Control>
</file>

<file path=customXml/item2098.xml><?xml version="1.0" encoding="utf-8"?>
<Control xmlns="http://schemas.microsoft.com/VisualStudio/2011/storyboarding/control">
  <Id Name="System.Storyboarding.Common.Text" Revision="1" Stencil="System.Storyboarding.Common" StencilVersion="0.1"/>
</Control>
</file>

<file path=customXml/item2099.xml><?xml version="1.0" encoding="utf-8"?>
<Control xmlns="http://schemas.microsoft.com/VisualStudio/2011/storyboarding/control">
  <Id Name="System.Storyboarding.Common.Text" Revision="1" Stencil="System.Storyboarding.Common" StencilVersion="0.1"/>
</Control>
</file>

<file path=customXml/item21.xml><?xml version="1.0" encoding="utf-8"?>
<Control xmlns="http://schemas.microsoft.com/VisualStudio/2011/storyboarding/control">
  <Id Name="2d0ec6f4-3d74-4898-a25c-e2cd29156f33" Revision="1" Stencil="System.MyShapes" StencilVersion="1.0"/>
</Control>
</file>

<file path=customXml/item210.xml><?xml version="1.0" encoding="utf-8"?>
<Control xmlns="http://schemas.microsoft.com/VisualStudio/2011/storyboarding/control">
  <Id Name="System.Storyboarding.Common.Text" Revision="1" Stencil="System.Storyboarding.Common" StencilVersion="0.1"/>
</Control>
</file>

<file path=customXml/item2100.xml><?xml version="1.0" encoding="utf-8"?>
<Control xmlns="http://schemas.microsoft.com/VisualStudio/2011/storyboarding/control">
  <Id Name="System.Storyboarding.Common.Text" Revision="1" Stencil="System.Storyboarding.Common" StencilVersion="0.1"/>
</Control>
</file>

<file path=customXml/item2101.xml><?xml version="1.0" encoding="utf-8"?>
<Control xmlns="http://schemas.microsoft.com/VisualStudio/2011/storyboarding/control">
  <Id Name="System.Storyboarding.Common.Text" Revision="1" Stencil="System.Storyboarding.Common" StencilVersion="0.1"/>
</Control>
</file>

<file path=customXml/item2102.xml><?xml version="1.0" encoding="utf-8"?>
<Control xmlns="http://schemas.microsoft.com/VisualStudio/2011/storyboarding/control">
  <Id Name="System.Storyboarding.Common.Text" Revision="1" Stencil="System.Storyboarding.Common" StencilVersion="0.1"/>
</Control>
</file>

<file path=customXml/item2103.xml><?xml version="1.0" encoding="utf-8"?>
<Control xmlns="http://schemas.microsoft.com/VisualStudio/2011/storyboarding/control">
  <Id Name="System.Storyboarding.Common.Text" Revision="1" Stencil="System.Storyboarding.Common" StencilVersion="0.1"/>
</Control>
</file>

<file path=customXml/item2104.xml><?xml version="1.0" encoding="utf-8"?>
<Control xmlns="http://schemas.microsoft.com/VisualStudio/2011/storyboarding/control">
  <Id Name="System.Storyboarding.Common.Text" Revision="1" Stencil="System.Storyboarding.Common" StencilVersion="0.1"/>
</Control>
</file>

<file path=customXml/item2105.xml><?xml version="1.0" encoding="utf-8"?>
<Control xmlns="http://schemas.microsoft.com/VisualStudio/2011/storyboarding/control">
  <Id Name="System.Storyboarding.Common.Text" Revision="1" Stencil="System.Storyboarding.Common" StencilVersion="0.1"/>
</Control>
</file>

<file path=customXml/item2106.xml><?xml version="1.0" encoding="utf-8"?>
<Control xmlns="http://schemas.microsoft.com/VisualStudio/2011/storyboarding/control">
  <Id Name="System.Storyboarding.Common.Text" Revision="1" Stencil="System.Storyboarding.Common" StencilVersion="0.1"/>
</Control>
</file>

<file path=customXml/item2107.xml><?xml version="1.0" encoding="utf-8"?>
<Control xmlns="http://schemas.microsoft.com/VisualStudio/2011/storyboarding/control">
  <Id Name="System.Storyboarding.Common.Text" Revision="1" Stencil="System.Storyboarding.Common" StencilVersion="0.1"/>
</Control>
</file>

<file path=customXml/item2108.xml><?xml version="1.0" encoding="utf-8"?>
<Control xmlns="http://schemas.microsoft.com/VisualStudio/2011/storyboarding/control">
  <Id Name="System.Storyboarding.Common.Text" Revision="1" Stencil="System.Storyboarding.Common" StencilVersion="0.1"/>
</Control>
</file>

<file path=customXml/item2109.xml><?xml version="1.0" encoding="utf-8"?>
<Control xmlns="http://schemas.microsoft.com/VisualStudio/2011/storyboarding/control">
  <Id Name="126ea32c-c6f2-4e50-82f4-2b9687deaa14" Revision="1" Stencil="System.MyShapes" StencilVersion="1.0"/>
</Control>
</file>

<file path=customXml/item211.xml><?xml version="1.0" encoding="utf-8"?>
<Control xmlns="http://schemas.microsoft.com/VisualStudio/2011/storyboarding/control">
  <Id Name="System.Storyboarding.Common.Text" Revision="1" Stencil="System.Storyboarding.Common" StencilVersion="0.1"/>
</Control>
</file>

<file path=customXml/item2110.xml><?xml version="1.0" encoding="utf-8"?>
<Control xmlns="http://schemas.microsoft.com/VisualStudio/2011/storyboarding/control">
  <Id Name="System.Storyboarding.Common.Text" Revision="1" Stencil="System.Storyboarding.Common" StencilVersion="0.1"/>
</Control>
</file>

<file path=customXml/item2111.xml><?xml version="1.0" encoding="utf-8"?>
<Control xmlns="http://schemas.microsoft.com/VisualStudio/2011/storyboarding/control">
  <Id Name="System.Storyboarding.Common.Text" Revision="1" Stencil="System.Storyboarding.Common" StencilVersion="0.1"/>
</Control>
</file>

<file path=customXml/item2112.xml><?xml version="1.0" encoding="utf-8"?>
<Control xmlns="http://schemas.microsoft.com/VisualStudio/2011/storyboarding/control">
  <Id Name="5d1b3dce-16e1-4d33-a649-35b231ab4c99" Revision="1" Stencil="System.MyShapes" StencilVersion="1.0"/>
</Control>
</file>

<file path=customXml/item2113.xml><?xml version="1.0" encoding="utf-8"?>
<Control xmlns="http://schemas.microsoft.com/VisualStudio/2011/storyboarding/control">
  <Id Name="System.Storyboarding.Common.Text" Revision="1" Stencil="System.Storyboarding.Common" StencilVersion="0.1"/>
</Control>
</file>

<file path=customXml/item2114.xml><?xml version="1.0" encoding="utf-8"?>
<Control xmlns="http://schemas.microsoft.com/VisualStudio/2011/storyboarding/control">
  <Id Name="System.Storyboarding.Common.Text" Revision="1" Stencil="System.Storyboarding.Common" StencilVersion="0.1"/>
</Control>
</file>

<file path=customXml/item2115.xml><?xml version="1.0" encoding="utf-8"?>
<Control xmlns="http://schemas.microsoft.com/VisualStudio/2011/storyboarding/control">
  <Id Name="2d0ec6f4-3d74-4898-a25c-e2cd29156f33" Revision="1" Stencil="System.MyShapes" StencilVersion="1.0"/>
</Control>
</file>

<file path=customXml/item2116.xml><?xml version="1.0" encoding="utf-8"?>
<Control xmlns="http://schemas.microsoft.com/VisualStudio/2011/storyboarding/control">
  <Id Name="System.Storyboarding.Common.Text" Revision="1" Stencil="System.Storyboarding.Common" StencilVersion="0.1"/>
</Control>
</file>

<file path=customXml/item2117.xml><?xml version="1.0" encoding="utf-8"?>
<Control xmlns="http://schemas.microsoft.com/VisualStudio/2011/storyboarding/control">
  <Id Name="68a6efa7-0759-454d-829d-0dcf3dd35ea4" Revision="1" Stencil="System.MyShapes" StencilVersion="1.0"/>
</Control>
</file>

<file path=customXml/item2118.xml><?xml version="1.0" encoding="utf-8"?>
<Control xmlns="http://schemas.microsoft.com/VisualStudio/2011/storyboarding/control">
  <Id Name="System.Storyboarding.Common.Text" Revision="1" Stencil="System.Storyboarding.Common" StencilVersion="0.1"/>
</Control>
</file>

<file path=customXml/item2119.xml><?xml version="1.0" encoding="utf-8"?>
<Control xmlns="http://schemas.microsoft.com/VisualStudio/2011/storyboarding/control">
  <Id Name="System.Storyboarding.Common.Text" Revision="1" Stencil="System.Storyboarding.Common" StencilVersion="0.1"/>
</Control>
</file>

<file path=customXml/item212.xml><?xml version="1.0" encoding="utf-8"?>
<Control xmlns="http://schemas.microsoft.com/VisualStudio/2011/storyboarding/control">
  <Id Name="2d0ec6f4-3d74-4898-a25c-e2cd29156f33" Revision="1" Stencil="System.MyShapes" StencilVersion="1.0"/>
</Control>
</file>

<file path=customXml/item2120.xml><?xml version="1.0" encoding="utf-8"?>
<Control xmlns="http://schemas.microsoft.com/VisualStudio/2011/storyboarding/control">
  <Id Name="System.Storyboarding.Common.Text" Revision="1" Stencil="System.Storyboarding.Common" StencilVersion="0.1"/>
</Control>
</file>

<file path=customXml/item2121.xml><?xml version="1.0" encoding="utf-8"?>
<Control xmlns="http://schemas.microsoft.com/VisualStudio/2011/storyboarding/control">
  <Id Name="System.Storyboarding.Common.Text" Revision="1" Stencil="System.Storyboarding.Common" StencilVersion="0.1"/>
</Control>
</file>

<file path=customXml/item2122.xml><?xml version="1.0" encoding="utf-8"?>
<Control xmlns="http://schemas.microsoft.com/VisualStudio/2011/storyboarding/control">
  <Id Name="f942614c-ea29-48b0-a0bf-39a188daa13c" Revision="1" Stencil="System.MyShapes" StencilVersion="1.0"/>
</Control>
</file>

<file path=customXml/item2123.xml><?xml version="1.0" encoding="utf-8"?>
<Control xmlns="http://schemas.microsoft.com/VisualStudio/2011/storyboarding/control">
  <Id Name="System.Storyboarding.Common.Text" Revision="1" Stencil="System.Storyboarding.Common" StencilVersion="0.1"/>
</Control>
</file>

<file path=customXml/item2124.xml><?xml version="1.0" encoding="utf-8"?>
<Control xmlns="http://schemas.microsoft.com/VisualStudio/2011/storyboarding/control">
  <Id Name="System.Storyboarding.Common.Text" Revision="1" Stencil="System.Storyboarding.Common" StencilVersion="0.1"/>
</Control>
</file>

<file path=customXml/item2125.xml><?xml version="1.0" encoding="utf-8"?>
<Control xmlns="http://schemas.microsoft.com/VisualStudio/2011/storyboarding/control">
  <Id Name="68a6efa7-0759-454d-829d-0dcf3dd35ea4" Revision="1" Stencil="System.MyShapes" StencilVersion="1.0"/>
</Control>
</file>

<file path=customXml/item2126.xml><?xml version="1.0" encoding="utf-8"?>
<Control xmlns="http://schemas.microsoft.com/VisualStudio/2011/storyboarding/control">
  <Id Name="System.Storyboarding.Common.Text" Revision="1" Stencil="System.Storyboarding.Common" StencilVersion="0.1"/>
</Control>
</file>

<file path=customXml/item2127.xml><?xml version="1.0" encoding="utf-8"?>
<Control xmlns="http://schemas.microsoft.com/VisualStudio/2011/storyboarding/control">
  <Id Name="System.Storyboarding.Common.Text" Revision="1" Stencil="System.Storyboarding.Common" StencilVersion="0.1"/>
</Control>
</file>

<file path=customXml/item2128.xml><?xml version="1.0" encoding="utf-8"?>
<Control xmlns="http://schemas.microsoft.com/VisualStudio/2011/storyboarding/control">
  <Id Name="f942614c-ea29-48b0-a0bf-39a188daa13c" Revision="1" Stencil="System.MyShapes" StencilVersion="1.0"/>
</Control>
</file>

<file path=customXml/item2129.xml><?xml version="1.0" encoding="utf-8"?>
<Control xmlns="http://schemas.microsoft.com/VisualStudio/2011/storyboarding/control">
  <Id Name="System.Storyboarding.Common.Text" Revision="1" Stencil="System.Storyboarding.Common" StencilVersion="0.1"/>
</Control>
</file>

<file path=customXml/item213.xml><?xml version="1.0" encoding="utf-8"?>
<Control xmlns="http://schemas.microsoft.com/VisualStudio/2011/storyboarding/control">
  <Id Name="2d0ec6f4-3d74-4898-a25c-e2cd29156f33" Revision="1" Stencil="System.MyShapes" StencilVersion="1.0"/>
</Control>
</file>

<file path=customXml/item2130.xml><?xml version="1.0" encoding="utf-8"?>
<Control xmlns="http://schemas.microsoft.com/VisualStudio/2011/storyboarding/control">
  <Id Name="f942614c-ea29-48b0-a0bf-39a188daa13c" Revision="1" Stencil="System.MyShapes" StencilVersion="1.0"/>
</Control>
</file>

<file path=customXml/item2131.xml><?xml version="1.0" encoding="utf-8"?>
<Control xmlns="http://schemas.microsoft.com/VisualStudio/2011/storyboarding/control">
  <Id Name="System.Storyboarding.Common.Text" Revision="1" Stencil="System.Storyboarding.Common" StencilVersion="0.1"/>
</Control>
</file>

<file path=customXml/item2132.xml><?xml version="1.0" encoding="utf-8"?>
<Control xmlns="http://schemas.microsoft.com/VisualStudio/2011/storyboarding/control">
  <Id Name="System.Storyboarding.Common.Text" Revision="1" Stencil="System.Storyboarding.Common" StencilVersion="0.1"/>
</Control>
</file>

<file path=customXml/item2133.xml><?xml version="1.0" encoding="utf-8"?>
<Control xmlns="http://schemas.microsoft.com/VisualStudio/2011/storyboarding/control">
  <Id Name="System.Storyboarding.Common.Text" Revision="1" Stencil="System.Storyboarding.Common" StencilVersion="0.1"/>
</Control>
</file>

<file path=customXml/item2134.xml><?xml version="1.0" encoding="utf-8"?>
<Control xmlns="http://schemas.microsoft.com/VisualStudio/2011/storyboarding/control">
  <Id Name="126ea32c-c6f2-4e50-82f4-2b9687deaa14" Revision="1" Stencil="System.MyShapes" StencilVersion="1.0"/>
</Control>
</file>

<file path=customXml/item2135.xml><?xml version="1.0" encoding="utf-8"?>
<Control xmlns="http://schemas.microsoft.com/VisualStudio/2011/storyboarding/control">
  <Id Name="System.Storyboarding.Common.Text" Revision="1" Stencil="System.Storyboarding.Common" StencilVersion="0.1"/>
</Control>
</file>

<file path=customXml/item2136.xml><?xml version="1.0" encoding="utf-8"?>
<Control xmlns="http://schemas.microsoft.com/VisualStudio/2011/storyboarding/control">
  <Id Name="System.Storyboarding.Common.Text" Revision="1" Stencil="System.Storyboarding.Common" StencilVersion="0.1"/>
</Control>
</file>

<file path=customXml/item2137.xml><?xml version="1.0" encoding="utf-8"?>
<Control xmlns="http://schemas.microsoft.com/VisualStudio/2011/storyboarding/control">
  <Id Name="System.Storyboarding.Common.Text" Revision="1" Stencil="System.Storyboarding.Common" StencilVersion="0.1"/>
</Control>
</file>

<file path=customXml/item2138.xml><?xml version="1.0" encoding="utf-8"?>
<Control xmlns="http://schemas.microsoft.com/VisualStudio/2011/storyboarding/control">
  <Id Name="System.Storyboarding.Common.Text" Revision="1" Stencil="System.Storyboarding.Common" StencilVersion="0.1"/>
</Control>
</file>

<file path=customXml/item2139.xml><?xml version="1.0" encoding="utf-8"?>
<Control xmlns="http://schemas.microsoft.com/VisualStudio/2011/storyboarding/control">
  <Id Name="System.Storyboarding.Common.Text" Revision="1" Stencil="System.Storyboarding.Common" StencilVersion="0.1"/>
</Control>
</file>

<file path=customXml/item214.xml><?xml version="1.0" encoding="utf-8"?>
<Control xmlns="http://schemas.microsoft.com/VisualStudio/2011/storyboarding/control">
  <Id Name="System.Storyboarding.Common.Text" Revision="1" Stencil="System.Storyboarding.Common" StencilVersion="0.1"/>
</Control>
</file>

<file path=customXml/item2140.xml><?xml version="1.0" encoding="utf-8"?>
<Control xmlns="http://schemas.microsoft.com/VisualStudio/2011/storyboarding/control">
  <Id Name="System.Storyboarding.Common.Text" Revision="1" Stencil="System.Storyboarding.Common" StencilVersion="0.1"/>
</Control>
</file>

<file path=customXml/item2141.xml><?xml version="1.0" encoding="utf-8"?>
<Control xmlns="http://schemas.microsoft.com/VisualStudio/2011/storyboarding/control">
  <Id Name="f942614c-ea29-48b0-a0bf-39a188daa13c" Revision="1" Stencil="System.MyShapes" StencilVersion="1.0"/>
</Control>
</file>

<file path=customXml/item2142.xml><?xml version="1.0" encoding="utf-8"?>
<Control xmlns="http://schemas.microsoft.com/VisualStudio/2011/storyboarding/control">
  <Id Name="System.Storyboarding.Common.Text" Revision="1" Stencil="System.Storyboarding.Common" StencilVersion="0.1"/>
</Control>
</file>

<file path=customXml/item2143.xml><?xml version="1.0" encoding="utf-8"?>
<Control xmlns="http://schemas.microsoft.com/VisualStudio/2011/storyboarding/control">
  <Id Name="System.Storyboarding.Common.Text" Revision="1" Stencil="System.Storyboarding.Common" StencilVersion="0.1"/>
</Control>
</file>

<file path=customXml/item2144.xml><?xml version="1.0" encoding="utf-8"?>
<Control xmlns="http://schemas.microsoft.com/VisualStudio/2011/storyboarding/control">
  <Id Name="System.Storyboarding.Common.Text" Revision="1" Stencil="System.Storyboarding.Common" StencilVersion="0.1"/>
</Control>
</file>

<file path=customXml/item2145.xml><?xml version="1.0" encoding="utf-8"?>
<Control xmlns="http://schemas.microsoft.com/VisualStudio/2011/storyboarding/control">
  <Id Name="System.Storyboarding.Common.Text" Revision="1" Stencil="System.Storyboarding.Common" StencilVersion="0.1"/>
</Control>
</file>

<file path=customXml/item2146.xml><?xml version="1.0" encoding="utf-8"?>
<Control xmlns="http://schemas.microsoft.com/VisualStudio/2011/storyboarding/control">
  <Id Name="System.Storyboarding.Common.Text" Revision="1" Stencil="System.Storyboarding.Common" StencilVersion="0.1"/>
</Control>
</file>

<file path=customXml/item2147.xml><?xml version="1.0" encoding="utf-8"?>
<Control xmlns="http://schemas.microsoft.com/VisualStudio/2011/storyboarding/control">
  <Id Name="f942614c-ea29-48b0-a0bf-39a188daa13c" Revision="1" Stencil="System.MyShapes" StencilVersion="1.0"/>
</Control>
</file>

<file path=customXml/item2148.xml><?xml version="1.0" encoding="utf-8"?>
<Control xmlns="http://schemas.microsoft.com/VisualStudio/2011/storyboarding/control">
  <Id Name="System.Storyboarding.Common.Text" Revision="1" Stencil="System.Storyboarding.Common" StencilVersion="0.1"/>
</Control>
</file>

<file path=customXml/item2149.xml><?xml version="1.0" encoding="utf-8"?>
<Control xmlns="http://schemas.microsoft.com/VisualStudio/2011/storyboarding/control">
  <Id Name="System.Storyboarding.Common.Text" Revision="1" Stencil="System.Storyboarding.Common" StencilVersion="0.1"/>
</Control>
</file>

<file path=customXml/item215.xml><?xml version="1.0" encoding="utf-8"?>
<Control xmlns="http://schemas.microsoft.com/VisualStudio/2011/storyboarding/control">
  <Id Name="2d0ec6f4-3d74-4898-a25c-e2cd29156f33" Revision="1" Stencil="System.MyShapes" StencilVersion="1.0"/>
</Control>
</file>

<file path=customXml/item2150.xml><?xml version="1.0" encoding="utf-8"?>
<Control xmlns="http://schemas.microsoft.com/VisualStudio/2011/storyboarding/control">
  <Id Name="System.Storyboarding.Common.Text" Revision="1" Stencil="System.Storyboarding.Common" StencilVersion="0.1"/>
</Control>
</file>

<file path=customXml/item2151.xml><?xml version="1.0" encoding="utf-8"?>
<Control xmlns="http://schemas.microsoft.com/VisualStudio/2011/storyboarding/control">
  <Id Name="2d0ec6f4-3d74-4898-a25c-e2cd29156f33" Revision="1" Stencil="System.MyShapes" StencilVersion="1.0"/>
</Control>
</file>

<file path=customXml/item2152.xml><?xml version="1.0" encoding="utf-8"?>
<Control xmlns="http://schemas.microsoft.com/VisualStudio/2011/storyboarding/control">
  <Id Name="System.Storyboarding.Common.Text" Revision="1" Stencil="System.Storyboarding.Common" StencilVersion="0.1"/>
</Control>
</file>

<file path=customXml/item2153.xml><?xml version="1.0" encoding="utf-8"?>
<Control xmlns="http://schemas.microsoft.com/VisualStudio/2011/storyboarding/control">
  <Id Name="System.Storyboarding.Common.Text" Revision="1" Stencil="System.Storyboarding.Common" StencilVersion="0.1"/>
</Control>
</file>

<file path=customXml/item2154.xml><?xml version="1.0" encoding="utf-8"?>
<Control xmlns="http://schemas.microsoft.com/VisualStudio/2011/storyboarding/control">
  <Id Name="System.Storyboarding.Common.Text" Revision="1" Stencil="System.Storyboarding.Common" StencilVersion="0.1"/>
</Control>
</file>

<file path=customXml/item2155.xml><?xml version="1.0" encoding="utf-8"?>
<Control xmlns="http://schemas.microsoft.com/VisualStudio/2011/storyboarding/control">
  <Id Name="System.Storyboarding.Common.Text" Revision="1" Stencil="System.Storyboarding.Common" StencilVersion="0.1"/>
</Control>
</file>

<file path=customXml/item2156.xml><?xml version="1.0" encoding="utf-8"?>
<Control xmlns="http://schemas.microsoft.com/VisualStudio/2011/storyboarding/control">
  <Id Name="System.Storyboarding.Common.Text" Revision="1" Stencil="System.Storyboarding.Common" StencilVersion="0.1"/>
</Control>
</file>

<file path=customXml/item2157.xml><?xml version="1.0" encoding="utf-8"?>
<Control xmlns="http://schemas.microsoft.com/VisualStudio/2011/storyboarding/control">
  <Id Name="System.Storyboarding.Common.Text" Revision="1" Stencil="System.Storyboarding.Common" StencilVersion="0.1"/>
</Control>
</file>

<file path=customXml/item2158.xml><?xml version="1.0" encoding="utf-8"?>
<Control xmlns="http://schemas.microsoft.com/VisualStudio/2011/storyboarding/control">
  <Id Name="System.Storyboarding.Common.Text" Revision="1" Stencil="System.Storyboarding.Common" StencilVersion="0.1"/>
</Control>
</file>

<file path=customXml/item2159.xml><?xml version="1.0" encoding="utf-8"?>
<Control xmlns="http://schemas.microsoft.com/VisualStudio/2011/storyboarding/control">
  <Id Name="f942614c-ea29-48b0-a0bf-39a188daa13c" Revision="1" Stencil="System.MyShapes" StencilVersion="1.0"/>
</Control>
</file>

<file path=customXml/item216.xml><?xml version="1.0" encoding="utf-8"?>
<Control xmlns="http://schemas.microsoft.com/VisualStudio/2011/storyboarding/control">
  <Id Name="System.Storyboarding.Common.Text" Revision="1" Stencil="System.Storyboarding.Common" StencilVersion="0.1"/>
</Control>
</file>

<file path=customXml/item2160.xml><?xml version="1.0" encoding="utf-8"?>
<Control xmlns="http://schemas.microsoft.com/VisualStudio/2011/storyboarding/control">
  <Id Name="System.Storyboarding.Common.Text" Revision="1" Stencil="System.Storyboarding.Common" StencilVersion="0.1"/>
</Control>
</file>

<file path=customXml/item2161.xml><?xml version="1.0" encoding="utf-8"?>
<Control xmlns="http://schemas.microsoft.com/VisualStudio/2011/storyboarding/control">
  <Id Name="System.Storyboarding.Common.Text" Revision="1" Stencil="System.Storyboarding.Common" StencilVersion="0.1"/>
</Control>
</file>

<file path=customXml/item2162.xml><?xml version="1.0" encoding="utf-8"?>
<Control xmlns="http://schemas.microsoft.com/VisualStudio/2011/storyboarding/control">
  <Id Name="68a6efa7-0759-454d-829d-0dcf3dd35ea4" Revision="1" Stencil="System.MyShapes" StencilVersion="1.0"/>
</Control>
</file>

<file path=customXml/item2163.xml><?xml version="1.0" encoding="utf-8"?>
<Control xmlns="http://schemas.microsoft.com/VisualStudio/2011/storyboarding/control">
  <Id Name="System.Storyboarding.Common.Text" Revision="1" Stencil="System.Storyboarding.Common" StencilVersion="0.1"/>
</Control>
</file>

<file path=customXml/item2164.xml><?xml version="1.0" encoding="utf-8"?>
<Control xmlns="http://schemas.microsoft.com/VisualStudio/2011/storyboarding/control">
  <Id Name="System.Storyboarding.Common.Text" Revision="1" Stencil="System.Storyboarding.Common" StencilVersion="0.1"/>
</Control>
</file>

<file path=customXml/item2165.xml><?xml version="1.0" encoding="utf-8"?>
<Control xmlns="http://schemas.microsoft.com/VisualStudio/2011/storyboarding/control">
  <Id Name="System.Storyboarding.Common.Text" Revision="1" Stencil="System.Storyboarding.Common" StencilVersion="0.1"/>
</Control>
</file>

<file path=customXml/item2166.xml><?xml version="1.0" encoding="utf-8"?>
<Control xmlns="http://schemas.microsoft.com/VisualStudio/2011/storyboarding/control">
  <Id Name="System.Storyboarding.Common.Text" Revision="1" Stencil="System.Storyboarding.Common" StencilVersion="0.1"/>
</Control>
</file>

<file path=customXml/item2167.xml><?xml version="1.0" encoding="utf-8"?>
<Control xmlns="http://schemas.microsoft.com/VisualStudio/2011/storyboarding/control">
  <Id Name="0eb6adba-f44f-478a-accc-2bc808ff9e71" Revision="1" Stencil="System.MyShapes" StencilVersion="1.0"/>
</Control>
</file>

<file path=customXml/item2168.xml><?xml version="1.0" encoding="utf-8"?>
<Control xmlns="http://schemas.microsoft.com/VisualStudio/2011/storyboarding/control">
  <Id Name="f942614c-ea29-48b0-a0bf-39a188daa13c" Revision="1" Stencil="System.MyShapes" StencilVersion="1.0"/>
</Control>
</file>

<file path=customXml/item2169.xml><?xml version="1.0" encoding="utf-8"?>
<Control xmlns="http://schemas.microsoft.com/VisualStudio/2011/storyboarding/control">
  <Id Name="System.Storyboarding.Common.Text" Revision="1" Stencil="System.Storyboarding.Common" StencilVersion="0.1"/>
</Control>
</file>

<file path=customXml/item217.xml><?xml version="1.0" encoding="utf-8"?>
<Control xmlns="http://schemas.microsoft.com/VisualStudio/2011/storyboarding/control">
  <Id Name="126ea32c-c6f2-4e50-82f4-2b9687deaa14" Revision="1" Stencil="System.MyShapes" StencilVersion="1.0"/>
</Control>
</file>

<file path=customXml/item2170.xml><?xml version="1.0" encoding="utf-8"?>
<Control xmlns="http://schemas.microsoft.com/VisualStudio/2011/storyboarding/control">
  <Id Name="0eb6adba-f44f-478a-accc-2bc808ff9e71" Revision="1" Stencil="System.MyShapes" StencilVersion="1.0"/>
</Control>
</file>

<file path=customXml/item2171.xml><?xml version="1.0" encoding="utf-8"?>
<Control xmlns="http://schemas.microsoft.com/VisualStudio/2011/storyboarding/control">
  <Id Name="System.Storyboarding.Common.Text" Revision="1" Stencil="System.Storyboarding.Common" StencilVersion="0.1"/>
</Control>
</file>

<file path=customXml/item2172.xml><?xml version="1.0" encoding="utf-8"?>
<Control xmlns="http://schemas.microsoft.com/VisualStudio/2011/storyboarding/control">
  <Id Name="f942614c-ea29-48b0-a0bf-39a188daa13c" Revision="1" Stencil="System.MyShapes" StencilVersion="1.0"/>
</Control>
</file>

<file path=customXml/item2173.xml><?xml version="1.0" encoding="utf-8"?>
<Control xmlns="http://schemas.microsoft.com/VisualStudio/2011/storyboarding/control">
  <Id Name="System.Storyboarding.Common.Text" Revision="1" Stencil="System.Storyboarding.Common" StencilVersion="0.1"/>
</Control>
</file>

<file path=customXml/item2174.xml><?xml version="1.0" encoding="utf-8"?>
<Control xmlns="http://schemas.microsoft.com/VisualStudio/2011/storyboarding/control">
  <Id Name="3ee1eca6-89c0-43ce-ba58-ed47ec4ec8bf" Revision="1" Stencil="System.MyShapes" StencilVersion="1.0"/>
</Control>
</file>

<file path=customXml/item2175.xml><?xml version="1.0" encoding="utf-8"?>
<Control xmlns="http://schemas.microsoft.com/VisualStudio/2011/storyboarding/control">
  <Id Name="0eb6adba-f44f-478a-accc-2bc808ff9e71" Revision="1" Stencil="System.MyShapes" StencilVersion="1.0"/>
</Control>
</file>

<file path=customXml/item2176.xml><?xml version="1.0" encoding="utf-8"?>
<Control xmlns="http://schemas.microsoft.com/VisualStudio/2011/storyboarding/control">
  <Id Name="System.Storyboarding.Common.Text" Revision="1" Stencil="System.Storyboarding.Common" StencilVersion="0.1"/>
</Control>
</file>

<file path=customXml/item2177.xml><?xml version="1.0" encoding="utf-8"?>
<Control xmlns="http://schemas.microsoft.com/VisualStudio/2011/storyboarding/control">
  <Id Name="126ea32c-c6f2-4e50-82f4-2b9687deaa14" Revision="1" Stencil="System.MyShapes" StencilVersion="1.0"/>
</Control>
</file>

<file path=customXml/item2178.xml><?xml version="1.0" encoding="utf-8"?>
<Control xmlns="http://schemas.microsoft.com/VisualStudio/2011/storyboarding/control">
  <Id Name="2d0ec6f4-3d74-4898-a25c-e2cd29156f33" Revision="1" Stencil="System.MyShapes" StencilVersion="1.0"/>
</Control>
</file>

<file path=customXml/item2179.xml><?xml version="1.0" encoding="utf-8"?>
<Control xmlns="http://schemas.microsoft.com/VisualStudio/2011/storyboarding/control">
  <Id Name="System.Storyboarding.Common.Text" Revision="1" Stencil="System.Storyboarding.Common" StencilVersion="0.1"/>
</Control>
</file>

<file path=customXml/item218.xml><?xml version="1.0" encoding="utf-8"?>
<Control xmlns="http://schemas.microsoft.com/VisualStudio/2011/storyboarding/control">
  <Id Name="2d0ec6f4-3d74-4898-a25c-e2cd29156f33" Revision="1" Stencil="System.MyShapes" StencilVersion="1.0"/>
</Control>
</file>

<file path=customXml/item2180.xml><?xml version="1.0" encoding="utf-8"?>
<Control xmlns="http://schemas.microsoft.com/VisualStudio/2011/storyboarding/control">
  <Id Name="5d1b3dce-16e1-4d33-a649-35b231ab4c99" Revision="1" Stencil="System.MyShapes" StencilVersion="1.0"/>
</Control>
</file>

<file path=customXml/item2181.xml><?xml version="1.0" encoding="utf-8"?>
<Control xmlns="http://schemas.microsoft.com/VisualStudio/2011/storyboarding/control">
  <Id Name="f942614c-ea29-48b0-a0bf-39a188daa13c" Revision="1" Stencil="System.MyShapes" StencilVersion="1.0"/>
</Control>
</file>

<file path=customXml/item2182.xml><?xml version="1.0" encoding="utf-8"?>
<Control xmlns="http://schemas.microsoft.com/VisualStudio/2011/storyboarding/control">
  <Id Name="System.Storyboarding.Common.Text" Revision="1" Stencil="System.Storyboarding.Common" StencilVersion="0.1"/>
</Control>
</file>

<file path=customXml/item2183.xml><?xml version="1.0" encoding="utf-8"?>
<Control xmlns="http://schemas.microsoft.com/VisualStudio/2011/storyboarding/control">
  <Id Name="System.Storyboarding.Common.Text" Revision="1" Stencil="System.Storyboarding.Common" StencilVersion="0.1"/>
</Control>
</file>

<file path=customXml/item2184.xml><?xml version="1.0" encoding="utf-8"?>
<Control xmlns="http://schemas.microsoft.com/VisualStudio/2011/storyboarding/control">
  <Id Name="System.Storyboarding.Common.Text" Revision="1" Stencil="System.Storyboarding.Common" StencilVersion="0.1"/>
</Control>
</file>

<file path=customXml/item2185.xml><?xml version="1.0" encoding="utf-8"?>
<Control xmlns="http://schemas.microsoft.com/VisualStudio/2011/storyboarding/control">
  <Id Name="System.Storyboarding.Common.Text" Revision="1" Stencil="System.Storyboarding.Common" StencilVersion="0.1"/>
</Control>
</file>

<file path=customXml/item2186.xml><?xml version="1.0" encoding="utf-8"?>
<Control xmlns="http://schemas.microsoft.com/VisualStudio/2011/storyboarding/control">
  <Id Name="2d0ec6f4-3d74-4898-a25c-e2cd29156f33" Revision="1" Stencil="System.MyShapes" StencilVersion="1.0"/>
</Control>
</file>

<file path=customXml/item2187.xml><?xml version="1.0" encoding="utf-8"?>
<Control xmlns="http://schemas.microsoft.com/VisualStudio/2011/storyboarding/control">
  <Id Name="f942614c-ea29-48b0-a0bf-39a188daa13c" Revision="1" Stencil="System.MyShapes" StencilVersion="1.0"/>
</Control>
</file>

<file path=customXml/item2188.xml><?xml version="1.0" encoding="utf-8"?>
<Control xmlns="http://schemas.microsoft.com/VisualStudio/2011/storyboarding/control">
  <Id Name="System.Storyboarding.Common.Text" Revision="1" Stencil="System.Storyboarding.Common" StencilVersion="0.1"/>
</Control>
</file>

<file path=customXml/item2189.xml><?xml version="1.0" encoding="utf-8"?>
<Control xmlns="http://schemas.microsoft.com/VisualStudio/2011/storyboarding/control">
  <Id Name="System.Storyboarding.Common.Text" Revision="1" Stencil="System.Storyboarding.Common" StencilVersion="0.1"/>
</Control>
</file>

<file path=customXml/item219.xml><?xml version="1.0" encoding="utf-8"?>
<Control xmlns="http://schemas.microsoft.com/VisualStudio/2011/storyboarding/control">
  <Id Name="f942614c-ea29-48b0-a0bf-39a188daa13c" Revision="1" Stencil="System.MyShapes" StencilVersion="1.0"/>
</Control>
</file>

<file path=customXml/item2190.xml><?xml version="1.0" encoding="utf-8"?>
<Control xmlns="http://schemas.microsoft.com/VisualStudio/2011/storyboarding/control">
  <Id Name="System.Storyboarding.Common.Text" Revision="1" Stencil="System.Storyboarding.Common" StencilVersion="0.1"/>
</Control>
</file>

<file path=customXml/item2191.xml><?xml version="1.0" encoding="utf-8"?>
<Control xmlns="http://schemas.microsoft.com/VisualStudio/2011/storyboarding/control">
  <Id Name="System.Storyboarding.Common.Text" Revision="1" Stencil="System.Storyboarding.Common" StencilVersion="0.1"/>
</Control>
</file>

<file path=customXml/item2192.xml><?xml version="1.0" encoding="utf-8"?>
<Control xmlns="http://schemas.microsoft.com/VisualStudio/2011/storyboarding/control">
  <Id Name="System.Storyboarding.Common.Text" Revision="1" Stencil="System.Storyboarding.Common" StencilVersion="0.1"/>
</Control>
</file>

<file path=customXml/item2193.xml><?xml version="1.0" encoding="utf-8"?>
<Control xmlns="http://schemas.microsoft.com/VisualStudio/2011/storyboarding/control">
  <Id Name="2d0ec6f4-3d74-4898-a25c-e2cd29156f33" Revision="1" Stencil="System.MyShapes" StencilVersion="1.0"/>
</Control>
</file>

<file path=customXml/item2194.xml><?xml version="1.0" encoding="utf-8"?>
<Control xmlns="http://schemas.microsoft.com/VisualStudio/2011/storyboarding/control">
  <Id Name="0eb6adba-f44f-478a-accc-2bc808ff9e71" Revision="1" Stencil="System.MyShapes" StencilVersion="1.0"/>
</Control>
</file>

<file path=customXml/item2195.xml><?xml version="1.0" encoding="utf-8"?>
<Control xmlns="http://schemas.microsoft.com/VisualStudio/2011/storyboarding/control">
  <Id Name="0eb6adba-f44f-478a-accc-2bc808ff9e71" Revision="1" Stencil="System.MyShapes" StencilVersion="1.0"/>
</Control>
</file>

<file path=customXml/item2196.xml><?xml version="1.0" encoding="utf-8"?>
<Control xmlns="http://schemas.microsoft.com/VisualStudio/2011/storyboarding/control">
  <Id Name="System.Storyboarding.Common.Text" Revision="1" Stencil="System.Storyboarding.Common" StencilVersion="0.1"/>
</Control>
</file>

<file path=customXml/item2197.xml><?xml version="1.0" encoding="utf-8"?>
<Control xmlns="http://schemas.microsoft.com/VisualStudio/2011/storyboarding/control">
  <Id Name="System.Storyboarding.Common.Text" Revision="1" Stencil="System.Storyboarding.Common" StencilVersion="0.1"/>
</Control>
</file>

<file path=customXml/item2198.xml><?xml version="1.0" encoding="utf-8"?>
<Control xmlns="http://schemas.microsoft.com/VisualStudio/2011/storyboarding/control">
  <Id Name="System.Storyboarding.Common.Text" Revision="1" Stencil="System.Storyboarding.Common" StencilVersion="0.1"/>
</Control>
</file>

<file path=customXml/item2199.xml><?xml version="1.0" encoding="utf-8"?>
<Control xmlns="http://schemas.microsoft.com/VisualStudio/2011/storyboarding/control">
  <Id Name="3982616a-27fa-40bd-bad5-0141cab90ed9" Revision="1" Stencil="System.MyShapes" StencilVersion="1.0"/>
</Control>
</file>

<file path=customXml/item22.xml><?xml version="1.0" encoding="utf-8"?>
<Control xmlns="http://schemas.microsoft.com/VisualStudio/2011/storyboarding/control">
  <Id Name="System.Storyboarding.Common.Text" Revision="1" Stencil="System.Storyboarding.Common" StencilVersion="0.1"/>
</Control>
</file>

<file path=customXml/item220.xml><?xml version="1.0" encoding="utf-8"?>
<Control xmlns="http://schemas.microsoft.com/VisualStudio/2011/storyboarding/control">
  <Id Name="f942614c-ea29-48b0-a0bf-39a188daa13c" Revision="1" Stencil="System.MyShapes" StencilVersion="1.0"/>
</Control>
</file>

<file path=customXml/item2200.xml><?xml version="1.0" encoding="utf-8"?>
<Control xmlns="http://schemas.microsoft.com/VisualStudio/2011/storyboarding/control">
  <Id Name="System.Storyboarding.Common.Text" Revision="1" Stencil="System.Storyboarding.Common" StencilVersion="0.1"/>
</Control>
</file>

<file path=customXml/item2201.xml><?xml version="1.0" encoding="utf-8"?>
<Control xmlns="http://schemas.microsoft.com/VisualStudio/2011/storyboarding/control">
  <Id Name="System.Storyboarding.Common.Text" Revision="1" Stencil="System.Storyboarding.Common" StencilVersion="0.1"/>
</Control>
</file>

<file path=customXml/item2202.xml><?xml version="1.0" encoding="utf-8"?>
<Control xmlns="http://schemas.microsoft.com/VisualStudio/2011/storyboarding/control">
  <Id Name="System.Storyboarding.Common.Text" Revision="1" Stencil="System.Storyboarding.Common" StencilVersion="0.1"/>
</Control>
</file>

<file path=customXml/item2203.xml><?xml version="1.0" encoding="utf-8"?>
<Control xmlns="http://schemas.microsoft.com/VisualStudio/2011/storyboarding/control">
  <Id Name="2d0ec6f4-3d74-4898-a25c-e2cd29156f33" Revision="1" Stencil="System.MyShapes" StencilVersion="1.0"/>
</Control>
</file>

<file path=customXml/item2204.xml><?xml version="1.0" encoding="utf-8"?>
<Control xmlns="http://schemas.microsoft.com/VisualStudio/2011/storyboarding/control">
  <Id Name="System.Storyboarding.Common.Text" Revision="1" Stencil="System.Storyboarding.Common" StencilVersion="0.1"/>
</Control>
</file>

<file path=customXml/item2205.xml><?xml version="1.0" encoding="utf-8"?>
<Control xmlns="http://schemas.microsoft.com/VisualStudio/2011/storyboarding/control">
  <Id Name="f942614c-ea29-48b0-a0bf-39a188daa13c" Revision="1" Stencil="System.MyShapes" StencilVersion="1.0"/>
</Control>
</file>

<file path=customXml/item2206.xml><?xml version="1.0" encoding="utf-8"?>
<Control xmlns="http://schemas.microsoft.com/VisualStudio/2011/storyboarding/control">
  <Id Name="System.Storyboarding.Common.Text" Revision="1" Stencil="System.Storyboarding.Common" StencilVersion="0.1"/>
</Control>
</file>

<file path=customXml/item2207.xml><?xml version="1.0" encoding="utf-8"?>
<Control xmlns="http://schemas.microsoft.com/VisualStudio/2011/storyboarding/control">
  <Id Name="System.Storyboarding.Common.Text" Revision="1" Stencil="System.Storyboarding.Common" StencilVersion="0.1"/>
</Control>
</file>

<file path=customXml/item2208.xml><?xml version="1.0" encoding="utf-8"?>
<Control xmlns="http://schemas.microsoft.com/VisualStudio/2011/storyboarding/control">
  <Id Name="System.Storyboarding.Common.Text" Revision="1" Stencil="System.Storyboarding.Common" StencilVersion="0.1"/>
</Control>
</file>

<file path=customXml/item2209.xml><?xml version="1.0" encoding="utf-8"?>
<Control xmlns="http://schemas.microsoft.com/VisualStudio/2011/storyboarding/control">
  <Id Name="System.Storyboarding.Common.Text" Revision="1" Stencil="System.Storyboarding.Common" StencilVersion="0.1"/>
</Control>
</file>

<file path=customXml/item221.xml><?xml version="1.0" encoding="utf-8"?>
<Control xmlns="http://schemas.microsoft.com/VisualStudio/2011/storyboarding/control">
  <Id Name="System.Storyboarding.Common.Text" Revision="1" Stencil="System.Storyboarding.Common" StencilVersion="0.1"/>
</Control>
</file>

<file path=customXml/item2210.xml><?xml version="1.0" encoding="utf-8"?>
<Control xmlns="http://schemas.microsoft.com/VisualStudio/2011/storyboarding/control">
  <Id Name="System.Storyboarding.Common.Text" Revision="1" Stencil="System.Storyboarding.Common" StencilVersion="0.1"/>
</Control>
</file>

<file path=customXml/item2211.xml><?xml version="1.0" encoding="utf-8"?>
<Control xmlns="http://schemas.microsoft.com/VisualStudio/2011/storyboarding/control">
  <Id Name="System.Storyboarding.Common.Text" Revision="1" Stencil="System.Storyboarding.Common" StencilVersion="0.1"/>
</Control>
</file>

<file path=customXml/item2212.xml><?xml version="1.0" encoding="utf-8"?>
<Control xmlns="http://schemas.microsoft.com/VisualStudio/2011/storyboarding/control">
  <Id Name="System.Storyboarding.Common.Text" Revision="1" Stencil="System.Storyboarding.Common" StencilVersion="0.1"/>
</Control>
</file>

<file path=customXml/item2213.xml><?xml version="1.0" encoding="utf-8"?>
<Control xmlns="http://schemas.microsoft.com/VisualStudio/2011/storyboarding/control">
  <Id Name="System.Storyboarding.Common.Text" Revision="1" Stencil="System.Storyboarding.Common" StencilVersion="0.1"/>
</Control>
</file>

<file path=customXml/item2214.xml><?xml version="1.0" encoding="utf-8"?>
<Control xmlns="http://schemas.microsoft.com/VisualStudio/2011/storyboarding/control">
  <Id Name="System.Storyboarding.Common.Text" Revision="1" Stencil="System.Storyboarding.Common" StencilVersion="0.1"/>
</Control>
</file>

<file path=customXml/item2215.xml><?xml version="1.0" encoding="utf-8"?>
<Control xmlns="http://schemas.microsoft.com/VisualStudio/2011/storyboarding/control">
  <Id Name="System.Storyboarding.Common.Text" Revision="1" Stencil="System.Storyboarding.Common" StencilVersion="0.1"/>
</Control>
</file>

<file path=customXml/item2216.xml><?xml version="1.0" encoding="utf-8"?>
<Control xmlns="http://schemas.microsoft.com/VisualStudio/2011/storyboarding/control">
  <Id Name="f942614c-ea29-48b0-a0bf-39a188daa13c" Revision="1" Stencil="System.MyShapes" StencilVersion="1.0"/>
</Control>
</file>

<file path=customXml/item2217.xml><?xml version="1.0" encoding="utf-8"?>
<Control xmlns="http://schemas.microsoft.com/VisualStudio/2011/storyboarding/control">
  <Id Name="2d0ec6f4-3d74-4898-a25c-e2cd29156f33" Revision="1" Stencil="System.MyShapes" StencilVersion="1.0"/>
</Control>
</file>

<file path=customXml/item2218.xml><?xml version="1.0" encoding="utf-8"?>
<Control xmlns="http://schemas.microsoft.com/VisualStudio/2011/storyboarding/control">
  <Id Name="System.Storyboarding.Common.Text" Revision="1" Stencil="System.Storyboarding.Common" StencilVersion="0.1"/>
</Control>
</file>

<file path=customXml/item2219.xml><?xml version="1.0" encoding="utf-8"?>
<Control xmlns="http://schemas.microsoft.com/VisualStudio/2011/storyboarding/control">
  <Id Name="System.Storyboarding.Common.Text" Revision="1" Stencil="System.Storyboarding.Common" StencilVersion="0.1"/>
</Control>
</file>

<file path=customXml/item222.xml><?xml version="1.0" encoding="utf-8"?>
<Control xmlns="http://schemas.microsoft.com/VisualStudio/2011/storyboarding/control">
  <Id Name="System.Storyboarding.Common.Text" Revision="1" Stencil="System.Storyboarding.Common" StencilVersion="0.1"/>
</Control>
</file>

<file path=customXml/item2220.xml><?xml version="1.0" encoding="utf-8"?>
<Control xmlns="http://schemas.microsoft.com/VisualStudio/2011/storyboarding/control">
  <Id Name="System.Storyboarding.Common.Text" Revision="1" Stencil="System.Storyboarding.Common" StencilVersion="0.1"/>
</Control>
</file>

<file path=customXml/item2221.xml><?xml version="1.0" encoding="utf-8"?>
<Control xmlns="http://schemas.microsoft.com/VisualStudio/2011/storyboarding/control">
  <Id Name="System.Storyboarding.Common.Text" Revision="1" Stencil="System.Storyboarding.Common" StencilVersion="0.1"/>
</Control>
</file>

<file path=customXml/item2222.xml><?xml version="1.0" encoding="utf-8"?>
<Control xmlns="http://schemas.microsoft.com/VisualStudio/2011/storyboarding/control">
  <Id Name="System.Storyboarding.Common.Text" Revision="1" Stencil="System.Storyboarding.Common" StencilVersion="0.1"/>
</Control>
</file>

<file path=customXml/item2223.xml><?xml version="1.0" encoding="utf-8"?>
<Control xmlns="http://schemas.microsoft.com/VisualStudio/2011/storyboarding/control">
  <Id Name="f942614c-ea29-48b0-a0bf-39a188daa13c" Revision="1" Stencil="System.MyShapes" StencilVersion="1.0"/>
</Control>
</file>

<file path=customXml/item2224.xml><?xml version="1.0" encoding="utf-8"?>
<Control xmlns="http://schemas.microsoft.com/VisualStudio/2011/storyboarding/control">
  <Id Name="System.Storyboarding.Common.Text" Revision="1" Stencil="System.Storyboarding.Common" StencilVersion="0.1"/>
</Control>
</file>

<file path=customXml/item2225.xml><?xml version="1.0" encoding="utf-8"?>
<Control xmlns="http://schemas.microsoft.com/VisualStudio/2011/storyboarding/control">
  <Id Name="System.Storyboarding.Common.Text" Revision="1" Stencil="System.Storyboarding.Common" StencilVersion="0.1"/>
</Control>
</file>

<file path=customXml/item2226.xml><?xml version="1.0" encoding="utf-8"?>
<Control xmlns="http://schemas.microsoft.com/VisualStudio/2011/storyboarding/control">
  <Id Name="126ea32c-c6f2-4e50-82f4-2b9687deaa14" Revision="1" Stencil="System.MyShapes" StencilVersion="1.0"/>
</Control>
</file>

<file path=customXml/item2227.xml><?xml version="1.0" encoding="utf-8"?>
<Control xmlns="http://schemas.microsoft.com/VisualStudio/2011/storyboarding/control">
  <Id Name="System.Storyboarding.Common.Text" Revision="1" Stencil="System.Storyboarding.Common" StencilVersion="0.1"/>
</Control>
</file>

<file path=customXml/item2228.xml><?xml version="1.0" encoding="utf-8"?>
<Control xmlns="http://schemas.microsoft.com/VisualStudio/2011/storyboarding/control">
  <Id Name="f942614c-ea29-48b0-a0bf-39a188daa13c" Revision="1" Stencil="System.MyShapes" StencilVersion="1.0"/>
</Control>
</file>

<file path=customXml/item2229.xml><?xml version="1.0" encoding="utf-8"?>
<Control xmlns="http://schemas.microsoft.com/VisualStudio/2011/storyboarding/control">
  <Id Name="f942614c-ea29-48b0-a0bf-39a188daa13c" Revision="1" Stencil="System.MyShapes" StencilVersion="1.0"/>
</Control>
</file>

<file path=customXml/item223.xml><?xml version="1.0" encoding="utf-8"?>
<Control xmlns="http://schemas.microsoft.com/VisualStudio/2011/storyboarding/control">
  <Id Name="System.Storyboarding.Common.Text" Revision="1" Stencil="System.Storyboarding.Common" StencilVersion="0.1"/>
</Control>
</file>

<file path=customXml/item2230.xml><?xml version="1.0" encoding="utf-8"?>
<Control xmlns="http://schemas.microsoft.com/VisualStudio/2011/storyboarding/control">
  <Id Name="System.Storyboarding.Common.Text" Revision="1" Stencil="System.Storyboarding.Common" StencilVersion="0.1"/>
</Control>
</file>

<file path=customXml/item2231.xml><?xml version="1.0" encoding="utf-8"?>
<Control xmlns="http://schemas.microsoft.com/VisualStudio/2011/storyboarding/control">
  <Id Name="System.Storyboarding.Common.Text" Revision="1" Stencil="System.Storyboarding.Common" StencilVersion="0.1"/>
</Control>
</file>

<file path=customXml/item2232.xml><?xml version="1.0" encoding="utf-8"?>
<Control xmlns="http://schemas.microsoft.com/VisualStudio/2011/storyboarding/control">
  <Id Name="System.Storyboarding.Common.Text" Revision="1" Stencil="System.Storyboarding.Common" StencilVersion="0.1"/>
</Control>
</file>

<file path=customXml/item2233.xml><?xml version="1.0" encoding="utf-8"?>
<Control xmlns="http://schemas.microsoft.com/VisualStudio/2011/storyboarding/control">
  <Id Name="System.Storyboarding.Common.Text" Revision="1" Stencil="System.Storyboarding.Common" StencilVersion="0.1"/>
</Control>
</file>

<file path=customXml/item2234.xml><?xml version="1.0" encoding="utf-8"?>
<Control xmlns="http://schemas.microsoft.com/VisualStudio/2011/storyboarding/control">
  <Id Name="System.Storyboarding.Common.Text" Revision="1" Stencil="System.Storyboarding.Common" StencilVersion="0.1"/>
</Control>
</file>

<file path=customXml/item2235.xml><?xml version="1.0" encoding="utf-8"?>
<Control xmlns="http://schemas.microsoft.com/VisualStudio/2011/storyboarding/control">
  <Id Name="System.Storyboarding.Common.Text" Revision="1" Stencil="System.Storyboarding.Common" StencilVersion="0.1"/>
</Control>
</file>

<file path=customXml/item2236.xml><?xml version="1.0" encoding="utf-8"?>
<Control xmlns="http://schemas.microsoft.com/VisualStudio/2011/storyboarding/control">
  <Id Name="System.Storyboarding.Common.Text" Revision="1" Stencil="System.Storyboarding.Common" StencilVersion="0.1"/>
</Control>
</file>

<file path=customXml/item2237.xml><?xml version="1.0" encoding="utf-8"?>
<Control xmlns="http://schemas.microsoft.com/VisualStudio/2011/storyboarding/control">
  <Id Name="System.Storyboarding.Common.Text" Revision="1" Stencil="System.Storyboarding.Common" StencilVersion="0.1"/>
</Control>
</file>

<file path=customXml/item2238.xml><?xml version="1.0" encoding="utf-8"?>
<Control xmlns="http://schemas.microsoft.com/VisualStudio/2011/storyboarding/control">
  <Id Name="2d0ec6f4-3d74-4898-a25c-e2cd29156f33" Revision="1" Stencil="System.MyShapes" StencilVersion="1.0"/>
</Control>
</file>

<file path=customXml/item2239.xml><?xml version="1.0" encoding="utf-8"?>
<Control xmlns="http://schemas.microsoft.com/VisualStudio/2011/storyboarding/control">
  <Id Name="2d0ec6f4-3d74-4898-a25c-e2cd29156f33" Revision="1" Stencil="System.MyShapes" StencilVersion="1.0"/>
</Control>
</file>

<file path=customXml/item224.xml><?xml version="1.0" encoding="utf-8"?>
<Control xmlns="http://schemas.microsoft.com/VisualStudio/2011/storyboarding/control">
  <Id Name="2d0ec6f4-3d74-4898-a25c-e2cd29156f33" Revision="1" Stencil="System.MyShapes" StencilVersion="1.0"/>
</Control>
</file>

<file path=customXml/item2240.xml><?xml version="1.0" encoding="utf-8"?>
<Control xmlns="http://schemas.microsoft.com/VisualStudio/2011/storyboarding/control">
  <Id Name="System.Storyboarding.Common.Text" Revision="1" Stencil="System.Storyboarding.Common" StencilVersion="0.1"/>
</Control>
</file>

<file path=customXml/item2241.xml><?xml version="1.0" encoding="utf-8"?>
<Control xmlns="http://schemas.microsoft.com/VisualStudio/2011/storyboarding/control">
  <Id Name="System.Storyboarding.Common.Text" Revision="1" Stencil="System.Storyboarding.Common" StencilVersion="0.1"/>
</Control>
</file>

<file path=customXml/item2242.xml><?xml version="1.0" encoding="utf-8"?>
<Control xmlns="http://schemas.microsoft.com/VisualStudio/2011/storyboarding/control">
  <Id Name="System.Storyboarding.Common.Text" Revision="1" Stencil="System.Storyboarding.Common" StencilVersion="0.1"/>
</Control>
</file>

<file path=customXml/item2243.xml><?xml version="1.0" encoding="utf-8"?>
<Control xmlns="http://schemas.microsoft.com/VisualStudio/2011/storyboarding/control">
  <Id Name="f942614c-ea29-48b0-a0bf-39a188daa13c" Revision="1" Stencil="System.MyShapes" StencilVersion="1.0"/>
</Control>
</file>

<file path=customXml/item2244.xml><?xml version="1.0" encoding="utf-8"?>
<Control xmlns="http://schemas.microsoft.com/VisualStudio/2011/storyboarding/control">
  <Id Name="System.Storyboarding.Common.Text" Revision="1" Stencil="System.Storyboarding.Common" StencilVersion="0.1"/>
</Control>
</file>

<file path=customXml/item2245.xml><?xml version="1.0" encoding="utf-8"?>
<Control xmlns="http://schemas.microsoft.com/VisualStudio/2011/storyboarding/control">
  <Id Name="2d0ec6f4-3d74-4898-a25c-e2cd29156f33" Revision="1" Stencil="System.MyShapes" StencilVersion="1.0"/>
</Control>
</file>

<file path=customXml/item2246.xml><?xml version="1.0" encoding="utf-8"?>
<Control xmlns="http://schemas.microsoft.com/VisualStudio/2011/storyboarding/control">
  <Id Name="System.Storyboarding.Common.Text" Revision="1" Stencil="System.Storyboarding.Common" StencilVersion="0.1"/>
</Control>
</file>

<file path=customXml/item2247.xml><?xml version="1.0" encoding="utf-8"?>
<Control xmlns="http://schemas.microsoft.com/VisualStudio/2011/storyboarding/control">
  <Id Name="System.Storyboarding.Common.Text" Revision="1" Stencil="System.Storyboarding.Common" StencilVersion="0.1"/>
</Control>
</file>

<file path=customXml/item2248.xml><?xml version="1.0" encoding="utf-8"?>
<Control xmlns="http://schemas.microsoft.com/VisualStudio/2011/storyboarding/control">
  <Id Name="System.Storyboarding.Common.Text" Revision="1" Stencil="System.Storyboarding.Common" StencilVersion="0.1"/>
</Control>
</file>

<file path=customXml/item2249.xml><?xml version="1.0" encoding="utf-8"?>
<Control xmlns="http://schemas.microsoft.com/VisualStudio/2011/storyboarding/control">
  <Id Name="System.Storyboarding.Common.Text" Revision="1" Stencil="System.Storyboarding.Common" StencilVersion="0.1"/>
</Control>
</file>

<file path=customXml/item225.xml><?xml version="1.0" encoding="utf-8"?>
<Control xmlns="http://schemas.microsoft.com/VisualStudio/2011/storyboarding/control">
  <Id Name="System.Storyboarding.Common.Text" Revision="1" Stencil="System.Storyboarding.Common" StencilVersion="0.1"/>
</Control>
</file>

<file path=customXml/item2250.xml><?xml version="1.0" encoding="utf-8"?>
<Control xmlns="http://schemas.microsoft.com/VisualStudio/2011/storyboarding/control">
  <Id Name="System.Storyboarding.Common.Text" Revision="1" Stencil="System.Storyboarding.Common" StencilVersion="0.1"/>
</Control>
</file>

<file path=customXml/item2251.xml><?xml version="1.0" encoding="utf-8"?>
<Control xmlns="http://schemas.microsoft.com/VisualStudio/2011/storyboarding/control">
  <Id Name="System.Storyboarding.Common.Text" Revision="1" Stencil="System.Storyboarding.Common" StencilVersion="0.1"/>
</Control>
</file>

<file path=customXml/item2252.xml><?xml version="1.0" encoding="utf-8"?>
<Control xmlns="http://schemas.microsoft.com/VisualStudio/2011/storyboarding/control">
  <Id Name="System.Storyboarding.Common.Text" Revision="1" Stencil="System.Storyboarding.Common" StencilVersion="0.1"/>
</Control>
</file>

<file path=customXml/item2253.xml><?xml version="1.0" encoding="utf-8"?>
<Control xmlns="http://schemas.microsoft.com/VisualStudio/2011/storyboarding/control">
  <Id Name="System.Storyboarding.Common.Text" Revision="1" Stencil="System.Storyboarding.Common" StencilVersion="0.1"/>
</Control>
</file>

<file path=customXml/item2254.xml><?xml version="1.0" encoding="utf-8"?>
<Control xmlns="http://schemas.microsoft.com/VisualStudio/2011/storyboarding/control">
  <Id Name="System.Storyboarding.Common.Text" Revision="1" Stencil="System.Storyboarding.Common" StencilVersion="0.1"/>
</Control>
</file>

<file path=customXml/item2255.xml><?xml version="1.0" encoding="utf-8"?>
<Control xmlns="http://schemas.microsoft.com/VisualStudio/2011/storyboarding/control">
  <Id Name="System.Storyboarding.Common.Text" Revision="1" Stencil="System.Storyboarding.Common" StencilVersion="0.1"/>
</Control>
</file>

<file path=customXml/item2256.xml><?xml version="1.0" encoding="utf-8"?>
<Control xmlns="http://schemas.microsoft.com/VisualStudio/2011/storyboarding/control">
  <Id Name="26215876-6989-4482-a047-662b9a79ecf7" Revision="1" Stencil="System.MyShapes" StencilVersion="1.0"/>
</Control>
</file>

<file path=customXml/item2257.xml><?xml version="1.0" encoding="utf-8"?>
<Control xmlns="http://schemas.microsoft.com/VisualStudio/2011/storyboarding/control">
  <Id Name="5d1b3dce-16e1-4d33-a649-35b231ab4c99" Revision="1" Stencil="System.MyShapes" StencilVersion="1.0"/>
</Control>
</file>

<file path=customXml/item2258.xml><?xml version="1.0" encoding="utf-8"?>
<Control xmlns="http://schemas.microsoft.com/VisualStudio/2011/storyboarding/control">
  <Id Name="System.Storyboarding.Common.Text" Revision="1" Stencil="System.Storyboarding.Common" StencilVersion="0.1"/>
</Control>
</file>

<file path=customXml/item2259.xml><?xml version="1.0" encoding="utf-8"?>
<Control xmlns="http://schemas.microsoft.com/VisualStudio/2011/storyboarding/control">
  <Id Name="System.Storyboarding.Common.Text" Revision="1" Stencil="System.Storyboarding.Common" StencilVersion="0.1"/>
</Control>
</file>

<file path=customXml/item226.xml><?xml version="1.0" encoding="utf-8"?>
<Control xmlns="http://schemas.microsoft.com/VisualStudio/2011/storyboarding/control">
  <Id Name="System.Storyboarding.Common.Text" Revision="1" Stencil="System.Storyboarding.Common" StencilVersion="0.1"/>
</Control>
</file>

<file path=customXml/item2260.xml><?xml version="1.0" encoding="utf-8"?>
<Control xmlns="http://schemas.microsoft.com/VisualStudio/2011/storyboarding/control">
  <Id Name="68a6efa7-0759-454d-829d-0dcf3dd35ea4" Revision="1" Stencil="System.MyShapes" StencilVersion="1.0"/>
</Control>
</file>

<file path=customXml/item2261.xml><?xml version="1.0" encoding="utf-8"?>
<Control xmlns="http://schemas.microsoft.com/VisualStudio/2011/storyboarding/control">
  <Id Name="System.Storyboarding.Common.Text" Revision="1" Stencil="System.Storyboarding.Common" StencilVersion="0.1"/>
</Control>
</file>

<file path=customXml/item2262.xml><?xml version="1.0" encoding="utf-8"?>
<Control xmlns="http://schemas.microsoft.com/VisualStudio/2011/storyboarding/control">
  <Id Name="f942614c-ea29-48b0-a0bf-39a188daa13c" Revision="1" Stencil="System.MyShapes" StencilVersion="1.0"/>
</Control>
</file>

<file path=customXml/item2263.xml><?xml version="1.0" encoding="utf-8"?>
<Control xmlns="http://schemas.microsoft.com/VisualStudio/2011/storyboarding/control">
  <Id Name="System.Storyboarding.Common.Text" Revision="1" Stencil="System.Storyboarding.Common" StencilVersion="0.1"/>
</Control>
</file>

<file path=customXml/item2264.xml><?xml version="1.0" encoding="utf-8"?>
<Control xmlns="http://schemas.microsoft.com/VisualStudio/2011/storyboarding/control">
  <Id Name="System.Storyboarding.Common.Text" Revision="1" Stencil="System.Storyboarding.Common" StencilVersion="0.1"/>
</Control>
</file>

<file path=customXml/item2265.xml><?xml version="1.0" encoding="utf-8"?>
<Control xmlns="http://schemas.microsoft.com/VisualStudio/2011/storyboarding/control">
  <Id Name="System.Storyboarding.Common.Text" Revision="1" Stencil="System.Storyboarding.Common" StencilVersion="0.1"/>
</Control>
</file>

<file path=customXml/item2266.xml><?xml version="1.0" encoding="utf-8"?>
<Control xmlns="http://schemas.microsoft.com/VisualStudio/2011/storyboarding/control">
  <Id Name="d5e82da4-47fc-4565-9e00-c6e9eb545c72" Revision="1" Stencil="System.MyShapes" StencilVersion="1.0"/>
</Control>
</file>

<file path=customXml/item2267.xml><?xml version="1.0" encoding="utf-8"?>
<Control xmlns="http://schemas.microsoft.com/VisualStudio/2011/storyboarding/control">
  <Id Name="2d0ec6f4-3d74-4898-a25c-e2cd29156f33" Revision="1" Stencil="System.MyShapes" StencilVersion="1.0"/>
</Control>
</file>

<file path=customXml/item2268.xml><?xml version="1.0" encoding="utf-8"?>
<Control xmlns="http://schemas.microsoft.com/VisualStudio/2011/storyboarding/control">
  <Id Name="f942614c-ea29-48b0-a0bf-39a188daa13c" Revision="1" Stencil="System.MyShapes" StencilVersion="1.0"/>
</Control>
</file>

<file path=customXml/item2269.xml><?xml version="1.0" encoding="utf-8"?>
<Control xmlns="http://schemas.microsoft.com/VisualStudio/2011/storyboarding/control">
  <Id Name="System.Storyboarding.Common.Text" Revision="1" Stencil="System.Storyboarding.Common" StencilVersion="0.1"/>
</Control>
</file>

<file path=customXml/item227.xml><?xml version="1.0" encoding="utf-8"?>
<Control xmlns="http://schemas.microsoft.com/VisualStudio/2011/storyboarding/control">
  <Id Name="System.Storyboarding.Common.Text" Revision="1" Stencil="System.Storyboarding.Common" StencilVersion="0.1"/>
</Control>
</file>

<file path=customXml/item2270.xml><?xml version="1.0" encoding="utf-8"?>
<Control xmlns="http://schemas.microsoft.com/VisualStudio/2011/storyboarding/control">
  <Id Name="System.Storyboarding.Common.Text" Revision="1" Stencil="System.Storyboarding.Common" StencilVersion="0.1"/>
</Control>
</file>

<file path=customXml/item2271.xml><?xml version="1.0" encoding="utf-8"?>
<Control xmlns="http://schemas.microsoft.com/VisualStudio/2011/storyboarding/control">
  <Id Name="System.Storyboarding.Common.Text" Revision="1" Stencil="System.Storyboarding.Common" StencilVersion="0.1"/>
</Control>
</file>

<file path=customXml/item2272.xml><?xml version="1.0" encoding="utf-8"?>
<Control xmlns="http://schemas.microsoft.com/VisualStudio/2011/storyboarding/control">
  <Id Name="2d0ec6f4-3d74-4898-a25c-e2cd29156f33" Revision="1" Stencil="System.MyShapes" StencilVersion="1.0"/>
</Control>
</file>

<file path=customXml/item2273.xml><?xml version="1.0" encoding="utf-8"?>
<Control xmlns="http://schemas.microsoft.com/VisualStudio/2011/storyboarding/control">
  <Id Name="System.Storyboarding.Common.Text" Revision="1" Stencil="System.Storyboarding.Common" StencilVersion="0.1"/>
</Control>
</file>

<file path=customXml/item2274.xml><?xml version="1.0" encoding="utf-8"?>
<Control xmlns="http://schemas.microsoft.com/VisualStudio/2011/storyboarding/control">
  <Id Name="5d1b3dce-16e1-4d33-a649-35b231ab4c99" Revision="1" Stencil="System.MyShapes" StencilVersion="1.0"/>
</Control>
</file>

<file path=customXml/item2275.xml><?xml version="1.0" encoding="utf-8"?>
<Control xmlns="http://schemas.microsoft.com/VisualStudio/2011/storyboarding/control">
  <Id Name="System.Storyboarding.Common.Text" Revision="1" Stencil="System.Storyboarding.Common" StencilVersion="0.1"/>
</Control>
</file>

<file path=customXml/item2276.xml><?xml version="1.0" encoding="utf-8"?>
<Control xmlns="http://schemas.microsoft.com/VisualStudio/2011/storyboarding/control">
  <Id Name="System.Storyboarding.Common.Text" Revision="1" Stencil="System.Storyboarding.Common" StencilVersion="0.1"/>
</Control>
</file>

<file path=customXml/item2277.xml><?xml version="1.0" encoding="utf-8"?>
<Control xmlns="http://schemas.microsoft.com/VisualStudio/2011/storyboarding/control">
  <Id Name="System.Storyboarding.Common.Text" Revision="1" Stencil="System.Storyboarding.Common" StencilVersion="0.1"/>
</Control>
</file>

<file path=customXml/item2278.xml><?xml version="1.0" encoding="utf-8"?>
<Control xmlns="http://schemas.microsoft.com/VisualStudio/2011/storyboarding/control">
  <Id Name="System.Storyboarding.Common.Text" Revision="1" Stencil="System.Storyboarding.Common" StencilVersion="0.1"/>
</Control>
</file>

<file path=customXml/item2279.xml><?xml version="1.0" encoding="utf-8"?>
<Control xmlns="http://schemas.microsoft.com/VisualStudio/2011/storyboarding/control">
  <Id Name="2d0ec6f4-3d74-4898-a25c-e2cd29156f33" Revision="1" Stencil="System.MyShapes" StencilVersion="1.0"/>
</Control>
</file>

<file path=customXml/item228.xml><?xml version="1.0" encoding="utf-8"?>
<Control xmlns="http://schemas.microsoft.com/VisualStudio/2011/storyboarding/control">
  <Id Name="2d0ec6f4-3d74-4898-a25c-e2cd29156f33" Revision="1" Stencil="System.MyShapes" StencilVersion="1.0"/>
</Control>
</file>

<file path=customXml/item2280.xml><?xml version="1.0" encoding="utf-8"?>
<Control xmlns="http://schemas.microsoft.com/VisualStudio/2011/storyboarding/control">
  <Id Name="System.Storyboarding.Common.Text" Revision="1" Stencil="System.Storyboarding.Common" StencilVersion="0.1"/>
</Control>
</file>

<file path=customXml/item2281.xml><?xml version="1.0" encoding="utf-8"?>
<Control xmlns="http://schemas.microsoft.com/VisualStudio/2011/storyboarding/control">
  <Id Name="System.Storyboarding.Common.Text" Revision="1" Stencil="System.Storyboarding.Common" StencilVersion="0.1"/>
</Control>
</file>

<file path=customXml/item2282.xml><?xml version="1.0" encoding="utf-8"?>
<Control xmlns="http://schemas.microsoft.com/VisualStudio/2011/storyboarding/control">
  <Id Name="System.Storyboarding.Common.Text" Revision="1" Stencil="System.Storyboarding.Common" StencilVersion="0.1"/>
</Control>
</file>

<file path=customXml/item2283.xml><?xml version="1.0" encoding="utf-8"?>
<Control xmlns="http://schemas.microsoft.com/VisualStudio/2011/storyboarding/control">
  <Id Name="System.Storyboarding.Common.Text" Revision="1" Stencil="System.Storyboarding.Common" StencilVersion="0.1"/>
</Control>
</file>

<file path=customXml/item2284.xml><?xml version="1.0" encoding="utf-8"?>
<Control xmlns="http://schemas.microsoft.com/VisualStudio/2011/storyboarding/control">
  <Id Name="System.Storyboarding.Common.Text" Revision="1" Stencil="System.Storyboarding.Common" StencilVersion="0.1"/>
</Control>
</file>

<file path=customXml/item2285.xml><?xml version="1.0" encoding="utf-8"?>
<Control xmlns="http://schemas.microsoft.com/VisualStudio/2011/storyboarding/control">
  <Id Name="System.Storyboarding.Common.Text" Revision="1" Stencil="System.Storyboarding.Common" StencilVersion="0.1"/>
</Control>
</file>

<file path=customXml/item2286.xml><?xml version="1.0" encoding="utf-8"?>
<Control xmlns="http://schemas.microsoft.com/VisualStudio/2011/storyboarding/control">
  <Id Name="System.Storyboarding.Common.Text" Revision="1" Stencil="System.Storyboarding.Common" StencilVersion="0.1"/>
</Control>
</file>

<file path=customXml/item2287.xml><?xml version="1.0" encoding="utf-8"?>
<Control xmlns="http://schemas.microsoft.com/VisualStudio/2011/storyboarding/control">
  <Id Name="0eb6adba-f44f-478a-accc-2bc808ff9e71" Revision="1" Stencil="System.MyShapes" StencilVersion="1.0"/>
</Control>
</file>

<file path=customXml/item2288.xml><?xml version="1.0" encoding="utf-8"?>
<Control xmlns="http://schemas.microsoft.com/VisualStudio/2011/storyboarding/control">
  <Id Name="System.Storyboarding.Common.Text" Revision="1" Stencil="System.Storyboarding.Common" StencilVersion="0.1"/>
</Control>
</file>

<file path=customXml/item2289.xml><?xml version="1.0" encoding="utf-8"?>
<Control xmlns="http://schemas.microsoft.com/VisualStudio/2011/storyboarding/control">
  <Id Name="System.Storyboarding.Common.Text" Revision="1" Stencil="System.Storyboarding.Common" StencilVersion="0.1"/>
</Control>
</file>

<file path=customXml/item229.xml><?xml version="1.0" encoding="utf-8"?>
<Control xmlns="http://schemas.microsoft.com/VisualStudio/2011/storyboarding/control">
  <Id Name="126ea32c-c6f2-4e50-82f4-2b9687deaa14" Revision="1" Stencil="System.MyShapes" StencilVersion="1.0"/>
</Control>
</file>

<file path=customXml/item2290.xml><?xml version="1.0" encoding="utf-8"?>
<Control xmlns="http://schemas.microsoft.com/VisualStudio/2011/storyboarding/control">
  <Id Name="System.Storyboarding.Common.Text" Revision="1" Stencil="System.Storyboarding.Common" StencilVersion="0.1"/>
</Control>
</file>

<file path=customXml/item2291.xml><?xml version="1.0" encoding="utf-8"?>
<Control xmlns="http://schemas.microsoft.com/VisualStudio/2011/storyboarding/control">
  <Id Name="68a6efa7-0759-454d-829d-0dcf3dd35ea4" Revision="1" Stencil="System.MyShapes" StencilVersion="1.0"/>
</Control>
</file>

<file path=customXml/item2292.xml><?xml version="1.0" encoding="utf-8"?>
<Control xmlns="http://schemas.microsoft.com/VisualStudio/2011/storyboarding/control">
  <Id Name="System.Storyboarding.Common.Text" Revision="1" Stencil="System.Storyboarding.Common" StencilVersion="0.1"/>
</Control>
</file>

<file path=customXml/item2293.xml><?xml version="1.0" encoding="utf-8"?>
<Control xmlns="http://schemas.microsoft.com/VisualStudio/2011/storyboarding/control">
  <Id Name="System.Storyboarding.Common.Text" Revision="1" Stencil="System.Storyboarding.Common" StencilVersion="0.1"/>
</Control>
</file>

<file path=customXml/item2294.xml><?xml version="1.0" encoding="utf-8"?>
<Control xmlns="http://schemas.microsoft.com/VisualStudio/2011/storyboarding/control">
  <Id Name="System.Storyboarding.Common.Text" Revision="1" Stencil="System.Storyboarding.Common" StencilVersion="0.1"/>
</Control>
</file>

<file path=customXml/item2295.xml><?xml version="1.0" encoding="utf-8"?>
<Control xmlns="http://schemas.microsoft.com/VisualStudio/2011/storyboarding/control">
  <Id Name="System.Storyboarding.Common.Text" Revision="1" Stencil="System.Storyboarding.Common" StencilVersion="0.1"/>
</Control>
</file>

<file path=customXml/item2296.xml><?xml version="1.0" encoding="utf-8"?>
<Control xmlns="http://schemas.microsoft.com/VisualStudio/2011/storyboarding/control">
  <Id Name="System.Storyboarding.Common.Text" Revision="1" Stencil="System.Storyboarding.Common" StencilVersion="0.1"/>
</Control>
</file>

<file path=customXml/item2297.xml><?xml version="1.0" encoding="utf-8"?>
<Control xmlns="http://schemas.microsoft.com/VisualStudio/2011/storyboarding/control">
  <Id Name="System.Storyboarding.Common.Text" Revision="1" Stencil="System.Storyboarding.Common" StencilVersion="0.1"/>
</Control>
</file>

<file path=customXml/item2298.xml><?xml version="1.0" encoding="utf-8"?>
<Control xmlns="http://schemas.microsoft.com/VisualStudio/2011/storyboarding/control">
  <Id Name="System.Storyboarding.Common.Text" Revision="1" Stencil="System.Storyboarding.Common" StencilVersion="0.1"/>
</Control>
</file>

<file path=customXml/item2299.xml><?xml version="1.0" encoding="utf-8"?>
<Control xmlns="http://schemas.microsoft.com/VisualStudio/2011/storyboarding/control">
  <Id Name="System.Storyboarding.Common.Text" Revision="1" Stencil="System.Storyboarding.Common" StencilVersion="0.1"/>
</Control>
</file>

<file path=customXml/item23.xml><?xml version="1.0" encoding="utf-8"?>
<Control xmlns="http://schemas.microsoft.com/VisualStudio/2011/storyboarding/control">
  <Id Name="System.Storyboarding.Common.Text" Revision="1" Stencil="System.Storyboarding.Common" StencilVersion="0.1"/>
</Control>
</file>

<file path=customXml/item230.xml><?xml version="1.0" encoding="utf-8"?>
<Control xmlns="http://schemas.microsoft.com/VisualStudio/2011/storyboarding/control">
  <Id Name="System.Storyboarding.Common.Text" Revision="1" Stencil="System.Storyboarding.Common" StencilVersion="0.1"/>
</Control>
</file>

<file path=customXml/item2300.xml><?xml version="1.0" encoding="utf-8"?>
<Control xmlns="http://schemas.microsoft.com/VisualStudio/2011/storyboarding/control">
  <Id Name="68a6efa7-0759-454d-829d-0dcf3dd35ea4" Revision="1" Stencil="System.MyShapes" StencilVersion="1.0"/>
</Control>
</file>

<file path=customXml/item2301.xml><?xml version="1.0" encoding="utf-8"?>
<Control xmlns="http://schemas.microsoft.com/VisualStudio/2011/storyboarding/control">
  <Id Name="System.Storyboarding.Common.Text" Revision="1" Stencil="System.Storyboarding.Common" StencilVersion="0.1"/>
</Control>
</file>

<file path=customXml/item2302.xml><?xml version="1.0" encoding="utf-8"?>
<Control xmlns="http://schemas.microsoft.com/VisualStudio/2011/storyboarding/control">
  <Id Name="System.Storyboarding.Common.Text" Revision="1" Stencil="System.Storyboarding.Common" StencilVersion="0.1"/>
</Control>
</file>

<file path=customXml/item2303.xml><?xml version="1.0" encoding="utf-8"?>
<Control xmlns="http://schemas.microsoft.com/VisualStudio/2011/storyboarding/control">
  <Id Name="System.Storyboarding.Common.Text" Revision="1" Stencil="System.Storyboarding.Common" StencilVersion="0.1"/>
</Control>
</file>

<file path=customXml/item2304.xml><?xml version="1.0" encoding="utf-8"?>
<Control xmlns="http://schemas.microsoft.com/VisualStudio/2011/storyboarding/control">
  <Id Name="System.Storyboarding.Common.Text" Revision="1" Stencil="System.Storyboarding.Common" StencilVersion="0.1"/>
</Control>
</file>

<file path=customXml/item2305.xml><?xml version="1.0" encoding="utf-8"?>
<Control xmlns="http://schemas.microsoft.com/VisualStudio/2011/storyboarding/control">
  <Id Name="System.Storyboarding.Common.Text" Revision="1" Stencil="System.Storyboarding.Common" StencilVersion="0.1"/>
</Control>
</file>

<file path=customXml/item2306.xml><?xml version="1.0" encoding="utf-8"?>
<Control xmlns="http://schemas.microsoft.com/VisualStudio/2011/storyboarding/control">
  <Id Name="System.Storyboarding.Common.Text" Revision="1" Stencil="System.Storyboarding.Common" StencilVersion="0.1"/>
</Control>
</file>

<file path=customXml/item2307.xml><?xml version="1.0" encoding="utf-8"?>
<Control xmlns="http://schemas.microsoft.com/VisualStudio/2011/storyboarding/control">
  <Id Name="System.Storyboarding.Common.Text" Revision="1" Stencil="System.Storyboarding.Common" StencilVersion="0.1"/>
</Control>
</file>

<file path=customXml/item2308.xml><?xml version="1.0" encoding="utf-8"?>
<Control xmlns="http://schemas.microsoft.com/VisualStudio/2011/storyboarding/control">
  <Id Name="System.Storyboarding.Common.Text" Revision="1" Stencil="System.Storyboarding.Common" StencilVersion="0.1"/>
</Control>
</file>

<file path=customXml/item2309.xml><?xml version="1.0" encoding="utf-8"?>
<Control xmlns="http://schemas.microsoft.com/VisualStudio/2011/storyboarding/control">
  <Id Name="System.Storyboarding.Common.Text" Revision="1" Stencil="System.Storyboarding.Common" StencilVersion="0.1"/>
</Control>
</file>

<file path=customXml/item231.xml><?xml version="1.0" encoding="utf-8"?>
<Control xmlns="http://schemas.microsoft.com/VisualStudio/2011/storyboarding/control">
  <Id Name="System.Storyboarding.Common.Text" Revision="1" Stencil="System.Storyboarding.Common" StencilVersion="0.1"/>
</Control>
</file>

<file path=customXml/item2310.xml><?xml version="1.0" encoding="utf-8"?>
<Control xmlns="http://schemas.microsoft.com/VisualStudio/2011/storyboarding/control">
  <Id Name="System.Storyboarding.Common.Text" Revision="1" Stencil="System.Storyboarding.Common" StencilVersion="0.1"/>
</Control>
</file>

<file path=customXml/item2311.xml><?xml version="1.0" encoding="utf-8"?>
<Control xmlns="http://schemas.microsoft.com/VisualStudio/2011/storyboarding/control">
  <Id Name="System.Storyboarding.Common.Text" Revision="1" Stencil="System.Storyboarding.Common" StencilVersion="0.1"/>
</Control>
</file>

<file path=customXml/item2312.xml><?xml version="1.0" encoding="utf-8"?>
<Control xmlns="http://schemas.microsoft.com/VisualStudio/2011/storyboarding/control">
  <Id Name="System.Storyboarding.Common.Text" Revision="1" Stencil="System.Storyboarding.Common" StencilVersion="0.1"/>
</Control>
</file>

<file path=customXml/item2313.xml><?xml version="1.0" encoding="utf-8"?>
<Control xmlns="http://schemas.microsoft.com/VisualStudio/2011/storyboarding/control">
  <Id Name="System.Storyboarding.Common.Text" Revision="1" Stencil="System.Storyboarding.Common" StencilVersion="0.1"/>
</Control>
</file>

<file path=customXml/item2314.xml><?xml version="1.0" encoding="utf-8"?>
<Control xmlns="http://schemas.microsoft.com/VisualStudio/2011/storyboarding/control">
  <Id Name="System.Storyboarding.Common.Text" Revision="1" Stencil="System.Storyboarding.Common" StencilVersion="0.1"/>
</Control>
</file>

<file path=customXml/item2315.xml><?xml version="1.0" encoding="utf-8"?>
<Control xmlns="http://schemas.microsoft.com/VisualStudio/2011/storyboarding/control">
  <Id Name="System.Storyboarding.Common.Text" Revision="1" Stencil="System.Storyboarding.Common" StencilVersion="0.1"/>
</Control>
</file>

<file path=customXml/item2316.xml><?xml version="1.0" encoding="utf-8"?>
<Control xmlns="http://schemas.microsoft.com/VisualStudio/2011/storyboarding/control">
  <Id Name="System.Storyboarding.Common.Text" Revision="1" Stencil="System.Storyboarding.Common" StencilVersion="0.1"/>
</Control>
</file>

<file path=customXml/item2317.xml><?xml version="1.0" encoding="utf-8"?>
<Control xmlns="http://schemas.microsoft.com/VisualStudio/2011/storyboarding/control">
  <Id Name="System.Storyboarding.Common.Text" Revision="1" Stencil="System.Storyboarding.Common" StencilVersion="0.1"/>
</Control>
</file>

<file path=customXml/item2318.xml><?xml version="1.0" encoding="utf-8"?>
<Control xmlns="http://schemas.microsoft.com/VisualStudio/2011/storyboarding/control">
  <Id Name="f942614c-ea29-48b0-a0bf-39a188daa13c" Revision="1" Stencil="System.MyShapes" StencilVersion="1.0"/>
</Control>
</file>

<file path=customXml/item2319.xml><?xml version="1.0" encoding="utf-8"?>
<Control xmlns="http://schemas.microsoft.com/VisualStudio/2011/storyboarding/control">
  <Id Name="System.Storyboarding.Common.Text" Revision="1" Stencil="System.Storyboarding.Common" StencilVersion="0.1"/>
</Control>
</file>

<file path=customXml/item232.xml><?xml version="1.0" encoding="utf-8"?>
<Control xmlns="http://schemas.microsoft.com/VisualStudio/2011/storyboarding/control">
  <Id Name="68a6efa7-0759-454d-829d-0dcf3dd35ea4" Revision="1" Stencil="System.MyShapes" StencilVersion="1.0"/>
</Control>
</file>

<file path=customXml/item2320.xml><?xml version="1.0" encoding="utf-8"?>
<Control xmlns="http://schemas.microsoft.com/VisualStudio/2011/storyboarding/control">
  <Id Name="System.Storyboarding.Common.Text" Revision="1" Stencil="System.Storyboarding.Common" StencilVersion="0.1"/>
</Control>
</file>

<file path=customXml/item2321.xml><?xml version="1.0" encoding="utf-8"?>
<Control xmlns="http://schemas.microsoft.com/VisualStudio/2011/storyboarding/control">
  <Id Name="System.Storyboarding.Common.Text" Revision="1" Stencil="System.Storyboarding.Common" StencilVersion="0.1"/>
</Control>
</file>

<file path=customXml/item2322.xml><?xml version="1.0" encoding="utf-8"?>
<Control xmlns="http://schemas.microsoft.com/VisualStudio/2011/storyboarding/control">
  <Id Name="2d0ec6f4-3d74-4898-a25c-e2cd29156f33" Revision="1" Stencil="System.MyShapes" StencilVersion="1.0"/>
</Control>
</file>

<file path=customXml/item2323.xml><?xml version="1.0" encoding="utf-8"?>
<Control xmlns="http://schemas.microsoft.com/VisualStudio/2011/storyboarding/control">
  <Id Name="System.Storyboarding.Common.Text" Revision="1" Stencil="System.Storyboarding.Common" StencilVersion="0.1"/>
</Control>
</file>

<file path=customXml/item2324.xml><?xml version="1.0" encoding="utf-8"?>
<Control xmlns="http://schemas.microsoft.com/VisualStudio/2011/storyboarding/control">
  <Id Name="System.Storyboarding.Common.Text" Revision="1" Stencil="System.Storyboarding.Common" StencilVersion="0.1"/>
</Control>
</file>

<file path=customXml/item2325.xml><?xml version="1.0" encoding="utf-8"?>
<Control xmlns="http://schemas.microsoft.com/VisualStudio/2011/storyboarding/control">
  <Id Name="System.Storyboarding.Common.Text" Revision="1" Stencil="System.Storyboarding.Common" StencilVersion="0.1"/>
</Control>
</file>

<file path=customXml/item2326.xml><?xml version="1.0" encoding="utf-8"?>
<Control xmlns="http://schemas.microsoft.com/VisualStudio/2011/storyboarding/control">
  <Id Name="2d0ec6f4-3d74-4898-a25c-e2cd29156f33" Revision="1" Stencil="System.MyShapes" StencilVersion="1.0"/>
</Control>
</file>

<file path=customXml/item2327.xml><?xml version="1.0" encoding="utf-8"?>
<Control xmlns="http://schemas.microsoft.com/VisualStudio/2011/storyboarding/control">
  <Id Name="System.Storyboarding.Common.Text" Revision="1" Stencil="System.Storyboarding.Common" StencilVersion="0.1"/>
</Control>
</file>

<file path=customXml/item2328.xml><?xml version="1.0" encoding="utf-8"?>
<Control xmlns="http://schemas.microsoft.com/VisualStudio/2011/storyboarding/control">
  <Id Name="System.Storyboarding.Common.Text" Revision="1" Stencil="System.Storyboarding.Common" StencilVersion="0.1"/>
</Control>
</file>

<file path=customXml/item2329.xml><?xml version="1.0" encoding="utf-8"?>
<Control xmlns="http://schemas.microsoft.com/VisualStudio/2011/storyboarding/control">
  <Id Name="System.Storyboarding.Common.Text" Revision="1" Stencil="System.Storyboarding.Common" StencilVersion="0.1"/>
</Control>
</file>

<file path=customXml/item233.xml><?xml version="1.0" encoding="utf-8"?>
<Control xmlns="http://schemas.microsoft.com/VisualStudio/2011/storyboarding/control">
  <Id Name="f942614c-ea29-48b0-a0bf-39a188daa13c" Revision="1" Stencil="System.MyShapes" StencilVersion="1.0"/>
</Control>
</file>

<file path=customXml/item2330.xml><?xml version="1.0" encoding="utf-8"?>
<Control xmlns="http://schemas.microsoft.com/VisualStudio/2011/storyboarding/control">
  <Id Name="System.Storyboarding.Common.Text" Revision="1" Stencil="System.Storyboarding.Common" StencilVersion="0.1"/>
</Control>
</file>

<file path=customXml/item2331.xml><?xml version="1.0" encoding="utf-8"?>
<Control xmlns="http://schemas.microsoft.com/VisualStudio/2011/storyboarding/control">
  <Id Name="System.Storyboarding.Common.Text" Revision="1" Stencil="System.Storyboarding.Common" StencilVersion="0.1"/>
</Control>
</file>

<file path=customXml/item2332.xml><?xml version="1.0" encoding="utf-8"?>
<Control xmlns="http://schemas.microsoft.com/VisualStudio/2011/storyboarding/control">
  <Id Name="System.Storyboarding.Common.Text" Revision="1" Stencil="System.Storyboarding.Common" StencilVersion="0.1"/>
</Control>
</file>

<file path=customXml/item2333.xml><?xml version="1.0" encoding="utf-8"?>
<Control xmlns="http://schemas.microsoft.com/VisualStudio/2011/storyboarding/control">
  <Id Name="System.Storyboarding.Common.Text" Revision="1" Stencil="System.Storyboarding.Common" StencilVersion="0.1"/>
</Control>
</file>

<file path=customXml/item2334.xml><?xml version="1.0" encoding="utf-8"?>
<Control xmlns="http://schemas.microsoft.com/VisualStudio/2011/storyboarding/control">
  <Id Name="5d1b3dce-16e1-4d33-a649-35b231ab4c99" Revision="1" Stencil="System.MyShapes" StencilVersion="1.0"/>
</Control>
</file>

<file path=customXml/item2335.xml><?xml version="1.0" encoding="utf-8"?>
<Control xmlns="http://schemas.microsoft.com/VisualStudio/2011/storyboarding/control">
  <Id Name="System.Storyboarding.Common.Text" Revision="1" Stencil="System.Storyboarding.Common" StencilVersion="0.1"/>
</Control>
</file>

<file path=customXml/item2336.xml><?xml version="1.0" encoding="utf-8"?>
<Control xmlns="http://schemas.microsoft.com/VisualStudio/2011/storyboarding/control">
  <Id Name="5d1b3dce-16e1-4d33-a649-35b231ab4c99" Revision="1" Stencil="System.MyShapes" StencilVersion="1.0"/>
</Control>
</file>

<file path=customXml/item2337.xml><?xml version="1.0" encoding="utf-8"?>
<Control xmlns="http://schemas.microsoft.com/VisualStudio/2011/storyboarding/control">
  <Id Name="System.Storyboarding.Common.Text" Revision="1" Stencil="System.Storyboarding.Common" StencilVersion="0.1"/>
</Control>
</file>

<file path=customXml/item2338.xml><?xml version="1.0" encoding="utf-8"?>
<Control xmlns="http://schemas.microsoft.com/VisualStudio/2011/storyboarding/control">
  <Id Name="System.Storyboarding.Common.Text" Revision="1" Stencil="System.Storyboarding.Common" StencilVersion="0.1"/>
</Control>
</file>

<file path=customXml/item2339.xml><?xml version="1.0" encoding="utf-8"?>
<Control xmlns="http://schemas.microsoft.com/VisualStudio/2011/storyboarding/control">
  <Id Name="System.Storyboarding.Common.Text" Revision="1" Stencil="System.Storyboarding.Common" StencilVersion="0.1"/>
</Control>
</file>

<file path=customXml/item234.xml><?xml version="1.0" encoding="utf-8"?>
<Control xmlns="http://schemas.microsoft.com/VisualStudio/2011/storyboarding/control">
  <Id Name="System.Storyboarding.Common.Text" Revision="1" Stencil="System.Storyboarding.Common" StencilVersion="0.1"/>
</Control>
</file>

<file path=customXml/item2340.xml><?xml version="1.0" encoding="utf-8"?>
<Control xmlns="http://schemas.microsoft.com/VisualStudio/2011/storyboarding/control">
  <Id Name="System.Storyboarding.Common.Text" Revision="1" Stencil="System.Storyboarding.Common" StencilVersion="0.1"/>
</Control>
</file>

<file path=customXml/item2341.xml><?xml version="1.0" encoding="utf-8"?>
<Control xmlns="http://schemas.microsoft.com/VisualStudio/2011/storyboarding/control">
  <Id Name="System.Storyboarding.Common.Text" Revision="1" Stencil="System.Storyboarding.Common" StencilVersion="0.1"/>
</Control>
</file>

<file path=customXml/item2342.xml><?xml version="1.0" encoding="utf-8"?>
<Control xmlns="http://schemas.microsoft.com/VisualStudio/2011/storyboarding/control">
  <Id Name="System.Storyboarding.Common.Text" Revision="1" Stencil="System.Storyboarding.Common" StencilVersion="0.1"/>
</Control>
</file>

<file path=customXml/item2343.xml><?xml version="1.0" encoding="utf-8"?>
<Control xmlns="http://schemas.microsoft.com/VisualStudio/2011/storyboarding/control">
  <Id Name="System.Storyboarding.Common.Text" Revision="1" Stencil="System.Storyboarding.Common" StencilVersion="0.1"/>
</Control>
</file>

<file path=customXml/item2344.xml><?xml version="1.0" encoding="utf-8"?>
<Control xmlns="http://schemas.microsoft.com/VisualStudio/2011/storyboarding/control">
  <Id Name="2d0ec6f4-3d74-4898-a25c-e2cd29156f33" Revision="1" Stencil="System.MyShapes" StencilVersion="1.0"/>
</Control>
</file>

<file path=customXml/item2345.xml><?xml version="1.0" encoding="utf-8"?>
<Control xmlns="http://schemas.microsoft.com/VisualStudio/2011/storyboarding/control">
  <Id Name="System.Storyboarding.Common.Text" Revision="1" Stencil="System.Storyboarding.Common" StencilVersion="0.1"/>
</Control>
</file>

<file path=customXml/item2346.xml><?xml version="1.0" encoding="utf-8"?>
<Control xmlns="http://schemas.microsoft.com/VisualStudio/2011/storyboarding/control">
  <Id Name="2d0ec6f4-3d74-4898-a25c-e2cd29156f33" Revision="1" Stencil="System.MyShapes" StencilVersion="1.0"/>
</Control>
</file>

<file path=customXml/item2347.xml><?xml version="1.0" encoding="utf-8"?>
<Control xmlns="http://schemas.microsoft.com/VisualStudio/2011/storyboarding/control">
  <Id Name="System.Storyboarding.Common.Text" Revision="1" Stencil="System.Storyboarding.Common" StencilVersion="0.1"/>
</Control>
</file>

<file path=customXml/item2348.xml><?xml version="1.0" encoding="utf-8"?>
<Control xmlns="http://schemas.microsoft.com/VisualStudio/2011/storyboarding/control">
  <Id Name="System.Storyboarding.Common.Text" Revision="1" Stencil="System.Storyboarding.Common" StencilVersion="0.1"/>
</Control>
</file>

<file path=customXml/item2349.xml><?xml version="1.0" encoding="utf-8"?>
<Control xmlns="http://schemas.microsoft.com/VisualStudio/2011/storyboarding/control">
  <Id Name="System.Storyboarding.Common.Text" Revision="1" Stencil="System.Storyboarding.Common" StencilVersion="0.1"/>
</Control>
</file>

<file path=customXml/item235.xml><?xml version="1.0" encoding="utf-8"?>
<Control xmlns="http://schemas.microsoft.com/VisualStudio/2011/storyboarding/control">
  <Id Name="System.Storyboarding.Common.Text" Revision="1" Stencil="System.Storyboarding.Common" StencilVersion="0.1"/>
</Control>
</file>

<file path=customXml/item2350.xml><?xml version="1.0" encoding="utf-8"?>
<Control xmlns="http://schemas.microsoft.com/VisualStudio/2011/storyboarding/control">
  <Id Name="2d0ec6f4-3d74-4898-a25c-e2cd29156f33" Revision="1" Stencil="System.MyShapes" StencilVersion="1.0"/>
</Control>
</file>

<file path=customXml/item2351.xml><?xml version="1.0" encoding="utf-8"?>
<Control xmlns="http://schemas.microsoft.com/VisualStudio/2011/storyboarding/control">
  <Id Name="System.Storyboarding.Common.Text" Revision="1" Stencil="System.Storyboarding.Common" StencilVersion="0.1"/>
</Control>
</file>

<file path=customXml/item2352.xml><?xml version="1.0" encoding="utf-8"?>
<Control xmlns="http://schemas.microsoft.com/VisualStudio/2011/storyboarding/control">
  <Id Name="System.Storyboarding.Common.Text" Revision="1" Stencil="System.Storyboarding.Common" StencilVersion="0.1"/>
</Control>
</file>

<file path=customXml/item2353.xml><?xml version="1.0" encoding="utf-8"?>
<Control xmlns="http://schemas.microsoft.com/VisualStudio/2011/storyboarding/control">
  <Id Name="System.Storyboarding.Common.Text" Revision="1" Stencil="System.Storyboarding.Common" StencilVersion="0.1"/>
</Control>
</file>

<file path=customXml/item2354.xml><?xml version="1.0" encoding="utf-8"?>
<Control xmlns="http://schemas.microsoft.com/VisualStudio/2011/storyboarding/control">
  <Id Name="f942614c-ea29-48b0-a0bf-39a188daa13c" Revision="1" Stencil="System.MyShapes" StencilVersion="1.0"/>
</Control>
</file>

<file path=customXml/item2355.xml><?xml version="1.0" encoding="utf-8"?>
<Control xmlns="http://schemas.microsoft.com/VisualStudio/2011/storyboarding/control">
  <Id Name="126ea32c-c6f2-4e50-82f4-2b9687deaa14" Revision="1" Stencil="System.MyShapes" StencilVersion="1.0"/>
</Control>
</file>

<file path=customXml/item2356.xml><?xml version="1.0" encoding="utf-8"?>
<Control xmlns="http://schemas.microsoft.com/VisualStudio/2011/storyboarding/control">
  <Id Name="System.Storyboarding.Common.Text" Revision="1" Stencil="System.Storyboarding.Common" StencilVersion="0.1"/>
</Control>
</file>

<file path=customXml/item2357.xml><?xml version="1.0" encoding="utf-8"?>
<Control xmlns="http://schemas.microsoft.com/VisualStudio/2011/storyboarding/control">
  <Id Name="System.Storyboarding.Common.Text" Revision="1" Stencil="System.Storyboarding.Common" StencilVersion="0.1"/>
</Control>
</file>

<file path=customXml/item2358.xml><?xml version="1.0" encoding="utf-8"?>
<Control xmlns="http://schemas.microsoft.com/VisualStudio/2011/storyboarding/control">
  <Id Name="5d1b3dce-16e1-4d33-a649-35b231ab4c99" Revision="1" Stencil="System.MyShapes" StencilVersion="1.0"/>
</Control>
</file>

<file path=customXml/item2359.xml><?xml version="1.0" encoding="utf-8"?>
<Control xmlns="http://schemas.microsoft.com/VisualStudio/2011/storyboarding/control">
  <Id Name="System.Storyboarding.Common.Text" Revision="1" Stencil="System.Storyboarding.Common" StencilVersion="0.1"/>
</Control>
</file>

<file path=customXml/item236.xml><?xml version="1.0" encoding="utf-8"?>
<Control xmlns="http://schemas.microsoft.com/VisualStudio/2011/storyboarding/control">
  <Id Name="System.Storyboarding.Common.Text" Revision="1" Stencil="System.Storyboarding.Common" StencilVersion="0.1"/>
</Control>
</file>

<file path=customXml/item2360.xml><?xml version="1.0" encoding="utf-8"?>
<Control xmlns="http://schemas.microsoft.com/VisualStudio/2011/storyboarding/control">
  <Id Name="System.Storyboarding.Common.Text" Revision="1" Stencil="System.Storyboarding.Common" StencilVersion="0.1"/>
</Control>
</file>

<file path=customXml/item2361.xml><?xml version="1.0" encoding="utf-8"?>
<Control xmlns="http://schemas.microsoft.com/VisualStudio/2011/storyboarding/control">
  <Id Name="System.Storyboarding.Common.Text" Revision="1" Stencil="System.Storyboarding.Common" StencilVersion="0.1"/>
</Control>
</file>

<file path=customXml/item2362.xml><?xml version="1.0" encoding="utf-8"?>
<Control xmlns="http://schemas.microsoft.com/VisualStudio/2011/storyboarding/control">
  <Id Name="System.Storyboarding.Common.Text" Revision="1" Stencil="System.Storyboarding.Common" StencilVersion="0.1"/>
</Control>
</file>

<file path=customXml/item2363.xml><?xml version="1.0" encoding="utf-8"?>
<Control xmlns="http://schemas.microsoft.com/VisualStudio/2011/storyboarding/control">
  <Id Name="68a6efa7-0759-454d-829d-0dcf3dd35ea4" Revision="1" Stencil="System.MyShapes" StencilVersion="1.0"/>
</Control>
</file>

<file path=customXml/item2364.xml><?xml version="1.0" encoding="utf-8"?>
<Control xmlns="http://schemas.microsoft.com/VisualStudio/2011/storyboarding/control">
  <Id Name="System.Storyboarding.Common.Text" Revision="1" Stencil="System.Storyboarding.Common" StencilVersion="0.1"/>
</Control>
</file>

<file path=customXml/item2365.xml><?xml version="1.0" encoding="utf-8"?>
<Control xmlns="http://schemas.microsoft.com/VisualStudio/2011/storyboarding/control">
  <Id Name="System.Storyboarding.Common.Text" Revision="1" Stencil="System.Storyboarding.Common" StencilVersion="0.1"/>
</Control>
</file>

<file path=customXml/item2366.xml><?xml version="1.0" encoding="utf-8"?>
<Control xmlns="http://schemas.microsoft.com/VisualStudio/2011/storyboarding/control">
  <Id Name="System.Storyboarding.Common.Text" Revision="1" Stencil="System.Storyboarding.Common" StencilVersion="0.1"/>
</Control>
</file>

<file path=customXml/item2367.xml><?xml version="1.0" encoding="utf-8"?>
<Control xmlns="http://schemas.microsoft.com/VisualStudio/2011/storyboarding/control">
  <Id Name="0eb6adba-f44f-478a-accc-2bc808ff9e71" Revision="1" Stencil="System.MyShapes" StencilVersion="1.0"/>
</Control>
</file>

<file path=customXml/item2368.xml><?xml version="1.0" encoding="utf-8"?>
<Control xmlns="http://schemas.microsoft.com/VisualStudio/2011/storyboarding/control">
  <Id Name="System.Storyboarding.Common.Text" Revision="1" Stencil="System.Storyboarding.Common" StencilVersion="0.1"/>
</Control>
</file>

<file path=customXml/item2369.xml><?xml version="1.0" encoding="utf-8"?>
<Control xmlns="http://schemas.microsoft.com/VisualStudio/2011/storyboarding/control">
  <Id Name="System.Storyboarding.Common.Text" Revision="1" Stencil="System.Storyboarding.Common" StencilVersion="0.1"/>
</Control>
</file>

<file path=customXml/item237.xml><?xml version="1.0" encoding="utf-8"?>
<Control xmlns="http://schemas.microsoft.com/VisualStudio/2011/storyboarding/control">
  <Id Name="System.Storyboarding.Common.Text" Revision="1" Stencil="System.Storyboarding.Common" StencilVersion="0.1"/>
</Control>
</file>

<file path=customXml/item2370.xml><?xml version="1.0" encoding="utf-8"?>
<Control xmlns="http://schemas.microsoft.com/VisualStudio/2011/storyboarding/control">
  <Id Name="System.Storyboarding.Common.Text" Revision="1" Stencil="System.Storyboarding.Common" StencilVersion="0.1"/>
</Control>
</file>

<file path=customXml/item2371.xml><?xml version="1.0" encoding="utf-8"?>
<Control xmlns="http://schemas.microsoft.com/VisualStudio/2011/storyboarding/control">
  <Id Name="2d0ec6f4-3d74-4898-a25c-e2cd29156f33" Revision="1" Stencil="System.MyShapes" StencilVersion="1.0"/>
</Control>
</file>

<file path=customXml/item2372.xml><?xml version="1.0" encoding="utf-8"?>
<Control xmlns="http://schemas.microsoft.com/VisualStudio/2011/storyboarding/control">
  <Id Name="System.Storyboarding.Common.Text" Revision="1" Stencil="System.Storyboarding.Common" StencilVersion="0.1"/>
</Control>
</file>

<file path=customXml/item2373.xml><?xml version="1.0" encoding="utf-8"?>
<Control xmlns="http://schemas.microsoft.com/VisualStudio/2011/storyboarding/control">
  <Id Name="System.Storyboarding.Common.Text" Revision="1" Stencil="System.Storyboarding.Common" StencilVersion="0.1"/>
</Control>
</file>

<file path=customXml/item2374.xml><?xml version="1.0" encoding="utf-8"?>
<Control xmlns="http://schemas.microsoft.com/VisualStudio/2011/storyboarding/control">
  <Id Name="2d0ec6f4-3d74-4898-a25c-e2cd29156f33" Revision="1" Stencil="System.MyShapes" StencilVersion="1.0"/>
</Control>
</file>

<file path=customXml/item2375.xml><?xml version="1.0" encoding="utf-8"?>
<Control xmlns="http://schemas.microsoft.com/VisualStudio/2011/storyboarding/control">
  <Id Name="System.Storyboarding.Common.Text" Revision="1" Stencil="System.Storyboarding.Common" StencilVersion="0.1"/>
</Control>
</file>

<file path=customXml/item2376.xml><?xml version="1.0" encoding="utf-8"?>
<Control xmlns="http://schemas.microsoft.com/VisualStudio/2011/storyboarding/control">
  <Id Name="System.Storyboarding.Common.Text" Revision="1" Stencil="System.Storyboarding.Common" StencilVersion="0.1"/>
</Control>
</file>

<file path=customXml/item2377.xml><?xml version="1.0" encoding="utf-8"?>
<Control xmlns="http://schemas.microsoft.com/VisualStudio/2011/storyboarding/control">
  <Id Name="System.Storyboarding.Common.Text" Revision="1" Stencil="System.Storyboarding.Common" StencilVersion="0.1"/>
</Control>
</file>

<file path=customXml/item2378.xml><?xml version="1.0" encoding="utf-8"?>
<Control xmlns="http://schemas.microsoft.com/VisualStudio/2011/storyboarding/control">
  <Id Name="System.Storyboarding.Common.Text" Revision="1" Stencil="System.Storyboarding.Common" StencilVersion="0.1"/>
</Control>
</file>

<file path=customXml/item2379.xml><?xml version="1.0" encoding="utf-8"?>
<Control xmlns="http://schemas.microsoft.com/VisualStudio/2011/storyboarding/control">
  <Id Name="2d0ec6f4-3d74-4898-a25c-e2cd29156f33" Revision="1" Stencil="System.MyShapes" StencilVersion="1.0"/>
</Control>
</file>

<file path=customXml/item238.xml><?xml version="1.0" encoding="utf-8"?>
<Control xmlns="http://schemas.microsoft.com/VisualStudio/2011/storyboarding/control">
  <Id Name="System.Storyboarding.Common.Text" Revision="1" Stencil="System.Storyboarding.Common" StencilVersion="0.1"/>
</Control>
</file>

<file path=customXml/item2380.xml><?xml version="1.0" encoding="utf-8"?>
<Control xmlns="http://schemas.microsoft.com/VisualStudio/2011/storyboarding/control">
  <Id Name="System.Storyboarding.Common.Text" Revision="1" Stencil="System.Storyboarding.Common" StencilVersion="0.1"/>
</Control>
</file>

<file path=customXml/item2381.xml><?xml version="1.0" encoding="utf-8"?>
<Control xmlns="http://schemas.microsoft.com/VisualStudio/2011/storyboarding/control">
  <Id Name="2d0ec6f4-3d74-4898-a25c-e2cd29156f33" Revision="1" Stencil="System.MyShapes" StencilVersion="1.0"/>
</Control>
</file>

<file path=customXml/item2382.xml><?xml version="1.0" encoding="utf-8"?>
<Control xmlns="http://schemas.microsoft.com/VisualStudio/2011/storyboarding/control">
  <Id Name="System.Storyboarding.Common.Text" Revision="1" Stencil="System.Storyboarding.Common" StencilVersion="0.1"/>
</Control>
</file>

<file path=customXml/item2383.xml><?xml version="1.0" encoding="utf-8"?>
<Control xmlns="http://schemas.microsoft.com/VisualStudio/2011/storyboarding/control">
  <Id Name="2d0ec6f4-3d74-4898-a25c-e2cd29156f33" Revision="1" Stencil="System.MyShapes" StencilVersion="1.0"/>
</Control>
</file>

<file path=customXml/item2384.xml><?xml version="1.0" encoding="utf-8"?>
<Control xmlns="http://schemas.microsoft.com/VisualStudio/2011/storyboarding/control">
  <Id Name="System.Storyboarding.Common.Text" Revision="1" Stencil="System.Storyboarding.Common" StencilVersion="0.1"/>
</Control>
</file>

<file path=customXml/item2385.xml><?xml version="1.0" encoding="utf-8"?>
<Control xmlns="http://schemas.microsoft.com/VisualStudio/2011/storyboarding/control">
  <Id Name="System.Storyboarding.Common.Text" Revision="1" Stencil="System.Storyboarding.Common" StencilVersion="0.1"/>
</Control>
</file>

<file path=customXml/item2386.xml><?xml version="1.0" encoding="utf-8"?>
<Control xmlns="http://schemas.microsoft.com/VisualStudio/2011/storyboarding/control">
  <Id Name="68a6efa7-0759-454d-829d-0dcf3dd35ea4" Revision="1" Stencil="System.MyShapes" StencilVersion="1.0"/>
</Control>
</file>

<file path=customXml/item2387.xml><?xml version="1.0" encoding="utf-8"?>
<Control xmlns="http://schemas.microsoft.com/VisualStudio/2011/storyboarding/control">
  <Id Name="System.Storyboarding.Common.Text" Revision="1" Stencil="System.Storyboarding.Common" StencilVersion="0.1"/>
</Control>
</file>

<file path=customXml/item2388.xml><?xml version="1.0" encoding="utf-8"?>
<Control xmlns="http://schemas.microsoft.com/VisualStudio/2011/storyboarding/control">
  <Id Name="0eb6adba-f44f-478a-accc-2bc808ff9e71" Revision="1" Stencil="System.MyShapes" StencilVersion="1.0"/>
</Control>
</file>

<file path=customXml/item2389.xml><?xml version="1.0" encoding="utf-8"?>
<Control xmlns="http://schemas.microsoft.com/VisualStudio/2011/storyboarding/control">
  <Id Name="f942614c-ea29-48b0-a0bf-39a188daa13c" Revision="1" Stencil="System.MyShapes" StencilVersion="1.0"/>
</Control>
</file>

<file path=customXml/item239.xml><?xml version="1.0" encoding="utf-8"?>
<Control xmlns="http://schemas.microsoft.com/VisualStudio/2011/storyboarding/control">
  <Id Name="System.Storyboarding.Common.Text" Revision="1" Stencil="System.Storyboarding.Common" StencilVersion="0.1"/>
</Control>
</file>

<file path=customXml/item2390.xml><?xml version="1.0" encoding="utf-8"?>
<Control xmlns="http://schemas.microsoft.com/VisualStudio/2011/storyboarding/control">
  <Id Name="System.Storyboarding.Common.Text" Revision="1" Stencil="System.Storyboarding.Common" StencilVersion="0.1"/>
</Control>
</file>

<file path=customXml/item2391.xml><?xml version="1.0" encoding="utf-8"?>
<Control xmlns="http://schemas.microsoft.com/VisualStudio/2011/storyboarding/control">
  <Id Name="f942614c-ea29-48b0-a0bf-39a188daa13c" Revision="1" Stencil="System.MyShapes" StencilVersion="1.0"/>
</Control>
</file>

<file path=customXml/item2392.xml><?xml version="1.0" encoding="utf-8"?>
<Control xmlns="http://schemas.microsoft.com/VisualStudio/2011/storyboarding/control">
  <Id Name="System.Storyboarding.Common.Text" Revision="1" Stencil="System.Storyboarding.Common" StencilVersion="0.1"/>
</Control>
</file>

<file path=customXml/item2393.xml><?xml version="1.0" encoding="utf-8"?>
<Control xmlns="http://schemas.microsoft.com/VisualStudio/2011/storyboarding/control">
  <Id Name="System.Storyboarding.Common.Text" Revision="1" Stencil="System.Storyboarding.Common" StencilVersion="0.1"/>
</Control>
</file>

<file path=customXml/item2394.xml><?xml version="1.0" encoding="utf-8"?>
<Control xmlns="http://schemas.microsoft.com/VisualStudio/2011/storyboarding/control">
  <Id Name="System.Storyboarding.Common.Text" Revision="1" Stencil="System.Storyboarding.Common" StencilVersion="0.1"/>
</Control>
</file>

<file path=customXml/item2395.xml><?xml version="1.0" encoding="utf-8"?>
<Control xmlns="http://schemas.microsoft.com/VisualStudio/2011/storyboarding/control">
  <Id Name="System.Storyboarding.Common.Text" Revision="1" Stencil="System.Storyboarding.Common" StencilVersion="0.1"/>
</Control>
</file>

<file path=customXml/item2396.xml><?xml version="1.0" encoding="utf-8"?>
<Control xmlns="http://schemas.microsoft.com/VisualStudio/2011/storyboarding/control">
  <Id Name="f942614c-ea29-48b0-a0bf-39a188daa13c" Revision="1" Stencil="System.MyShapes" StencilVersion="1.0"/>
</Control>
</file>

<file path=customXml/item2397.xml><?xml version="1.0" encoding="utf-8"?>
<Control xmlns="http://schemas.microsoft.com/VisualStudio/2011/storyboarding/control">
  <Id Name="f942614c-ea29-48b0-a0bf-39a188daa13c" Revision="1" Stencil="System.MyShapes" StencilVersion="1.0"/>
</Control>
</file>

<file path=customXml/item2398.xml><?xml version="1.0" encoding="utf-8"?>
<Control xmlns="http://schemas.microsoft.com/VisualStudio/2011/storyboarding/control">
  <Id Name="System.Storyboarding.Common.Text" Revision="1" Stencil="System.Storyboarding.Common" StencilVersion="0.1"/>
</Control>
</file>

<file path=customXml/item2399.xml><?xml version="1.0" encoding="utf-8"?>
<Control xmlns="http://schemas.microsoft.com/VisualStudio/2011/storyboarding/control">
  <Id Name="f942614c-ea29-48b0-a0bf-39a188daa13c" Revision="1" Stencil="System.MyShapes" StencilVersion="1.0"/>
</Control>
</file>

<file path=customXml/item24.xml><?xml version="1.0" encoding="utf-8"?>
<Control xmlns="http://schemas.microsoft.com/VisualStudio/2011/storyboarding/control">
  <Id Name="System.Storyboarding.Common.Text" Revision="1" Stencil="System.Storyboarding.Common" StencilVersion="0.1"/>
</Control>
</file>

<file path=customXml/item240.xml><?xml version="1.0" encoding="utf-8"?>
<Control xmlns="http://schemas.microsoft.com/VisualStudio/2011/storyboarding/control">
  <Id Name="System.Storyboarding.Common.Text" Revision="1" Stencil="System.Storyboarding.Common" StencilVersion="0.1"/>
</Control>
</file>

<file path=customXml/item2400.xml><?xml version="1.0" encoding="utf-8"?>
<Control xmlns="http://schemas.microsoft.com/VisualStudio/2011/storyboarding/control">
  <Id Name="System.Storyboarding.Common.Text" Revision="1" Stencil="System.Storyboarding.Common" StencilVersion="0.1"/>
</Control>
</file>

<file path=customXml/item2401.xml><?xml version="1.0" encoding="utf-8"?>
<Control xmlns="http://schemas.microsoft.com/VisualStudio/2011/storyboarding/control">
  <Id Name="System.Storyboarding.Common.Text" Revision="1" Stencil="System.Storyboarding.Common" StencilVersion="0.1"/>
</Control>
</file>

<file path=customXml/item2402.xml><?xml version="1.0" encoding="utf-8"?>
<Control xmlns="http://schemas.microsoft.com/VisualStudio/2011/storyboarding/control">
  <Id Name="System.Storyboarding.Common.Text" Revision="1" Stencil="System.Storyboarding.Common" StencilVersion="0.1"/>
</Control>
</file>

<file path=customXml/item2403.xml><?xml version="1.0" encoding="utf-8"?>
<Control xmlns="http://schemas.microsoft.com/VisualStudio/2011/storyboarding/control">
  <Id Name="2d0ec6f4-3d74-4898-a25c-e2cd29156f33" Revision="1" Stencil="System.MyShapes" StencilVersion="1.0"/>
</Control>
</file>

<file path=customXml/item2404.xml><?xml version="1.0" encoding="utf-8"?>
<Control xmlns="http://schemas.microsoft.com/VisualStudio/2011/storyboarding/control">
  <Id Name="System.Storyboarding.Common.Text" Revision="1" Stencil="System.Storyboarding.Common" StencilVersion="0.1"/>
</Control>
</file>

<file path=customXml/item2405.xml><?xml version="1.0" encoding="utf-8"?>
<Control xmlns="http://schemas.microsoft.com/VisualStudio/2011/storyboarding/control">
  <Id Name="f942614c-ea29-48b0-a0bf-39a188daa13c" Revision="1" Stencil="System.MyShapes" StencilVersion="1.0"/>
</Control>
</file>

<file path=customXml/item2406.xml><?xml version="1.0" encoding="utf-8"?>
<Control xmlns="http://schemas.microsoft.com/VisualStudio/2011/storyboarding/control">
  <Id Name="System.Storyboarding.Common.Text" Revision="1" Stencil="System.Storyboarding.Common" StencilVersion="0.1"/>
</Control>
</file>

<file path=customXml/item2407.xml><?xml version="1.0" encoding="utf-8"?>
<Control xmlns="http://schemas.microsoft.com/VisualStudio/2011/storyboarding/control">
  <Id Name="System.Storyboarding.Common.Text" Revision="1" Stencil="System.Storyboarding.Common" StencilVersion="0.1"/>
</Control>
</file>

<file path=customXml/item2408.xml><?xml version="1.0" encoding="utf-8"?>
<Control xmlns="http://schemas.microsoft.com/VisualStudio/2011/storyboarding/control">
  <Id Name="System.Storyboarding.Common.Text" Revision="1" Stencil="System.Storyboarding.Common" StencilVersion="0.1"/>
</Control>
</file>

<file path=customXml/item2409.xml><?xml version="1.0" encoding="utf-8"?>
<Control xmlns="http://schemas.microsoft.com/VisualStudio/2011/storyboarding/control">
  <Id Name="68a6efa7-0759-454d-829d-0dcf3dd35ea4" Revision="1" Stencil="System.MyShapes" StencilVersion="1.0"/>
</Control>
</file>

<file path=customXml/item241.xml><?xml version="1.0" encoding="utf-8"?>
<Control xmlns="http://schemas.microsoft.com/VisualStudio/2011/storyboarding/control">
  <Id Name="System.Storyboarding.Common.Text" Revision="1" Stencil="System.Storyboarding.Common" StencilVersion="0.1"/>
</Control>
</file>

<file path=customXml/item2410.xml><?xml version="1.0" encoding="utf-8"?>
<Control xmlns="http://schemas.microsoft.com/VisualStudio/2011/storyboarding/control">
  <Id Name="System.Storyboarding.Common.Text" Revision="1" Stencil="System.Storyboarding.Common" StencilVersion="0.1"/>
</Control>
</file>

<file path=customXml/item2411.xml><?xml version="1.0" encoding="utf-8"?>
<Control xmlns="http://schemas.microsoft.com/VisualStudio/2011/storyboarding/control">
  <Id Name="System.Storyboarding.Common.Text" Revision="1" Stencil="System.Storyboarding.Common" StencilVersion="0.1"/>
</Control>
</file>

<file path=customXml/item2412.xml><?xml version="1.0" encoding="utf-8"?>
<Control xmlns="http://schemas.microsoft.com/VisualStudio/2011/storyboarding/control">
  <Id Name="System.Storyboarding.Common.Text" Revision="1" Stencil="System.Storyboarding.Common" StencilVersion="0.1"/>
</Control>
</file>

<file path=customXml/item2413.xml><?xml version="1.0" encoding="utf-8"?>
<Control xmlns="http://schemas.microsoft.com/VisualStudio/2011/storyboarding/control">
  <Id Name="System.Storyboarding.Common.Text" Revision="1" Stencil="System.Storyboarding.Common" StencilVersion="0.1"/>
</Control>
</file>

<file path=customXml/item2414.xml><?xml version="1.0" encoding="utf-8"?>
<Control xmlns="http://schemas.microsoft.com/VisualStudio/2011/storyboarding/control">
  <Id Name="System.Storyboarding.Common.Text" Revision="1" Stencil="System.Storyboarding.Common" StencilVersion="0.1"/>
</Control>
</file>

<file path=customXml/item2415.xml><?xml version="1.0" encoding="utf-8"?>
<Control xmlns="http://schemas.microsoft.com/VisualStudio/2011/storyboarding/control">
  <Id Name="System.Storyboarding.Common.Text" Revision="1" Stencil="System.Storyboarding.Common" StencilVersion="0.1"/>
</Control>
</file>

<file path=customXml/item2416.xml><?xml version="1.0" encoding="utf-8"?>
<Control xmlns="http://schemas.microsoft.com/VisualStudio/2011/storyboarding/control">
  <Id Name="System.Storyboarding.Common.Text" Revision="1" Stencil="System.Storyboarding.Common" StencilVersion="0.1"/>
</Control>
</file>

<file path=customXml/item2417.xml><?xml version="1.0" encoding="utf-8"?>
<Control xmlns="http://schemas.microsoft.com/VisualStudio/2011/storyboarding/control">
  <Id Name="System.Storyboarding.Common.Text" Revision="1" Stencil="System.Storyboarding.Common" StencilVersion="0.1"/>
</Control>
</file>

<file path=customXml/item2418.xml><?xml version="1.0" encoding="utf-8"?>
<Control xmlns="http://schemas.microsoft.com/VisualStudio/2011/storyboarding/control">
  <Id Name="System.Storyboarding.Common.Text" Revision="1" Stencil="System.Storyboarding.Common" StencilVersion="0.1"/>
</Control>
</file>

<file path=customXml/item2419.xml><?xml version="1.0" encoding="utf-8"?>
<Control xmlns="http://schemas.microsoft.com/VisualStudio/2011/storyboarding/control">
  <Id Name="System.Storyboarding.Common.Text" Revision="1" Stencil="System.Storyboarding.Common" StencilVersion="0.1"/>
</Control>
</file>

<file path=customXml/item242.xml><?xml version="1.0" encoding="utf-8"?>
<Control xmlns="http://schemas.microsoft.com/VisualStudio/2011/storyboarding/control">
  <Id Name="System.Storyboarding.Common.Text" Revision="1" Stencil="System.Storyboarding.Common" StencilVersion="0.1"/>
</Control>
</file>

<file path=customXml/item2420.xml><?xml version="1.0" encoding="utf-8"?>
<Control xmlns="http://schemas.microsoft.com/VisualStudio/2011/storyboarding/control">
  <Id Name="126ea32c-c6f2-4e50-82f4-2b9687deaa14" Revision="1" Stencil="System.MyShapes" StencilVersion="1.0"/>
</Control>
</file>

<file path=customXml/item2421.xml><?xml version="1.0" encoding="utf-8"?>
<Control xmlns="http://schemas.microsoft.com/VisualStudio/2011/storyboarding/control">
  <Id Name="System.Storyboarding.Common.Text" Revision="1" Stencil="System.Storyboarding.Common" StencilVersion="0.1"/>
</Control>
</file>

<file path=customXml/item2422.xml><?xml version="1.0" encoding="utf-8"?>
<Control xmlns="http://schemas.microsoft.com/VisualStudio/2011/storyboarding/control">
  <Id Name="System.Storyboarding.Common.Text" Revision="1" Stencil="System.Storyboarding.Common" StencilVersion="0.1"/>
</Control>
</file>

<file path=customXml/item2423.xml><?xml version="1.0" encoding="utf-8"?>
<Control xmlns="http://schemas.microsoft.com/VisualStudio/2011/storyboarding/control">
  <Id Name="System.Storyboarding.Common.Text" Revision="1" Stencil="System.Storyboarding.Common" StencilVersion="0.1"/>
</Control>
</file>

<file path=customXml/item2424.xml><?xml version="1.0" encoding="utf-8"?>
<Control xmlns="http://schemas.microsoft.com/VisualStudio/2011/storyboarding/control">
  <Id Name="System.Storyboarding.Common.Text" Revision="1" Stencil="System.Storyboarding.Common" StencilVersion="0.1"/>
</Control>
</file>

<file path=customXml/item2425.xml><?xml version="1.0" encoding="utf-8"?>
<Control xmlns="http://schemas.microsoft.com/VisualStudio/2011/storyboarding/control">
  <Id Name="2d0ec6f4-3d74-4898-a25c-e2cd29156f33" Revision="1" Stencil="System.MyShapes" StencilVersion="1.0"/>
</Control>
</file>

<file path=customXml/item2426.xml><?xml version="1.0" encoding="utf-8"?>
<Control xmlns="http://schemas.microsoft.com/VisualStudio/2011/storyboarding/control">
  <Id Name="System.Storyboarding.Common.Text" Revision="1" Stencil="System.Storyboarding.Common" StencilVersion="0.1"/>
</Control>
</file>

<file path=customXml/item2427.xml><?xml version="1.0" encoding="utf-8"?>
<Control xmlns="http://schemas.microsoft.com/VisualStudio/2011/storyboarding/control">
  <Id Name="System.Storyboarding.Common.Text" Revision="1" Stencil="System.Storyboarding.Common" StencilVersion="0.1"/>
</Control>
</file>

<file path=customXml/item2428.xml><?xml version="1.0" encoding="utf-8"?>
<Control xmlns="http://schemas.microsoft.com/VisualStudio/2011/storyboarding/control">
  <Id Name="System.Storyboarding.Common.Text" Revision="1" Stencil="System.Storyboarding.Common" StencilVersion="0.1"/>
</Control>
</file>

<file path=customXml/item2429.xml><?xml version="1.0" encoding="utf-8"?>
<Control xmlns="http://schemas.microsoft.com/VisualStudio/2011/storyboarding/control">
  <Id Name="System.Storyboarding.Common.Text" Revision="1" Stencil="System.Storyboarding.Common" StencilVersion="0.1"/>
</Control>
</file>

<file path=customXml/item243.xml><?xml version="1.0" encoding="utf-8"?>
<Control xmlns="http://schemas.microsoft.com/VisualStudio/2011/storyboarding/control">
  <Id Name="f942614c-ea29-48b0-a0bf-39a188daa13c" Revision="1" Stencil="System.MyShapes" StencilVersion="1.0"/>
</Control>
</file>

<file path=customXml/item2430.xml><?xml version="1.0" encoding="utf-8"?>
<Control xmlns="http://schemas.microsoft.com/VisualStudio/2011/storyboarding/control">
  <Id Name="System.Storyboarding.Common.Text" Revision="1" Stencil="System.Storyboarding.Common" StencilVersion="0.1"/>
</Control>
</file>

<file path=customXml/item2431.xml><?xml version="1.0" encoding="utf-8"?>
<Control xmlns="http://schemas.microsoft.com/VisualStudio/2011/storyboarding/control">
  <Id Name="System.Storyboarding.Common.Text" Revision="1" Stencil="System.Storyboarding.Common" StencilVersion="0.1"/>
</Control>
</file>

<file path=customXml/item2432.xml><?xml version="1.0" encoding="utf-8"?>
<Control xmlns="http://schemas.microsoft.com/VisualStudio/2011/storyboarding/control">
  <Id Name="System.Storyboarding.Common.Text" Revision="1" Stencil="System.Storyboarding.Common" StencilVersion="0.1"/>
</Control>
</file>

<file path=customXml/item2433.xml><?xml version="1.0" encoding="utf-8"?>
<Control xmlns="http://schemas.microsoft.com/VisualStudio/2011/storyboarding/control">
  <Id Name="68a6efa7-0759-454d-829d-0dcf3dd35ea4" Revision="1" Stencil="System.MyShapes" StencilVersion="1.0"/>
</Control>
</file>

<file path=customXml/item2434.xml><?xml version="1.0" encoding="utf-8"?>
<Control xmlns="http://schemas.microsoft.com/VisualStudio/2011/storyboarding/control">
  <Id Name="126ea32c-c6f2-4e50-82f4-2b9687deaa14" Revision="1" Stencil="System.MyShapes" StencilVersion="1.0"/>
</Control>
</file>

<file path=customXml/item2435.xml><?xml version="1.0" encoding="utf-8"?>
<Control xmlns="http://schemas.microsoft.com/VisualStudio/2011/storyboarding/control">
  <Id Name="System.Storyboarding.Common.Text" Revision="1" Stencil="System.Storyboarding.Common" StencilVersion="0.1"/>
</Control>
</file>

<file path=customXml/item2436.xml><?xml version="1.0" encoding="utf-8"?>
<Control xmlns="http://schemas.microsoft.com/VisualStudio/2011/storyboarding/control">
  <Id Name="System.Storyboarding.Common.Text" Revision="1" Stencil="System.Storyboarding.Common" StencilVersion="0.1"/>
</Control>
</file>

<file path=customXml/item2437.xml><?xml version="1.0" encoding="utf-8"?>
<Control xmlns="http://schemas.microsoft.com/VisualStudio/2011/storyboarding/control">
  <Id Name="System.Storyboarding.Common.Text" Revision="1" Stencil="System.Storyboarding.Common" StencilVersion="0.1"/>
</Control>
</file>

<file path=customXml/item2438.xml><?xml version="1.0" encoding="utf-8"?>
<Control xmlns="http://schemas.microsoft.com/VisualStudio/2011/storyboarding/control">
  <Id Name="System.Storyboarding.Common.Text" Revision="1" Stencil="System.Storyboarding.Common" StencilVersion="0.1"/>
</Control>
</file>

<file path=customXml/item2439.xml><?xml version="1.0" encoding="utf-8"?>
<Control xmlns="http://schemas.microsoft.com/VisualStudio/2011/storyboarding/control">
  <Id Name="68a6efa7-0759-454d-829d-0dcf3dd35ea4" Revision="1" Stencil="System.MyShapes" StencilVersion="1.0"/>
</Control>
</file>

<file path=customXml/item244.xml><?xml version="1.0" encoding="utf-8"?>
<Control xmlns="http://schemas.microsoft.com/VisualStudio/2011/storyboarding/control">
  <Id Name="System.Storyboarding.Common.Text" Revision="1" Stencil="System.Storyboarding.Common" StencilVersion="0.1"/>
</Control>
</file>

<file path=customXml/item2440.xml><?xml version="1.0" encoding="utf-8"?>
<Control xmlns="http://schemas.microsoft.com/VisualStudio/2011/storyboarding/control">
  <Id Name="5d1b3dce-16e1-4d33-a649-35b231ab4c99" Revision="1" Stencil="System.MyShapes" StencilVersion="1.0"/>
</Control>
</file>

<file path=customXml/item2441.xml><?xml version="1.0" encoding="utf-8"?>
<Control xmlns="http://schemas.microsoft.com/VisualStudio/2011/storyboarding/control">
  <Id Name="System.Storyboarding.Common.Text" Revision="1" Stencil="System.Storyboarding.Common" StencilVersion="0.1"/>
</Control>
</file>

<file path=customXml/item2442.xml><?xml version="1.0" encoding="utf-8"?>
<Control xmlns="http://schemas.microsoft.com/VisualStudio/2011/storyboarding/control">
  <Id Name="System.Storyboarding.Common.Text" Revision="1" Stencil="System.Storyboarding.Common" StencilVersion="0.1"/>
</Control>
</file>

<file path=customXml/item2443.xml><?xml version="1.0" encoding="utf-8"?>
<Control xmlns="http://schemas.microsoft.com/VisualStudio/2011/storyboarding/control">
  <Id Name="2d0ec6f4-3d74-4898-a25c-e2cd29156f33" Revision="1" Stencil="System.MyShapes" StencilVersion="1.0"/>
</Control>
</file>

<file path=customXml/item2444.xml><?xml version="1.0" encoding="utf-8"?>
<Control xmlns="http://schemas.microsoft.com/VisualStudio/2011/storyboarding/control">
  <Id Name="System.Storyboarding.Common.Text" Revision="1" Stencil="System.Storyboarding.Common" StencilVersion="0.1"/>
</Control>
</file>

<file path=customXml/item2445.xml><?xml version="1.0" encoding="utf-8"?>
<Control xmlns="http://schemas.microsoft.com/VisualStudio/2011/storyboarding/control">
  <Id Name="System.Storyboarding.Common.Text" Revision="1" Stencil="System.Storyboarding.Common" StencilVersion="0.1"/>
</Control>
</file>

<file path=customXml/item2446.xml><?xml version="1.0" encoding="utf-8"?>
<Control xmlns="http://schemas.microsoft.com/VisualStudio/2011/storyboarding/control">
  <Id Name="System.Storyboarding.Common.Text" Revision="1" Stencil="System.Storyboarding.Common" StencilVersion="0.1"/>
</Control>
</file>

<file path=customXml/item2447.xml><?xml version="1.0" encoding="utf-8"?>
<Control xmlns="http://schemas.microsoft.com/VisualStudio/2011/storyboarding/control">
  <Id Name="System.Storyboarding.Common.Text" Revision="1" Stencil="System.Storyboarding.Common" StencilVersion="0.1"/>
</Control>
</file>

<file path=customXml/item2448.xml><?xml version="1.0" encoding="utf-8"?>
<Control xmlns="http://schemas.microsoft.com/VisualStudio/2011/storyboarding/control">
  <Id Name="System.Storyboarding.Common.Text" Revision="1" Stencil="System.Storyboarding.Common" StencilVersion="0.1"/>
</Control>
</file>

<file path=customXml/item2449.xml><?xml version="1.0" encoding="utf-8"?>
<Control xmlns="http://schemas.microsoft.com/VisualStudio/2011/storyboarding/control">
  <Id Name="System.Storyboarding.Common.Text" Revision="1" Stencil="System.Storyboarding.Common" StencilVersion="0.1"/>
</Control>
</file>

<file path=customXml/item245.xml><?xml version="1.0" encoding="utf-8"?>
<Control xmlns="http://schemas.microsoft.com/VisualStudio/2011/storyboarding/control">
  <Id Name="System.Storyboarding.Common.Text" Revision="1" Stencil="System.Storyboarding.Common" StencilVersion="0.1"/>
</Control>
</file>

<file path=customXml/item2450.xml><?xml version="1.0" encoding="utf-8"?>
<Control xmlns="http://schemas.microsoft.com/VisualStudio/2011/storyboarding/control">
  <Id Name="2d0ec6f4-3d74-4898-a25c-e2cd29156f33" Revision="1" Stencil="System.MyShapes" StencilVersion="1.0"/>
</Control>
</file>

<file path=customXml/item2451.xml><?xml version="1.0" encoding="utf-8"?>
<Control xmlns="http://schemas.microsoft.com/VisualStudio/2011/storyboarding/control">
  <Id Name="System.Storyboarding.Common.Text" Revision="1" Stencil="System.Storyboarding.Common" StencilVersion="0.1"/>
</Control>
</file>

<file path=customXml/item2452.xml><?xml version="1.0" encoding="utf-8"?>
<Control xmlns="http://schemas.microsoft.com/VisualStudio/2011/storyboarding/control">
  <Id Name="System.Storyboarding.Common.Text" Revision="1" Stencil="System.Storyboarding.Common" StencilVersion="0.1"/>
</Control>
</file>

<file path=customXml/item2453.xml><?xml version="1.0" encoding="utf-8"?>
<Control xmlns="http://schemas.microsoft.com/VisualStudio/2011/storyboarding/control">
  <Id Name="System.Storyboarding.Common.Text" Revision="1" Stencil="System.Storyboarding.Common" StencilVersion="0.1"/>
</Control>
</file>

<file path=customXml/item2454.xml><?xml version="1.0" encoding="utf-8"?>
<Control xmlns="http://schemas.microsoft.com/VisualStudio/2011/storyboarding/control">
  <Id Name="System.Storyboarding.Common.Text" Revision="1" Stencil="System.Storyboarding.Common" StencilVersion="0.1"/>
</Control>
</file>

<file path=customXml/item2455.xml><?xml version="1.0" encoding="utf-8"?>
<Control xmlns="http://schemas.microsoft.com/VisualStudio/2011/storyboarding/control">
  <Id Name="System.Storyboarding.Common.Text" Revision="1" Stencil="System.Storyboarding.Common" StencilVersion="0.1"/>
</Control>
</file>

<file path=customXml/item2456.xml><?xml version="1.0" encoding="utf-8"?>
<Control xmlns="http://schemas.microsoft.com/VisualStudio/2011/storyboarding/control">
  <Id Name="System.Storyboarding.Common.Text" Revision="1" Stencil="System.Storyboarding.Common" StencilVersion="0.1"/>
</Control>
</file>

<file path=customXml/item2457.xml><?xml version="1.0" encoding="utf-8"?>
<Control xmlns="http://schemas.microsoft.com/VisualStudio/2011/storyboarding/control">
  <Id Name="68a6efa7-0759-454d-829d-0dcf3dd35ea4" Revision="1" Stencil="System.MyShapes" StencilVersion="1.0"/>
</Control>
</file>

<file path=customXml/item2458.xml><?xml version="1.0" encoding="utf-8"?>
<Control xmlns="http://schemas.microsoft.com/VisualStudio/2011/storyboarding/control">
  <Id Name="System.Storyboarding.Common.Text" Revision="1" Stencil="System.Storyboarding.Common" StencilVersion="0.1"/>
</Control>
</file>

<file path=customXml/item2459.xml><?xml version="1.0" encoding="utf-8"?>
<Control xmlns="http://schemas.microsoft.com/VisualStudio/2011/storyboarding/control">
  <Id Name="System.Storyboarding.Common.Text" Revision="1" Stencil="System.Storyboarding.Common" StencilVersion="0.1"/>
</Control>
</file>

<file path=customXml/item246.xml><?xml version="1.0" encoding="utf-8"?>
<Control xmlns="http://schemas.microsoft.com/VisualStudio/2011/storyboarding/control">
  <Id Name="System.Storyboarding.Common.Text" Revision="1" Stencil="System.Storyboarding.Common" StencilVersion="0.1"/>
</Control>
</file>

<file path=customXml/item2460.xml><?xml version="1.0" encoding="utf-8"?>
<Control xmlns="http://schemas.microsoft.com/VisualStudio/2011/storyboarding/control">
  <Id Name="System.Storyboarding.Common.Text" Revision="1" Stencil="System.Storyboarding.Common" StencilVersion="0.1"/>
</Control>
</file>

<file path=customXml/item2461.xml><?xml version="1.0" encoding="utf-8"?>
<Control xmlns="http://schemas.microsoft.com/VisualStudio/2011/storyboarding/control">
  <Id Name="0eb6adba-f44f-478a-accc-2bc808ff9e71" Revision="1" Stencil="System.MyShapes" StencilVersion="1.0"/>
</Control>
</file>

<file path=customXml/item2462.xml><?xml version="1.0" encoding="utf-8"?>
<Control xmlns="http://schemas.microsoft.com/VisualStudio/2011/storyboarding/control">
  <Id Name="System.Storyboarding.Common.Text" Revision="1" Stencil="System.Storyboarding.Common" StencilVersion="0.1"/>
</Control>
</file>

<file path=customXml/item2463.xml><?xml version="1.0" encoding="utf-8"?>
<Control xmlns="http://schemas.microsoft.com/VisualStudio/2011/storyboarding/control">
  <Id Name="System.Storyboarding.Common.Text" Revision="1" Stencil="System.Storyboarding.Common" StencilVersion="0.1"/>
</Control>
</file>

<file path=customXml/item2464.xml><?xml version="1.0" encoding="utf-8"?>
<Control xmlns="http://schemas.microsoft.com/VisualStudio/2011/storyboarding/control">
  <Id Name="f942614c-ea29-48b0-a0bf-39a188daa13c" Revision="1" Stencil="System.MyShapes" StencilVersion="1.0"/>
</Control>
</file>

<file path=customXml/item2465.xml><?xml version="1.0" encoding="utf-8"?>
<Control xmlns="http://schemas.microsoft.com/VisualStudio/2011/storyboarding/control">
  <Id Name="f942614c-ea29-48b0-a0bf-39a188daa13c" Revision="1" Stencil="System.MyShapes" StencilVersion="1.0"/>
</Control>
</file>

<file path=customXml/item2466.xml><?xml version="1.0" encoding="utf-8"?>
<Control xmlns="http://schemas.microsoft.com/VisualStudio/2011/storyboarding/control">
  <Id Name="System.Storyboarding.Common.Text" Revision="1" Stencil="System.Storyboarding.Common" StencilVersion="0.1"/>
</Control>
</file>

<file path=customXml/item2467.xml><?xml version="1.0" encoding="utf-8"?>
<Control xmlns="http://schemas.microsoft.com/VisualStudio/2011/storyboarding/control">
  <Id Name="System.Storyboarding.Common.Text" Revision="1" Stencil="System.Storyboarding.Common" StencilVersion="0.1"/>
</Control>
</file>

<file path=customXml/item2468.xml><?xml version="1.0" encoding="utf-8"?>
<Control xmlns="http://schemas.microsoft.com/VisualStudio/2011/storyboarding/control">
  <Id Name="2d0ec6f4-3d74-4898-a25c-e2cd29156f33" Revision="1" Stencil="System.MyShapes" StencilVersion="1.0"/>
</Control>
</file>

<file path=customXml/item2469.xml><?xml version="1.0" encoding="utf-8"?>
<Control xmlns="http://schemas.microsoft.com/VisualStudio/2011/storyboarding/control">
  <Id Name="System.Storyboarding.Common.Text" Revision="1" Stencil="System.Storyboarding.Common" StencilVersion="0.1"/>
</Control>
</file>

<file path=customXml/item247.xml><?xml version="1.0" encoding="utf-8"?>
<Control xmlns="http://schemas.microsoft.com/VisualStudio/2011/storyboarding/control">
  <Id Name="68a6efa7-0759-454d-829d-0dcf3dd35ea4" Revision="1" Stencil="System.MyShapes" StencilVersion="1.0"/>
</Control>
</file>

<file path=customXml/item2470.xml><?xml version="1.0" encoding="utf-8"?>
<Control xmlns="http://schemas.microsoft.com/VisualStudio/2011/storyboarding/control">
  <Id Name="System.Storyboarding.Common.Text" Revision="1" Stencil="System.Storyboarding.Common" StencilVersion="0.1"/>
</Control>
</file>

<file path=customXml/item2471.xml><?xml version="1.0" encoding="utf-8"?>
<Control xmlns="http://schemas.microsoft.com/VisualStudio/2011/storyboarding/control">
  <Id Name="f942614c-ea29-48b0-a0bf-39a188daa13c" Revision="1" Stencil="System.MyShapes" StencilVersion="1.0"/>
</Control>
</file>

<file path=customXml/item2472.xml><?xml version="1.0" encoding="utf-8"?>
<Control xmlns="http://schemas.microsoft.com/VisualStudio/2011/storyboarding/control">
  <Id Name="System.Storyboarding.Common.Text" Revision="1" Stencil="System.Storyboarding.Common" StencilVersion="0.1"/>
</Control>
</file>

<file path=customXml/item2473.xml><?xml version="1.0" encoding="utf-8"?>
<Control xmlns="http://schemas.microsoft.com/VisualStudio/2011/storyboarding/control">
  <Id Name="System.Storyboarding.Common.Text" Revision="1" Stencil="System.Storyboarding.Common" StencilVersion="0.1"/>
</Control>
</file>

<file path=customXml/item2474.xml><?xml version="1.0" encoding="utf-8"?>
<Control xmlns="http://schemas.microsoft.com/VisualStudio/2011/storyboarding/control">
  <Id Name="System.Storyboarding.Common.Text" Revision="1" Stencil="System.Storyboarding.Common" StencilVersion="0.1"/>
</Control>
</file>

<file path=customXml/item2475.xml><?xml version="1.0" encoding="utf-8"?>
<Control xmlns="http://schemas.microsoft.com/VisualStudio/2011/storyboarding/control">
  <Id Name="System.Storyboarding.Common.Text" Revision="1" Stencil="System.Storyboarding.Common" StencilVersion="0.1"/>
</Control>
</file>

<file path=customXml/item2476.xml><?xml version="1.0" encoding="utf-8"?>
<Control xmlns="http://schemas.microsoft.com/VisualStudio/2011/storyboarding/control">
  <Id Name="System.Storyboarding.Common.Text" Revision="1" Stencil="System.Storyboarding.Common" StencilVersion="0.1"/>
</Control>
</file>

<file path=customXml/item2477.xml><?xml version="1.0" encoding="utf-8"?>
<Control xmlns="http://schemas.microsoft.com/VisualStudio/2011/storyboarding/control">
  <Id Name="System.Storyboarding.Common.Text" Revision="1" Stencil="System.Storyboarding.Common" StencilVersion="0.1"/>
</Control>
</file>

<file path=customXml/item2478.xml><?xml version="1.0" encoding="utf-8"?>
<Control xmlns="http://schemas.microsoft.com/VisualStudio/2011/storyboarding/control">
  <Id Name="f942614c-ea29-48b0-a0bf-39a188daa13c" Revision="1" Stencil="System.MyShapes" StencilVersion="1.0"/>
</Control>
</file>

<file path=customXml/item2479.xml><?xml version="1.0" encoding="utf-8"?>
<Control xmlns="http://schemas.microsoft.com/VisualStudio/2011/storyboarding/control">
  <Id Name="System.Storyboarding.Common.Text" Revision="1" Stencil="System.Storyboarding.Common" StencilVersion="0.1"/>
</Control>
</file>

<file path=customXml/item248.xml><?xml version="1.0" encoding="utf-8"?>
<Control xmlns="http://schemas.microsoft.com/VisualStudio/2011/storyboarding/control">
  <Id Name="System.Storyboarding.Common.Text" Revision="1" Stencil="System.Storyboarding.Common" StencilVersion="0.1"/>
</Control>
</file>

<file path=customXml/item2480.xml><?xml version="1.0" encoding="utf-8"?>
<Control xmlns="http://schemas.microsoft.com/VisualStudio/2011/storyboarding/control">
  <Id Name="2d0ec6f4-3d74-4898-a25c-e2cd29156f33" Revision="1" Stencil="System.MyShapes" StencilVersion="1.0"/>
</Control>
</file>

<file path=customXml/item2481.xml><?xml version="1.0" encoding="utf-8"?>
<Control xmlns="http://schemas.microsoft.com/VisualStudio/2011/storyboarding/control">
  <Id Name="f942614c-ea29-48b0-a0bf-39a188daa13c" Revision="1" Stencil="System.MyShapes" StencilVersion="1.0"/>
</Control>
</file>

<file path=customXml/item2482.xml><?xml version="1.0" encoding="utf-8"?>
<Control xmlns="http://schemas.microsoft.com/VisualStudio/2011/storyboarding/control">
  <Id Name="System.Storyboarding.Common.Text" Revision="1" Stencil="System.Storyboarding.Common" StencilVersion="0.1"/>
</Control>
</file>

<file path=customXml/item2483.xml><?xml version="1.0" encoding="utf-8"?>
<Control xmlns="http://schemas.microsoft.com/VisualStudio/2011/storyboarding/control">
  <Id Name="System.Storyboarding.Common.Text" Revision="1" Stencil="System.Storyboarding.Common" StencilVersion="0.1"/>
</Control>
</file>

<file path=customXml/item2484.xml><?xml version="1.0" encoding="utf-8"?>
<Control xmlns="http://schemas.microsoft.com/VisualStudio/2011/storyboarding/control">
  <Id Name="f942614c-ea29-48b0-a0bf-39a188daa13c" Revision="1" Stencil="System.MyShapes" StencilVersion="1.0"/>
</Control>
</file>

<file path=customXml/item2485.xml><?xml version="1.0" encoding="utf-8"?>
<Control xmlns="http://schemas.microsoft.com/VisualStudio/2011/storyboarding/control">
  <Id Name="System.Storyboarding.Common.Text" Revision="1" Stencil="System.Storyboarding.Common" StencilVersion="0.1"/>
</Control>
</file>

<file path=customXml/item2486.xml><?xml version="1.0" encoding="utf-8"?>
<Control xmlns="http://schemas.microsoft.com/VisualStudio/2011/storyboarding/control">
  <Id Name="System.Storyboarding.Common.Text" Revision="1" Stencil="System.Storyboarding.Common" StencilVersion="0.1"/>
</Control>
</file>

<file path=customXml/item2487.xml><?xml version="1.0" encoding="utf-8"?>
<Control xmlns="http://schemas.microsoft.com/VisualStudio/2011/storyboarding/control">
  <Id Name="System.Storyboarding.Common.Text" Revision="1" Stencil="System.Storyboarding.Common" StencilVersion="0.1"/>
</Control>
</file>

<file path=customXml/item2488.xml><?xml version="1.0" encoding="utf-8"?>
<Control xmlns="http://schemas.microsoft.com/VisualStudio/2011/storyboarding/control">
  <Id Name="System.Storyboarding.Common.Text" Revision="1" Stencil="System.Storyboarding.Common" StencilVersion="0.1"/>
</Control>
</file>

<file path=customXml/item2489.xml><?xml version="1.0" encoding="utf-8"?>
<Control xmlns="http://schemas.microsoft.com/VisualStudio/2011/storyboarding/control">
  <Id Name="126ea32c-c6f2-4e50-82f4-2b9687deaa14" Revision="1" Stencil="System.MyShapes" StencilVersion="1.0"/>
</Control>
</file>

<file path=customXml/item249.xml><?xml version="1.0" encoding="utf-8"?>
<Control xmlns="http://schemas.microsoft.com/VisualStudio/2011/storyboarding/control">
  <Id Name="System.Storyboarding.Common.Text" Revision="1" Stencil="System.Storyboarding.Common" StencilVersion="0.1"/>
</Control>
</file>

<file path=customXml/item2490.xml><?xml version="1.0" encoding="utf-8"?>
<Control xmlns="http://schemas.microsoft.com/VisualStudio/2011/storyboarding/control">
  <Id Name="68a6efa7-0759-454d-829d-0dcf3dd35ea4" Revision="1" Stencil="System.MyShapes" StencilVersion="1.0"/>
</Control>
</file>

<file path=customXml/item2491.xml><?xml version="1.0" encoding="utf-8"?>
<Control xmlns="http://schemas.microsoft.com/VisualStudio/2011/storyboarding/control">
  <Id Name="System.Storyboarding.Common.Text" Revision="1" Stencil="System.Storyboarding.Common" StencilVersion="0.1"/>
</Control>
</file>

<file path=customXml/item2492.xml><?xml version="1.0" encoding="utf-8"?>
<Control xmlns="http://schemas.microsoft.com/VisualStudio/2011/storyboarding/control">
  <Id Name="System.Storyboarding.Common.Text" Revision="1" Stencil="System.Storyboarding.Common" StencilVersion="0.1"/>
</Control>
</file>

<file path=customXml/item2493.xml><?xml version="1.0" encoding="utf-8"?>
<Control xmlns="http://schemas.microsoft.com/VisualStudio/2011/storyboarding/control">
  <Id Name="System.Storyboarding.Common.Text" Revision="1" Stencil="System.Storyboarding.Common" StencilVersion="0.1"/>
</Control>
</file>

<file path=customXml/item2494.xml><?xml version="1.0" encoding="utf-8"?>
<Control xmlns="http://schemas.microsoft.com/VisualStudio/2011/storyboarding/control">
  <Id Name="System.Storyboarding.Common.Text" Revision="1" Stencil="System.Storyboarding.Common" StencilVersion="0.1"/>
</Control>
</file>

<file path=customXml/item2495.xml><?xml version="1.0" encoding="utf-8"?>
<Control xmlns="http://schemas.microsoft.com/VisualStudio/2011/storyboarding/control">
  <Id Name="System.Storyboarding.Common.Text" Revision="1" Stencil="System.Storyboarding.Common" StencilVersion="0.1"/>
</Control>
</file>

<file path=customXml/item2496.xml><?xml version="1.0" encoding="utf-8"?>
<Control xmlns="http://schemas.microsoft.com/VisualStudio/2011/storyboarding/control">
  <Id Name="System.Storyboarding.Common.Text" Revision="1" Stencil="System.Storyboarding.Common" StencilVersion="0.1"/>
</Control>
</file>

<file path=customXml/item2497.xml><?xml version="1.0" encoding="utf-8"?>
<Control xmlns="http://schemas.microsoft.com/VisualStudio/2011/storyboarding/control">
  <Id Name="f942614c-ea29-48b0-a0bf-39a188daa13c" Revision="1" Stencil="System.MyShapes" StencilVersion="1.0"/>
</Control>
</file>

<file path=customXml/item2498.xml><?xml version="1.0" encoding="utf-8"?>
<Control xmlns="http://schemas.microsoft.com/VisualStudio/2011/storyboarding/control">
  <Id Name="System.Storyboarding.Common.Text" Revision="1" Stencil="System.Storyboarding.Common" StencilVersion="0.1"/>
</Control>
</file>

<file path=customXml/item2499.xml><?xml version="1.0" encoding="utf-8"?>
<Control xmlns="http://schemas.microsoft.com/VisualStudio/2011/storyboarding/control">
  <Id Name="System.Storyboarding.Common.Text" Revision="1" Stencil="System.Storyboarding.Common" StencilVersion="0.1"/>
</Control>
</file>

<file path=customXml/item25.xml><?xml version="1.0" encoding="utf-8"?>
<Control xmlns="http://schemas.microsoft.com/VisualStudio/2011/storyboarding/control">
  <Id Name="System.Storyboarding.Common.Text" Revision="1" Stencil="System.Storyboarding.Common" StencilVersion="0.1"/>
</Control>
</file>

<file path=customXml/item250.xml><?xml version="1.0" encoding="utf-8"?>
<Control xmlns="http://schemas.microsoft.com/VisualStudio/2011/storyboarding/control">
  <Id Name="126ea32c-c6f2-4e50-82f4-2b9687deaa14" Revision="1" Stencil="System.MyShapes" StencilVersion="1.0"/>
</Control>
</file>

<file path=customXml/item2500.xml><?xml version="1.0" encoding="utf-8"?>
<Control xmlns="http://schemas.microsoft.com/VisualStudio/2011/storyboarding/control">
  <Id Name="System.Storyboarding.Common.Text" Revision="1" Stencil="System.Storyboarding.Common" StencilVersion="0.1"/>
</Control>
</file>

<file path=customXml/item2501.xml><?xml version="1.0" encoding="utf-8"?>
<Control xmlns="http://schemas.microsoft.com/VisualStudio/2011/storyboarding/control">
  <Id Name="System.Storyboarding.Common.Text" Revision="1" Stencil="System.Storyboarding.Common" StencilVersion="0.1"/>
</Control>
</file>

<file path=customXml/item2502.xml><?xml version="1.0" encoding="utf-8"?>
<Control xmlns="http://schemas.microsoft.com/VisualStudio/2011/storyboarding/control">
  <Id Name="System.Storyboarding.Common.Text" Revision="1" Stencil="System.Storyboarding.Common" StencilVersion="0.1"/>
</Control>
</file>

<file path=customXml/item2503.xml><?xml version="1.0" encoding="utf-8"?>
<Control xmlns="http://schemas.microsoft.com/VisualStudio/2011/storyboarding/control">
  <Id Name="19c56bb1-b2fd-4f21-af48-79b3e509800c" Revision="1" Stencil="System.MyShapes" StencilVersion="1.0"/>
</Control>
</file>

<file path=customXml/item2504.xml><?xml version="1.0" encoding="utf-8"?>
<Control xmlns="http://schemas.microsoft.com/VisualStudio/2011/storyboarding/control">
  <Id Name="System.Storyboarding.Common.Text" Revision="1" Stencil="System.Storyboarding.Common" StencilVersion="0.1"/>
</Control>
</file>

<file path=customXml/item2505.xml><?xml version="1.0" encoding="utf-8"?>
<Control xmlns="http://schemas.microsoft.com/VisualStudio/2011/storyboarding/control">
  <Id Name="f942614c-ea29-48b0-a0bf-39a188daa13c" Revision="1" Stencil="System.MyShapes" StencilVersion="1.0"/>
</Control>
</file>

<file path=customXml/item2506.xml><?xml version="1.0" encoding="utf-8"?>
<Control xmlns="http://schemas.microsoft.com/VisualStudio/2011/storyboarding/control">
  <Id Name="System.Storyboarding.Common.Text" Revision="1" Stencil="System.Storyboarding.Common" StencilVersion="0.1"/>
</Control>
</file>

<file path=customXml/item2507.xml><?xml version="1.0" encoding="utf-8"?>
<Control xmlns="http://schemas.microsoft.com/VisualStudio/2011/storyboarding/control">
  <Id Name="System.Storyboarding.Common.Text" Revision="1" Stencil="System.Storyboarding.Common" StencilVersion="0.1"/>
</Control>
</file>

<file path=customXml/item2508.xml><?xml version="1.0" encoding="utf-8"?>
<Control xmlns="http://schemas.microsoft.com/VisualStudio/2011/storyboarding/control">
  <Id Name="2d0ec6f4-3d74-4898-a25c-e2cd29156f33" Revision="1" Stencil="System.MyShapes" StencilVersion="1.0"/>
</Control>
</file>

<file path=customXml/item2509.xml><?xml version="1.0" encoding="utf-8"?>
<Control xmlns="http://schemas.microsoft.com/VisualStudio/2011/storyboarding/control">
  <Id Name="System.Storyboarding.Common.Text" Revision="1" Stencil="System.Storyboarding.Common" StencilVersion="0.1"/>
</Control>
</file>

<file path=customXml/item251.xml><?xml version="1.0" encoding="utf-8"?>
<Control xmlns="http://schemas.microsoft.com/VisualStudio/2011/storyboarding/control">
  <Id Name="System.Storyboarding.Common.Text" Revision="1" Stencil="System.Storyboarding.Common" StencilVersion="0.1"/>
</Control>
</file>

<file path=customXml/item2510.xml><?xml version="1.0" encoding="utf-8"?>
<Control xmlns="http://schemas.microsoft.com/VisualStudio/2011/storyboarding/control">
  <Id Name="System.Storyboarding.Common.Text" Revision="1" Stencil="System.Storyboarding.Common" StencilVersion="0.1"/>
</Control>
</file>

<file path=customXml/item2511.xml><?xml version="1.0" encoding="utf-8"?>
<Control xmlns="http://schemas.microsoft.com/VisualStudio/2011/storyboarding/control">
  <Id Name="f942614c-ea29-48b0-a0bf-39a188daa13c" Revision="1" Stencil="System.MyShapes" StencilVersion="1.0"/>
</Control>
</file>

<file path=customXml/item2512.xml><?xml version="1.0" encoding="utf-8"?>
<Control xmlns="http://schemas.microsoft.com/VisualStudio/2011/storyboarding/control">
  <Id Name="System.Storyboarding.Common.Text" Revision="1" Stencil="System.Storyboarding.Common" StencilVersion="0.1"/>
</Control>
</file>

<file path=customXml/item2513.xml><?xml version="1.0" encoding="utf-8"?>
<Control xmlns="http://schemas.microsoft.com/VisualStudio/2011/storyboarding/control">
  <Id Name="System.Storyboarding.Common.Text" Revision="1" Stencil="System.Storyboarding.Common" StencilVersion="0.1"/>
</Control>
</file>

<file path=customXml/item2514.xml><?xml version="1.0" encoding="utf-8"?>
<Control xmlns="http://schemas.microsoft.com/VisualStudio/2011/storyboarding/control">
  <Id Name="System.Storyboarding.Common.Text" Revision="1" Stencil="System.Storyboarding.Common" StencilVersion="0.1"/>
</Control>
</file>

<file path=customXml/item2515.xml><?xml version="1.0" encoding="utf-8"?>
<Control xmlns="http://schemas.microsoft.com/VisualStudio/2011/storyboarding/control">
  <Id Name="System.Storyboarding.Common.Text" Revision="1" Stencil="System.Storyboarding.Common" StencilVersion="0.1"/>
</Control>
</file>

<file path=customXml/item2516.xml><?xml version="1.0" encoding="utf-8"?>
<Control xmlns="http://schemas.microsoft.com/VisualStudio/2011/storyboarding/control">
  <Id Name="System.Storyboarding.Common.Text" Revision="1" Stencil="System.Storyboarding.Common" StencilVersion="0.1"/>
</Control>
</file>

<file path=customXml/item2517.xml><?xml version="1.0" encoding="utf-8"?>
<Control xmlns="http://schemas.microsoft.com/VisualStudio/2011/storyboarding/control">
  <Id Name="System.Storyboarding.Common.Text" Revision="1" Stencil="System.Storyboarding.Common" StencilVersion="0.1"/>
</Control>
</file>

<file path=customXml/item2518.xml><?xml version="1.0" encoding="utf-8"?>
<Control xmlns="http://schemas.microsoft.com/VisualStudio/2011/storyboarding/control">
  <Id Name="d5e82da4-47fc-4565-9e00-c6e9eb545c72" Revision="1" Stencil="System.MyShapes" StencilVersion="1.0"/>
</Control>
</file>

<file path=customXml/item2519.xml><?xml version="1.0" encoding="utf-8"?>
<Control xmlns="http://schemas.microsoft.com/VisualStudio/2011/storyboarding/control">
  <Id Name="System.Storyboarding.Common.Text" Revision="1" Stencil="System.Storyboarding.Common" StencilVersion="0.1"/>
</Control>
</file>

<file path=customXml/item252.xml><?xml version="1.0" encoding="utf-8"?>
<Control xmlns="http://schemas.microsoft.com/VisualStudio/2011/storyboarding/control">
  <Id Name="System.Storyboarding.Common.Text" Revision="1" Stencil="System.Storyboarding.Common" StencilVersion="0.1"/>
</Control>
</file>

<file path=customXml/item2520.xml><?xml version="1.0" encoding="utf-8"?>
<Control xmlns="http://schemas.microsoft.com/VisualStudio/2011/storyboarding/control">
  <Id Name="5d1b3dce-16e1-4d33-a649-35b231ab4c99" Revision="1" Stencil="System.MyShapes" StencilVersion="1.0"/>
</Control>
</file>

<file path=customXml/item2521.xml><?xml version="1.0" encoding="utf-8"?>
<Control xmlns="http://schemas.microsoft.com/VisualStudio/2011/storyboarding/control">
  <Id Name="System.Storyboarding.Common.Text" Revision="1" Stencil="System.Storyboarding.Common" StencilVersion="0.1"/>
</Control>
</file>

<file path=customXml/item2522.xml><?xml version="1.0" encoding="utf-8"?>
<Control xmlns="http://schemas.microsoft.com/VisualStudio/2011/storyboarding/control">
  <Id Name="System.Storyboarding.Common.Text" Revision="1" Stencil="System.Storyboarding.Common" StencilVersion="0.1"/>
</Control>
</file>

<file path=customXml/item2523.xml><?xml version="1.0" encoding="utf-8"?>
<Control xmlns="http://schemas.microsoft.com/VisualStudio/2011/storyboarding/control">
  <Id Name="System.Storyboarding.Common.Text" Revision="1" Stencil="System.Storyboarding.Common" StencilVersion="0.1"/>
</Control>
</file>

<file path=customXml/item2524.xml><?xml version="1.0" encoding="utf-8"?>
<Control xmlns="http://schemas.microsoft.com/VisualStudio/2011/storyboarding/control">
  <Id Name="System.Storyboarding.Common.Text" Revision="1" Stencil="System.Storyboarding.Common" StencilVersion="0.1"/>
</Control>
</file>

<file path=customXml/item2525.xml><?xml version="1.0" encoding="utf-8"?>
<Control xmlns="http://schemas.microsoft.com/VisualStudio/2011/storyboarding/control">
  <Id Name="68a6efa7-0759-454d-829d-0dcf3dd35ea4" Revision="1" Stencil="System.MyShapes" StencilVersion="1.0"/>
</Control>
</file>

<file path=customXml/item2526.xml><?xml version="1.0" encoding="utf-8"?>
<Control xmlns="http://schemas.microsoft.com/VisualStudio/2011/storyboarding/control">
  <Id Name="f942614c-ea29-48b0-a0bf-39a188daa13c" Revision="1" Stencil="System.MyShapes" StencilVersion="1.0"/>
</Control>
</file>

<file path=customXml/item2527.xml><?xml version="1.0" encoding="utf-8"?>
<Control xmlns="http://schemas.microsoft.com/VisualStudio/2011/storyboarding/control">
  <Id Name="System.Storyboarding.Common.Text" Revision="1" Stencil="System.Storyboarding.Common" StencilVersion="0.1"/>
</Control>
</file>

<file path=customXml/item2528.xml><?xml version="1.0" encoding="utf-8"?>
<Control xmlns="http://schemas.microsoft.com/VisualStudio/2011/storyboarding/control">
  <Id Name="System.Storyboarding.Common.Text" Revision="1" Stencil="System.Storyboarding.Common" StencilVersion="0.1"/>
</Control>
</file>

<file path=customXml/item2529.xml><?xml version="1.0" encoding="utf-8"?>
<Control xmlns="http://schemas.microsoft.com/VisualStudio/2011/storyboarding/control">
  <Id Name="System.Storyboarding.Common.Text" Revision="1" Stencil="System.Storyboarding.Common" StencilVersion="0.1"/>
</Control>
</file>

<file path=customXml/item253.xml><?xml version="1.0" encoding="utf-8"?>
<Control xmlns="http://schemas.microsoft.com/VisualStudio/2011/storyboarding/control">
  <Id Name="System.Storyboarding.Common.Text" Revision="1" Stencil="System.Storyboarding.Common" StencilVersion="0.1"/>
</Control>
</file>

<file path=customXml/item2530.xml><?xml version="1.0" encoding="utf-8"?>
<Control xmlns="http://schemas.microsoft.com/VisualStudio/2011/storyboarding/control">
  <Id Name="System.Storyboarding.Common.Text" Revision="1" Stencil="System.Storyboarding.Common" StencilVersion="0.1"/>
</Control>
</file>

<file path=customXml/item2531.xml><?xml version="1.0" encoding="utf-8"?>
<Control xmlns="http://schemas.microsoft.com/VisualStudio/2011/storyboarding/control">
  <Id Name="System.Storyboarding.Common.Text" Revision="1" Stencil="System.Storyboarding.Common" StencilVersion="0.1"/>
</Control>
</file>

<file path=customXml/item2532.xml><?xml version="1.0" encoding="utf-8"?>
<Control xmlns="http://schemas.microsoft.com/VisualStudio/2011/storyboarding/control">
  <Id Name="f942614c-ea29-48b0-a0bf-39a188daa13c" Revision="1" Stencil="System.MyShapes" StencilVersion="1.0"/>
</Control>
</file>

<file path=customXml/item2533.xml><?xml version="1.0" encoding="utf-8"?>
<Control xmlns="http://schemas.microsoft.com/VisualStudio/2011/storyboarding/control">
  <Id Name="f942614c-ea29-48b0-a0bf-39a188daa13c" Revision="1" Stencil="System.MyShapes" StencilVersion="1.0"/>
</Control>
</file>

<file path=customXml/item2534.xml><?xml version="1.0" encoding="utf-8"?>
<Control xmlns="http://schemas.microsoft.com/VisualStudio/2011/storyboarding/control">
  <Id Name="System.Storyboarding.Common.Text" Revision="1" Stencil="System.Storyboarding.Common" StencilVersion="0.1"/>
</Control>
</file>

<file path=customXml/item2535.xml><?xml version="1.0" encoding="utf-8"?>
<Control xmlns="http://schemas.microsoft.com/VisualStudio/2011/storyboarding/control">
  <Id Name="System.Storyboarding.Common.Text" Revision="1" Stencil="System.Storyboarding.Common" StencilVersion="0.1"/>
</Control>
</file>

<file path=customXml/item2536.xml><?xml version="1.0" encoding="utf-8"?>
<Control xmlns="http://schemas.microsoft.com/VisualStudio/2011/storyboarding/control">
  <Id Name="System.Storyboarding.Common.Text" Revision="1" Stencil="System.Storyboarding.Common" StencilVersion="0.1"/>
</Control>
</file>

<file path=customXml/item2537.xml><?xml version="1.0" encoding="utf-8"?>
<Control xmlns="http://schemas.microsoft.com/VisualStudio/2011/storyboarding/control">
  <Id Name="System.Storyboarding.Common.Text" Revision="1" Stencil="System.Storyboarding.Common" StencilVersion="0.1"/>
</Control>
</file>

<file path=customXml/item2538.xml><?xml version="1.0" encoding="utf-8"?>
<Control xmlns="http://schemas.microsoft.com/VisualStudio/2011/storyboarding/control">
  <Id Name="System.Storyboarding.Common.Text" Revision="1" Stencil="System.Storyboarding.Common" StencilVersion="0.1"/>
</Control>
</file>

<file path=customXml/item2539.xml><?xml version="1.0" encoding="utf-8"?>
<Control xmlns="http://schemas.microsoft.com/VisualStudio/2011/storyboarding/control">
  <Id Name="f942614c-ea29-48b0-a0bf-39a188daa13c" Revision="1" Stencil="System.MyShapes" StencilVersion="1.0"/>
</Control>
</file>

<file path=customXml/item254.xml><?xml version="1.0" encoding="utf-8"?>
<Control xmlns="http://schemas.microsoft.com/VisualStudio/2011/storyboarding/control">
  <Id Name="f942614c-ea29-48b0-a0bf-39a188daa13c" Revision="1" Stencil="System.MyShapes" StencilVersion="1.0"/>
</Control>
</file>

<file path=customXml/item2540.xml><?xml version="1.0" encoding="utf-8"?>
<Control xmlns="http://schemas.microsoft.com/VisualStudio/2011/storyboarding/control">
  <Id Name="System.Storyboarding.Common.Text" Revision="1" Stencil="System.Storyboarding.Common" StencilVersion="0.1"/>
</Control>
</file>

<file path=customXml/item2541.xml><?xml version="1.0" encoding="utf-8"?>
<Control xmlns="http://schemas.microsoft.com/VisualStudio/2011/storyboarding/control">
  <Id Name="2d0ec6f4-3d74-4898-a25c-e2cd29156f33" Revision="1" Stencil="System.MyShapes" StencilVersion="1.0"/>
</Control>
</file>

<file path=customXml/item2542.xml><?xml version="1.0" encoding="utf-8"?>
<Control xmlns="http://schemas.microsoft.com/VisualStudio/2011/storyboarding/control">
  <Id Name="System.Storyboarding.Common.Text" Revision="1" Stencil="System.Storyboarding.Common" StencilVersion="0.1"/>
</Control>
</file>

<file path=customXml/item2543.xml><?xml version="1.0" encoding="utf-8"?>
<Control xmlns="http://schemas.microsoft.com/VisualStudio/2011/storyboarding/control">
  <Id Name="System.Storyboarding.Common.Text" Revision="1" Stencil="System.Storyboarding.Common" StencilVersion="0.1"/>
</Control>
</file>

<file path=customXml/item2544.xml><?xml version="1.0" encoding="utf-8"?>
<Control xmlns="http://schemas.microsoft.com/VisualStudio/2011/storyboarding/control">
  <Id Name="f942614c-ea29-48b0-a0bf-39a188daa13c" Revision="1" Stencil="System.MyShapes" StencilVersion="1.0"/>
</Control>
</file>

<file path=customXml/item2545.xml><?xml version="1.0" encoding="utf-8"?>
<Control xmlns="http://schemas.microsoft.com/VisualStudio/2011/storyboarding/control">
  <Id Name="2d0ec6f4-3d74-4898-a25c-e2cd29156f33" Revision="1" Stencil="System.MyShapes" StencilVersion="1.0"/>
</Control>
</file>

<file path=customXml/item2546.xml><?xml version="1.0" encoding="utf-8"?>
<Control xmlns="http://schemas.microsoft.com/VisualStudio/2011/storyboarding/control">
  <Id Name="System.Storyboarding.Common.Text" Revision="1" Stencil="System.Storyboarding.Common" StencilVersion="0.1"/>
</Control>
</file>

<file path=customXml/item2547.xml><?xml version="1.0" encoding="utf-8"?>
<Control xmlns="http://schemas.microsoft.com/VisualStudio/2011/storyboarding/control">
  <Id Name="System.Storyboarding.Common.Text" Revision="1" Stencil="System.Storyboarding.Common" StencilVersion="0.1"/>
</Control>
</file>

<file path=customXml/item2548.xml><?xml version="1.0" encoding="utf-8"?>
<Control xmlns="http://schemas.microsoft.com/VisualStudio/2011/storyboarding/control">
  <Id Name="System.Storyboarding.Common.Text" Revision="1" Stencil="System.Storyboarding.Common" StencilVersion="0.1"/>
</Control>
</file>

<file path=customXml/item2549.xml><?xml version="1.0" encoding="utf-8"?>
<Control xmlns="http://schemas.microsoft.com/VisualStudio/2011/storyboarding/control">
  <Id Name="5d1b3dce-16e1-4d33-a649-35b231ab4c99" Revision="1" Stencil="System.MyShapes" StencilVersion="1.0"/>
</Control>
</file>

<file path=customXml/item255.xml><?xml version="1.0" encoding="utf-8"?>
<Control xmlns="http://schemas.microsoft.com/VisualStudio/2011/storyboarding/control">
  <Id Name="126ea32c-c6f2-4e50-82f4-2b9687deaa14" Revision="1" Stencil="System.MyShapes" StencilVersion="1.0"/>
</Control>
</file>

<file path=customXml/item2550.xml><?xml version="1.0" encoding="utf-8"?>
<Control xmlns="http://schemas.microsoft.com/VisualStudio/2011/storyboarding/control">
  <Id Name="System.Storyboarding.Common.Text" Revision="1" Stencil="System.Storyboarding.Common" StencilVersion="0.1"/>
</Control>
</file>

<file path=customXml/item2551.xml><?xml version="1.0" encoding="utf-8"?>
<Control xmlns="http://schemas.microsoft.com/VisualStudio/2011/storyboarding/control">
  <Id Name="f942614c-ea29-48b0-a0bf-39a188daa13c" Revision="1" Stencil="System.MyShapes" StencilVersion="1.0"/>
</Control>
</file>

<file path=customXml/item2552.xml><?xml version="1.0" encoding="utf-8"?>
<Control xmlns="http://schemas.microsoft.com/VisualStudio/2011/storyboarding/control">
  <Id Name="System.Storyboarding.Common.Text" Revision="1" Stencil="System.Storyboarding.Common" StencilVersion="0.1"/>
</Control>
</file>

<file path=customXml/item2553.xml><?xml version="1.0" encoding="utf-8"?>
<Control xmlns="http://schemas.microsoft.com/VisualStudio/2011/storyboarding/control">
  <Id Name="f942614c-ea29-48b0-a0bf-39a188daa13c" Revision="1" Stencil="System.MyShapes" StencilVersion="1.0"/>
</Control>
</file>

<file path=customXml/item2554.xml><?xml version="1.0" encoding="utf-8"?>
<Control xmlns="http://schemas.microsoft.com/VisualStudio/2011/storyboarding/control">
  <Id Name="System.Storyboarding.Common.Text" Revision="1" Stencil="System.Storyboarding.Common" StencilVersion="0.1"/>
</Control>
</file>

<file path=customXml/item2555.xml><?xml version="1.0" encoding="utf-8"?>
<Control xmlns="http://schemas.microsoft.com/VisualStudio/2011/storyboarding/control">
  <Id Name="System.Storyboarding.Common.Text" Revision="1" Stencil="System.Storyboarding.Common" StencilVersion="0.1"/>
</Control>
</file>

<file path=customXml/item2556.xml><?xml version="1.0" encoding="utf-8"?>
<Control xmlns="http://schemas.microsoft.com/VisualStudio/2011/storyboarding/control">
  <Id Name="System.Storyboarding.Common.Text" Revision="1" Stencil="System.Storyboarding.Common" StencilVersion="0.1"/>
</Control>
</file>

<file path=customXml/item2557.xml><?xml version="1.0" encoding="utf-8"?>
<Control xmlns="http://schemas.microsoft.com/VisualStudio/2011/storyboarding/control">
  <Id Name="System.Storyboarding.Common.Text" Revision="1" Stencil="System.Storyboarding.Common" StencilVersion="0.1"/>
</Control>
</file>

<file path=customXml/item2558.xml><?xml version="1.0" encoding="utf-8"?>
<Control xmlns="http://schemas.microsoft.com/VisualStudio/2011/storyboarding/control">
  <Id Name="System.Storyboarding.Common.Text" Revision="1" Stencil="System.Storyboarding.Common" StencilVersion="0.1"/>
</Control>
</file>

<file path=customXml/item2559.xml><?xml version="1.0" encoding="utf-8"?>
<Control xmlns="http://schemas.microsoft.com/VisualStudio/2011/storyboarding/control">
  <Id Name="System.Storyboarding.Common.Text" Revision="1" Stencil="System.Storyboarding.Common" StencilVersion="0.1"/>
</Control>
</file>

<file path=customXml/item256.xml><?xml version="1.0" encoding="utf-8"?>
<Control xmlns="http://schemas.microsoft.com/VisualStudio/2011/storyboarding/control">
  <Id Name="System.Storyboarding.Common.Text" Revision="1" Stencil="System.Storyboarding.Common" StencilVersion="0.1"/>
</Control>
</file>

<file path=customXml/item2560.xml><?xml version="1.0" encoding="utf-8"?>
<Control xmlns="http://schemas.microsoft.com/VisualStudio/2011/storyboarding/control">
  <Id Name="System.Storyboarding.Common.Text" Revision="1" Stencil="System.Storyboarding.Common" StencilVersion="0.1"/>
</Control>
</file>

<file path=customXml/item2561.xml><?xml version="1.0" encoding="utf-8"?>
<Control xmlns="http://schemas.microsoft.com/VisualStudio/2011/storyboarding/control">
  <Id Name="System.Storyboarding.Common.Text" Revision="1" Stencil="System.Storyboarding.Common" StencilVersion="0.1"/>
</Control>
</file>

<file path=customXml/item2562.xml><?xml version="1.0" encoding="utf-8"?>
<Control xmlns="http://schemas.microsoft.com/VisualStudio/2011/storyboarding/control">
  <Id Name="System.Storyboarding.Common.Text" Revision="1" Stencil="System.Storyboarding.Common" StencilVersion="0.1"/>
</Control>
</file>

<file path=customXml/item2563.xml><?xml version="1.0" encoding="utf-8"?>
<Control xmlns="http://schemas.microsoft.com/VisualStudio/2011/storyboarding/control">
  <Id Name="System.Storyboarding.Common.Text" Revision="1" Stencil="System.Storyboarding.Common" StencilVersion="0.1"/>
</Control>
</file>

<file path=customXml/item2564.xml><?xml version="1.0" encoding="utf-8"?>
<Control xmlns="http://schemas.microsoft.com/VisualStudio/2011/storyboarding/control">
  <Id Name="0eb6adba-f44f-478a-accc-2bc808ff9e71" Revision="1" Stencil="System.MyShapes" StencilVersion="1.0"/>
</Control>
</file>

<file path=customXml/item2565.xml><?xml version="1.0" encoding="utf-8"?>
<Control xmlns="http://schemas.microsoft.com/VisualStudio/2011/storyboarding/control">
  <Id Name="2d0ec6f4-3d74-4898-a25c-e2cd29156f33" Revision="1" Stencil="System.MyShapes" StencilVersion="1.0"/>
</Control>
</file>

<file path=customXml/item2566.xml><?xml version="1.0" encoding="utf-8"?>
<Control xmlns="http://schemas.microsoft.com/VisualStudio/2011/storyboarding/control">
  <Id Name="68a6efa7-0759-454d-829d-0dcf3dd35ea4" Revision="1" Stencil="System.MyShapes" StencilVersion="1.0"/>
</Control>
</file>

<file path=customXml/item2567.xml><?xml version="1.0" encoding="utf-8"?>
<Control xmlns="http://schemas.microsoft.com/VisualStudio/2011/storyboarding/control">
  <Id Name="System.Storyboarding.Common.Text" Revision="1" Stencil="System.Storyboarding.Common" StencilVersion="0.1"/>
</Control>
</file>

<file path=customXml/item2568.xml><?xml version="1.0" encoding="utf-8"?>
<Control xmlns="http://schemas.microsoft.com/VisualStudio/2011/storyboarding/control">
  <Id Name="System.Storyboarding.Common.Text" Revision="1" Stencil="System.Storyboarding.Common" StencilVersion="0.1"/>
</Control>
</file>

<file path=customXml/item2569.xml><?xml version="1.0" encoding="utf-8"?>
<Control xmlns="http://schemas.microsoft.com/VisualStudio/2011/storyboarding/control">
  <Id Name="126ea32c-c6f2-4e50-82f4-2b9687deaa14" Revision="1" Stencil="System.MyShapes" StencilVersion="1.0"/>
</Control>
</file>

<file path=customXml/item257.xml><?xml version="1.0" encoding="utf-8"?>
<Control xmlns="http://schemas.microsoft.com/VisualStudio/2011/storyboarding/control">
  <Id Name="System.Storyboarding.Common.Text" Revision="1" Stencil="System.Storyboarding.Common" StencilVersion="0.1"/>
</Control>
</file>

<file path=customXml/item2570.xml><?xml version="1.0" encoding="utf-8"?>
<Control xmlns="http://schemas.microsoft.com/VisualStudio/2011/storyboarding/control">
  <Id Name="System.Storyboarding.Common.Text" Revision="1" Stencil="System.Storyboarding.Common" StencilVersion="0.1"/>
</Control>
</file>

<file path=customXml/item2571.xml><?xml version="1.0" encoding="utf-8"?>
<Control xmlns="http://schemas.microsoft.com/VisualStudio/2011/storyboarding/control">
  <Id Name="System.Storyboarding.Common.Text" Revision="1" Stencil="System.Storyboarding.Common" StencilVersion="0.1"/>
</Control>
</file>

<file path=customXml/item2572.xml><?xml version="1.0" encoding="utf-8"?>
<Control xmlns="http://schemas.microsoft.com/VisualStudio/2011/storyboarding/control">
  <Id Name="System.Storyboarding.Common.Text" Revision="1" Stencil="System.Storyboarding.Common" StencilVersion="0.1"/>
</Control>
</file>

<file path=customXml/item2573.xml><?xml version="1.0" encoding="utf-8"?>
<Control xmlns="http://schemas.microsoft.com/VisualStudio/2011/storyboarding/control">
  <Id Name="System.Storyboarding.Common.Text" Revision="1" Stencil="System.Storyboarding.Common" StencilVersion="0.1"/>
</Control>
</file>

<file path=customXml/item2574.xml><?xml version="1.0" encoding="utf-8"?>
<Control xmlns="http://schemas.microsoft.com/VisualStudio/2011/storyboarding/control">
  <Id Name="System.Storyboarding.Common.Text" Revision="1" Stencil="System.Storyboarding.Common" StencilVersion="0.1"/>
</Control>
</file>

<file path=customXml/item2575.xml><?xml version="1.0" encoding="utf-8"?>
<Control xmlns="http://schemas.microsoft.com/VisualStudio/2011/storyboarding/control">
  <Id Name="System.Storyboarding.Common.Text" Revision="1" Stencil="System.Storyboarding.Common" StencilVersion="0.1"/>
</Control>
</file>

<file path=customXml/item2576.xml><?xml version="1.0" encoding="utf-8"?>
<Control xmlns="http://schemas.microsoft.com/VisualStudio/2011/storyboarding/control">
  <Id Name="System.Storyboarding.Common.Text" Revision="1" Stencil="System.Storyboarding.Common" StencilVersion="0.1"/>
</Control>
</file>

<file path=customXml/item2577.xml><?xml version="1.0" encoding="utf-8"?>
<Control xmlns="http://schemas.microsoft.com/VisualStudio/2011/storyboarding/control">
  <Id Name="System.Storyboarding.Common.Text" Revision="1" Stencil="System.Storyboarding.Common" StencilVersion="0.1"/>
</Control>
</file>

<file path=customXml/item2578.xml><?xml version="1.0" encoding="utf-8"?>
<Control xmlns="http://schemas.microsoft.com/VisualStudio/2011/storyboarding/control">
  <Id Name="System.Storyboarding.Common.Text" Revision="1" Stencil="System.Storyboarding.Common" StencilVersion="0.1"/>
</Control>
</file>

<file path=customXml/item2579.xml><?xml version="1.0" encoding="utf-8"?>
<Control xmlns="http://schemas.microsoft.com/VisualStudio/2011/storyboarding/control">
  <Id Name="0eb6adba-f44f-478a-accc-2bc808ff9e71" Revision="1" Stencil="System.MyShapes" StencilVersion="1.0"/>
</Control>
</file>

<file path=customXml/item258.xml><?xml version="1.0" encoding="utf-8"?>
<Control xmlns="http://schemas.microsoft.com/VisualStudio/2011/storyboarding/control">
  <Id Name="System.Storyboarding.Common.Text" Revision="1" Stencil="System.Storyboarding.Common" StencilVersion="0.1"/>
</Control>
</file>

<file path=customXml/item2580.xml><?xml version="1.0" encoding="utf-8"?>
<Control xmlns="http://schemas.microsoft.com/VisualStudio/2011/storyboarding/control">
  <Id Name="0eb6adba-f44f-478a-accc-2bc808ff9e71" Revision="1" Stencil="System.MyShapes" StencilVersion="1.0"/>
</Control>
</file>

<file path=customXml/item2581.xml><?xml version="1.0" encoding="utf-8"?>
<Control xmlns="http://schemas.microsoft.com/VisualStudio/2011/storyboarding/control">
  <Id Name="5d1b3dce-16e1-4d33-a649-35b231ab4c99" Revision="1" Stencil="System.MyShapes" StencilVersion="1.0"/>
</Control>
</file>

<file path=customXml/item2582.xml><?xml version="1.0" encoding="utf-8"?>
<Control xmlns="http://schemas.microsoft.com/VisualStudio/2011/storyboarding/control">
  <Id Name="System.Storyboarding.Common.Text" Revision="1" Stencil="System.Storyboarding.Common" StencilVersion="0.1"/>
</Control>
</file>

<file path=customXml/item2583.xml><?xml version="1.0" encoding="utf-8"?>
<Control xmlns="http://schemas.microsoft.com/VisualStudio/2011/storyboarding/control">
  <Id Name="68a6efa7-0759-454d-829d-0dcf3dd35ea4" Revision="1" Stencil="System.MyShapes" StencilVersion="1.0"/>
</Control>
</file>

<file path=customXml/item2584.xml><?xml version="1.0" encoding="utf-8"?>
<Control xmlns="http://schemas.microsoft.com/VisualStudio/2011/storyboarding/control">
  <Id Name="System.Storyboarding.Common.Text" Revision="1" Stencil="System.Storyboarding.Common" StencilVersion="0.1"/>
</Control>
</file>

<file path=customXml/item2585.xml><?xml version="1.0" encoding="utf-8"?>
<Control xmlns="http://schemas.microsoft.com/VisualStudio/2011/storyboarding/control">
  <Id Name="System.Storyboarding.Common.Text" Revision="1" Stencil="System.Storyboarding.Common" StencilVersion="0.1"/>
</Control>
</file>

<file path=customXml/item2586.xml><?xml version="1.0" encoding="utf-8"?>
<Control xmlns="http://schemas.microsoft.com/VisualStudio/2011/storyboarding/control">
  <Id Name="System.Storyboarding.Common.Text" Revision="1" Stencil="System.Storyboarding.Common" StencilVersion="0.1"/>
</Control>
</file>

<file path=customXml/item2587.xml><?xml version="1.0" encoding="utf-8"?>
<Control xmlns="http://schemas.microsoft.com/VisualStudio/2011/storyboarding/control">
  <Id Name="System.Storyboarding.Common.Text" Revision="1" Stencil="System.Storyboarding.Common" StencilVersion="0.1"/>
</Control>
</file>

<file path=customXml/item2588.xml><?xml version="1.0" encoding="utf-8"?>
<Control xmlns="http://schemas.microsoft.com/VisualStudio/2011/storyboarding/control">
  <Id Name="System.Storyboarding.Common.Text" Revision="1" Stencil="System.Storyboarding.Common" StencilVersion="0.1"/>
</Control>
</file>

<file path=customXml/item2589.xml><?xml version="1.0" encoding="utf-8"?>
<Control xmlns="http://schemas.microsoft.com/VisualStudio/2011/storyboarding/control">
  <Id Name="System.Storyboarding.Common.Text" Revision="1" Stencil="System.Storyboarding.Common" StencilVersion="0.1"/>
</Control>
</file>

<file path=customXml/item259.xml><?xml version="1.0" encoding="utf-8"?>
<Control xmlns="http://schemas.microsoft.com/VisualStudio/2011/storyboarding/control">
  <Id Name="System.Storyboarding.Common.Text" Revision="1" Stencil="System.Storyboarding.Common" StencilVersion="0.1"/>
</Control>
</file>

<file path=customXml/item2590.xml><?xml version="1.0" encoding="utf-8"?>
<Control xmlns="http://schemas.microsoft.com/VisualStudio/2011/storyboarding/control">
  <Id Name="System.Storyboarding.Common.Text" Revision="1" Stencil="System.Storyboarding.Common" StencilVersion="0.1"/>
</Control>
</file>

<file path=customXml/item2591.xml><?xml version="1.0" encoding="utf-8"?>
<Control xmlns="http://schemas.microsoft.com/VisualStudio/2011/storyboarding/control">
  <Id Name="System.Storyboarding.Common.Text" Revision="1" Stencil="System.Storyboarding.Common" StencilVersion="0.1"/>
</Control>
</file>

<file path=customXml/item2592.xml><?xml version="1.0" encoding="utf-8"?>
<Control xmlns="http://schemas.microsoft.com/VisualStudio/2011/storyboarding/control">
  <Id Name="System.Storyboarding.Common.Text" Revision="1" Stencil="System.Storyboarding.Common" StencilVersion="0.1"/>
</Control>
</file>

<file path=customXml/item2593.xml><?xml version="1.0" encoding="utf-8"?>
<Control xmlns="http://schemas.microsoft.com/VisualStudio/2011/storyboarding/control">
  <Id Name="f942614c-ea29-48b0-a0bf-39a188daa13c" Revision="1" Stencil="System.MyShapes" StencilVersion="1.0"/>
</Control>
</file>

<file path=customXml/item2594.xml><?xml version="1.0" encoding="utf-8"?>
<Control xmlns="http://schemas.microsoft.com/VisualStudio/2011/storyboarding/control">
  <Id Name="3982616a-27fa-40bd-bad5-0141cab90ed9" Revision="1" Stencil="System.MyShapes" StencilVersion="1.0"/>
</Control>
</file>

<file path=customXml/item2595.xml><?xml version="1.0" encoding="utf-8"?>
<Control xmlns="http://schemas.microsoft.com/VisualStudio/2011/storyboarding/control">
  <Id Name="System.Storyboarding.Common.Text" Revision="1" Stencil="System.Storyboarding.Common" StencilVersion="0.1"/>
</Control>
</file>

<file path=customXml/item2596.xml><?xml version="1.0" encoding="utf-8"?>
<Control xmlns="http://schemas.microsoft.com/VisualStudio/2011/storyboarding/control">
  <Id Name="f942614c-ea29-48b0-a0bf-39a188daa13c" Revision="1" Stencil="System.MyShapes" StencilVersion="1.0"/>
</Control>
</file>

<file path=customXml/item2597.xml><?xml version="1.0" encoding="utf-8"?>
<Control xmlns="http://schemas.microsoft.com/VisualStudio/2011/storyboarding/control">
  <Id Name="System.Storyboarding.Common.Text" Revision="1" Stencil="System.Storyboarding.Common" StencilVersion="0.1"/>
</Control>
</file>

<file path=customXml/item2598.xml><?xml version="1.0" encoding="utf-8"?>
<Control xmlns="http://schemas.microsoft.com/VisualStudio/2011/storyboarding/control">
  <Id Name="2d0ec6f4-3d74-4898-a25c-e2cd29156f33" Revision="1" Stencil="System.MyShapes" StencilVersion="1.0"/>
</Control>
</file>

<file path=customXml/item2599.xml><?xml version="1.0" encoding="utf-8"?>
<Control xmlns="http://schemas.microsoft.com/VisualStudio/2011/storyboarding/control">
  <Id Name="System.Storyboarding.Common.Text" Revision="1" Stencil="System.Storyboarding.Common" StencilVersion="0.1"/>
</Control>
</file>

<file path=customXml/item26.xml><?xml version="1.0" encoding="utf-8"?>
<Control xmlns="http://schemas.microsoft.com/VisualStudio/2011/storyboarding/control">
  <Id Name="f942614c-ea29-48b0-a0bf-39a188daa13c" Revision="1" Stencil="System.MyShapes" StencilVersion="1.0"/>
</Control>
</file>

<file path=customXml/item260.xml><?xml version="1.0" encoding="utf-8"?>
<Control xmlns="http://schemas.microsoft.com/VisualStudio/2011/storyboarding/control">
  <Id Name="System.Storyboarding.Common.Text" Revision="1" Stencil="System.Storyboarding.Common" StencilVersion="0.1"/>
</Control>
</file>

<file path=customXml/item2600.xml><?xml version="1.0" encoding="utf-8"?>
<Control xmlns="http://schemas.microsoft.com/VisualStudio/2011/storyboarding/control">
  <Id Name="System.Storyboarding.Common.Text" Revision="1" Stencil="System.Storyboarding.Common" StencilVersion="0.1"/>
</Control>
</file>

<file path=customXml/item2601.xml><?xml version="1.0" encoding="utf-8"?>
<Control xmlns="http://schemas.microsoft.com/VisualStudio/2011/storyboarding/control">
  <Id Name="System.Storyboarding.Common.Text" Revision="1" Stencil="System.Storyboarding.Common" StencilVersion="0.1"/>
</Control>
</file>

<file path=customXml/item2602.xml><?xml version="1.0" encoding="utf-8"?>
<Control xmlns="http://schemas.microsoft.com/VisualStudio/2011/storyboarding/control">
  <Id Name="System.Storyboarding.Common.Text" Revision="1" Stencil="System.Storyboarding.Common" StencilVersion="0.1"/>
</Control>
</file>

<file path=customXml/item2603.xml><?xml version="1.0" encoding="utf-8"?>
<Control xmlns="http://schemas.microsoft.com/VisualStudio/2011/storyboarding/control">
  <Id Name="System.Storyboarding.Common.Text" Revision="1" Stencil="System.Storyboarding.Common" StencilVersion="0.1"/>
</Control>
</file>

<file path=customXml/item2604.xml><?xml version="1.0" encoding="utf-8"?>
<Control xmlns="http://schemas.microsoft.com/VisualStudio/2011/storyboarding/control">
  <Id Name="0eb6adba-f44f-478a-accc-2bc808ff9e71" Revision="1" Stencil="System.MyShapes" StencilVersion="1.0"/>
</Control>
</file>

<file path=customXml/item2605.xml><?xml version="1.0" encoding="utf-8"?>
<Control xmlns="http://schemas.microsoft.com/VisualStudio/2011/storyboarding/control">
  <Id Name="System.Storyboarding.Common.Text" Revision="1" Stencil="System.Storyboarding.Common" StencilVersion="0.1"/>
</Control>
</file>

<file path=customXml/item2606.xml><?xml version="1.0" encoding="utf-8"?>
<Control xmlns="http://schemas.microsoft.com/VisualStudio/2011/storyboarding/control">
  <Id Name="System.Storyboarding.Common.Text" Revision="1" Stencil="System.Storyboarding.Common" StencilVersion="0.1"/>
</Control>
</file>

<file path=customXml/item2607.xml><?xml version="1.0" encoding="utf-8"?>
<Control xmlns="http://schemas.microsoft.com/VisualStudio/2011/storyboarding/control">
  <Id Name="System.Storyboarding.Common.Text" Revision="1" Stencil="System.Storyboarding.Common" StencilVersion="0.1"/>
</Control>
</file>

<file path=customXml/item2608.xml><?xml version="1.0" encoding="utf-8"?>
<Control xmlns="http://schemas.microsoft.com/VisualStudio/2011/storyboarding/control">
  <Id Name="System.Storyboarding.Common.Text" Revision="1" Stencil="System.Storyboarding.Common" StencilVersion="0.1"/>
</Control>
</file>

<file path=customXml/item2609.xml><?xml version="1.0" encoding="utf-8"?>
<Control xmlns="http://schemas.microsoft.com/VisualStudio/2011/storyboarding/control">
  <Id Name="System.Storyboarding.Common.Text" Revision="1" Stencil="System.Storyboarding.Common" StencilVersion="0.1"/>
</Control>
</file>

<file path=customXml/item261.xml><?xml version="1.0" encoding="utf-8"?>
<Control xmlns="http://schemas.microsoft.com/VisualStudio/2011/storyboarding/control">
  <Id Name="System.Storyboarding.Common.Text" Revision="1" Stencil="System.Storyboarding.Common" StencilVersion="0.1"/>
</Control>
</file>

<file path=customXml/item2610.xml><?xml version="1.0" encoding="utf-8"?>
<Control xmlns="http://schemas.microsoft.com/VisualStudio/2011/storyboarding/control">
  <Id Name="System.Storyboarding.Common.Text" Revision="1" Stencil="System.Storyboarding.Common" StencilVersion="0.1"/>
</Control>
</file>

<file path=customXml/item2611.xml><?xml version="1.0" encoding="utf-8"?>
<Control xmlns="http://schemas.microsoft.com/VisualStudio/2011/storyboarding/control">
  <Id Name="System.Storyboarding.Common.Text" Revision="1" Stencil="System.Storyboarding.Common" StencilVersion="0.1"/>
</Control>
</file>

<file path=customXml/item2612.xml><?xml version="1.0" encoding="utf-8"?>
<Control xmlns="http://schemas.microsoft.com/VisualStudio/2011/storyboarding/control">
  <Id Name="System.Storyboarding.Common.Text" Revision="1" Stencil="System.Storyboarding.Common" StencilVersion="0.1"/>
</Control>
</file>

<file path=customXml/item2613.xml><?xml version="1.0" encoding="utf-8"?>
<Control xmlns="http://schemas.microsoft.com/VisualStudio/2011/storyboarding/control">
  <Id Name="System.Storyboarding.Common.Text" Revision="1" Stencil="System.Storyboarding.Common" StencilVersion="0.1"/>
</Control>
</file>

<file path=customXml/item2614.xml><?xml version="1.0" encoding="utf-8"?>
<Control xmlns="http://schemas.microsoft.com/VisualStudio/2011/storyboarding/control">
  <Id Name="126ea32c-c6f2-4e50-82f4-2b9687deaa14" Revision="1" Stencil="System.MyShapes" StencilVersion="1.0"/>
</Control>
</file>

<file path=customXml/item2615.xml><?xml version="1.0" encoding="utf-8"?>
<Control xmlns="http://schemas.microsoft.com/VisualStudio/2011/storyboarding/control">
  <Id Name="System.Storyboarding.Common.Text" Revision="1" Stencil="System.Storyboarding.Common" StencilVersion="0.1"/>
</Control>
</file>

<file path=customXml/item2616.xml><?xml version="1.0" encoding="utf-8"?>
<Control xmlns="http://schemas.microsoft.com/VisualStudio/2011/storyboarding/control">
  <Id Name="System.Storyboarding.Common.Text" Revision="1" Stencil="System.Storyboarding.Common" StencilVersion="0.1"/>
</Control>
</file>

<file path=customXml/item2617.xml><?xml version="1.0" encoding="utf-8"?>
<Control xmlns="http://schemas.microsoft.com/VisualStudio/2011/storyboarding/control">
  <Id Name="System.Storyboarding.Common.Text" Revision="1" Stencil="System.Storyboarding.Common" StencilVersion="0.1"/>
</Control>
</file>

<file path=customXml/item2618.xml><?xml version="1.0" encoding="utf-8"?>
<Control xmlns="http://schemas.microsoft.com/VisualStudio/2011/storyboarding/control">
  <Id Name="System.Storyboarding.Common.Text" Revision="1" Stencil="System.Storyboarding.Common" StencilVersion="0.1"/>
</Control>
</file>

<file path=customXml/item2619.xml><?xml version="1.0" encoding="utf-8"?>
<Control xmlns="http://schemas.microsoft.com/VisualStudio/2011/storyboarding/control">
  <Id Name="System.Storyboarding.Common.Text" Revision="1" Stencil="System.Storyboarding.Common" StencilVersion="0.1"/>
</Control>
</file>

<file path=customXml/item262.xml><?xml version="1.0" encoding="utf-8"?>
<Control xmlns="http://schemas.microsoft.com/VisualStudio/2011/storyboarding/control">
  <Id Name="2d0ec6f4-3d74-4898-a25c-e2cd29156f33" Revision="1" Stencil="System.MyShapes" StencilVersion="1.0"/>
</Control>
</file>

<file path=customXml/item2620.xml><?xml version="1.0" encoding="utf-8"?>
<Control xmlns="http://schemas.microsoft.com/VisualStudio/2011/storyboarding/control">
  <Id Name="System.Storyboarding.Common.Text" Revision="1" Stencil="System.Storyboarding.Common" StencilVersion="0.1"/>
</Control>
</file>

<file path=customXml/item2621.xml><?xml version="1.0" encoding="utf-8"?>
<Control xmlns="http://schemas.microsoft.com/VisualStudio/2011/storyboarding/control">
  <Id Name="System.Storyboarding.Common.Text" Revision="1" Stencil="System.Storyboarding.Common" StencilVersion="0.1"/>
</Control>
</file>

<file path=customXml/item2622.xml><?xml version="1.0" encoding="utf-8"?>
<Control xmlns="http://schemas.microsoft.com/VisualStudio/2011/storyboarding/control">
  <Id Name="System.Storyboarding.Common.Text" Revision="1" Stencil="System.Storyboarding.Common" StencilVersion="0.1"/>
</Control>
</file>

<file path=customXml/item2623.xml><?xml version="1.0" encoding="utf-8"?>
<Control xmlns="http://schemas.microsoft.com/VisualStudio/2011/storyboarding/control">
  <Id Name="f942614c-ea29-48b0-a0bf-39a188daa13c" Revision="1" Stencil="System.MyShapes" StencilVersion="1.0"/>
</Control>
</file>

<file path=customXml/item2624.xml><?xml version="1.0" encoding="utf-8"?>
<Control xmlns="http://schemas.microsoft.com/VisualStudio/2011/storyboarding/control">
  <Id Name="System.Storyboarding.Common.Text" Revision="1" Stencil="System.Storyboarding.Common" StencilVersion="0.1"/>
</Control>
</file>

<file path=customXml/item2625.xml><?xml version="1.0" encoding="utf-8"?>
<Control xmlns="http://schemas.microsoft.com/VisualStudio/2011/storyboarding/control">
  <Id Name="System.Storyboarding.Common.Text" Revision="1" Stencil="System.Storyboarding.Common" StencilVersion="0.1"/>
</Control>
</file>

<file path=customXml/item2626.xml><?xml version="1.0" encoding="utf-8"?>
<Control xmlns="http://schemas.microsoft.com/VisualStudio/2011/storyboarding/control">
  <Id Name="68a6efa7-0759-454d-829d-0dcf3dd35ea4" Revision="1" Stencil="System.MyShapes" StencilVersion="1.0"/>
</Control>
</file>

<file path=customXml/item2627.xml><?xml version="1.0" encoding="utf-8"?>
<Control xmlns="http://schemas.microsoft.com/VisualStudio/2011/storyboarding/control">
  <Id Name="System.Storyboarding.Common.Text" Revision="1" Stencil="System.Storyboarding.Common" StencilVersion="0.1"/>
</Control>
</file>

<file path=customXml/item2628.xml><?xml version="1.0" encoding="utf-8"?>
<Control xmlns="http://schemas.microsoft.com/VisualStudio/2011/storyboarding/control">
  <Id Name="System.Storyboarding.Common.Text" Revision="1" Stencil="System.Storyboarding.Common" StencilVersion="0.1"/>
</Control>
</file>

<file path=customXml/item2629.xml><?xml version="1.0" encoding="utf-8"?>
<Control xmlns="http://schemas.microsoft.com/VisualStudio/2011/storyboarding/control">
  <Id Name="System.Storyboarding.Common.Text" Revision="1" Stencil="System.Storyboarding.Common" StencilVersion="0.1"/>
</Control>
</file>

<file path=customXml/item263.xml><?xml version="1.0" encoding="utf-8"?>
<Control xmlns="http://schemas.microsoft.com/VisualStudio/2011/storyboarding/control">
  <Id Name="System.Storyboarding.Common.Text" Revision="1" Stencil="System.Storyboarding.Common" StencilVersion="0.1"/>
</Control>
</file>

<file path=customXml/item2630.xml><?xml version="1.0" encoding="utf-8"?>
<Control xmlns="http://schemas.microsoft.com/VisualStudio/2011/storyboarding/control">
  <Id Name="f942614c-ea29-48b0-a0bf-39a188daa13c" Revision="1" Stencil="System.MyShapes" StencilVersion="1.0"/>
</Control>
</file>

<file path=customXml/item2631.xml><?xml version="1.0" encoding="utf-8"?>
<Control xmlns="http://schemas.microsoft.com/VisualStudio/2011/storyboarding/control">
  <Id Name="System.Storyboarding.Common.Text" Revision="1" Stencil="System.Storyboarding.Common" StencilVersion="0.1"/>
</Control>
</file>

<file path=customXml/item2632.xml><?xml version="1.0" encoding="utf-8"?>
<Control xmlns="http://schemas.microsoft.com/VisualStudio/2011/storyboarding/control">
  <Id Name="System.Storyboarding.Common.Text" Revision="1" Stencil="System.Storyboarding.Common" StencilVersion="0.1"/>
</Control>
</file>

<file path=customXml/item2633.xml><?xml version="1.0" encoding="utf-8"?>
<Control xmlns="http://schemas.microsoft.com/VisualStudio/2011/storyboarding/control">
  <Id Name="System.Storyboarding.Common.Text" Revision="1" Stencil="System.Storyboarding.Common" StencilVersion="0.1"/>
</Control>
</file>

<file path=customXml/item2634.xml><?xml version="1.0" encoding="utf-8"?>
<Control xmlns="http://schemas.microsoft.com/VisualStudio/2011/storyboarding/control">
  <Id Name="System.Storyboarding.Common.Text" Revision="1" Stencil="System.Storyboarding.Common" StencilVersion="0.1"/>
</Control>
</file>

<file path=customXml/item2635.xml><?xml version="1.0" encoding="utf-8"?>
<Control xmlns="http://schemas.microsoft.com/VisualStudio/2011/storyboarding/control">
  <Id Name="2d0ec6f4-3d74-4898-a25c-e2cd29156f33" Revision="1" Stencil="System.MyShapes" StencilVersion="1.0"/>
</Control>
</file>

<file path=customXml/item2636.xml><?xml version="1.0" encoding="utf-8"?>
<Control xmlns="http://schemas.microsoft.com/VisualStudio/2011/storyboarding/control">
  <Id Name="System.Storyboarding.Common.Text" Revision="1" Stencil="System.Storyboarding.Common" StencilVersion="0.1"/>
</Control>
</file>

<file path=customXml/item2637.xml><?xml version="1.0" encoding="utf-8"?>
<Control xmlns="http://schemas.microsoft.com/VisualStudio/2011/storyboarding/control">
  <Id Name="System.Storyboarding.Common.Text" Revision="1" Stencil="System.Storyboarding.Common" StencilVersion="0.1"/>
</Control>
</file>

<file path=customXml/item2638.xml><?xml version="1.0" encoding="utf-8"?>
<Control xmlns="http://schemas.microsoft.com/VisualStudio/2011/storyboarding/control">
  <Id Name="f942614c-ea29-48b0-a0bf-39a188daa13c" Revision="1" Stencil="System.MyShapes" StencilVersion="1.0"/>
</Control>
</file>

<file path=customXml/item2639.xml><?xml version="1.0" encoding="utf-8"?>
<Control xmlns="http://schemas.microsoft.com/VisualStudio/2011/storyboarding/control">
  <Id Name="System.Storyboarding.Common.Text" Revision="1" Stencil="System.Storyboarding.Common" StencilVersion="0.1"/>
</Control>
</file>

<file path=customXml/item264.xml><?xml version="1.0" encoding="utf-8"?>
<Control xmlns="http://schemas.microsoft.com/VisualStudio/2011/storyboarding/control">
  <Id Name="2d0ec6f4-3d74-4898-a25c-e2cd29156f33" Revision="1" Stencil="System.MyShapes" StencilVersion="1.0"/>
</Control>
</file>

<file path=customXml/item2640.xml><?xml version="1.0" encoding="utf-8"?>
<Control xmlns="http://schemas.microsoft.com/VisualStudio/2011/storyboarding/control">
  <Id Name="System.Storyboarding.Common.Text" Revision="1" Stencil="System.Storyboarding.Common" StencilVersion="0.1"/>
</Control>
</file>

<file path=customXml/item2641.xml><?xml version="1.0" encoding="utf-8"?>
<Control xmlns="http://schemas.microsoft.com/VisualStudio/2011/storyboarding/control">
  <Id Name="System.Storyboarding.Common.Text" Revision="1" Stencil="System.Storyboarding.Common" StencilVersion="0.1"/>
</Control>
</file>

<file path=customXml/item2642.xml><?xml version="1.0" encoding="utf-8"?>
<Control xmlns="http://schemas.microsoft.com/VisualStudio/2011/storyboarding/control">
  <Id Name="System.Storyboarding.Common.Text" Revision="1" Stencil="System.Storyboarding.Common" StencilVersion="0.1"/>
</Control>
</file>

<file path=customXml/item2643.xml><?xml version="1.0" encoding="utf-8"?>
<Control xmlns="http://schemas.microsoft.com/VisualStudio/2011/storyboarding/control">
  <Id Name="System.Storyboarding.Common.Text" Revision="1" Stencil="System.Storyboarding.Common" StencilVersion="0.1"/>
</Control>
</file>

<file path=customXml/item2644.xml><?xml version="1.0" encoding="utf-8"?>
<Control xmlns="http://schemas.microsoft.com/VisualStudio/2011/storyboarding/control">
  <Id Name="System.Storyboarding.Common.Text" Revision="1" Stencil="System.Storyboarding.Common" StencilVersion="0.1"/>
</Control>
</file>

<file path=customXml/item2645.xml><?xml version="1.0" encoding="utf-8"?>
<Control xmlns="http://schemas.microsoft.com/VisualStudio/2011/storyboarding/control">
  <Id Name="0eb6adba-f44f-478a-accc-2bc808ff9e71" Revision="1" Stencil="System.MyShapes" StencilVersion="1.0"/>
</Control>
</file>

<file path=customXml/item2646.xml><?xml version="1.0" encoding="utf-8"?>
<Control xmlns="http://schemas.microsoft.com/VisualStudio/2011/storyboarding/control">
  <Id Name="0eb6adba-f44f-478a-accc-2bc808ff9e71" Revision="1" Stencil="System.MyShapes" StencilVersion="1.0"/>
</Control>
</file>

<file path=customXml/item2647.xml><?xml version="1.0" encoding="utf-8"?>
<Control xmlns="http://schemas.microsoft.com/VisualStudio/2011/storyboarding/control">
  <Id Name="System.Storyboarding.Common.Text" Revision="1" Stencil="System.Storyboarding.Common" StencilVersion="0.1"/>
</Control>
</file>

<file path=customXml/item2648.xml><?xml version="1.0" encoding="utf-8"?>
<Control xmlns="http://schemas.microsoft.com/VisualStudio/2011/storyboarding/control">
  <Id Name="f942614c-ea29-48b0-a0bf-39a188daa13c" Revision="1" Stencil="System.MyShapes" StencilVersion="1.0"/>
</Control>
</file>

<file path=customXml/item2649.xml><?xml version="1.0" encoding="utf-8"?>
<Control xmlns="http://schemas.microsoft.com/VisualStudio/2011/storyboarding/control">
  <Id Name="System.Storyboarding.Common.Text" Revision="1" Stencil="System.Storyboarding.Common" StencilVersion="0.1"/>
</Control>
</file>

<file path=customXml/item265.xml><?xml version="1.0" encoding="utf-8"?>
<Control xmlns="http://schemas.microsoft.com/VisualStudio/2011/storyboarding/control">
  <Id Name="f942614c-ea29-48b0-a0bf-39a188daa13c" Revision="1" Stencil="System.MyShapes" StencilVersion="1.0"/>
</Control>
</file>

<file path=customXml/item2650.xml><?xml version="1.0" encoding="utf-8"?>
<Control xmlns="http://schemas.microsoft.com/VisualStudio/2011/storyboarding/control">
  <Id Name="System.Storyboarding.Common.Text" Revision="1" Stencil="System.Storyboarding.Common" StencilVersion="0.1"/>
</Control>
</file>

<file path=customXml/item2651.xml><?xml version="1.0" encoding="utf-8"?>
<Control xmlns="http://schemas.microsoft.com/VisualStudio/2011/storyboarding/control">
  <Id Name="System.Storyboarding.Common.Text" Revision="1" Stencil="System.Storyboarding.Common" StencilVersion="0.1"/>
</Control>
</file>

<file path=customXml/item2652.xml><?xml version="1.0" encoding="utf-8"?>
<Control xmlns="http://schemas.microsoft.com/VisualStudio/2011/storyboarding/control">
  <Id Name="f942614c-ea29-48b0-a0bf-39a188daa13c" Revision="1" Stencil="System.MyShapes" StencilVersion="1.0"/>
</Control>
</file>

<file path=customXml/item2653.xml><?xml version="1.0" encoding="utf-8"?>
<Control xmlns="http://schemas.microsoft.com/VisualStudio/2011/storyboarding/control">
  <Id Name="System.Storyboarding.Common.Text" Revision="1" Stencil="System.Storyboarding.Common" StencilVersion="0.1"/>
</Control>
</file>

<file path=customXml/item2654.xml><?xml version="1.0" encoding="utf-8"?>
<Control xmlns="http://schemas.microsoft.com/VisualStudio/2011/storyboarding/control">
  <Id Name="System.Storyboarding.Common.Text" Revision="1" Stencil="System.Storyboarding.Common" StencilVersion="0.1"/>
</Control>
</file>

<file path=customXml/item2655.xml><?xml version="1.0" encoding="utf-8"?>
<Control xmlns="http://schemas.microsoft.com/VisualStudio/2011/storyboarding/control">
  <Id Name="System.Storyboarding.Common.Text" Revision="1" Stencil="System.Storyboarding.Common" StencilVersion="0.1"/>
</Control>
</file>

<file path=customXml/item2656.xml><?xml version="1.0" encoding="utf-8"?>
<Control xmlns="http://schemas.microsoft.com/VisualStudio/2011/storyboarding/control">
  <Id Name="f942614c-ea29-48b0-a0bf-39a188daa13c" Revision="1" Stencil="System.MyShapes" StencilVersion="1.0"/>
</Control>
</file>

<file path=customXml/item2657.xml><?xml version="1.0" encoding="utf-8"?>
<Control xmlns="http://schemas.microsoft.com/VisualStudio/2011/storyboarding/control">
  <Id Name="System.Storyboarding.Common.Text" Revision="1" Stencil="System.Storyboarding.Common" StencilVersion="0.1"/>
</Control>
</file>

<file path=customXml/item2658.xml><?xml version="1.0" encoding="utf-8"?>
<Control xmlns="http://schemas.microsoft.com/VisualStudio/2011/storyboarding/control">
  <Id Name="System.Storyboarding.Common.Text" Revision="1" Stencil="System.Storyboarding.Common" StencilVersion="0.1"/>
</Control>
</file>

<file path=customXml/item2659.xml><?xml version="1.0" encoding="utf-8"?>
<Control xmlns="http://schemas.microsoft.com/VisualStudio/2011/storyboarding/control">
  <Id Name="System.Storyboarding.Common.Text" Revision="1" Stencil="System.Storyboarding.Common" StencilVersion="0.1"/>
</Control>
</file>

<file path=customXml/item266.xml><?xml version="1.0" encoding="utf-8"?>
<Control xmlns="http://schemas.microsoft.com/VisualStudio/2011/storyboarding/control">
  <Id Name="System.Storyboarding.Common.Text" Revision="1" Stencil="System.Storyboarding.Common" StencilVersion="0.1"/>
</Control>
</file>

<file path=customXml/item2660.xml><?xml version="1.0" encoding="utf-8"?>
<Control xmlns="http://schemas.microsoft.com/VisualStudio/2011/storyboarding/control">
  <Id Name="126ea32c-c6f2-4e50-82f4-2b9687deaa14" Revision="1" Stencil="System.MyShapes" StencilVersion="1.0"/>
</Control>
</file>

<file path=customXml/item2661.xml><?xml version="1.0" encoding="utf-8"?>
<Control xmlns="http://schemas.microsoft.com/VisualStudio/2011/storyboarding/control">
  <Id Name="System.Storyboarding.Common.Text" Revision="1" Stencil="System.Storyboarding.Common" StencilVersion="0.1"/>
</Control>
</file>

<file path=customXml/item2662.xml><?xml version="1.0" encoding="utf-8"?>
<Control xmlns="http://schemas.microsoft.com/VisualStudio/2011/storyboarding/control">
  <Id Name="System.Storyboarding.Common.Text" Revision="1" Stencil="System.Storyboarding.Common" StencilVersion="0.1"/>
</Control>
</file>

<file path=customXml/item2663.xml><?xml version="1.0" encoding="utf-8"?>
<Control xmlns="http://schemas.microsoft.com/VisualStudio/2011/storyboarding/control">
  <Id Name="System.Storyboarding.Common.Text" Revision="1" Stencil="System.Storyboarding.Common" StencilVersion="0.1"/>
</Control>
</file>

<file path=customXml/item2664.xml><?xml version="1.0" encoding="utf-8"?>
<Control xmlns="http://schemas.microsoft.com/VisualStudio/2011/storyboarding/control">
  <Id Name="2d0ec6f4-3d74-4898-a25c-e2cd29156f33" Revision="1" Stencil="System.MyShapes" StencilVersion="1.0"/>
</Control>
</file>

<file path=customXml/item2665.xml><?xml version="1.0" encoding="utf-8"?>
<Control xmlns="http://schemas.microsoft.com/VisualStudio/2011/storyboarding/control">
  <Id Name="f942614c-ea29-48b0-a0bf-39a188daa13c" Revision="1" Stencil="System.MyShapes" StencilVersion="1.0"/>
</Control>
</file>

<file path=customXml/item2666.xml><?xml version="1.0" encoding="utf-8"?>
<Control xmlns="http://schemas.microsoft.com/VisualStudio/2011/storyboarding/control">
  <Id Name="System.Storyboarding.Common.Text" Revision="1" Stencil="System.Storyboarding.Common" StencilVersion="0.1"/>
</Control>
</file>

<file path=customXml/item2667.xml><?xml version="1.0" encoding="utf-8"?>
<Control xmlns="http://schemas.microsoft.com/VisualStudio/2011/storyboarding/control">
  <Id Name="System.Storyboarding.Common.Text" Revision="1" Stencil="System.Storyboarding.Common" StencilVersion="0.1"/>
</Control>
</file>

<file path=customXml/item2668.xml><?xml version="1.0" encoding="utf-8"?>
<Control xmlns="http://schemas.microsoft.com/VisualStudio/2011/storyboarding/control">
  <Id Name="5d1b3dce-16e1-4d33-a649-35b231ab4c99" Revision="1" Stencil="System.MyShapes" StencilVersion="1.0"/>
</Control>
</file>

<file path=customXml/item2669.xml><?xml version="1.0" encoding="utf-8"?>
<Control xmlns="http://schemas.microsoft.com/VisualStudio/2011/storyboarding/control">
  <Id Name="System.Storyboarding.Common.Text" Revision="1" Stencil="System.Storyboarding.Common" StencilVersion="0.1"/>
</Control>
</file>

<file path=customXml/item267.xml><?xml version="1.0" encoding="utf-8"?>
<Control xmlns="http://schemas.microsoft.com/VisualStudio/2011/storyboarding/control">
  <Id Name="System.Storyboarding.Common.Text" Revision="1" Stencil="System.Storyboarding.Common" StencilVersion="0.1"/>
</Control>
</file>

<file path=customXml/item2670.xml><?xml version="1.0" encoding="utf-8"?>
<Control xmlns="http://schemas.microsoft.com/VisualStudio/2011/storyboarding/control">
  <Id Name="System.Storyboarding.Common.Text" Revision="1" Stencil="System.Storyboarding.Common" StencilVersion="0.1"/>
</Control>
</file>

<file path=customXml/item2671.xml><?xml version="1.0" encoding="utf-8"?>
<Control xmlns="http://schemas.microsoft.com/VisualStudio/2011/storyboarding/control">
  <Id Name="68a6efa7-0759-454d-829d-0dcf3dd35ea4" Revision="1" Stencil="System.MyShapes" StencilVersion="1.0"/>
</Control>
</file>

<file path=customXml/item2672.xml><?xml version="1.0" encoding="utf-8"?>
<Control xmlns="http://schemas.microsoft.com/VisualStudio/2011/storyboarding/control">
  <Id Name="System.Storyboarding.Common.Text" Revision="1" Stencil="System.Storyboarding.Common" StencilVersion="0.1"/>
</Control>
</file>

<file path=customXml/item2673.xml><?xml version="1.0" encoding="utf-8"?>
<Control xmlns="http://schemas.microsoft.com/VisualStudio/2011/storyboarding/control">
  <Id Name="System.Storyboarding.Common.Text" Revision="1" Stencil="System.Storyboarding.Common" StencilVersion="0.1"/>
</Control>
</file>

<file path=customXml/item2674.xml><?xml version="1.0" encoding="utf-8"?>
<Control xmlns="http://schemas.microsoft.com/VisualStudio/2011/storyboarding/control">
  <Id Name="System.Storyboarding.Common.Text" Revision="1" Stencil="System.Storyboarding.Common" StencilVersion="0.1"/>
</Control>
</file>

<file path=customXml/item2675.xml><?xml version="1.0" encoding="utf-8"?>
<Control xmlns="http://schemas.microsoft.com/VisualStudio/2011/storyboarding/control">
  <Id Name="System.Storyboarding.Common.Text" Revision="1" Stencil="System.Storyboarding.Common" StencilVersion="0.1"/>
</Control>
</file>

<file path=customXml/item2676.xml><?xml version="1.0" encoding="utf-8"?>
<Control xmlns="http://schemas.microsoft.com/VisualStudio/2011/storyboarding/control">
  <Id Name="System.Storyboarding.Common.Text" Revision="1" Stencil="System.Storyboarding.Common" StencilVersion="0.1"/>
</Control>
</file>

<file path=customXml/item2677.xml><?xml version="1.0" encoding="utf-8"?>
<Control xmlns="http://schemas.microsoft.com/VisualStudio/2011/storyboarding/control">
  <Id Name="System.Storyboarding.Common.Text" Revision="1" Stencil="System.Storyboarding.Common" StencilVersion="0.1"/>
</Control>
</file>

<file path=customXml/item2678.xml><?xml version="1.0" encoding="utf-8"?>
<Control xmlns="http://schemas.microsoft.com/VisualStudio/2011/storyboarding/control">
  <Id Name="System.Storyboarding.Common.Text" Revision="1" Stencil="System.Storyboarding.Common" StencilVersion="0.1"/>
</Control>
</file>

<file path=customXml/item2679.xml><?xml version="1.0" encoding="utf-8"?>
<Control xmlns="http://schemas.microsoft.com/VisualStudio/2011/storyboarding/control">
  <Id Name="68a6efa7-0759-454d-829d-0dcf3dd35ea4" Revision="1" Stencil="System.MyShapes" StencilVersion="1.0"/>
</Control>
</file>

<file path=customXml/item268.xml><?xml version="1.0" encoding="utf-8"?>
<Control xmlns="http://schemas.microsoft.com/VisualStudio/2011/storyboarding/control">
  <Id Name="System.Storyboarding.Common.Text" Revision="1" Stencil="System.Storyboarding.Common" StencilVersion="0.1"/>
</Control>
</file>

<file path=customXml/item2680.xml><?xml version="1.0" encoding="utf-8"?>
<Control xmlns="http://schemas.microsoft.com/VisualStudio/2011/storyboarding/control">
  <Id Name="System.Storyboarding.Common.Text" Revision="1" Stencil="System.Storyboarding.Common" StencilVersion="0.1"/>
</Control>
</file>

<file path=customXml/item2681.xml><?xml version="1.0" encoding="utf-8"?>
<Control xmlns="http://schemas.microsoft.com/VisualStudio/2011/storyboarding/control">
  <Id Name="System.Storyboarding.Common.Text" Revision="1" Stencil="System.Storyboarding.Common" StencilVersion="0.1"/>
</Control>
</file>

<file path=customXml/item2682.xml><?xml version="1.0" encoding="utf-8"?>
<Control xmlns="http://schemas.microsoft.com/VisualStudio/2011/storyboarding/control">
  <Id Name="System.Storyboarding.Common.Text" Revision="1" Stencil="System.Storyboarding.Common" StencilVersion="0.1"/>
</Control>
</file>

<file path=customXml/item2683.xml><?xml version="1.0" encoding="utf-8"?>
<Control xmlns="http://schemas.microsoft.com/VisualStudio/2011/storyboarding/control">
  <Id Name="System.Storyboarding.Common.Text" Revision="1" Stencil="System.Storyboarding.Common" StencilVersion="0.1"/>
</Control>
</file>

<file path=customXml/item2684.xml><?xml version="1.0" encoding="utf-8"?>
<Control xmlns="http://schemas.microsoft.com/VisualStudio/2011/storyboarding/control">
  <Id Name="System.Storyboarding.Common.Text" Revision="1" Stencil="System.Storyboarding.Common" StencilVersion="0.1"/>
</Control>
</file>

<file path=customXml/item2685.xml><?xml version="1.0" encoding="utf-8"?>
<Control xmlns="http://schemas.microsoft.com/VisualStudio/2011/storyboarding/control">
  <Id Name="2d0ec6f4-3d74-4898-a25c-e2cd29156f33" Revision="1" Stencil="System.MyShapes" StencilVersion="1.0"/>
</Control>
</file>

<file path=customXml/item2686.xml><?xml version="1.0" encoding="utf-8"?>
<Control xmlns="http://schemas.microsoft.com/VisualStudio/2011/storyboarding/control">
  <Id Name="System.Storyboarding.Common.Text" Revision="1" Stencil="System.Storyboarding.Common" StencilVersion="0.1"/>
</Control>
</file>

<file path=customXml/item2687.xml><?xml version="1.0" encoding="utf-8"?>
<Control xmlns="http://schemas.microsoft.com/VisualStudio/2011/storyboarding/control">
  <Id Name="68a6efa7-0759-454d-829d-0dcf3dd35ea4" Revision="1" Stencil="System.MyShapes" StencilVersion="1.0"/>
</Control>
</file>

<file path=customXml/item2688.xml><?xml version="1.0" encoding="utf-8"?>
<Control xmlns="http://schemas.microsoft.com/VisualStudio/2011/storyboarding/control">
  <Id Name="System.Storyboarding.Common.Text" Revision="1" Stencil="System.Storyboarding.Common" StencilVersion="0.1"/>
</Control>
</file>

<file path=customXml/item2689.xml><?xml version="1.0" encoding="utf-8"?>
<Control xmlns="http://schemas.microsoft.com/VisualStudio/2011/storyboarding/control">
  <Id Name="System.Storyboarding.Common.Text" Revision="1" Stencil="System.Storyboarding.Common" StencilVersion="0.1"/>
</Control>
</file>

<file path=customXml/item269.xml><?xml version="1.0" encoding="utf-8"?>
<Control xmlns="http://schemas.microsoft.com/VisualStudio/2011/storyboarding/control">
  <Id Name="System.Storyboarding.Common.Text" Revision="1" Stencil="System.Storyboarding.Common" StencilVersion="0.1"/>
</Control>
</file>

<file path=customXml/item2690.xml><?xml version="1.0" encoding="utf-8"?>
<Control xmlns="http://schemas.microsoft.com/VisualStudio/2011/storyboarding/control">
  <Id Name="System.Storyboarding.Common.Text" Revision="1" Stencil="System.Storyboarding.Common" StencilVersion="0.1"/>
</Control>
</file>

<file path=customXml/item2691.xml><?xml version="1.0" encoding="utf-8"?>
<Control xmlns="http://schemas.microsoft.com/VisualStudio/2011/storyboarding/control">
  <Id Name="System.Storyboarding.Common.Text" Revision="1" Stencil="System.Storyboarding.Common" StencilVersion="0.1"/>
</Control>
</file>

<file path=customXml/item2692.xml><?xml version="1.0" encoding="utf-8"?>
<Control xmlns="http://schemas.microsoft.com/VisualStudio/2011/storyboarding/control">
  <Id Name="System.Storyboarding.Common.Text" Revision="1" Stencil="System.Storyboarding.Common" StencilVersion="0.1"/>
</Control>
</file>

<file path=customXml/item2693.xml><?xml version="1.0" encoding="utf-8"?>
<Control xmlns="http://schemas.microsoft.com/VisualStudio/2011/storyboarding/control">
  <Id Name="System.Storyboarding.Common.Text" Revision="1" Stencil="System.Storyboarding.Common" StencilVersion="0.1"/>
</Control>
</file>

<file path=customXml/item2694.xml><?xml version="1.0" encoding="utf-8"?>
<Control xmlns="http://schemas.microsoft.com/VisualStudio/2011/storyboarding/control">
  <Id Name="System.Storyboarding.Common.Text" Revision="1" Stencil="System.Storyboarding.Common" StencilVersion="0.1"/>
</Control>
</file>

<file path=customXml/item2695.xml><?xml version="1.0" encoding="utf-8"?>
<Control xmlns="http://schemas.microsoft.com/VisualStudio/2011/storyboarding/control">
  <Id Name="System.Storyboarding.Common.Text" Revision="1" Stencil="System.Storyboarding.Common" StencilVersion="0.1"/>
</Control>
</file>

<file path=customXml/item2696.xml><?xml version="1.0" encoding="utf-8"?>
<Control xmlns="http://schemas.microsoft.com/VisualStudio/2011/storyboarding/control">
  <Id Name="System.Storyboarding.Common.RadioButtonSelected" Revision="1" Stencil="System.Storyboarding.Common" StencilVersion="0.1"/>
</Control>
</file>

<file path=customXml/item2697.xml><?xml version="1.0" encoding="utf-8"?>
<Control xmlns="http://schemas.microsoft.com/VisualStudio/2011/storyboarding/control">
  <Id Name="System.Storyboarding.Common.Text" Revision="1" Stencil="System.Storyboarding.Common" StencilVersion="0.1"/>
</Control>
</file>

<file path=customXml/item2698.xml><?xml version="1.0" encoding="utf-8"?>
<Control xmlns="http://schemas.microsoft.com/VisualStudio/2011/storyboarding/control">
  <Id Name="System.Storyboarding.Common.Text" Revision="1" Stencil="System.Storyboarding.Common" StencilVersion="0.1"/>
</Control>
</file>

<file path=customXml/item2699.xml><?xml version="1.0" encoding="utf-8"?>
<Control xmlns="http://schemas.microsoft.com/VisualStudio/2011/storyboarding/control">
  <Id Name="System.Storyboarding.Common.Text" Revision="1" Stencil="System.Storyboarding.Common" StencilVersion="0.1"/>
</Control>
</file>

<file path=customXml/item27.xml><?xml version="1.0" encoding="utf-8"?>
<Control xmlns="http://schemas.microsoft.com/VisualStudio/2011/storyboarding/control">
  <Id Name="System.Storyboarding.Common.Text" Revision="1" Stencil="System.Storyboarding.Common" StencilVersion="0.1"/>
</Control>
</file>

<file path=customXml/item270.xml><?xml version="1.0" encoding="utf-8"?>
<Control xmlns="http://schemas.microsoft.com/VisualStudio/2011/storyboarding/control">
  <Id Name="System.Storyboarding.Common.Text" Revision="1" Stencil="System.Storyboarding.Common" StencilVersion="0.1"/>
</Control>
</file>

<file path=customXml/item2700.xml><?xml version="1.0" encoding="utf-8"?>
<Control xmlns="http://schemas.microsoft.com/VisualStudio/2011/storyboarding/control">
  <Id Name="System.Storyboarding.Common.Text" Revision="1" Stencil="System.Storyboarding.Common" StencilVersion="0.1"/>
</Control>
</file>

<file path=customXml/item2701.xml><?xml version="1.0" encoding="utf-8"?>
<Control xmlns="http://schemas.microsoft.com/VisualStudio/2011/storyboarding/control">
  <Id Name="System.Storyboarding.Common.Text" Revision="1" Stencil="System.Storyboarding.Common" StencilVersion="0.1"/>
</Control>
</file>

<file path=customXml/item2702.xml><?xml version="1.0" encoding="utf-8"?>
<Control xmlns="http://schemas.microsoft.com/VisualStudio/2011/storyboarding/control">
  <Id Name="System.Storyboarding.Common.Text" Revision="1" Stencil="System.Storyboarding.Common" StencilVersion="0.1"/>
</Control>
</file>

<file path=customXml/item271.xml><?xml version="1.0" encoding="utf-8"?>
<Control xmlns="http://schemas.microsoft.com/VisualStudio/2011/storyboarding/control">
  <Id Name="f942614c-ea29-48b0-a0bf-39a188daa13c" Revision="1" Stencil="System.MyShapes" StencilVersion="1.0"/>
</Control>
</file>

<file path=customXml/item272.xml><?xml version="1.0" encoding="utf-8"?>
<Control xmlns="http://schemas.microsoft.com/VisualStudio/2011/storyboarding/control">
  <Id Name="System.Storyboarding.Common.Text" Revision="1" Stencil="System.Storyboarding.Common" StencilVersion="0.1"/>
</Control>
</file>

<file path=customXml/item273.xml><?xml version="1.0" encoding="utf-8"?>
<Control xmlns="http://schemas.microsoft.com/VisualStudio/2011/storyboarding/control">
  <Id Name="System.Storyboarding.Common.Text" Revision="1" Stencil="System.Storyboarding.Common" StencilVersion="0.1"/>
</Control>
</file>

<file path=customXml/item274.xml><?xml version="1.0" encoding="utf-8"?>
<Control xmlns="http://schemas.microsoft.com/VisualStudio/2011/storyboarding/control">
  <Id Name="System.Storyboarding.Common.Text" Revision="1" Stencil="System.Storyboarding.Common" StencilVersion="0.1"/>
</Control>
</file>

<file path=customXml/item275.xml><?xml version="1.0" encoding="utf-8"?>
<Control xmlns="http://schemas.microsoft.com/VisualStudio/2011/storyboarding/control">
  <Id Name="5d1b3dce-16e1-4d33-a649-35b231ab4c99" Revision="1" Stencil="System.MyShapes" StencilVersion="1.0"/>
</Control>
</file>

<file path=customXml/item276.xml><?xml version="1.0" encoding="utf-8"?>
<Control xmlns="http://schemas.microsoft.com/VisualStudio/2011/storyboarding/control">
  <Id Name="System.Storyboarding.Common.Text" Revision="1" Stencil="System.Storyboarding.Common" StencilVersion="0.1"/>
</Control>
</file>

<file path=customXml/item277.xml><?xml version="1.0" encoding="utf-8"?>
<Control xmlns="http://schemas.microsoft.com/VisualStudio/2011/storyboarding/control">
  <Id Name="System.Storyboarding.Common.Text" Revision="1" Stencil="System.Storyboarding.Common" StencilVersion="0.1"/>
</Control>
</file>

<file path=customXml/item278.xml><?xml version="1.0" encoding="utf-8"?>
<Control xmlns="http://schemas.microsoft.com/VisualStudio/2011/storyboarding/control">
  <Id Name="2d0ec6f4-3d74-4898-a25c-e2cd29156f33" Revision="1" Stencil="System.MyShapes" StencilVersion="1.0"/>
</Control>
</file>

<file path=customXml/item279.xml><?xml version="1.0" encoding="utf-8"?>
<Control xmlns="http://schemas.microsoft.com/VisualStudio/2011/storyboarding/control">
  <Id Name="System.Storyboarding.Common.Text" Revision="1" Stencil="System.Storyboarding.Common" StencilVersion="0.1"/>
</Control>
</file>

<file path=customXml/item28.xml><?xml version="1.0" encoding="utf-8"?>
<Control xmlns="http://schemas.microsoft.com/VisualStudio/2011/storyboarding/control">
  <Id Name="2d0ec6f4-3d74-4898-a25c-e2cd29156f33" Revision="1" Stencil="System.MyShapes" StencilVersion="1.0"/>
</Control>
</file>

<file path=customXml/item280.xml><?xml version="1.0" encoding="utf-8"?>
<Control xmlns="http://schemas.microsoft.com/VisualStudio/2011/storyboarding/control">
  <Id Name="System.Storyboarding.Common.Text" Revision="1" Stencil="System.Storyboarding.Common" StencilVersion="0.1"/>
</Control>
</file>

<file path=customXml/item281.xml><?xml version="1.0" encoding="utf-8"?>
<Control xmlns="http://schemas.microsoft.com/VisualStudio/2011/storyboarding/control">
  <Id Name="2d0ec6f4-3d74-4898-a25c-e2cd29156f33" Revision="1" Stencil="System.MyShapes" StencilVersion="1.0"/>
</Control>
</file>

<file path=customXml/item282.xml><?xml version="1.0" encoding="utf-8"?>
<Control xmlns="http://schemas.microsoft.com/VisualStudio/2011/storyboarding/control">
  <Id Name="System.Storyboarding.Common.Text" Revision="1" Stencil="System.Storyboarding.Common" StencilVersion="0.1"/>
</Control>
</file>

<file path=customXml/item283.xml><?xml version="1.0" encoding="utf-8"?>
<Control xmlns="http://schemas.microsoft.com/VisualStudio/2011/storyboarding/control">
  <Id Name="System.Storyboarding.Common.Text" Revision="1" Stencil="System.Storyboarding.Common" StencilVersion="0.1"/>
</Control>
</file>

<file path=customXml/item284.xml><?xml version="1.0" encoding="utf-8"?>
<Control xmlns="http://schemas.microsoft.com/VisualStudio/2011/storyboarding/control">
  <Id Name="5d1b3dce-16e1-4d33-a649-35b231ab4c99" Revision="1" Stencil="System.MyShapes" StencilVersion="1.0"/>
</Control>
</file>

<file path=customXml/item285.xml><?xml version="1.0" encoding="utf-8"?>
<Control xmlns="http://schemas.microsoft.com/VisualStudio/2011/storyboarding/control">
  <Id Name="2d0ec6f4-3d74-4898-a25c-e2cd29156f33" Revision="1" Stencil="System.MyShapes" StencilVersion="1.0"/>
</Control>
</file>

<file path=customXml/item286.xml><?xml version="1.0" encoding="utf-8"?>
<Control xmlns="http://schemas.microsoft.com/VisualStudio/2011/storyboarding/control">
  <Id Name="System.Storyboarding.Common.Text" Revision="1" Stencil="System.Storyboarding.Common" StencilVersion="0.1"/>
</Control>
</file>

<file path=customXml/item287.xml><?xml version="1.0" encoding="utf-8"?>
<Control xmlns="http://schemas.microsoft.com/VisualStudio/2011/storyboarding/control">
  <Id Name="System.Storyboarding.Common.Text" Revision="1" Stencil="System.Storyboarding.Common" StencilVersion="0.1"/>
</Control>
</file>

<file path=customXml/item288.xml><?xml version="1.0" encoding="utf-8"?>
<Control xmlns="http://schemas.microsoft.com/VisualStudio/2011/storyboarding/control">
  <Id Name="System.Storyboarding.Common.Text" Revision="1" Stencil="System.Storyboarding.Common" StencilVersion="0.1"/>
</Control>
</file>

<file path=customXml/item289.xml><?xml version="1.0" encoding="utf-8"?>
<Control xmlns="http://schemas.microsoft.com/VisualStudio/2011/storyboarding/control">
  <Id Name="System.Storyboarding.Common.Text" Revision="1" Stencil="System.Storyboarding.Common" StencilVersion="0.1"/>
</Control>
</file>

<file path=customXml/item29.xml><?xml version="1.0" encoding="utf-8"?>
<Control xmlns="http://schemas.microsoft.com/VisualStudio/2011/storyboarding/control">
  <Id Name="System.Storyboarding.Common.Text" Revision="1" Stencil="System.Storyboarding.Common" StencilVersion="0.1"/>
</Control>
</file>

<file path=customXml/item290.xml><?xml version="1.0" encoding="utf-8"?>
<Control xmlns="http://schemas.microsoft.com/VisualStudio/2011/storyboarding/control">
  <Id Name="68a6efa7-0759-454d-829d-0dcf3dd35ea4" Revision="1" Stencil="System.MyShapes" StencilVersion="1.0"/>
</Control>
</file>

<file path=customXml/item291.xml><?xml version="1.0" encoding="utf-8"?>
<Control xmlns="http://schemas.microsoft.com/VisualStudio/2011/storyboarding/control">
  <Id Name="System.Storyboarding.Common.Text" Revision="1" Stencil="System.Storyboarding.Common" StencilVersion="0.1"/>
</Control>
</file>

<file path=customXml/item292.xml><?xml version="1.0" encoding="utf-8"?>
<Control xmlns="http://schemas.microsoft.com/VisualStudio/2011/storyboarding/control">
  <Id Name="System.Storyboarding.Common.Text" Revision="1" Stencil="System.Storyboarding.Common" StencilVersion="0.1"/>
</Control>
</file>

<file path=customXml/item293.xml><?xml version="1.0" encoding="utf-8"?>
<Control xmlns="http://schemas.microsoft.com/VisualStudio/2011/storyboarding/control">
  <Id Name="System.Storyboarding.Common.Text" Revision="1" Stencil="System.Storyboarding.Common" StencilVersion="0.1"/>
</Control>
</file>

<file path=customXml/item294.xml><?xml version="1.0" encoding="utf-8"?>
<Control xmlns="http://schemas.microsoft.com/VisualStudio/2011/storyboarding/control">
  <Id Name="f942614c-ea29-48b0-a0bf-39a188daa13c" Revision="1" Stencil="System.MyShapes" StencilVersion="1.0"/>
</Control>
</file>

<file path=customXml/item295.xml><?xml version="1.0" encoding="utf-8"?>
<Control xmlns="http://schemas.microsoft.com/VisualStudio/2011/storyboarding/control">
  <Id Name="System.Storyboarding.Common.Text" Revision="1" Stencil="System.Storyboarding.Common" StencilVersion="0.1"/>
</Control>
</file>

<file path=customXml/item296.xml><?xml version="1.0" encoding="utf-8"?>
<Control xmlns="http://schemas.microsoft.com/VisualStudio/2011/storyboarding/control">
  <Id Name="System.Storyboarding.Common.Text" Revision="1" Stencil="System.Storyboarding.Common" StencilVersion="0.1"/>
</Control>
</file>

<file path=customXml/item297.xml><?xml version="1.0" encoding="utf-8"?>
<Control xmlns="http://schemas.microsoft.com/VisualStudio/2011/storyboarding/control">
  <Id Name="126ea32c-c6f2-4e50-82f4-2b9687deaa14" Revision="1" Stencil="System.MyShapes" StencilVersion="1.0"/>
</Control>
</file>

<file path=customXml/item298.xml><?xml version="1.0" encoding="utf-8"?>
<Control xmlns="http://schemas.microsoft.com/VisualStudio/2011/storyboarding/control">
  <Id Name="System.Storyboarding.Common.Text" Revision="1" Stencil="System.Storyboarding.Common" StencilVersion="0.1"/>
</Control>
</file>

<file path=customXml/item299.xml><?xml version="1.0" encoding="utf-8"?>
<Control xmlns="http://schemas.microsoft.com/VisualStudio/2011/storyboarding/control">
  <Id Name="System.Storyboarding.Common.Text" Revision="1" Stencil="System.Storyboarding.Common" StencilVersion="0.1"/>
</Control>
</file>

<file path=customXml/item3.xml><?xml version="1.0" encoding="utf-8"?>
<Control xmlns="http://schemas.microsoft.com/VisualStudio/2011/storyboarding/control">
  <Id Name="System.Storyboarding.Common.Text" Revision="1" Stencil="System.Storyboarding.Common" StencilVersion="0.1"/>
</Control>
</file>

<file path=customXml/item30.xml><?xml version="1.0" encoding="utf-8"?>
<Control xmlns="http://schemas.microsoft.com/VisualStudio/2011/storyboarding/control">
  <Id Name="System.Storyboarding.Common.Text" Revision="1" Stencil="System.Storyboarding.Common" StencilVersion="0.1"/>
</Control>
</file>

<file path=customXml/item300.xml><?xml version="1.0" encoding="utf-8"?>
<Control xmlns="http://schemas.microsoft.com/VisualStudio/2011/storyboarding/control">
  <Id Name="System.Storyboarding.Common.Text" Revision="1" Stencil="System.Storyboarding.Common" StencilVersion="0.1"/>
</Control>
</file>

<file path=customXml/item301.xml><?xml version="1.0" encoding="utf-8"?>
<Control xmlns="http://schemas.microsoft.com/VisualStudio/2011/storyboarding/control">
  <Id Name="System.Storyboarding.Common.Text" Revision="1" Stencil="System.Storyboarding.Common" StencilVersion="0.1"/>
</Control>
</file>

<file path=customXml/item302.xml><?xml version="1.0" encoding="utf-8"?>
<Control xmlns="http://schemas.microsoft.com/VisualStudio/2011/storyboarding/control">
  <Id Name="System.Storyboarding.Common.Text" Revision="1" Stencil="System.Storyboarding.Common" StencilVersion="0.1"/>
</Control>
</file>

<file path=customXml/item303.xml><?xml version="1.0" encoding="utf-8"?>
<Control xmlns="http://schemas.microsoft.com/VisualStudio/2011/storyboarding/control">
  <Id Name="System.Storyboarding.Common.Text" Revision="1" Stencil="System.Storyboarding.Common" StencilVersion="0.1"/>
</Control>
</file>

<file path=customXml/item304.xml><?xml version="1.0" encoding="utf-8"?>
<Control xmlns="http://schemas.microsoft.com/VisualStudio/2011/storyboarding/control">
  <Id Name="2d0ec6f4-3d74-4898-a25c-e2cd29156f33" Revision="1" Stencil="System.MyShapes" StencilVersion="1.0"/>
</Control>
</file>

<file path=customXml/item305.xml><?xml version="1.0" encoding="utf-8"?>
<Control xmlns="http://schemas.microsoft.com/VisualStudio/2011/storyboarding/control">
  <Id Name="System.Storyboarding.Common.Text" Revision="1" Stencil="System.Storyboarding.Common" StencilVersion="0.1"/>
</Control>
</file>

<file path=customXml/item306.xml><?xml version="1.0" encoding="utf-8"?>
<Control xmlns="http://schemas.microsoft.com/VisualStudio/2011/storyboarding/control">
  <Id Name="System.Storyboarding.Common.Text" Revision="1" Stencil="System.Storyboarding.Common" StencilVersion="0.1"/>
</Control>
</file>

<file path=customXml/item307.xml><?xml version="1.0" encoding="utf-8"?>
<Control xmlns="http://schemas.microsoft.com/VisualStudio/2011/storyboarding/control">
  <Id Name="System.Storyboarding.Common.Text" Revision="1" Stencil="System.Storyboarding.Common" StencilVersion="0.1"/>
</Control>
</file>

<file path=customXml/item308.xml><?xml version="1.0" encoding="utf-8"?>
<Control xmlns="http://schemas.microsoft.com/VisualStudio/2011/storyboarding/control">
  <Id Name="System.Storyboarding.Common.Text" Revision="1" Stencil="System.Storyboarding.Common" StencilVersion="0.1"/>
</Control>
</file>

<file path=customXml/item309.xml><?xml version="1.0" encoding="utf-8"?>
<Control xmlns="http://schemas.microsoft.com/VisualStudio/2011/storyboarding/control">
  <Id Name="f942614c-ea29-48b0-a0bf-39a188daa13c" Revision="1" Stencil="System.MyShapes" StencilVersion="1.0"/>
</Control>
</file>

<file path=customXml/item31.xml><?xml version="1.0" encoding="utf-8"?>
<Control xmlns="http://schemas.microsoft.com/VisualStudio/2011/storyboarding/control">
  <Id Name="System.Storyboarding.Common.Text" Revision="1" Stencil="System.Storyboarding.Common" StencilVersion="0.1"/>
</Control>
</file>

<file path=customXml/item310.xml><?xml version="1.0" encoding="utf-8"?>
<Control xmlns="http://schemas.microsoft.com/VisualStudio/2011/storyboarding/control">
  <Id Name="System.Storyboarding.Common.Text" Revision="1" Stencil="System.Storyboarding.Common" StencilVersion="0.1"/>
</Control>
</file>

<file path=customXml/item311.xml><?xml version="1.0" encoding="utf-8"?>
<Control xmlns="http://schemas.microsoft.com/VisualStudio/2011/storyboarding/control">
  <Id Name="68a6efa7-0759-454d-829d-0dcf3dd35ea4" Revision="1" Stencil="System.MyShapes" StencilVersion="1.0"/>
</Control>
</file>

<file path=customXml/item312.xml><?xml version="1.0" encoding="utf-8"?>
<Control xmlns="http://schemas.microsoft.com/VisualStudio/2011/storyboarding/control">
  <Id Name="f942614c-ea29-48b0-a0bf-39a188daa13c" Revision="1" Stencil="System.MyShapes" StencilVersion="1.0"/>
</Control>
</file>

<file path=customXml/item313.xml><?xml version="1.0" encoding="utf-8"?>
<Control xmlns="http://schemas.microsoft.com/VisualStudio/2011/storyboarding/control">
  <Id Name="System.Storyboarding.Common.Text" Revision="1" Stencil="System.Storyboarding.Common" StencilVersion="0.1"/>
</Control>
</file>

<file path=customXml/item314.xml><?xml version="1.0" encoding="utf-8"?>
<Control xmlns="http://schemas.microsoft.com/VisualStudio/2011/storyboarding/control">
  <Id Name="f942614c-ea29-48b0-a0bf-39a188daa13c" Revision="1" Stencil="System.MyShapes" StencilVersion="1.0"/>
</Control>
</file>

<file path=customXml/item315.xml><?xml version="1.0" encoding="utf-8"?>
<Control xmlns="http://schemas.microsoft.com/VisualStudio/2011/storyboarding/control">
  <Id Name="5d1b3dce-16e1-4d33-a649-35b231ab4c99" Revision="1" Stencil="System.MyShapes" StencilVersion="1.0"/>
</Control>
</file>

<file path=customXml/item316.xml><?xml version="1.0" encoding="utf-8"?>
<Control xmlns="http://schemas.microsoft.com/VisualStudio/2011/storyboarding/control">
  <Id Name="System.Storyboarding.Common.Text" Revision="1" Stencil="System.Storyboarding.Common" StencilVersion="0.1"/>
</Control>
</file>

<file path=customXml/item317.xml><?xml version="1.0" encoding="utf-8"?>
<Control xmlns="http://schemas.microsoft.com/VisualStudio/2011/storyboarding/control">
  <Id Name="System.Storyboarding.Common.Text" Revision="1" Stencil="System.Storyboarding.Common" StencilVersion="0.1"/>
</Control>
</file>

<file path=customXml/item318.xml><?xml version="1.0" encoding="utf-8"?>
<Control xmlns="http://schemas.microsoft.com/VisualStudio/2011/storyboarding/control">
  <Id Name="System.Storyboarding.Common.Text" Revision="1" Stencil="System.Storyboarding.Common" StencilVersion="0.1"/>
</Control>
</file>

<file path=customXml/item319.xml><?xml version="1.0" encoding="utf-8"?>
<Control xmlns="http://schemas.microsoft.com/VisualStudio/2011/storyboarding/control">
  <Id Name="System.Storyboarding.Common.Text" Revision="1" Stencil="System.Storyboarding.Common" StencilVersion="0.1"/>
</Control>
</file>

<file path=customXml/item32.xml><?xml version="1.0" encoding="utf-8"?>
<Control xmlns="http://schemas.microsoft.com/VisualStudio/2011/storyboarding/control">
  <Id Name="System.Storyboarding.Common.Text" Revision="1" Stencil="System.Storyboarding.Common" StencilVersion="0.1"/>
</Control>
</file>

<file path=customXml/item320.xml><?xml version="1.0" encoding="utf-8"?>
<Control xmlns="http://schemas.microsoft.com/VisualStudio/2011/storyboarding/control">
  <Id Name="0eb6adba-f44f-478a-accc-2bc808ff9e71" Revision="1" Stencil="System.MyShapes" StencilVersion="1.0"/>
</Control>
</file>

<file path=customXml/item321.xml><?xml version="1.0" encoding="utf-8"?>
<Control xmlns="http://schemas.microsoft.com/VisualStudio/2011/storyboarding/control">
  <Id Name="f942614c-ea29-48b0-a0bf-39a188daa13c" Revision="1" Stencil="System.MyShapes" StencilVersion="1.0"/>
</Control>
</file>

<file path=customXml/item322.xml><?xml version="1.0" encoding="utf-8"?>
<Control xmlns="http://schemas.microsoft.com/VisualStudio/2011/storyboarding/control">
  <Id Name="2d0ec6f4-3d74-4898-a25c-e2cd29156f33" Revision="1" Stencil="System.MyShapes" StencilVersion="1.0"/>
</Control>
</file>

<file path=customXml/item323.xml><?xml version="1.0" encoding="utf-8"?>
<Control xmlns="http://schemas.microsoft.com/VisualStudio/2011/storyboarding/control">
  <Id Name="f942614c-ea29-48b0-a0bf-39a188daa13c" Revision="1" Stencil="System.MyShapes" StencilVersion="1.0"/>
</Control>
</file>

<file path=customXml/item324.xml><?xml version="1.0" encoding="utf-8"?>
<Control xmlns="http://schemas.microsoft.com/VisualStudio/2011/storyboarding/control">
  <Id Name="System.Storyboarding.Common.Text" Revision="1" Stencil="System.Storyboarding.Common" StencilVersion="0.1"/>
</Control>
</file>

<file path=customXml/item325.xml><?xml version="1.0" encoding="utf-8"?>
<Control xmlns="http://schemas.microsoft.com/VisualStudio/2011/storyboarding/control">
  <Id Name="f942614c-ea29-48b0-a0bf-39a188daa13c" Revision="1" Stencil="System.MyShapes" StencilVersion="1.0"/>
</Control>
</file>

<file path=customXml/item326.xml><?xml version="1.0" encoding="utf-8"?>
<Control xmlns="http://schemas.microsoft.com/VisualStudio/2011/storyboarding/control">
  <Id Name="System.Storyboarding.Common.Text" Revision="1" Stencil="System.Storyboarding.Common" StencilVersion="0.1"/>
</Control>
</file>

<file path=customXml/item327.xml><?xml version="1.0" encoding="utf-8"?>
<Control xmlns="http://schemas.microsoft.com/VisualStudio/2011/storyboarding/control">
  <Id Name="System.Storyboarding.Common.Text" Revision="1" Stencil="System.Storyboarding.Common" StencilVersion="0.1"/>
</Control>
</file>

<file path=customXml/item328.xml><?xml version="1.0" encoding="utf-8"?>
<Control xmlns="http://schemas.microsoft.com/VisualStudio/2011/storyboarding/control">
  <Id Name="System.Storyboarding.Common.Text" Revision="1" Stencil="System.Storyboarding.Common" StencilVersion="0.1"/>
</Control>
</file>

<file path=customXml/item329.xml><?xml version="1.0" encoding="utf-8"?>
<Control xmlns="http://schemas.microsoft.com/VisualStudio/2011/storyboarding/control">
  <Id Name="System.Storyboarding.Common.Text" Revision="1" Stencil="System.Storyboarding.Common" StencilVersion="0.1"/>
</Control>
</file>

<file path=customXml/item33.xml><?xml version="1.0" encoding="utf-8"?>
<Control xmlns="http://schemas.microsoft.com/VisualStudio/2011/storyboarding/control">
  <Id Name="System.Storyboarding.Common.Text" Revision="1" Stencil="System.Storyboarding.Common" StencilVersion="0.1"/>
</Control>
</file>

<file path=customXml/item330.xml><?xml version="1.0" encoding="utf-8"?>
<Control xmlns="http://schemas.microsoft.com/VisualStudio/2011/storyboarding/control">
  <Id Name="System.Storyboarding.Common.Text" Revision="1" Stencil="System.Storyboarding.Common" StencilVersion="0.1"/>
</Control>
</file>

<file path=customXml/item331.xml><?xml version="1.0" encoding="utf-8"?>
<Control xmlns="http://schemas.microsoft.com/VisualStudio/2011/storyboarding/control">
  <Id Name="System.Storyboarding.Common.Text" Revision="1" Stencil="System.Storyboarding.Common" StencilVersion="0.1"/>
</Control>
</file>

<file path=customXml/item332.xml><?xml version="1.0" encoding="utf-8"?>
<Control xmlns="http://schemas.microsoft.com/VisualStudio/2011/storyboarding/control">
  <Id Name="System.Storyboarding.Common.Text" Revision="1" Stencil="System.Storyboarding.Common" StencilVersion="0.1"/>
</Control>
</file>

<file path=customXml/item333.xml><?xml version="1.0" encoding="utf-8"?>
<Control xmlns="http://schemas.microsoft.com/VisualStudio/2011/storyboarding/control">
  <Id Name="126ea32c-c6f2-4e50-82f4-2b9687deaa14" Revision="1" Stencil="System.MyShapes" StencilVersion="1.0"/>
</Control>
</file>

<file path=customXml/item334.xml><?xml version="1.0" encoding="utf-8"?>
<Control xmlns="http://schemas.microsoft.com/VisualStudio/2011/storyboarding/control">
  <Id Name="System.Storyboarding.Common.Text" Revision="1" Stencil="System.Storyboarding.Common" StencilVersion="0.1"/>
</Control>
</file>

<file path=customXml/item335.xml><?xml version="1.0" encoding="utf-8"?>
<Control xmlns="http://schemas.microsoft.com/VisualStudio/2011/storyboarding/control">
  <Id Name="System.Storyboarding.Common.Text" Revision="1" Stencil="System.Storyboarding.Common" StencilVersion="0.1"/>
</Control>
</file>

<file path=customXml/item336.xml><?xml version="1.0" encoding="utf-8"?>
<Control xmlns="http://schemas.microsoft.com/VisualStudio/2011/storyboarding/control">
  <Id Name="System.Storyboarding.Common.Text" Revision="1" Stencil="System.Storyboarding.Common" StencilVersion="0.1"/>
</Control>
</file>

<file path=customXml/item337.xml><?xml version="1.0" encoding="utf-8"?>
<Control xmlns="http://schemas.microsoft.com/VisualStudio/2011/storyboarding/control">
  <Id Name="System.Storyboarding.Common.Text" Revision="1" Stencil="System.Storyboarding.Common" StencilVersion="0.1"/>
</Control>
</file>

<file path=customXml/item338.xml><?xml version="1.0" encoding="utf-8"?>
<Control xmlns="http://schemas.microsoft.com/VisualStudio/2011/storyboarding/control">
  <Id Name="System.Storyboarding.Common.Text" Revision="1" Stencil="System.Storyboarding.Common" StencilVersion="0.1"/>
</Control>
</file>

<file path=customXml/item339.xml><?xml version="1.0" encoding="utf-8"?>
<Control xmlns="http://schemas.microsoft.com/VisualStudio/2011/storyboarding/control">
  <Id Name="System.Storyboarding.Common.Text" Revision="1" Stencil="System.Storyboarding.Common" StencilVersion="0.1"/>
</Control>
</file>

<file path=customXml/item34.xml><?xml version="1.0" encoding="utf-8"?>
<Control xmlns="http://schemas.microsoft.com/VisualStudio/2011/storyboarding/control">
  <Id Name="System.Storyboarding.Common.Text" Revision="1" Stencil="System.Storyboarding.Common" StencilVersion="0.1"/>
</Control>
</file>

<file path=customXml/item340.xml><?xml version="1.0" encoding="utf-8"?>
<Control xmlns="http://schemas.microsoft.com/VisualStudio/2011/storyboarding/control">
  <Id Name="2d0ec6f4-3d74-4898-a25c-e2cd29156f33" Revision="1" Stencil="System.MyShapes" StencilVersion="1.0"/>
</Control>
</file>

<file path=customXml/item341.xml><?xml version="1.0" encoding="utf-8"?>
<Control xmlns="http://schemas.microsoft.com/VisualStudio/2011/storyboarding/control">
  <Id Name="3ee1eca6-89c0-43ce-ba58-ed47ec4ec8bf" Revision="1" Stencil="System.MyShapes" StencilVersion="1.0"/>
</Control>
</file>

<file path=customXml/item342.xml><?xml version="1.0" encoding="utf-8"?>
<Control xmlns="http://schemas.microsoft.com/VisualStudio/2011/storyboarding/control">
  <Id Name="System.Storyboarding.Common.Text" Revision="1" Stencil="System.Storyboarding.Common" StencilVersion="0.1"/>
</Control>
</file>

<file path=customXml/item343.xml><?xml version="1.0" encoding="utf-8"?>
<Control xmlns="http://schemas.microsoft.com/VisualStudio/2011/storyboarding/control">
  <Id Name="System.Storyboarding.Common.Text" Revision="1" Stencil="System.Storyboarding.Common" StencilVersion="0.1"/>
</Control>
</file>

<file path=customXml/item344.xml><?xml version="1.0" encoding="utf-8"?>
<Control xmlns="http://schemas.microsoft.com/VisualStudio/2011/storyboarding/control">
  <Id Name="System.Storyboarding.Common.Text" Revision="1" Stencil="System.Storyboarding.Common" StencilVersion="0.1"/>
</Control>
</file>

<file path=customXml/item345.xml><?xml version="1.0" encoding="utf-8"?>
<Control xmlns="http://schemas.microsoft.com/VisualStudio/2011/storyboarding/control">
  <Id Name="5d1b3dce-16e1-4d33-a649-35b231ab4c99" Revision="1" Stencil="System.MyShapes" StencilVersion="1.0"/>
</Control>
</file>

<file path=customXml/item346.xml><?xml version="1.0" encoding="utf-8"?>
<Control xmlns="http://schemas.microsoft.com/VisualStudio/2011/storyboarding/control">
  <Id Name="f942614c-ea29-48b0-a0bf-39a188daa13c" Revision="1" Stencil="System.MyShapes" StencilVersion="1.0"/>
</Control>
</file>

<file path=customXml/item347.xml><?xml version="1.0" encoding="utf-8"?>
<Control xmlns="http://schemas.microsoft.com/VisualStudio/2011/storyboarding/control">
  <Id Name="System.Storyboarding.Common.Text" Revision="1" Stencil="System.Storyboarding.Common" StencilVersion="0.1"/>
</Control>
</file>

<file path=customXml/item348.xml><?xml version="1.0" encoding="utf-8"?>
<Control xmlns="http://schemas.microsoft.com/VisualStudio/2011/storyboarding/control">
  <Id Name="5d1b3dce-16e1-4d33-a649-35b231ab4c99" Revision="1" Stencil="System.MyShapes" StencilVersion="1.0"/>
</Control>
</file>

<file path=customXml/item349.xml><?xml version="1.0" encoding="utf-8"?>
<Control xmlns="http://schemas.microsoft.com/VisualStudio/2011/storyboarding/control">
  <Id Name="2d0ec6f4-3d74-4898-a25c-e2cd29156f33" Revision="1" Stencil="System.MyShapes" StencilVersion="1.0"/>
</Control>
</file>

<file path=customXml/item35.xml><?xml version="1.0" encoding="utf-8"?>
<Control xmlns="http://schemas.microsoft.com/VisualStudio/2011/storyboarding/control">
  <Id Name="System.Storyboarding.Common.Text" Revision="1" Stencil="System.Storyboarding.Common" StencilVersion="0.1"/>
</Control>
</file>

<file path=customXml/item350.xml><?xml version="1.0" encoding="utf-8"?>
<Control xmlns="http://schemas.microsoft.com/VisualStudio/2011/storyboarding/control">
  <Id Name="System.Storyboarding.Common.Text" Revision="1" Stencil="System.Storyboarding.Common" StencilVersion="0.1"/>
</Control>
</file>

<file path=customXml/item351.xml><?xml version="1.0" encoding="utf-8"?>
<Control xmlns="http://schemas.microsoft.com/VisualStudio/2011/storyboarding/control">
  <Id Name="System.Storyboarding.Common.Text" Revision="1" Stencil="System.Storyboarding.Common" StencilVersion="0.1"/>
</Control>
</file>

<file path=customXml/item352.xml><?xml version="1.0" encoding="utf-8"?>
<Control xmlns="http://schemas.microsoft.com/VisualStudio/2011/storyboarding/control">
  <Id Name="System.Storyboarding.Common.Text" Revision="1" Stencil="System.Storyboarding.Common" StencilVersion="0.1"/>
</Control>
</file>

<file path=customXml/item353.xml><?xml version="1.0" encoding="utf-8"?>
<Control xmlns="http://schemas.microsoft.com/VisualStudio/2011/storyboarding/control">
  <Id Name="System.Storyboarding.Common.Text" Revision="1" Stencil="System.Storyboarding.Common" StencilVersion="0.1"/>
</Control>
</file>

<file path=customXml/item354.xml><?xml version="1.0" encoding="utf-8"?>
<Control xmlns="http://schemas.microsoft.com/VisualStudio/2011/storyboarding/control">
  <Id Name="System.Storyboarding.Common.Text" Revision="1" Stencil="System.Storyboarding.Common" StencilVersion="0.1"/>
</Control>
</file>

<file path=customXml/item355.xml><?xml version="1.0" encoding="utf-8"?>
<Control xmlns="http://schemas.microsoft.com/VisualStudio/2011/storyboarding/control">
  <Id Name="68a6efa7-0759-454d-829d-0dcf3dd35ea4" Revision="1" Stencil="System.MyShapes" StencilVersion="1.0"/>
</Control>
</file>

<file path=customXml/item356.xml><?xml version="1.0" encoding="utf-8"?>
<Control xmlns="http://schemas.microsoft.com/VisualStudio/2011/storyboarding/control">
  <Id Name="System.Storyboarding.Common.Text" Revision="1" Stencil="System.Storyboarding.Common" StencilVersion="0.1"/>
</Control>
</file>

<file path=customXml/item357.xml><?xml version="1.0" encoding="utf-8"?>
<Control xmlns="http://schemas.microsoft.com/VisualStudio/2011/storyboarding/control">
  <Id Name="System.Storyboarding.Common.Text" Revision="1" Stencil="System.Storyboarding.Common" StencilVersion="0.1"/>
</Control>
</file>

<file path=customXml/item358.xml><?xml version="1.0" encoding="utf-8"?>
<Control xmlns="http://schemas.microsoft.com/VisualStudio/2011/storyboarding/control">
  <Id Name="System.Storyboarding.Common.Text" Revision="1" Stencil="System.Storyboarding.Common" StencilVersion="0.1"/>
</Control>
</file>

<file path=customXml/item359.xml><?xml version="1.0" encoding="utf-8"?>
<Control xmlns="http://schemas.microsoft.com/VisualStudio/2011/storyboarding/control">
  <Id Name="2d0ec6f4-3d74-4898-a25c-e2cd29156f33" Revision="1" Stencil="System.MyShapes" StencilVersion="1.0"/>
</Control>
</file>

<file path=customXml/item36.xml><?xml version="1.0" encoding="utf-8"?>
<Control xmlns="http://schemas.microsoft.com/VisualStudio/2011/storyboarding/control">
  <Id Name="f942614c-ea29-48b0-a0bf-39a188daa13c" Revision="1" Stencil="System.MyShapes" StencilVersion="1.0"/>
</Control>
</file>

<file path=customXml/item360.xml><?xml version="1.0" encoding="utf-8"?>
<Control xmlns="http://schemas.microsoft.com/VisualStudio/2011/storyboarding/control">
  <Id Name="System.Storyboarding.Common.Text" Revision="1" Stencil="System.Storyboarding.Common" StencilVersion="0.1"/>
</Control>
</file>

<file path=customXml/item361.xml><?xml version="1.0" encoding="utf-8"?>
<Control xmlns="http://schemas.microsoft.com/VisualStudio/2011/storyboarding/control">
  <Id Name="System.Storyboarding.Common.Text" Revision="1" Stencil="System.Storyboarding.Common" StencilVersion="0.1"/>
</Control>
</file>

<file path=customXml/item362.xml><?xml version="1.0" encoding="utf-8"?>
<Control xmlns="http://schemas.microsoft.com/VisualStudio/2011/storyboarding/control">
  <Id Name="System.Storyboarding.Common.Text" Revision="1" Stencil="System.Storyboarding.Common" StencilVersion="0.1"/>
</Control>
</file>

<file path=customXml/item363.xml><?xml version="1.0" encoding="utf-8"?>
<Control xmlns="http://schemas.microsoft.com/VisualStudio/2011/storyboarding/control">
  <Id Name="System.Storyboarding.Common.Text" Revision="1" Stencil="System.Storyboarding.Common" StencilVersion="0.1"/>
</Control>
</file>

<file path=customXml/item364.xml><?xml version="1.0" encoding="utf-8"?>
<Control xmlns="http://schemas.microsoft.com/VisualStudio/2011/storyboarding/control">
  <Id Name="System.Storyboarding.Common.Text" Revision="1" Stencil="System.Storyboarding.Common" StencilVersion="0.1"/>
</Control>
</file>

<file path=customXml/item365.xml><?xml version="1.0" encoding="utf-8"?>
<Control xmlns="http://schemas.microsoft.com/VisualStudio/2011/storyboarding/control">
  <Id Name="2d0ec6f4-3d74-4898-a25c-e2cd29156f33" Revision="1" Stencil="System.MyShapes" StencilVersion="1.0"/>
</Control>
</file>

<file path=customXml/item366.xml><?xml version="1.0" encoding="utf-8"?>
<Control xmlns="http://schemas.microsoft.com/VisualStudio/2011/storyboarding/control">
  <Id Name="f942614c-ea29-48b0-a0bf-39a188daa13c" Revision="1" Stencil="System.MyShapes" StencilVersion="1.0"/>
</Control>
</file>

<file path=customXml/item367.xml><?xml version="1.0" encoding="utf-8"?>
<Control xmlns="http://schemas.microsoft.com/VisualStudio/2011/storyboarding/control">
  <Id Name="2d0ec6f4-3d74-4898-a25c-e2cd29156f33" Revision="1" Stencil="System.MyShapes" StencilVersion="1.0"/>
</Control>
</file>

<file path=customXml/item368.xml><?xml version="1.0" encoding="utf-8"?>
<Control xmlns="http://schemas.microsoft.com/VisualStudio/2011/storyboarding/control">
  <Id Name="System.Storyboarding.Common.Text" Revision="1" Stencil="System.Storyboarding.Common" StencilVersion="0.1"/>
</Control>
</file>

<file path=customXml/item369.xml><?xml version="1.0" encoding="utf-8"?>
<Control xmlns="http://schemas.microsoft.com/VisualStudio/2011/storyboarding/control">
  <Id Name="System.Storyboarding.Common.Text" Revision="1" Stencil="System.Storyboarding.Common" StencilVersion="0.1"/>
</Control>
</file>

<file path=customXml/item37.xml><?xml version="1.0" encoding="utf-8"?>
<Control xmlns="http://schemas.microsoft.com/VisualStudio/2011/storyboarding/control">
  <Id Name="System.Storyboarding.Common.Text" Revision="1" Stencil="System.Storyboarding.Common" StencilVersion="0.1"/>
</Control>
</file>

<file path=customXml/item370.xml><?xml version="1.0" encoding="utf-8"?>
<Control xmlns="http://schemas.microsoft.com/VisualStudio/2011/storyboarding/control">
  <Id Name="f942614c-ea29-48b0-a0bf-39a188daa13c" Revision="1" Stencil="System.MyShapes" StencilVersion="1.0"/>
</Control>
</file>

<file path=customXml/item371.xml><?xml version="1.0" encoding="utf-8"?>
<Control xmlns="http://schemas.microsoft.com/VisualStudio/2011/storyboarding/control">
  <Id Name="System.Storyboarding.Common.Text" Revision="1" Stencil="System.Storyboarding.Common" StencilVersion="0.1"/>
</Control>
</file>

<file path=customXml/item372.xml><?xml version="1.0" encoding="utf-8"?>
<Control xmlns="http://schemas.microsoft.com/VisualStudio/2011/storyboarding/control">
  <Id Name="System.Storyboarding.Common.Text" Revision="1" Stencil="System.Storyboarding.Common" StencilVersion="0.1"/>
</Control>
</file>

<file path=customXml/item373.xml><?xml version="1.0" encoding="utf-8"?>
<Control xmlns="http://schemas.microsoft.com/VisualStudio/2011/storyboarding/control">
  <Id Name="2d0ec6f4-3d74-4898-a25c-e2cd29156f33" Revision="1" Stencil="System.MyShapes" StencilVersion="1.0"/>
</Control>
</file>

<file path=customXml/item374.xml><?xml version="1.0" encoding="utf-8"?>
<Control xmlns="http://schemas.microsoft.com/VisualStudio/2011/storyboarding/control">
  <Id Name="System.Storyboarding.Common.Text" Revision="1" Stencil="System.Storyboarding.Common" StencilVersion="0.1"/>
</Control>
</file>

<file path=customXml/item375.xml><?xml version="1.0" encoding="utf-8"?>
<Control xmlns="http://schemas.microsoft.com/VisualStudio/2011/storyboarding/control">
  <Id Name="f942614c-ea29-48b0-a0bf-39a188daa13c" Revision="1" Stencil="System.MyShapes" StencilVersion="1.0"/>
</Control>
</file>

<file path=customXml/item376.xml><?xml version="1.0" encoding="utf-8"?>
<Control xmlns="http://schemas.microsoft.com/VisualStudio/2011/storyboarding/control">
  <Id Name="System.Storyboarding.Common.Text" Revision="1" Stencil="System.Storyboarding.Common" StencilVersion="0.1"/>
</Control>
</file>

<file path=customXml/item377.xml><?xml version="1.0" encoding="utf-8"?>
<Control xmlns="http://schemas.microsoft.com/VisualStudio/2011/storyboarding/control">
  <Id Name="System.Storyboarding.Common.Text" Revision="1" Stencil="System.Storyboarding.Common" StencilVersion="0.1"/>
</Control>
</file>

<file path=customXml/item378.xml><?xml version="1.0" encoding="utf-8"?>
<Control xmlns="http://schemas.microsoft.com/VisualStudio/2011/storyboarding/control">
  <Id Name="System.Storyboarding.Common.Text" Revision="1" Stencil="System.Storyboarding.Common" StencilVersion="0.1"/>
</Control>
</file>

<file path=customXml/item379.xml><?xml version="1.0" encoding="utf-8"?>
<Control xmlns="http://schemas.microsoft.com/VisualStudio/2011/storyboarding/control">
  <Id Name="System.Storyboarding.Common.Text" Revision="1" Stencil="System.Storyboarding.Common" StencilVersion="0.1"/>
</Control>
</file>

<file path=customXml/item38.xml><?xml version="1.0" encoding="utf-8"?>
<Control xmlns="http://schemas.microsoft.com/VisualStudio/2011/storyboarding/control">
  <Id Name="f942614c-ea29-48b0-a0bf-39a188daa13c" Revision="1" Stencil="System.MyShapes" StencilVersion="1.0"/>
</Control>
</file>

<file path=customXml/item380.xml><?xml version="1.0" encoding="utf-8"?>
<Control xmlns="http://schemas.microsoft.com/VisualStudio/2011/storyboarding/control">
  <Id Name="System.Storyboarding.Common.Text" Revision="1" Stencil="System.Storyboarding.Common" StencilVersion="0.1"/>
</Control>
</file>

<file path=customXml/item381.xml><?xml version="1.0" encoding="utf-8"?>
<Control xmlns="http://schemas.microsoft.com/VisualStudio/2011/storyboarding/control">
  <Id Name="2d0ec6f4-3d74-4898-a25c-e2cd29156f33" Revision="1" Stencil="System.MyShapes" StencilVersion="1.0"/>
</Control>
</file>

<file path=customXml/item382.xml><?xml version="1.0" encoding="utf-8"?>
<Control xmlns="http://schemas.microsoft.com/VisualStudio/2011/storyboarding/control">
  <Id Name="System.Storyboarding.Common.Text" Revision="1" Stencil="System.Storyboarding.Common" StencilVersion="0.1"/>
</Control>
</file>

<file path=customXml/item383.xml><?xml version="1.0" encoding="utf-8"?>
<Control xmlns="http://schemas.microsoft.com/VisualStudio/2011/storyboarding/control">
  <Id Name="System.Storyboarding.Common.Text" Revision="1" Stencil="System.Storyboarding.Common" StencilVersion="0.1"/>
</Control>
</file>

<file path=customXml/item384.xml><?xml version="1.0" encoding="utf-8"?>
<Control xmlns="http://schemas.microsoft.com/VisualStudio/2011/storyboarding/control">
  <Id Name="System.Storyboarding.Common.Text" Revision="1" Stencil="System.Storyboarding.Common" StencilVersion="0.1"/>
</Control>
</file>

<file path=customXml/item385.xml><?xml version="1.0" encoding="utf-8"?>
<Control xmlns="http://schemas.microsoft.com/VisualStudio/2011/storyboarding/control">
  <Id Name="2d0ec6f4-3d74-4898-a25c-e2cd29156f33" Revision="1" Stencil="System.MyShapes" StencilVersion="1.0"/>
</Control>
</file>

<file path=customXml/item386.xml><?xml version="1.0" encoding="utf-8"?>
<Control xmlns="http://schemas.microsoft.com/VisualStudio/2011/storyboarding/control">
  <Id Name="System.Storyboarding.Common.Text" Revision="1" Stencil="System.Storyboarding.Common" StencilVersion="0.1"/>
</Control>
</file>

<file path=customXml/item387.xml><?xml version="1.0" encoding="utf-8"?>
<Control xmlns="http://schemas.microsoft.com/VisualStudio/2011/storyboarding/control">
  <Id Name="System.Storyboarding.Common.Text" Revision="1" Stencil="System.Storyboarding.Common" StencilVersion="0.1"/>
</Control>
</file>

<file path=customXml/item388.xml><?xml version="1.0" encoding="utf-8"?>
<Control xmlns="http://schemas.microsoft.com/VisualStudio/2011/storyboarding/control">
  <Id Name="System.Storyboarding.Common.Text" Revision="1" Stencil="System.Storyboarding.Common" StencilVersion="0.1"/>
</Control>
</file>

<file path=customXml/item389.xml><?xml version="1.0" encoding="utf-8"?>
<Control xmlns="http://schemas.microsoft.com/VisualStudio/2011/storyboarding/control">
  <Id Name="68a6efa7-0759-454d-829d-0dcf3dd35ea4" Revision="1" Stencil="System.MyShapes" StencilVersion="1.0"/>
</Control>
</file>

<file path=customXml/item39.xml><?xml version="1.0" encoding="utf-8"?>
<Control xmlns="http://schemas.microsoft.com/VisualStudio/2011/storyboarding/control">
  <Id Name="System.Storyboarding.Common.Text" Revision="1" Stencil="System.Storyboarding.Common" StencilVersion="0.1"/>
</Control>
</file>

<file path=customXml/item390.xml><?xml version="1.0" encoding="utf-8"?>
<Control xmlns="http://schemas.microsoft.com/VisualStudio/2011/storyboarding/control">
  <Id Name="System.Storyboarding.Common.Text" Revision="1" Stencil="System.Storyboarding.Common" StencilVersion="0.1"/>
</Control>
</file>

<file path=customXml/item391.xml><?xml version="1.0" encoding="utf-8"?>
<Control xmlns="http://schemas.microsoft.com/VisualStudio/2011/storyboarding/control">
  <Id Name="System.Storyboarding.Common.Text" Revision="1" Stencil="System.Storyboarding.Common" StencilVersion="0.1"/>
</Control>
</file>

<file path=customXml/item392.xml><?xml version="1.0" encoding="utf-8"?>
<Control xmlns="http://schemas.microsoft.com/VisualStudio/2011/storyboarding/control">
  <Id Name="System.Storyboarding.Common.Text" Revision="1" Stencil="System.Storyboarding.Common" StencilVersion="0.1"/>
</Control>
</file>

<file path=customXml/item393.xml><?xml version="1.0" encoding="utf-8"?>
<Control xmlns="http://schemas.microsoft.com/VisualStudio/2011/storyboarding/control">
  <Id Name="f942614c-ea29-48b0-a0bf-39a188daa13c" Revision="1" Stencil="System.MyShapes" StencilVersion="1.0"/>
</Control>
</file>

<file path=customXml/item394.xml><?xml version="1.0" encoding="utf-8"?>
<Control xmlns="http://schemas.microsoft.com/VisualStudio/2011/storyboarding/control">
  <Id Name="System.Storyboarding.Common.Text" Revision="1" Stencil="System.Storyboarding.Common" StencilVersion="0.1"/>
</Control>
</file>

<file path=customXml/item395.xml><?xml version="1.0" encoding="utf-8"?>
<Control xmlns="http://schemas.microsoft.com/VisualStudio/2011/storyboarding/control">
  <Id Name="System.Storyboarding.Common.Text" Revision="1" Stencil="System.Storyboarding.Common" StencilVersion="0.1"/>
</Control>
</file>

<file path=customXml/item396.xml><?xml version="1.0" encoding="utf-8"?>
<Control xmlns="http://schemas.microsoft.com/VisualStudio/2011/storyboarding/control">
  <Id Name="System.Storyboarding.Common.Text" Revision="1" Stencil="System.Storyboarding.Common" StencilVersion="0.1"/>
</Control>
</file>

<file path=customXml/item397.xml><?xml version="1.0" encoding="utf-8"?>
<Control xmlns="http://schemas.microsoft.com/VisualStudio/2011/storyboarding/control">
  <Id Name="f942614c-ea29-48b0-a0bf-39a188daa13c" Revision="1" Stencil="System.MyShapes" StencilVersion="1.0"/>
</Control>
</file>

<file path=customXml/item398.xml><?xml version="1.0" encoding="utf-8"?>
<Control xmlns="http://schemas.microsoft.com/VisualStudio/2011/storyboarding/control">
  <Id Name="System.Storyboarding.Common.Text" Revision="1" Stencil="System.Storyboarding.Common" StencilVersion="0.1"/>
</Control>
</file>

<file path=customXml/item399.xml><?xml version="1.0" encoding="utf-8"?>
<Control xmlns="http://schemas.microsoft.com/VisualStudio/2011/storyboarding/control">
  <Id Name="System.Storyboarding.Common.Text" Revision="1" Stencil="System.Storyboarding.Common" StencilVersion="0.1"/>
</Control>
</file>

<file path=customXml/item4.xml><?xml version="1.0" encoding="utf-8"?>
<Control xmlns="http://schemas.microsoft.com/VisualStudio/2011/storyboarding/control">
  <Id Name="2d0ec6f4-3d74-4898-a25c-e2cd29156f33" Revision="1" Stencil="System.MyShapes" StencilVersion="1.0"/>
</Control>
</file>

<file path=customXml/item40.xml><?xml version="1.0" encoding="utf-8"?>
<Control xmlns="http://schemas.microsoft.com/VisualStudio/2011/storyboarding/control">
  <Id Name="2d0ec6f4-3d74-4898-a25c-e2cd29156f33" Revision="1" Stencil="System.MyShapes" StencilVersion="1.0"/>
</Control>
</file>

<file path=customXml/item400.xml><?xml version="1.0" encoding="utf-8"?>
<Control xmlns="http://schemas.microsoft.com/VisualStudio/2011/storyboarding/control">
  <Id Name="System.Storyboarding.Common.Text" Revision="1" Stencil="System.Storyboarding.Common" StencilVersion="0.1"/>
</Control>
</file>

<file path=customXml/item401.xml><?xml version="1.0" encoding="utf-8"?>
<Control xmlns="http://schemas.microsoft.com/VisualStudio/2011/storyboarding/control">
  <Id Name="System.Storyboarding.Common.Text" Revision="1" Stencil="System.Storyboarding.Common" StencilVersion="0.1"/>
</Control>
</file>

<file path=customXml/item402.xml><?xml version="1.0" encoding="utf-8"?>
<Control xmlns="http://schemas.microsoft.com/VisualStudio/2011/storyboarding/control">
  <Id Name="System.Storyboarding.Common.Text" Revision="1" Stencil="System.Storyboarding.Common" StencilVersion="0.1"/>
</Control>
</file>

<file path=customXml/item403.xml><?xml version="1.0" encoding="utf-8"?>
<Control xmlns="http://schemas.microsoft.com/VisualStudio/2011/storyboarding/control">
  <Id Name="System.Storyboarding.Common.Text" Revision="1" Stencil="System.Storyboarding.Common" StencilVersion="0.1"/>
</Control>
</file>

<file path=customXml/item404.xml><?xml version="1.0" encoding="utf-8"?>
<Control xmlns="http://schemas.microsoft.com/VisualStudio/2011/storyboarding/control">
  <Id Name="System.Storyboarding.Common.Text" Revision="1" Stencil="System.Storyboarding.Common" StencilVersion="0.1"/>
</Control>
</file>

<file path=customXml/item405.xml><?xml version="1.0" encoding="utf-8"?>
<Control xmlns="http://schemas.microsoft.com/VisualStudio/2011/storyboarding/control">
  <Id Name="System.Storyboarding.Common.Text" Revision="1" Stencil="System.Storyboarding.Common" StencilVersion="0.1"/>
</Control>
</file>

<file path=customXml/item406.xml><?xml version="1.0" encoding="utf-8"?>
<Control xmlns="http://schemas.microsoft.com/VisualStudio/2011/storyboarding/control">
  <Id Name="f942614c-ea29-48b0-a0bf-39a188daa13c" Revision="1" Stencil="System.MyShapes" StencilVersion="1.0"/>
</Control>
</file>

<file path=customXml/item407.xml><?xml version="1.0" encoding="utf-8"?>
<Control xmlns="http://schemas.microsoft.com/VisualStudio/2011/storyboarding/control">
  <Id Name="System.Storyboarding.Common.Text" Revision="1" Stencil="System.Storyboarding.Common" StencilVersion="0.1"/>
</Control>
</file>

<file path=customXml/item408.xml><?xml version="1.0" encoding="utf-8"?>
<Control xmlns="http://schemas.microsoft.com/VisualStudio/2011/storyboarding/control">
  <Id Name="System.Storyboarding.Common.Text" Revision="1" Stencil="System.Storyboarding.Common" StencilVersion="0.1"/>
</Control>
</file>

<file path=customXml/item409.xml><?xml version="1.0" encoding="utf-8"?>
<Control xmlns="http://schemas.microsoft.com/VisualStudio/2011/storyboarding/control">
  <Id Name="f942614c-ea29-48b0-a0bf-39a188daa13c" Revision="1" Stencil="System.MyShapes" StencilVersion="1.0"/>
</Control>
</file>

<file path=customXml/item41.xml><?xml version="1.0" encoding="utf-8"?>
<Control xmlns="http://schemas.microsoft.com/VisualStudio/2011/storyboarding/control">
  <Id Name="System.Storyboarding.Common.Text" Revision="1" Stencil="System.Storyboarding.Common" StencilVersion="0.1"/>
</Control>
</file>

<file path=customXml/item410.xml><?xml version="1.0" encoding="utf-8"?>
<Control xmlns="http://schemas.microsoft.com/VisualStudio/2011/storyboarding/control">
  <Id Name="System.Storyboarding.Common.Text" Revision="1" Stencil="System.Storyboarding.Common" StencilVersion="0.1"/>
</Control>
</file>

<file path=customXml/item411.xml><?xml version="1.0" encoding="utf-8"?>
<Control xmlns="http://schemas.microsoft.com/VisualStudio/2011/storyboarding/control">
  <Id Name="System.Storyboarding.Common.Text" Revision="1" Stencil="System.Storyboarding.Common" StencilVersion="0.1"/>
</Control>
</file>

<file path=customXml/item412.xml><?xml version="1.0" encoding="utf-8"?>
<Control xmlns="http://schemas.microsoft.com/VisualStudio/2011/storyboarding/control">
  <Id Name="System.Storyboarding.Common.Text" Revision="1" Stencil="System.Storyboarding.Common" StencilVersion="0.1"/>
</Control>
</file>

<file path=customXml/item413.xml><?xml version="1.0" encoding="utf-8"?>
<Control xmlns="http://schemas.microsoft.com/VisualStudio/2011/storyboarding/control">
  <Id Name="System.Storyboarding.Common.Text" Revision="1" Stencil="System.Storyboarding.Common" StencilVersion="0.1"/>
</Control>
</file>

<file path=customXml/item414.xml><?xml version="1.0" encoding="utf-8"?>
<Control xmlns="http://schemas.microsoft.com/VisualStudio/2011/storyboarding/control">
  <Id Name="System.Storyboarding.Common.Text" Revision="1" Stencil="System.Storyboarding.Common" StencilVersion="0.1"/>
</Control>
</file>

<file path=customXml/item415.xml><?xml version="1.0" encoding="utf-8"?>
<Control xmlns="http://schemas.microsoft.com/VisualStudio/2011/storyboarding/control">
  <Id Name="System.Storyboarding.Common.Text" Revision="1" Stencil="System.Storyboarding.Common" StencilVersion="0.1"/>
</Control>
</file>

<file path=customXml/item416.xml><?xml version="1.0" encoding="utf-8"?>
<Control xmlns="http://schemas.microsoft.com/VisualStudio/2011/storyboarding/control">
  <Id Name="System.Storyboarding.Common.Text" Revision="1" Stencil="System.Storyboarding.Common" StencilVersion="0.1"/>
</Control>
</file>

<file path=customXml/item417.xml><?xml version="1.0" encoding="utf-8"?>
<Control xmlns="http://schemas.microsoft.com/VisualStudio/2011/storyboarding/control">
  <Id Name="68a6efa7-0759-454d-829d-0dcf3dd35ea4" Revision="1" Stencil="System.MyShapes" StencilVersion="1.0"/>
</Control>
</file>

<file path=customXml/item418.xml><?xml version="1.0" encoding="utf-8"?>
<Control xmlns="http://schemas.microsoft.com/VisualStudio/2011/storyboarding/control">
  <Id Name="System.Storyboarding.Common.Text" Revision="1" Stencil="System.Storyboarding.Common" StencilVersion="0.1"/>
</Control>
</file>

<file path=customXml/item419.xml><?xml version="1.0" encoding="utf-8"?>
<Control xmlns="http://schemas.microsoft.com/VisualStudio/2011/storyboarding/control">
  <Id Name="System.Storyboarding.Common.Text" Revision="1" Stencil="System.Storyboarding.Common" StencilVersion="0.1"/>
</Control>
</file>

<file path=customXml/item42.xml><?xml version="1.0" encoding="utf-8"?>
<Control xmlns="http://schemas.microsoft.com/VisualStudio/2011/storyboarding/control">
  <Id Name="System.Storyboarding.Common.Text" Revision="1" Stencil="System.Storyboarding.Common" StencilVersion="0.1"/>
</Control>
</file>

<file path=customXml/item420.xml><?xml version="1.0" encoding="utf-8"?>
<Control xmlns="http://schemas.microsoft.com/VisualStudio/2011/storyboarding/control">
  <Id Name="System.Storyboarding.Common.Text" Revision="1" Stencil="System.Storyboarding.Common" StencilVersion="0.1"/>
</Control>
</file>

<file path=customXml/item421.xml><?xml version="1.0" encoding="utf-8"?>
<Control xmlns="http://schemas.microsoft.com/VisualStudio/2011/storyboarding/control">
  <Id Name="System.Storyboarding.Common.Text" Revision="1" Stencil="System.Storyboarding.Common" StencilVersion="0.1"/>
</Control>
</file>

<file path=customXml/item422.xml><?xml version="1.0" encoding="utf-8"?>
<Control xmlns="http://schemas.microsoft.com/VisualStudio/2011/storyboarding/control">
  <Id Name="System.Storyboarding.Common.Text" Revision="1" Stencil="System.Storyboarding.Common" StencilVersion="0.1"/>
</Control>
</file>

<file path=customXml/item423.xml><?xml version="1.0" encoding="utf-8"?>
<Control xmlns="http://schemas.microsoft.com/VisualStudio/2011/storyboarding/control">
  <Id Name="f942614c-ea29-48b0-a0bf-39a188daa13c" Revision="1" Stencil="System.MyShapes" StencilVersion="1.0"/>
</Control>
</file>

<file path=customXml/item424.xml><?xml version="1.0" encoding="utf-8"?>
<Control xmlns="http://schemas.microsoft.com/VisualStudio/2011/storyboarding/control">
  <Id Name="System.Storyboarding.Common.Text" Revision="1" Stencil="System.Storyboarding.Common" StencilVersion="0.1"/>
</Control>
</file>

<file path=customXml/item425.xml><?xml version="1.0" encoding="utf-8"?>
<Control xmlns="http://schemas.microsoft.com/VisualStudio/2011/storyboarding/control">
  <Id Name="System.Storyboarding.Common.Text" Revision="1" Stencil="System.Storyboarding.Common" StencilVersion="0.1"/>
</Control>
</file>

<file path=customXml/item426.xml><?xml version="1.0" encoding="utf-8"?>
<Control xmlns="http://schemas.microsoft.com/VisualStudio/2011/storyboarding/control">
  <Id Name="System.Storyboarding.Common.Text" Revision="1" Stencil="System.Storyboarding.Common" StencilVersion="0.1"/>
</Control>
</file>

<file path=customXml/item427.xml><?xml version="1.0" encoding="utf-8"?>
<Control xmlns="http://schemas.microsoft.com/VisualStudio/2011/storyboarding/control">
  <Id Name="System.Storyboarding.Common.Text" Revision="1" Stencil="System.Storyboarding.Common" StencilVersion="0.1"/>
</Control>
</file>

<file path=customXml/item428.xml><?xml version="1.0" encoding="utf-8"?>
<Control xmlns="http://schemas.microsoft.com/VisualStudio/2011/storyboarding/control">
  <Id Name="System.Storyboarding.Common.Text" Revision="1" Stencil="System.Storyboarding.Common" StencilVersion="0.1"/>
</Control>
</file>

<file path=customXml/item429.xml><?xml version="1.0" encoding="utf-8"?>
<Control xmlns="http://schemas.microsoft.com/VisualStudio/2011/storyboarding/control">
  <Id Name="126ea32c-c6f2-4e50-82f4-2b9687deaa14" Revision="1" Stencil="System.MyShapes" StencilVersion="1.0"/>
</Control>
</file>

<file path=customXml/item43.xml><?xml version="1.0" encoding="utf-8"?>
<Control xmlns="http://schemas.microsoft.com/VisualStudio/2011/storyboarding/control">
  <Id Name="System.Storyboarding.Common.Text" Revision="1" Stencil="System.Storyboarding.Common" StencilVersion="0.1"/>
</Control>
</file>

<file path=customXml/item430.xml><?xml version="1.0" encoding="utf-8"?>
<Control xmlns="http://schemas.microsoft.com/VisualStudio/2011/storyboarding/control">
  <Id Name="System.Storyboarding.Common.Text" Revision="1" Stencil="System.Storyboarding.Common" StencilVersion="0.1"/>
</Control>
</file>

<file path=customXml/item431.xml><?xml version="1.0" encoding="utf-8"?>
<Control xmlns="http://schemas.microsoft.com/VisualStudio/2011/storyboarding/control">
  <Id Name="System.Storyboarding.Common.Text" Revision="1" Stencil="System.Storyboarding.Common" StencilVersion="0.1"/>
</Control>
</file>

<file path=customXml/item432.xml><?xml version="1.0" encoding="utf-8"?>
<Control xmlns="http://schemas.microsoft.com/VisualStudio/2011/storyboarding/control">
  <Id Name="System.Storyboarding.Common.Text" Revision="1" Stencil="System.Storyboarding.Common" StencilVersion="0.1"/>
</Control>
</file>

<file path=customXml/item433.xml><?xml version="1.0" encoding="utf-8"?>
<Control xmlns="http://schemas.microsoft.com/VisualStudio/2011/storyboarding/control">
  <Id Name="System.Storyboarding.Common.Text" Revision="1" Stencil="System.Storyboarding.Common" StencilVersion="0.1"/>
</Control>
</file>

<file path=customXml/item434.xml><?xml version="1.0" encoding="utf-8"?>
<Control xmlns="http://schemas.microsoft.com/VisualStudio/2011/storyboarding/control">
  <Id Name="f942614c-ea29-48b0-a0bf-39a188daa13c" Revision="1" Stencil="System.MyShapes" StencilVersion="1.0"/>
</Control>
</file>

<file path=customXml/item435.xml><?xml version="1.0" encoding="utf-8"?>
<Control xmlns="http://schemas.microsoft.com/VisualStudio/2011/storyboarding/control">
  <Id Name="f942614c-ea29-48b0-a0bf-39a188daa13c" Revision="1" Stencil="System.MyShapes" StencilVersion="1.0"/>
</Control>
</file>

<file path=customXml/item436.xml><?xml version="1.0" encoding="utf-8"?>
<Control xmlns="http://schemas.microsoft.com/VisualStudio/2011/storyboarding/control">
  <Id Name="System.Storyboarding.Common.Text" Revision="1" Stencil="System.Storyboarding.Common" StencilVersion="0.1"/>
</Control>
</file>

<file path=customXml/item437.xml><?xml version="1.0" encoding="utf-8"?>
<Control xmlns="http://schemas.microsoft.com/VisualStudio/2011/storyboarding/control">
  <Id Name="System.Storyboarding.Common.Text" Revision="1" Stencil="System.Storyboarding.Common" StencilVersion="0.1"/>
</Control>
</file>

<file path=customXml/item438.xml><?xml version="1.0" encoding="utf-8"?>
<Control xmlns="http://schemas.microsoft.com/VisualStudio/2011/storyboarding/control">
  <Id Name="126ea32c-c6f2-4e50-82f4-2b9687deaa14" Revision="1" Stencil="System.MyShapes" StencilVersion="1.0"/>
</Control>
</file>

<file path=customXml/item439.xml><?xml version="1.0" encoding="utf-8"?>
<Control xmlns="http://schemas.microsoft.com/VisualStudio/2011/storyboarding/control">
  <Id Name="0eb6adba-f44f-478a-accc-2bc808ff9e71" Revision="1" Stencil="System.MyShapes" StencilVersion="1.0"/>
</Control>
</file>

<file path=customXml/item44.xml><?xml version="1.0" encoding="utf-8"?>
<Control xmlns="http://schemas.microsoft.com/VisualStudio/2011/storyboarding/control">
  <Id Name="System.Storyboarding.Common.Text" Revision="1" Stencil="System.Storyboarding.Common" StencilVersion="0.1"/>
</Control>
</file>

<file path=customXml/item440.xml><?xml version="1.0" encoding="utf-8"?>
<Control xmlns="http://schemas.microsoft.com/VisualStudio/2011/storyboarding/control">
  <Id Name="System.Storyboarding.Common.Text" Revision="1" Stencil="System.Storyboarding.Common" StencilVersion="0.1"/>
</Control>
</file>

<file path=customXml/item441.xml><?xml version="1.0" encoding="utf-8"?>
<Control xmlns="http://schemas.microsoft.com/VisualStudio/2011/storyboarding/control">
  <Id Name="68a6efa7-0759-454d-829d-0dcf3dd35ea4" Revision="1" Stencil="System.MyShapes" StencilVersion="1.0"/>
</Control>
</file>

<file path=customXml/item442.xml><?xml version="1.0" encoding="utf-8"?>
<Control xmlns="http://schemas.microsoft.com/VisualStudio/2011/storyboarding/control">
  <Id Name="f942614c-ea29-48b0-a0bf-39a188daa13c" Revision="1" Stencil="System.MyShapes" StencilVersion="1.0"/>
</Control>
</file>

<file path=customXml/item443.xml><?xml version="1.0" encoding="utf-8"?>
<Control xmlns="http://schemas.microsoft.com/VisualStudio/2011/storyboarding/control">
  <Id Name="System.Storyboarding.Common.Text" Revision="1" Stencil="System.Storyboarding.Common" StencilVersion="0.1"/>
</Control>
</file>

<file path=customXml/item444.xml><?xml version="1.0" encoding="utf-8"?>
<Control xmlns="http://schemas.microsoft.com/VisualStudio/2011/storyboarding/control">
  <Id Name="System.Storyboarding.Common.Text" Revision="1" Stencil="System.Storyboarding.Common" StencilVersion="0.1"/>
</Control>
</file>

<file path=customXml/item445.xml><?xml version="1.0" encoding="utf-8"?>
<Control xmlns="http://schemas.microsoft.com/VisualStudio/2011/storyboarding/control">
  <Id Name="2d0ec6f4-3d74-4898-a25c-e2cd29156f33" Revision="1" Stencil="System.MyShapes" StencilVersion="1.0"/>
</Control>
</file>

<file path=customXml/item446.xml><?xml version="1.0" encoding="utf-8"?>
<Control xmlns="http://schemas.microsoft.com/VisualStudio/2011/storyboarding/control">
  <Id Name="System.Storyboarding.Common.Text" Revision="1" Stencil="System.Storyboarding.Common" StencilVersion="0.1"/>
</Control>
</file>

<file path=customXml/item447.xml><?xml version="1.0" encoding="utf-8"?>
<Control xmlns="http://schemas.microsoft.com/VisualStudio/2011/storyboarding/control">
  <Id Name="System.Storyboarding.Common.Text" Revision="1" Stencil="System.Storyboarding.Common" StencilVersion="0.1"/>
</Control>
</file>

<file path=customXml/item448.xml><?xml version="1.0" encoding="utf-8"?>
<Control xmlns="http://schemas.microsoft.com/VisualStudio/2011/storyboarding/control">
  <Id Name="System.Storyboarding.Common.Text" Revision="1" Stencil="System.Storyboarding.Common" StencilVersion="0.1"/>
</Control>
</file>

<file path=customXml/item449.xml><?xml version="1.0" encoding="utf-8"?>
<Control xmlns="http://schemas.microsoft.com/VisualStudio/2011/storyboarding/control">
  <Id Name="System.Storyboarding.Common.Text" Revision="1" Stencil="System.Storyboarding.Common" StencilVersion="0.1"/>
</Control>
</file>

<file path=customXml/item45.xml><?xml version="1.0" encoding="utf-8"?>
<Control xmlns="http://schemas.microsoft.com/VisualStudio/2011/storyboarding/control">
  <Id Name="System.Storyboarding.Common.Text" Revision="1" Stencil="System.Storyboarding.Common" StencilVersion="0.1"/>
</Control>
</file>

<file path=customXml/item450.xml><?xml version="1.0" encoding="utf-8"?>
<Control xmlns="http://schemas.microsoft.com/VisualStudio/2011/storyboarding/control">
  <Id Name="System.Storyboarding.Common.Text" Revision="1" Stencil="System.Storyboarding.Common" StencilVersion="0.1"/>
</Control>
</file>

<file path=customXml/item451.xml><?xml version="1.0" encoding="utf-8"?>
<Control xmlns="http://schemas.microsoft.com/VisualStudio/2011/storyboarding/control">
  <Id Name="2d0ec6f4-3d74-4898-a25c-e2cd29156f33" Revision="1" Stencil="System.MyShapes" StencilVersion="1.0"/>
</Control>
</file>

<file path=customXml/item452.xml><?xml version="1.0" encoding="utf-8"?>
<Control xmlns="http://schemas.microsoft.com/VisualStudio/2011/storyboarding/control">
  <Id Name="System.Storyboarding.Common.Text" Revision="1" Stencil="System.Storyboarding.Common" StencilVersion="0.1"/>
</Control>
</file>

<file path=customXml/item453.xml><?xml version="1.0" encoding="utf-8"?>
<Control xmlns="http://schemas.microsoft.com/VisualStudio/2011/storyboarding/control">
  <Id Name="System.Storyboarding.Common.Text" Revision="1" Stencil="System.Storyboarding.Common" StencilVersion="0.1"/>
</Control>
</file>

<file path=customXml/item454.xml><?xml version="1.0" encoding="utf-8"?>
<Control xmlns="http://schemas.microsoft.com/VisualStudio/2011/storyboarding/control">
  <Id Name="System.Storyboarding.Common.Text" Revision="1" Stencil="System.Storyboarding.Common" StencilVersion="0.1"/>
</Control>
</file>

<file path=customXml/item455.xml><?xml version="1.0" encoding="utf-8"?>
<Control xmlns="http://schemas.microsoft.com/VisualStudio/2011/storyboarding/control">
  <Id Name="System.Storyboarding.Common.Text" Revision="1" Stencil="System.Storyboarding.Common" StencilVersion="0.1"/>
</Control>
</file>

<file path=customXml/item456.xml><?xml version="1.0" encoding="utf-8"?>
<Control xmlns="http://schemas.microsoft.com/VisualStudio/2011/storyboarding/control">
  <Id Name="System.Storyboarding.Common.Text" Revision="1" Stencil="System.Storyboarding.Common" StencilVersion="0.1"/>
</Control>
</file>

<file path=customXml/item457.xml><?xml version="1.0" encoding="utf-8"?>
<Control xmlns="http://schemas.microsoft.com/VisualStudio/2011/storyboarding/control">
  <Id Name="System.Storyboarding.Common.Text" Revision="1" Stencil="System.Storyboarding.Common" StencilVersion="0.1"/>
</Control>
</file>

<file path=customXml/item458.xml><?xml version="1.0" encoding="utf-8"?>
<Control xmlns="http://schemas.microsoft.com/VisualStudio/2011/storyboarding/control">
  <Id Name="2d0ec6f4-3d74-4898-a25c-e2cd29156f33" Revision="1" Stencil="System.MyShapes" StencilVersion="1.0"/>
</Control>
</file>

<file path=customXml/item459.xml><?xml version="1.0" encoding="utf-8"?>
<Control xmlns="http://schemas.microsoft.com/VisualStudio/2011/storyboarding/control">
  <Id Name="System.Storyboarding.Common.Text" Revision="1" Stencil="System.Storyboarding.Common" StencilVersion="0.1"/>
</Control>
</file>

<file path=customXml/item46.xml><?xml version="1.0" encoding="utf-8"?>
<Control xmlns="http://schemas.microsoft.com/VisualStudio/2011/storyboarding/control">
  <Id Name="System.Storyboarding.Common.Text" Revision="1" Stencil="System.Storyboarding.Common" StencilVersion="0.1"/>
</Control>
</file>

<file path=customXml/item460.xml><?xml version="1.0" encoding="utf-8"?>
<Control xmlns="http://schemas.microsoft.com/VisualStudio/2011/storyboarding/control">
  <Id Name="System.Storyboarding.Common.Text" Revision="1" Stencil="System.Storyboarding.Common" StencilVersion="0.1"/>
</Control>
</file>

<file path=customXml/item461.xml><?xml version="1.0" encoding="utf-8"?>
<Control xmlns="http://schemas.microsoft.com/VisualStudio/2011/storyboarding/control">
  <Id Name="System.Storyboarding.Common.Text" Revision="1" Stencil="System.Storyboarding.Common" StencilVersion="0.1"/>
</Control>
</file>

<file path=customXml/item462.xml><?xml version="1.0" encoding="utf-8"?>
<Control xmlns="http://schemas.microsoft.com/VisualStudio/2011/storyboarding/control">
  <Id Name="System.Storyboarding.Common.Text" Revision="1" Stencil="System.Storyboarding.Common" StencilVersion="0.1"/>
</Control>
</file>

<file path=customXml/item463.xml><?xml version="1.0" encoding="utf-8"?>
<Control xmlns="http://schemas.microsoft.com/VisualStudio/2011/storyboarding/control">
  <Id Name="System.Storyboarding.Common.Text" Revision="1" Stencil="System.Storyboarding.Common" StencilVersion="0.1"/>
</Control>
</file>

<file path=customXml/item464.xml><?xml version="1.0" encoding="utf-8"?>
<Control xmlns="http://schemas.microsoft.com/VisualStudio/2011/storyboarding/control">
  <Id Name="System.Storyboarding.Common.Text" Revision="1" Stencil="System.Storyboarding.Common" StencilVersion="0.1"/>
</Control>
</file>

<file path=customXml/item465.xml><?xml version="1.0" encoding="utf-8"?>
<Control xmlns="http://schemas.microsoft.com/VisualStudio/2011/storyboarding/control">
  <Id Name="System.Storyboarding.Common.Text" Revision="1" Stencil="System.Storyboarding.Common" StencilVersion="0.1"/>
</Control>
</file>

<file path=customXml/item466.xml><?xml version="1.0" encoding="utf-8"?>
<Control xmlns="http://schemas.microsoft.com/VisualStudio/2011/storyboarding/control">
  <Id Name="System.Storyboarding.Common.Text" Revision="1" Stencil="System.Storyboarding.Common" StencilVersion="0.1"/>
</Control>
</file>

<file path=customXml/item467.xml><?xml version="1.0" encoding="utf-8"?>
<Control xmlns="http://schemas.microsoft.com/VisualStudio/2011/storyboarding/control">
  <Id Name="System.Storyboarding.Common.Text" Revision="1" Stencil="System.Storyboarding.Common" StencilVersion="0.1"/>
</Control>
</file>

<file path=customXml/item468.xml><?xml version="1.0" encoding="utf-8"?>
<Control xmlns="http://schemas.microsoft.com/VisualStudio/2011/storyboarding/control">
  <Id Name="System.Storyboarding.Common.Text" Revision="1" Stencil="System.Storyboarding.Common" StencilVersion="0.1"/>
</Control>
</file>

<file path=customXml/item469.xml><?xml version="1.0" encoding="utf-8"?>
<Control xmlns="http://schemas.microsoft.com/VisualStudio/2011/storyboarding/control">
  <Id Name="f942614c-ea29-48b0-a0bf-39a188daa13c" Revision="1" Stencil="System.MyShapes" StencilVersion="1.0"/>
</Control>
</file>

<file path=customXml/item47.xml><?xml version="1.0" encoding="utf-8"?>
<Control xmlns="http://schemas.microsoft.com/VisualStudio/2011/storyboarding/control">
  <Id Name="System.Storyboarding.Common.Text" Revision="1" Stencil="System.Storyboarding.Common" StencilVersion="0.1"/>
</Control>
</file>

<file path=customXml/item470.xml><?xml version="1.0" encoding="utf-8"?>
<Control xmlns="http://schemas.microsoft.com/VisualStudio/2011/storyboarding/control">
  <Id Name="68a6efa7-0759-454d-829d-0dcf3dd35ea4" Revision="1" Stencil="System.MyShapes" StencilVersion="1.0"/>
</Control>
</file>

<file path=customXml/item471.xml><?xml version="1.0" encoding="utf-8"?>
<Control xmlns="http://schemas.microsoft.com/VisualStudio/2011/storyboarding/control">
  <Id Name="2d0ec6f4-3d74-4898-a25c-e2cd29156f33" Revision="1" Stencil="System.MyShapes" StencilVersion="1.0"/>
</Control>
</file>

<file path=customXml/item472.xml><?xml version="1.0" encoding="utf-8"?>
<Control xmlns="http://schemas.microsoft.com/VisualStudio/2011/storyboarding/control">
  <Id Name="System.Storyboarding.Common.Text" Revision="1" Stencil="System.Storyboarding.Common" StencilVersion="0.1"/>
</Control>
</file>

<file path=customXml/item473.xml><?xml version="1.0" encoding="utf-8"?>
<Control xmlns="http://schemas.microsoft.com/VisualStudio/2011/storyboarding/control">
  <Id Name="System.Storyboarding.Common.Text" Revision="1" Stencil="System.Storyboarding.Common" StencilVersion="0.1"/>
</Control>
</file>

<file path=customXml/item474.xml><?xml version="1.0" encoding="utf-8"?>
<Control xmlns="http://schemas.microsoft.com/VisualStudio/2011/storyboarding/control">
  <Id Name="System.Storyboarding.Common.Text" Revision="1" Stencil="System.Storyboarding.Common" StencilVersion="0.1"/>
</Control>
</file>

<file path=customXml/item475.xml><?xml version="1.0" encoding="utf-8"?>
<Control xmlns="http://schemas.microsoft.com/VisualStudio/2011/storyboarding/control">
  <Id Name="f942614c-ea29-48b0-a0bf-39a188daa13c" Revision="1" Stencil="System.MyShapes" StencilVersion="1.0"/>
</Control>
</file>

<file path=customXml/item476.xml><?xml version="1.0" encoding="utf-8"?>
<Control xmlns="http://schemas.microsoft.com/VisualStudio/2011/storyboarding/control">
  <Id Name="System.Storyboarding.Common.Text" Revision="1" Stencil="System.Storyboarding.Common" StencilVersion="0.1"/>
</Control>
</file>

<file path=customXml/item477.xml><?xml version="1.0" encoding="utf-8"?>
<Control xmlns="http://schemas.microsoft.com/VisualStudio/2011/storyboarding/control">
  <Id Name="System.Storyboarding.Common.Text" Revision="1" Stencil="System.Storyboarding.Common" StencilVersion="0.1"/>
</Control>
</file>

<file path=customXml/item478.xml><?xml version="1.0" encoding="utf-8"?>
<Control xmlns="http://schemas.microsoft.com/VisualStudio/2011/storyboarding/control">
  <Id Name="System.Storyboarding.Common.Text" Revision="1" Stencil="System.Storyboarding.Common" StencilVersion="0.1"/>
</Control>
</file>

<file path=customXml/item479.xml><?xml version="1.0" encoding="utf-8"?>
<Control xmlns="http://schemas.microsoft.com/VisualStudio/2011/storyboarding/control">
  <Id Name="System.Storyboarding.Common.Text" Revision="1" Stencil="System.Storyboarding.Common" StencilVersion="0.1"/>
</Control>
</file>

<file path=customXml/item48.xml><?xml version="1.0" encoding="utf-8"?>
<Control xmlns="http://schemas.microsoft.com/VisualStudio/2011/storyboarding/control">
  <Id Name="68a6efa7-0759-454d-829d-0dcf3dd35ea4" Revision="1" Stencil="System.MyShapes" StencilVersion="1.0"/>
</Control>
</file>

<file path=customXml/item480.xml><?xml version="1.0" encoding="utf-8"?>
<Control xmlns="http://schemas.microsoft.com/VisualStudio/2011/storyboarding/control">
  <Id Name="f942614c-ea29-48b0-a0bf-39a188daa13c" Revision="1" Stencil="System.MyShapes" StencilVersion="1.0"/>
</Control>
</file>

<file path=customXml/item481.xml><?xml version="1.0" encoding="utf-8"?>
<Control xmlns="http://schemas.microsoft.com/VisualStudio/2011/storyboarding/control">
  <Id Name="System.Storyboarding.Common.Text" Revision="1" Stencil="System.Storyboarding.Common" StencilVersion="0.1"/>
</Control>
</file>

<file path=customXml/item482.xml><?xml version="1.0" encoding="utf-8"?>
<Control xmlns="http://schemas.microsoft.com/VisualStudio/2011/storyboarding/control">
  <Id Name="System.Storyboarding.Common.Text" Revision="1" Stencil="System.Storyboarding.Common" StencilVersion="0.1"/>
</Control>
</file>

<file path=customXml/item483.xml><?xml version="1.0" encoding="utf-8"?>
<Control xmlns="http://schemas.microsoft.com/VisualStudio/2011/storyboarding/control">
  <Id Name="System.Storyboarding.Common.Text" Revision="1" Stencil="System.Storyboarding.Common" StencilVersion="0.1"/>
</Control>
</file>

<file path=customXml/item484.xml><?xml version="1.0" encoding="utf-8"?>
<Control xmlns="http://schemas.microsoft.com/VisualStudio/2011/storyboarding/control">
  <Id Name="System.Storyboarding.Common.Text" Revision="1" Stencil="System.Storyboarding.Common" StencilVersion="0.1"/>
</Control>
</file>

<file path=customXml/item485.xml><?xml version="1.0" encoding="utf-8"?>
<Control xmlns="http://schemas.microsoft.com/VisualStudio/2011/storyboarding/control">
  <Id Name="System.Storyboarding.Common.Text" Revision="1" Stencil="System.Storyboarding.Common" StencilVersion="0.1"/>
</Control>
</file>

<file path=customXml/item486.xml><?xml version="1.0" encoding="utf-8"?>
<Control xmlns="http://schemas.microsoft.com/VisualStudio/2011/storyboarding/control">
  <Id Name="System.Storyboarding.Common.Text" Revision="1" Stencil="System.Storyboarding.Common" StencilVersion="0.1"/>
</Control>
</file>

<file path=customXml/item487.xml><?xml version="1.0" encoding="utf-8"?>
<Control xmlns="http://schemas.microsoft.com/VisualStudio/2011/storyboarding/control">
  <Id Name="System.Storyboarding.Common.Text" Revision="1" Stencil="System.Storyboarding.Common" StencilVersion="0.1"/>
</Control>
</file>

<file path=customXml/item488.xml><?xml version="1.0" encoding="utf-8"?>
<Control xmlns="http://schemas.microsoft.com/VisualStudio/2011/storyboarding/control">
  <Id Name="System.Storyboarding.Common.Text" Revision="1" Stencil="System.Storyboarding.Common" StencilVersion="0.1"/>
</Control>
</file>

<file path=customXml/item489.xml><?xml version="1.0" encoding="utf-8"?>
<Control xmlns="http://schemas.microsoft.com/VisualStudio/2011/storyboarding/control">
  <Id Name="2d0ec6f4-3d74-4898-a25c-e2cd29156f33" Revision="1" Stencil="System.MyShapes" StencilVersion="1.0"/>
</Control>
</file>

<file path=customXml/item49.xml><?xml version="1.0" encoding="utf-8"?>
<Control xmlns="http://schemas.microsoft.com/VisualStudio/2011/storyboarding/control">
  <Id Name="68a6efa7-0759-454d-829d-0dcf3dd35ea4" Revision="1" Stencil="System.MyShapes" StencilVersion="1.0"/>
</Control>
</file>

<file path=customXml/item490.xml><?xml version="1.0" encoding="utf-8"?>
<Control xmlns="http://schemas.microsoft.com/VisualStudio/2011/storyboarding/control">
  <Id Name="System.Storyboarding.Common.Text" Revision="1" Stencil="System.Storyboarding.Common" StencilVersion="0.1"/>
</Control>
</file>

<file path=customXml/item491.xml><?xml version="1.0" encoding="utf-8"?>
<Control xmlns="http://schemas.microsoft.com/VisualStudio/2011/storyboarding/control">
  <Id Name="System.Storyboarding.Common.Text" Revision="1" Stencil="System.Storyboarding.Common" StencilVersion="0.1"/>
</Control>
</file>

<file path=customXml/item492.xml><?xml version="1.0" encoding="utf-8"?>
<Control xmlns="http://schemas.microsoft.com/VisualStudio/2011/storyboarding/control">
  <Id Name="System.Storyboarding.Common.Text" Revision="1" Stencil="System.Storyboarding.Common" StencilVersion="0.1"/>
</Control>
</file>

<file path=customXml/item493.xml><?xml version="1.0" encoding="utf-8"?>
<Control xmlns="http://schemas.microsoft.com/VisualStudio/2011/storyboarding/control">
  <Id Name="System.Storyboarding.Common.Text" Revision="1" Stencil="System.Storyboarding.Common" StencilVersion="0.1"/>
</Control>
</file>

<file path=customXml/item494.xml><?xml version="1.0" encoding="utf-8"?>
<Control xmlns="http://schemas.microsoft.com/VisualStudio/2011/storyboarding/control">
  <Id Name="System.Storyboarding.Common.Text" Revision="1" Stencil="System.Storyboarding.Common" StencilVersion="0.1"/>
</Control>
</file>

<file path=customXml/item495.xml><?xml version="1.0" encoding="utf-8"?>
<Control xmlns="http://schemas.microsoft.com/VisualStudio/2011/storyboarding/control">
  <Id Name="f942614c-ea29-48b0-a0bf-39a188daa13c" Revision="1" Stencil="System.MyShapes" StencilVersion="1.0"/>
</Control>
</file>

<file path=customXml/item496.xml><?xml version="1.0" encoding="utf-8"?>
<Control xmlns="http://schemas.microsoft.com/VisualStudio/2011/storyboarding/control">
  <Id Name="2d0ec6f4-3d74-4898-a25c-e2cd29156f33" Revision="1" Stencil="System.MyShapes" StencilVersion="1.0"/>
</Control>
</file>

<file path=customXml/item497.xml><?xml version="1.0" encoding="utf-8"?>
<Control xmlns="http://schemas.microsoft.com/VisualStudio/2011/storyboarding/control">
  <Id Name="System.Storyboarding.Common.Text" Revision="1" Stencil="System.Storyboarding.Common" StencilVersion="0.1"/>
</Control>
</file>

<file path=customXml/item498.xml><?xml version="1.0" encoding="utf-8"?>
<Control xmlns="http://schemas.microsoft.com/VisualStudio/2011/storyboarding/control">
  <Id Name="System.Storyboarding.Common.Text" Revision="1" Stencil="System.Storyboarding.Common" StencilVersion="0.1"/>
</Control>
</file>

<file path=customXml/item499.xml><?xml version="1.0" encoding="utf-8"?>
<Control xmlns="http://schemas.microsoft.com/VisualStudio/2011/storyboarding/control">
  <Id Name="System.Storyboarding.Common.Text" Revision="1" Stencil="System.Storyboarding.Common" StencilVersion="0.1"/>
</Control>
</file>

<file path=customXml/item5.xml><?xml version="1.0" encoding="utf-8"?>
<Control xmlns="http://schemas.microsoft.com/VisualStudio/2011/storyboarding/control">
  <Id Name="System.Storyboarding.Common.Text" Revision="1" Stencil="System.Storyboarding.Common" StencilVersion="0.1"/>
</Control>
</file>

<file path=customXml/item50.xml><?xml version="1.0" encoding="utf-8"?>
<Control xmlns="http://schemas.microsoft.com/VisualStudio/2011/storyboarding/control">
  <Id Name="System.Storyboarding.Common.Text" Revision="1" Stencil="System.Storyboarding.Common" StencilVersion="0.1"/>
</Control>
</file>

<file path=customXml/item500.xml><?xml version="1.0" encoding="utf-8"?>
<Control xmlns="http://schemas.microsoft.com/VisualStudio/2011/storyboarding/control">
  <Id Name="System.Storyboarding.Common.Text" Revision="1" Stencil="System.Storyboarding.Common" StencilVersion="0.1"/>
</Control>
</file>

<file path=customXml/item501.xml><?xml version="1.0" encoding="utf-8"?>
<Control xmlns="http://schemas.microsoft.com/VisualStudio/2011/storyboarding/control">
  <Id Name="System.Storyboarding.Common.Text" Revision="1" Stencil="System.Storyboarding.Common" StencilVersion="0.1"/>
</Control>
</file>

<file path=customXml/item502.xml><?xml version="1.0" encoding="utf-8"?>
<Control xmlns="http://schemas.microsoft.com/VisualStudio/2011/storyboarding/control">
  <Id Name="System.Storyboarding.Common.Text" Revision="1" Stencil="System.Storyboarding.Common" StencilVersion="0.1"/>
</Control>
</file>

<file path=customXml/item503.xml><?xml version="1.0" encoding="utf-8"?>
<Control xmlns="http://schemas.microsoft.com/VisualStudio/2011/storyboarding/control">
  <Id Name="System.Storyboarding.Common.Text" Revision="1" Stencil="System.Storyboarding.Common" StencilVersion="0.1"/>
</Control>
</file>

<file path=customXml/item504.xml><?xml version="1.0" encoding="utf-8"?>
<Control xmlns="http://schemas.microsoft.com/VisualStudio/2011/storyboarding/control">
  <Id Name="System.Storyboarding.Common.Text" Revision="1" Stencil="System.Storyboarding.Common" StencilVersion="0.1"/>
</Control>
</file>

<file path=customXml/item505.xml><?xml version="1.0" encoding="utf-8"?>
<Control xmlns="http://schemas.microsoft.com/VisualStudio/2011/storyboarding/control">
  <Id Name="System.Storyboarding.Common.Text" Revision="1" Stencil="System.Storyboarding.Common" StencilVersion="0.1"/>
</Control>
</file>

<file path=customXml/item506.xml><?xml version="1.0" encoding="utf-8"?>
<Control xmlns="http://schemas.microsoft.com/VisualStudio/2011/storyboarding/control">
  <Id Name="System.Storyboarding.Common.Text" Revision="1" Stencil="System.Storyboarding.Common" StencilVersion="0.1"/>
</Control>
</file>

<file path=customXml/item507.xml><?xml version="1.0" encoding="utf-8"?>
<Control xmlns="http://schemas.microsoft.com/VisualStudio/2011/storyboarding/control">
  <Id Name="f942614c-ea29-48b0-a0bf-39a188daa13c" Revision="1" Stencil="System.MyShapes" StencilVersion="1.0"/>
</Control>
</file>

<file path=customXml/item508.xml><?xml version="1.0" encoding="utf-8"?>
<Control xmlns="http://schemas.microsoft.com/VisualStudio/2011/storyboarding/control">
  <Id Name="System.Storyboarding.Common.Text" Revision="1" Stencil="System.Storyboarding.Common" StencilVersion="0.1"/>
</Control>
</file>

<file path=customXml/item509.xml><?xml version="1.0" encoding="utf-8"?>
<Control xmlns="http://schemas.microsoft.com/VisualStudio/2011/storyboarding/control">
  <Id Name="System.Storyboarding.Common.Text" Revision="1" Stencil="System.Storyboarding.Common" StencilVersion="0.1"/>
</Control>
</file>

<file path=customXml/item51.xml><?xml version="1.0" encoding="utf-8"?>
<Control xmlns="http://schemas.microsoft.com/VisualStudio/2011/storyboarding/control">
  <Id Name="System.Storyboarding.Common.Text" Revision="1" Stencil="System.Storyboarding.Common" StencilVersion="0.1"/>
</Control>
</file>

<file path=customXml/item510.xml><?xml version="1.0" encoding="utf-8"?>
<Control xmlns="http://schemas.microsoft.com/VisualStudio/2011/storyboarding/control">
  <Id Name="System.Storyboarding.Common.Text" Revision="1" Stencil="System.Storyboarding.Common" StencilVersion="0.1"/>
</Control>
</file>

<file path=customXml/item511.xml><?xml version="1.0" encoding="utf-8"?>
<Control xmlns="http://schemas.microsoft.com/VisualStudio/2011/storyboarding/control">
  <Id Name="System.Storyboarding.Common.Text" Revision="1" Stencil="System.Storyboarding.Common" StencilVersion="0.1"/>
</Control>
</file>

<file path=customXml/item512.xml><?xml version="1.0" encoding="utf-8"?>
<Control xmlns="http://schemas.microsoft.com/VisualStudio/2011/storyboarding/control">
  <Id Name="System.Storyboarding.Common.Text" Revision="1" Stencil="System.Storyboarding.Common" StencilVersion="0.1"/>
</Control>
</file>

<file path=customXml/item513.xml><?xml version="1.0" encoding="utf-8"?>
<Control xmlns="http://schemas.microsoft.com/VisualStudio/2011/storyboarding/control">
  <Id Name="System.Storyboarding.Common.Text" Revision="1" Stencil="System.Storyboarding.Common" StencilVersion="0.1"/>
</Control>
</file>

<file path=customXml/item514.xml><?xml version="1.0" encoding="utf-8"?>
<Control xmlns="http://schemas.microsoft.com/VisualStudio/2011/storyboarding/control">
  <Id Name="2d0ec6f4-3d74-4898-a25c-e2cd29156f33" Revision="1" Stencil="System.MyShapes" StencilVersion="1.0"/>
</Control>
</file>

<file path=customXml/item515.xml><?xml version="1.0" encoding="utf-8"?>
<Control xmlns="http://schemas.microsoft.com/VisualStudio/2011/storyboarding/control">
  <Id Name="System.Storyboarding.Common.Text" Revision="1" Stencil="System.Storyboarding.Common" StencilVersion="0.1"/>
</Control>
</file>

<file path=customXml/item516.xml><?xml version="1.0" encoding="utf-8"?>
<Control xmlns="http://schemas.microsoft.com/VisualStudio/2011/storyboarding/control">
  <Id Name="System.Storyboarding.Common.Text" Revision="1" Stencil="System.Storyboarding.Common" StencilVersion="0.1"/>
</Control>
</file>

<file path=customXml/item517.xml><?xml version="1.0" encoding="utf-8"?>
<Control xmlns="http://schemas.microsoft.com/VisualStudio/2011/storyboarding/control">
  <Id Name="f942614c-ea29-48b0-a0bf-39a188daa13c" Revision="1" Stencil="System.MyShapes" StencilVersion="1.0"/>
</Control>
</file>

<file path=customXml/item518.xml><?xml version="1.0" encoding="utf-8"?>
<Control xmlns="http://schemas.microsoft.com/VisualStudio/2011/storyboarding/control">
  <Id Name="System.Storyboarding.Common.Text" Revision="1" Stencil="System.Storyboarding.Common" StencilVersion="0.1"/>
</Control>
</file>

<file path=customXml/item519.xml><?xml version="1.0" encoding="utf-8"?>
<Control xmlns="http://schemas.microsoft.com/VisualStudio/2011/storyboarding/control">
  <Id Name="f942614c-ea29-48b0-a0bf-39a188daa13c" Revision="1" Stencil="System.MyShapes" StencilVersion="1.0"/>
</Control>
</file>

<file path=customXml/item52.xml><?xml version="1.0" encoding="utf-8"?>
<Control xmlns="http://schemas.microsoft.com/VisualStudio/2011/storyboarding/control">
  <Id Name="System.Storyboarding.Common.Text" Revision="1" Stencil="System.Storyboarding.Common" StencilVersion="0.1"/>
</Control>
</file>

<file path=customXml/item520.xml><?xml version="1.0" encoding="utf-8"?>
<Control xmlns="http://schemas.microsoft.com/VisualStudio/2011/storyboarding/control">
  <Id Name="System.Storyboarding.Common.Text" Revision="1" Stencil="System.Storyboarding.Common" StencilVersion="0.1"/>
</Control>
</file>

<file path=customXml/item521.xml><?xml version="1.0" encoding="utf-8"?>
<Control xmlns="http://schemas.microsoft.com/VisualStudio/2011/storyboarding/control">
  <Id Name="System.Storyboarding.Common.Text" Revision="1" Stencil="System.Storyboarding.Common" StencilVersion="0.1"/>
</Control>
</file>

<file path=customXml/item522.xml><?xml version="1.0" encoding="utf-8"?>
<Control xmlns="http://schemas.microsoft.com/VisualStudio/2011/storyboarding/control">
  <Id Name="System.Storyboarding.Common.Text" Revision="1" Stencil="System.Storyboarding.Common" StencilVersion="0.1"/>
</Control>
</file>

<file path=customXml/item523.xml><?xml version="1.0" encoding="utf-8"?>
<Control xmlns="http://schemas.microsoft.com/VisualStudio/2011/storyboarding/control">
  <Id Name="f942614c-ea29-48b0-a0bf-39a188daa13c" Revision="1" Stencil="System.MyShapes" StencilVersion="1.0"/>
</Control>
</file>

<file path=customXml/item524.xml><?xml version="1.0" encoding="utf-8"?>
<Control xmlns="http://schemas.microsoft.com/VisualStudio/2011/storyboarding/control">
  <Id Name="System.Storyboarding.Common.Text" Revision="1" Stencil="System.Storyboarding.Common" StencilVersion="0.1"/>
</Control>
</file>

<file path=customXml/item525.xml><?xml version="1.0" encoding="utf-8"?>
<Control xmlns="http://schemas.microsoft.com/VisualStudio/2011/storyboarding/control">
  <Id Name="System.Storyboarding.Common.Text" Revision="1" Stencil="System.Storyboarding.Common" StencilVersion="0.1"/>
</Control>
</file>

<file path=customXml/item526.xml><?xml version="1.0" encoding="utf-8"?>
<Control xmlns="http://schemas.microsoft.com/VisualStudio/2011/storyboarding/control">
  <Id Name="System.Storyboarding.Common.Text" Revision="1" Stencil="System.Storyboarding.Common" StencilVersion="0.1"/>
</Control>
</file>

<file path=customXml/item527.xml><?xml version="1.0" encoding="utf-8"?>
<Control xmlns="http://schemas.microsoft.com/VisualStudio/2011/storyboarding/control">
  <Id Name="f942614c-ea29-48b0-a0bf-39a188daa13c" Revision="1" Stencil="System.MyShapes" StencilVersion="1.0"/>
</Control>
</file>

<file path=customXml/item528.xml><?xml version="1.0" encoding="utf-8"?>
<Control xmlns="http://schemas.microsoft.com/VisualStudio/2011/storyboarding/control">
  <Id Name="System.Storyboarding.Common.Text" Revision="1" Stencil="System.Storyboarding.Common" StencilVersion="0.1"/>
</Control>
</file>

<file path=customXml/item529.xml><?xml version="1.0" encoding="utf-8"?>
<Control xmlns="http://schemas.microsoft.com/VisualStudio/2011/storyboarding/control">
  <Id Name="System.Storyboarding.Common.Text" Revision="1" Stencil="System.Storyboarding.Common" StencilVersion="0.1"/>
</Control>
</file>

<file path=customXml/item53.xml><?xml version="1.0" encoding="utf-8"?>
<Control xmlns="http://schemas.microsoft.com/VisualStudio/2011/storyboarding/control">
  <Id Name="System.Storyboarding.Common.Text" Revision="1" Stencil="System.Storyboarding.Common" StencilVersion="0.1"/>
</Control>
</file>

<file path=customXml/item530.xml><?xml version="1.0" encoding="utf-8"?>
<Control xmlns="http://schemas.microsoft.com/VisualStudio/2011/storyboarding/control">
  <Id Name="System.Storyboarding.Common.Text" Revision="1" Stencil="System.Storyboarding.Common" StencilVersion="0.1"/>
</Control>
</file>

<file path=customXml/item531.xml><?xml version="1.0" encoding="utf-8"?>
<Control xmlns="http://schemas.microsoft.com/VisualStudio/2011/storyboarding/control">
  <Id Name="System.Storyboarding.Common.Text" Revision="1" Stencil="System.Storyboarding.Common" StencilVersion="0.1"/>
</Control>
</file>

<file path=customXml/item532.xml><?xml version="1.0" encoding="utf-8"?>
<Control xmlns="http://schemas.microsoft.com/VisualStudio/2011/storyboarding/control">
  <Id Name="System.Storyboarding.Common.Text" Revision="1" Stencil="System.Storyboarding.Common" StencilVersion="0.1"/>
</Control>
</file>

<file path=customXml/item533.xml><?xml version="1.0" encoding="utf-8"?>
<Control xmlns="http://schemas.microsoft.com/VisualStudio/2011/storyboarding/control">
  <Id Name="System.Storyboarding.Common.Text" Revision="1" Stencil="System.Storyboarding.Common" StencilVersion="0.1"/>
</Control>
</file>

<file path=customXml/item534.xml><?xml version="1.0" encoding="utf-8"?>
<Control xmlns="http://schemas.microsoft.com/VisualStudio/2011/storyboarding/control">
  <Id Name="System.Storyboarding.Common.Text" Revision="1" Stencil="System.Storyboarding.Common" StencilVersion="0.1"/>
</Control>
</file>

<file path=customXml/item535.xml><?xml version="1.0" encoding="utf-8"?>
<Control xmlns="http://schemas.microsoft.com/VisualStudio/2011/storyboarding/control">
  <Id Name="System.Storyboarding.Common.Text" Revision="1" Stencil="System.Storyboarding.Common" StencilVersion="0.1"/>
</Control>
</file>

<file path=customXml/item536.xml><?xml version="1.0" encoding="utf-8"?>
<Control xmlns="http://schemas.microsoft.com/VisualStudio/2011/storyboarding/control">
  <Id Name="System.Storyboarding.Common.Text" Revision="1" Stencil="System.Storyboarding.Common" StencilVersion="0.1"/>
</Control>
</file>

<file path=customXml/item537.xml><?xml version="1.0" encoding="utf-8"?>
<Control xmlns="http://schemas.microsoft.com/VisualStudio/2011/storyboarding/control">
  <Id Name="System.Storyboarding.Common.Text" Revision="1" Stencil="System.Storyboarding.Common" StencilVersion="0.1"/>
</Control>
</file>

<file path=customXml/item538.xml><?xml version="1.0" encoding="utf-8"?>
<Control xmlns="http://schemas.microsoft.com/VisualStudio/2011/storyboarding/control">
  <Id Name="System.Storyboarding.Common.Text" Revision="1" Stencil="System.Storyboarding.Common" StencilVersion="0.1"/>
</Control>
</file>

<file path=customXml/item539.xml><?xml version="1.0" encoding="utf-8"?>
<Control xmlns="http://schemas.microsoft.com/VisualStudio/2011/storyboarding/control">
  <Id Name="2d0ec6f4-3d74-4898-a25c-e2cd29156f33" Revision="1" Stencil="System.MyShapes" StencilVersion="1.0"/>
</Control>
</file>

<file path=customXml/item54.xml><?xml version="1.0" encoding="utf-8"?>
<Control xmlns="http://schemas.microsoft.com/VisualStudio/2011/storyboarding/control">
  <Id Name="System.Storyboarding.Common.Text" Revision="1" Stencil="System.Storyboarding.Common" StencilVersion="0.1"/>
</Control>
</file>

<file path=customXml/item540.xml><?xml version="1.0" encoding="utf-8"?>
<Control xmlns="http://schemas.microsoft.com/VisualStudio/2011/storyboarding/control">
  <Id Name="System.Storyboarding.Common.Text" Revision="1" Stencil="System.Storyboarding.Common" StencilVersion="0.1"/>
</Control>
</file>

<file path=customXml/item541.xml><?xml version="1.0" encoding="utf-8"?>
<Control xmlns="http://schemas.microsoft.com/VisualStudio/2011/storyboarding/control">
  <Id Name="System.Storyboarding.Common.Text" Revision="1" Stencil="System.Storyboarding.Common" StencilVersion="0.1"/>
</Control>
</file>

<file path=customXml/item542.xml><?xml version="1.0" encoding="utf-8"?>
<Control xmlns="http://schemas.microsoft.com/VisualStudio/2011/storyboarding/control">
  <Id Name="System.Storyboarding.Common.Text" Revision="1" Stencil="System.Storyboarding.Common" StencilVersion="0.1"/>
</Control>
</file>

<file path=customXml/item543.xml><?xml version="1.0" encoding="utf-8"?>
<Control xmlns="http://schemas.microsoft.com/VisualStudio/2011/storyboarding/control">
  <Id Name="f942614c-ea29-48b0-a0bf-39a188daa13c" Revision="1" Stencil="System.MyShapes" StencilVersion="1.0"/>
</Control>
</file>

<file path=customXml/item544.xml><?xml version="1.0" encoding="utf-8"?>
<Control xmlns="http://schemas.microsoft.com/VisualStudio/2011/storyboarding/control">
  <Id Name="System.Storyboarding.Common.Text" Revision="1" Stencil="System.Storyboarding.Common" StencilVersion="0.1"/>
</Control>
</file>

<file path=customXml/item545.xml><?xml version="1.0" encoding="utf-8"?>
<Control xmlns="http://schemas.microsoft.com/VisualStudio/2011/storyboarding/control">
  <Id Name="26215876-6989-4482-a047-662b9a79ecf7" Revision="1" Stencil="System.MyShapes" StencilVersion="1.0"/>
</Control>
</file>

<file path=customXml/item546.xml><?xml version="1.0" encoding="utf-8"?>
<Control xmlns="http://schemas.microsoft.com/VisualStudio/2011/storyboarding/control">
  <Id Name="System.Storyboarding.Common.Text" Revision="1" Stencil="System.Storyboarding.Common" StencilVersion="0.1"/>
</Control>
</file>

<file path=customXml/item547.xml><?xml version="1.0" encoding="utf-8"?>
<Control xmlns="http://schemas.microsoft.com/VisualStudio/2011/storyboarding/control">
  <Id Name="2d0ec6f4-3d74-4898-a25c-e2cd29156f33" Revision="1" Stencil="System.MyShapes" StencilVersion="1.0"/>
</Control>
</file>

<file path=customXml/item548.xml><?xml version="1.0" encoding="utf-8"?>
<Control xmlns="http://schemas.microsoft.com/VisualStudio/2011/storyboarding/control">
  <Id Name="System.Storyboarding.Common.Text" Revision="1" Stencil="System.Storyboarding.Common" StencilVersion="0.1"/>
</Control>
</file>

<file path=customXml/item549.xml><?xml version="1.0" encoding="utf-8"?>
<Control xmlns="http://schemas.microsoft.com/VisualStudio/2011/storyboarding/control">
  <Id Name="System.Storyboarding.Common.Text" Revision="1" Stencil="System.Storyboarding.Common" StencilVersion="0.1"/>
</Control>
</file>

<file path=customXml/item55.xml><?xml version="1.0" encoding="utf-8"?>
<Control xmlns="http://schemas.microsoft.com/VisualStudio/2011/storyboarding/control">
  <Id Name="System.Storyboarding.Common.Text" Revision="1" Stencil="System.Storyboarding.Common" StencilVersion="0.1"/>
</Control>
</file>

<file path=customXml/item550.xml><?xml version="1.0" encoding="utf-8"?>
<Control xmlns="http://schemas.microsoft.com/VisualStudio/2011/storyboarding/control">
  <Id Name="System.Storyboarding.Common.Text" Revision="1" Stencil="System.Storyboarding.Common" StencilVersion="0.1"/>
</Control>
</file>

<file path=customXml/item551.xml><?xml version="1.0" encoding="utf-8"?>
<Control xmlns="http://schemas.microsoft.com/VisualStudio/2011/storyboarding/control">
  <Id Name="f942614c-ea29-48b0-a0bf-39a188daa13c" Revision="1" Stencil="System.MyShapes" StencilVersion="1.0"/>
</Control>
</file>

<file path=customXml/item552.xml><?xml version="1.0" encoding="utf-8"?>
<Control xmlns="http://schemas.microsoft.com/VisualStudio/2011/storyboarding/control">
  <Id Name="System.Storyboarding.Common.Text" Revision="1" Stencil="System.Storyboarding.Common" StencilVersion="0.1"/>
</Control>
</file>

<file path=customXml/item553.xml><?xml version="1.0" encoding="utf-8"?>
<Control xmlns="http://schemas.microsoft.com/VisualStudio/2011/storyboarding/control">
  <Id Name="System.Storyboarding.Common.Text" Revision="1" Stencil="System.Storyboarding.Common" StencilVersion="0.1"/>
</Control>
</file>

<file path=customXml/item554.xml><?xml version="1.0" encoding="utf-8"?>
<Control xmlns="http://schemas.microsoft.com/VisualStudio/2011/storyboarding/control">
  <Id Name="System.Storyboarding.Common.Text" Revision="1" Stencil="System.Storyboarding.Common" StencilVersion="0.1"/>
</Control>
</file>

<file path=customXml/item555.xml><?xml version="1.0" encoding="utf-8"?>
<Control xmlns="http://schemas.microsoft.com/VisualStudio/2011/storyboarding/control">
  <Id Name="System.Storyboarding.Common.Text" Revision="1" Stencil="System.Storyboarding.Common" StencilVersion="0.1"/>
</Control>
</file>

<file path=customXml/item556.xml><?xml version="1.0" encoding="utf-8"?>
<Control xmlns="http://schemas.microsoft.com/VisualStudio/2011/storyboarding/control">
  <Id Name="System.Storyboarding.Common.Text" Revision="1" Stencil="System.Storyboarding.Common" StencilVersion="0.1"/>
</Control>
</file>

<file path=customXml/item557.xml><?xml version="1.0" encoding="utf-8"?>
<Control xmlns="http://schemas.microsoft.com/VisualStudio/2011/storyboarding/control">
  <Id Name="System.Storyboarding.Common.Text" Revision="1" Stencil="System.Storyboarding.Common" StencilVersion="0.1"/>
</Control>
</file>

<file path=customXml/item558.xml><?xml version="1.0" encoding="utf-8"?>
<Control xmlns="http://schemas.microsoft.com/VisualStudio/2011/storyboarding/control">
  <Id Name="System.Storyboarding.Common.Text" Revision="1" Stencil="System.Storyboarding.Common" StencilVersion="0.1"/>
</Control>
</file>

<file path=customXml/item559.xml><?xml version="1.0" encoding="utf-8"?>
<Control xmlns="http://schemas.microsoft.com/VisualStudio/2011/storyboarding/control">
  <Id Name="System.Storyboarding.Common.Text" Revision="1" Stencil="System.Storyboarding.Common" StencilVersion="0.1"/>
</Control>
</file>

<file path=customXml/item56.xml><?xml version="1.0" encoding="utf-8"?>
<Control xmlns="http://schemas.microsoft.com/VisualStudio/2011/storyboarding/control">
  <Id Name="System.Storyboarding.Common.Text" Revision="1" Stencil="System.Storyboarding.Common" StencilVersion="0.1"/>
</Control>
</file>

<file path=customXml/item560.xml><?xml version="1.0" encoding="utf-8"?>
<Control xmlns="http://schemas.microsoft.com/VisualStudio/2011/storyboarding/control">
  <Id Name="System.Storyboarding.Common.Text" Revision="1" Stencil="System.Storyboarding.Common" StencilVersion="0.1"/>
</Control>
</file>

<file path=customXml/item561.xml><?xml version="1.0" encoding="utf-8"?>
<Control xmlns="http://schemas.microsoft.com/VisualStudio/2011/storyboarding/control">
  <Id Name="System.Storyboarding.Common.Text" Revision="1" Stencil="System.Storyboarding.Common" StencilVersion="0.1"/>
</Control>
</file>

<file path=customXml/item562.xml><?xml version="1.0" encoding="utf-8"?>
<Control xmlns="http://schemas.microsoft.com/VisualStudio/2011/storyboarding/control">
  <Id Name="System.Storyboarding.Common.Text" Revision="1" Stencil="System.Storyboarding.Common" StencilVersion="0.1"/>
</Control>
</file>

<file path=customXml/item563.xml><?xml version="1.0" encoding="utf-8"?>
<Control xmlns="http://schemas.microsoft.com/VisualStudio/2011/storyboarding/control">
  <Id Name="System.Storyboarding.Common.Text" Revision="1" Stencil="System.Storyboarding.Common" StencilVersion="0.1"/>
</Control>
</file>

<file path=customXml/item564.xml><?xml version="1.0" encoding="utf-8"?>
<Control xmlns="http://schemas.microsoft.com/VisualStudio/2011/storyboarding/control">
  <Id Name="System.Storyboarding.Common.Text" Revision="1" Stencil="System.Storyboarding.Common" StencilVersion="0.1"/>
</Control>
</file>

<file path=customXml/item565.xml><?xml version="1.0" encoding="utf-8"?>
<Control xmlns="http://schemas.microsoft.com/VisualStudio/2011/storyboarding/control">
  <Id Name="System.Storyboarding.Common.Text" Revision="1" Stencil="System.Storyboarding.Common" StencilVersion="0.1"/>
</Control>
</file>

<file path=customXml/item566.xml><?xml version="1.0" encoding="utf-8"?>
<Control xmlns="http://schemas.microsoft.com/VisualStudio/2011/storyboarding/control">
  <Id Name="System.Storyboarding.Common.Text" Revision="1" Stencil="System.Storyboarding.Common" StencilVersion="0.1"/>
</Control>
</file>

<file path=customXml/item567.xml><?xml version="1.0" encoding="utf-8"?>
<Control xmlns="http://schemas.microsoft.com/VisualStudio/2011/storyboarding/control">
  <Id Name="System.Storyboarding.Common.Text" Revision="1" Stencil="System.Storyboarding.Common" StencilVersion="0.1"/>
</Control>
</file>

<file path=customXml/item568.xml><?xml version="1.0" encoding="utf-8"?>
<Control xmlns="http://schemas.microsoft.com/VisualStudio/2011/storyboarding/control">
  <Id Name="System.Storyboarding.Common.Text" Revision="1" Stencil="System.Storyboarding.Common" StencilVersion="0.1"/>
</Control>
</file>

<file path=customXml/item569.xml><?xml version="1.0" encoding="utf-8"?>
<Control xmlns="http://schemas.microsoft.com/VisualStudio/2011/storyboarding/control">
  <Id Name="System.Storyboarding.Common.Text" Revision="1" Stencil="System.Storyboarding.Common" StencilVersion="0.1"/>
</Control>
</file>

<file path=customXml/item57.xml><?xml version="1.0" encoding="utf-8"?>
<Control xmlns="http://schemas.microsoft.com/VisualStudio/2011/storyboarding/control">
  <Id Name="f942614c-ea29-48b0-a0bf-39a188daa13c" Revision="1" Stencil="System.MyShapes" StencilVersion="1.0"/>
</Control>
</file>

<file path=customXml/item570.xml><?xml version="1.0" encoding="utf-8"?>
<Control xmlns="http://schemas.microsoft.com/VisualStudio/2011/storyboarding/control">
  <Id Name="System.Storyboarding.Common.Text" Revision="1" Stencil="System.Storyboarding.Common" StencilVersion="0.1"/>
</Control>
</file>

<file path=customXml/item571.xml><?xml version="1.0" encoding="utf-8"?>
<Control xmlns="http://schemas.microsoft.com/VisualStudio/2011/storyboarding/control">
  <Id Name="System.Storyboarding.Common.Text" Revision="1" Stencil="System.Storyboarding.Common" StencilVersion="0.1"/>
</Control>
</file>

<file path=customXml/item572.xml><?xml version="1.0" encoding="utf-8"?>
<Control xmlns="http://schemas.microsoft.com/VisualStudio/2011/storyboarding/control">
  <Id Name="System.Storyboarding.Common.Text" Revision="1" Stencil="System.Storyboarding.Common" StencilVersion="0.1"/>
</Control>
</file>

<file path=customXml/item573.xml><?xml version="1.0" encoding="utf-8"?>
<Control xmlns="http://schemas.microsoft.com/VisualStudio/2011/storyboarding/control">
  <Id Name="System.Storyboarding.Common.Text" Revision="1" Stencil="System.Storyboarding.Common" StencilVersion="0.1"/>
</Control>
</file>

<file path=customXml/item574.xml><?xml version="1.0" encoding="utf-8"?>
<Control xmlns="http://schemas.microsoft.com/VisualStudio/2011/storyboarding/control">
  <Id Name="System.Storyboarding.Common.Text" Revision="1" Stencil="System.Storyboarding.Common" StencilVersion="0.1"/>
</Control>
</file>

<file path=customXml/item575.xml><?xml version="1.0" encoding="utf-8"?>
<Control xmlns="http://schemas.microsoft.com/VisualStudio/2011/storyboarding/control">
  <Id Name="2d0ec6f4-3d74-4898-a25c-e2cd29156f33" Revision="1" Stencil="System.MyShapes" StencilVersion="1.0"/>
</Control>
</file>

<file path=customXml/item576.xml><?xml version="1.0" encoding="utf-8"?>
<Control xmlns="http://schemas.microsoft.com/VisualStudio/2011/storyboarding/control">
  <Id Name="System.Storyboarding.Common.Text" Revision="1" Stencil="System.Storyboarding.Common" StencilVersion="0.1"/>
</Control>
</file>

<file path=customXml/item577.xml><?xml version="1.0" encoding="utf-8"?>
<Control xmlns="http://schemas.microsoft.com/VisualStudio/2011/storyboarding/control">
  <Id Name="f942614c-ea29-48b0-a0bf-39a188daa13c" Revision="1" Stencil="System.MyShapes" StencilVersion="1.0"/>
</Control>
</file>

<file path=customXml/item578.xml><?xml version="1.0" encoding="utf-8"?>
<Control xmlns="http://schemas.microsoft.com/VisualStudio/2011/storyboarding/control">
  <Id Name="System.Storyboarding.Common.Text" Revision="1" Stencil="System.Storyboarding.Common" StencilVersion="0.1"/>
</Control>
</file>

<file path=customXml/item579.xml><?xml version="1.0" encoding="utf-8"?>
<Control xmlns="http://schemas.microsoft.com/VisualStudio/2011/storyboarding/control">
  <Id Name="f942614c-ea29-48b0-a0bf-39a188daa13c" Revision="1" Stencil="System.MyShapes" StencilVersion="1.0"/>
</Control>
</file>

<file path=customXml/item58.xml><?xml version="1.0" encoding="utf-8"?>
<Control xmlns="http://schemas.microsoft.com/VisualStudio/2011/storyboarding/control">
  <Id Name="f942614c-ea29-48b0-a0bf-39a188daa13c" Revision="1" Stencil="System.MyShapes" StencilVersion="1.0"/>
</Control>
</file>

<file path=customXml/item580.xml><?xml version="1.0" encoding="utf-8"?>
<Control xmlns="http://schemas.microsoft.com/VisualStudio/2011/storyboarding/control">
  <Id Name="System.Storyboarding.Common.Text" Revision="1" Stencil="System.Storyboarding.Common" StencilVersion="0.1"/>
</Control>
</file>

<file path=customXml/item581.xml><?xml version="1.0" encoding="utf-8"?>
<Control xmlns="http://schemas.microsoft.com/VisualStudio/2011/storyboarding/control">
  <Id Name="System.Storyboarding.Common.Text" Revision="1" Stencil="System.Storyboarding.Common" StencilVersion="0.1"/>
</Control>
</file>

<file path=customXml/item582.xml><?xml version="1.0" encoding="utf-8"?>
<Control xmlns="http://schemas.microsoft.com/VisualStudio/2011/storyboarding/control">
  <Id Name="2d0ec6f4-3d74-4898-a25c-e2cd29156f33" Revision="1" Stencil="System.MyShapes" StencilVersion="1.0"/>
</Control>
</file>

<file path=customXml/item583.xml><?xml version="1.0" encoding="utf-8"?>
<Control xmlns="http://schemas.microsoft.com/VisualStudio/2011/storyboarding/control">
  <Id Name="System.Storyboarding.Common.Text" Revision="1" Stencil="System.Storyboarding.Common" StencilVersion="0.1"/>
</Control>
</file>

<file path=customXml/item584.xml><?xml version="1.0" encoding="utf-8"?>
<Control xmlns="http://schemas.microsoft.com/VisualStudio/2011/storyboarding/control">
  <Id Name="System.Storyboarding.Common.Text" Revision="1" Stencil="System.Storyboarding.Common" StencilVersion="0.1"/>
</Control>
</file>

<file path=customXml/item585.xml><?xml version="1.0" encoding="utf-8"?>
<Control xmlns="http://schemas.microsoft.com/VisualStudio/2011/storyboarding/control">
  <Id Name="System.Storyboarding.Common.Text" Revision="1" Stencil="System.Storyboarding.Common" StencilVersion="0.1"/>
</Control>
</file>

<file path=customXml/item586.xml><?xml version="1.0" encoding="utf-8"?>
<Control xmlns="http://schemas.microsoft.com/VisualStudio/2011/storyboarding/control">
  <Id Name="f942614c-ea29-48b0-a0bf-39a188daa13c" Revision="1" Stencil="System.MyShapes" StencilVersion="1.0"/>
</Control>
</file>

<file path=customXml/item587.xml><?xml version="1.0" encoding="utf-8"?>
<Control xmlns="http://schemas.microsoft.com/VisualStudio/2011/storyboarding/control">
  <Id Name="System.Storyboarding.Common.Text" Revision="1" Stencil="System.Storyboarding.Common" StencilVersion="0.1"/>
</Control>
</file>

<file path=customXml/item588.xml><?xml version="1.0" encoding="utf-8"?>
<Control xmlns="http://schemas.microsoft.com/VisualStudio/2011/storyboarding/control">
  <Id Name="2d0ec6f4-3d74-4898-a25c-e2cd29156f33" Revision="1" Stencil="System.MyShapes" StencilVersion="1.0"/>
</Control>
</file>

<file path=customXml/item589.xml><?xml version="1.0" encoding="utf-8"?>
<Control xmlns="http://schemas.microsoft.com/VisualStudio/2011/storyboarding/control">
  <Id Name="68a6efa7-0759-454d-829d-0dcf3dd35ea4" Revision="1" Stencil="System.MyShapes" StencilVersion="1.0"/>
</Control>
</file>

<file path=customXml/item59.xml><?xml version="1.0" encoding="utf-8"?>
<Control xmlns="http://schemas.microsoft.com/VisualStudio/2011/storyboarding/control">
  <Id Name="126ea32c-c6f2-4e50-82f4-2b9687deaa14" Revision="1" Stencil="System.MyShapes" StencilVersion="1.0"/>
</Control>
</file>

<file path=customXml/item590.xml><?xml version="1.0" encoding="utf-8"?>
<Control xmlns="http://schemas.microsoft.com/VisualStudio/2011/storyboarding/control">
  <Id Name="System.Storyboarding.Common.Text" Revision="1" Stencil="System.Storyboarding.Common" StencilVersion="0.1"/>
</Control>
</file>

<file path=customXml/item591.xml><?xml version="1.0" encoding="utf-8"?>
<Control xmlns="http://schemas.microsoft.com/VisualStudio/2011/storyboarding/control">
  <Id Name="f942614c-ea29-48b0-a0bf-39a188daa13c" Revision="1" Stencil="System.MyShapes" StencilVersion="1.0"/>
</Control>
</file>

<file path=customXml/item592.xml><?xml version="1.0" encoding="utf-8"?>
<Control xmlns="http://schemas.microsoft.com/VisualStudio/2011/storyboarding/control">
  <Id Name="5d1b3dce-16e1-4d33-a649-35b231ab4c99" Revision="1" Stencil="System.MyShapes" StencilVersion="1.0"/>
</Control>
</file>

<file path=customXml/item593.xml><?xml version="1.0" encoding="utf-8"?>
<Control xmlns="http://schemas.microsoft.com/VisualStudio/2011/storyboarding/control">
  <Id Name="System.Storyboarding.Common.Text" Revision="1" Stencil="System.Storyboarding.Common" StencilVersion="0.1"/>
</Control>
</file>

<file path=customXml/item594.xml><?xml version="1.0" encoding="utf-8"?>
<Control xmlns="http://schemas.microsoft.com/VisualStudio/2011/storyboarding/control">
  <Id Name="System.Storyboarding.Common.Text" Revision="1" Stencil="System.Storyboarding.Common" StencilVersion="0.1"/>
</Control>
</file>

<file path=customXml/item595.xml><?xml version="1.0" encoding="utf-8"?>
<Control xmlns="http://schemas.microsoft.com/VisualStudio/2011/storyboarding/control">
  <Id Name="System.Storyboarding.Common.Text" Revision="1" Stencil="System.Storyboarding.Common" StencilVersion="0.1"/>
</Control>
</file>

<file path=customXml/item596.xml><?xml version="1.0" encoding="utf-8"?>
<Control xmlns="http://schemas.microsoft.com/VisualStudio/2011/storyboarding/control">
  <Id Name="System.Storyboarding.Common.Text" Revision="1" Stencil="System.Storyboarding.Common" StencilVersion="0.1"/>
</Control>
</file>

<file path=customXml/item597.xml><?xml version="1.0" encoding="utf-8"?>
<Control xmlns="http://schemas.microsoft.com/VisualStudio/2011/storyboarding/control">
  <Id Name="System.Storyboarding.Common.Text" Revision="1" Stencil="System.Storyboarding.Common" StencilVersion="0.1"/>
</Control>
</file>

<file path=customXml/item598.xml><?xml version="1.0" encoding="utf-8"?>
<Control xmlns="http://schemas.microsoft.com/VisualStudio/2011/storyboarding/control">
  <Id Name="System.Storyboarding.Common.Text" Revision="1" Stencil="System.Storyboarding.Common" StencilVersion="0.1"/>
</Control>
</file>

<file path=customXml/item599.xml><?xml version="1.0" encoding="utf-8"?>
<Control xmlns="http://schemas.microsoft.com/VisualStudio/2011/storyboarding/control">
  <Id Name="3982616a-27fa-40bd-bad5-0141cab90ed9" Revision="1" Stencil="System.MyShapes" StencilVersion="1.0"/>
</Control>
</file>

<file path=customXml/item6.xml><?xml version="1.0" encoding="utf-8"?>
<Control xmlns="http://schemas.microsoft.com/VisualStudio/2011/storyboarding/control">
  <Id Name="System.Storyboarding.Common.Text" Revision="1" Stencil="System.Storyboarding.Common" StencilVersion="0.1"/>
</Control>
</file>

<file path=customXml/item60.xml><?xml version="1.0" encoding="utf-8"?>
<Control xmlns="http://schemas.microsoft.com/VisualStudio/2011/storyboarding/control">
  <Id Name="System.Storyboarding.Common.Text" Revision="1" Stencil="System.Storyboarding.Common" StencilVersion="0.1"/>
</Control>
</file>

<file path=customXml/item600.xml><?xml version="1.0" encoding="utf-8"?>
<Control xmlns="http://schemas.microsoft.com/VisualStudio/2011/storyboarding/control">
  <Id Name="System.Storyboarding.Common.Text" Revision="1" Stencil="System.Storyboarding.Common" StencilVersion="0.1"/>
</Control>
</file>

<file path=customXml/item601.xml><?xml version="1.0" encoding="utf-8"?>
<Control xmlns="http://schemas.microsoft.com/VisualStudio/2011/storyboarding/control">
  <Id Name="f942614c-ea29-48b0-a0bf-39a188daa13c" Revision="1" Stencil="System.MyShapes" StencilVersion="1.0"/>
</Control>
</file>

<file path=customXml/item602.xml><?xml version="1.0" encoding="utf-8"?>
<Control xmlns="http://schemas.microsoft.com/VisualStudio/2011/storyboarding/control">
  <Id Name="System.Storyboarding.Common.Text" Revision="1" Stencil="System.Storyboarding.Common" StencilVersion="0.1"/>
</Control>
</file>

<file path=customXml/item603.xml><?xml version="1.0" encoding="utf-8"?>
<Control xmlns="http://schemas.microsoft.com/VisualStudio/2011/storyboarding/control">
  <Id Name="68a6efa7-0759-454d-829d-0dcf3dd35ea4" Revision="1" Stencil="System.MyShapes" StencilVersion="1.0"/>
</Control>
</file>

<file path=customXml/item604.xml><?xml version="1.0" encoding="utf-8"?>
<Control xmlns="http://schemas.microsoft.com/VisualStudio/2011/storyboarding/control">
  <Id Name="System.Storyboarding.Common.Text" Revision="1" Stencil="System.Storyboarding.Common" StencilVersion="0.1"/>
</Control>
</file>

<file path=customXml/item605.xml><?xml version="1.0" encoding="utf-8"?>
<Control xmlns="http://schemas.microsoft.com/VisualStudio/2011/storyboarding/control">
  <Id Name="126ea32c-c6f2-4e50-82f4-2b9687deaa14" Revision="1" Stencil="System.MyShapes" StencilVersion="1.0"/>
</Control>
</file>

<file path=customXml/item606.xml><?xml version="1.0" encoding="utf-8"?>
<Control xmlns="http://schemas.microsoft.com/VisualStudio/2011/storyboarding/control">
  <Id Name="f942614c-ea29-48b0-a0bf-39a188daa13c" Revision="1" Stencil="System.MyShapes" StencilVersion="1.0"/>
</Control>
</file>

<file path=customXml/item607.xml><?xml version="1.0" encoding="utf-8"?>
<Control xmlns="http://schemas.microsoft.com/VisualStudio/2011/storyboarding/control">
  <Id Name="System.Storyboarding.Common.Text" Revision="1" Stencil="System.Storyboarding.Common" StencilVersion="0.1"/>
</Control>
</file>

<file path=customXml/item608.xml><?xml version="1.0" encoding="utf-8"?>
<Control xmlns="http://schemas.microsoft.com/VisualStudio/2011/storyboarding/control">
  <Id Name="System.Storyboarding.Common.Text" Revision="1" Stencil="System.Storyboarding.Common" StencilVersion="0.1"/>
</Control>
</file>

<file path=customXml/item609.xml><?xml version="1.0" encoding="utf-8"?>
<Control xmlns="http://schemas.microsoft.com/VisualStudio/2011/storyboarding/control">
  <Id Name="System.Storyboarding.Common.Text" Revision="1" Stencil="System.Storyboarding.Common" StencilVersion="0.1"/>
</Control>
</file>

<file path=customXml/item61.xml><?xml version="1.0" encoding="utf-8"?>
<Control xmlns="http://schemas.microsoft.com/VisualStudio/2011/storyboarding/control">
  <Id Name="System.Storyboarding.Common.Text" Revision="1" Stencil="System.Storyboarding.Common" StencilVersion="0.1"/>
</Control>
</file>

<file path=customXml/item610.xml><?xml version="1.0" encoding="utf-8"?>
<Control xmlns="http://schemas.microsoft.com/VisualStudio/2011/storyboarding/control">
  <Id Name="System.Storyboarding.Common.Text" Revision="1" Stencil="System.Storyboarding.Common" StencilVersion="0.1"/>
</Control>
</file>

<file path=customXml/item611.xml><?xml version="1.0" encoding="utf-8"?>
<Control xmlns="http://schemas.microsoft.com/VisualStudio/2011/storyboarding/control">
  <Id Name="System.Storyboarding.Common.Text" Revision="1" Stencil="System.Storyboarding.Common" StencilVersion="0.1"/>
</Control>
</file>

<file path=customXml/item612.xml><?xml version="1.0" encoding="utf-8"?>
<Control xmlns="http://schemas.microsoft.com/VisualStudio/2011/storyboarding/control">
  <Id Name="2d0ec6f4-3d74-4898-a25c-e2cd29156f33" Revision="1" Stencil="System.MyShapes" StencilVersion="1.0"/>
</Control>
</file>

<file path=customXml/item613.xml><?xml version="1.0" encoding="utf-8"?>
<Control xmlns="http://schemas.microsoft.com/VisualStudio/2011/storyboarding/control">
  <Id Name="System.Storyboarding.Common.Text" Revision="1" Stencil="System.Storyboarding.Common" StencilVersion="0.1"/>
</Control>
</file>

<file path=customXml/item614.xml><?xml version="1.0" encoding="utf-8"?>
<Control xmlns="http://schemas.microsoft.com/VisualStudio/2011/storyboarding/control">
  <Id Name="f942614c-ea29-48b0-a0bf-39a188daa13c" Revision="1" Stencil="System.MyShapes" StencilVersion="1.0"/>
</Control>
</file>

<file path=customXml/item615.xml><?xml version="1.0" encoding="utf-8"?>
<Control xmlns="http://schemas.microsoft.com/VisualStudio/2011/storyboarding/control">
  <Id Name="System.Storyboarding.Common.Text" Revision="1" Stencil="System.Storyboarding.Common" StencilVersion="0.1"/>
</Control>
</file>

<file path=customXml/item616.xml><?xml version="1.0" encoding="utf-8"?>
<Control xmlns="http://schemas.microsoft.com/VisualStudio/2011/storyboarding/control">
  <Id Name="System.Storyboarding.Common.Text" Revision="1" Stencil="System.Storyboarding.Common" StencilVersion="0.1"/>
</Control>
</file>

<file path=customXml/item617.xml><?xml version="1.0" encoding="utf-8"?>
<Control xmlns="http://schemas.microsoft.com/VisualStudio/2011/storyboarding/control">
  <Id Name="System.Storyboarding.Common.Text" Revision="1" Stencil="System.Storyboarding.Common" StencilVersion="0.1"/>
</Control>
</file>

<file path=customXml/item618.xml><?xml version="1.0" encoding="utf-8"?>
<Control xmlns="http://schemas.microsoft.com/VisualStudio/2011/storyboarding/control">
  <Id Name="System.Storyboarding.Common.Text" Revision="1" Stencil="System.Storyboarding.Common" StencilVersion="0.1"/>
</Control>
</file>

<file path=customXml/item619.xml><?xml version="1.0" encoding="utf-8"?>
<Control xmlns="http://schemas.microsoft.com/VisualStudio/2011/storyboarding/control">
  <Id Name="System.Storyboarding.Common.Text" Revision="1" Stencil="System.Storyboarding.Common" StencilVersion="0.1"/>
</Control>
</file>

<file path=customXml/item62.xml><?xml version="1.0" encoding="utf-8"?>
<Control xmlns="http://schemas.microsoft.com/VisualStudio/2011/storyboarding/control">
  <Id Name="System.Storyboarding.Common.Text" Revision="1" Stencil="System.Storyboarding.Common" StencilVersion="0.1"/>
</Control>
</file>

<file path=customXml/item620.xml><?xml version="1.0" encoding="utf-8"?>
<Control xmlns="http://schemas.microsoft.com/VisualStudio/2011/storyboarding/control">
  <Id Name="System.Storyboarding.Common.Calendar" Revision="1" Stencil="System.Storyboarding.Common" StencilVersion="0.1"/>
</Control>
</file>

<file path=customXml/item621.xml><?xml version="1.0" encoding="utf-8"?>
<Control xmlns="http://schemas.microsoft.com/VisualStudio/2011/storyboarding/control">
  <Id Name="System.Storyboarding.Common.Text" Revision="1" Stencil="System.Storyboarding.Common" StencilVersion="0.1"/>
</Control>
</file>

<file path=customXml/item622.xml><?xml version="1.0" encoding="utf-8"?>
<Control xmlns="http://schemas.microsoft.com/VisualStudio/2011/storyboarding/control">
  <Id Name="System.Storyboarding.Common.Text" Revision="1" Stencil="System.Storyboarding.Common" StencilVersion="0.1"/>
</Control>
</file>

<file path=customXml/item623.xml><?xml version="1.0" encoding="utf-8"?>
<Control xmlns="http://schemas.microsoft.com/VisualStudio/2011/storyboarding/control">
  <Id Name="System.Storyboarding.Common.Text" Revision="1" Stencil="System.Storyboarding.Common" StencilVersion="0.1"/>
</Control>
</file>

<file path=customXml/item624.xml><?xml version="1.0" encoding="utf-8"?>
<Control xmlns="http://schemas.microsoft.com/VisualStudio/2011/storyboarding/control">
  <Id Name="System.Storyboarding.Common.Text" Revision="1" Stencil="System.Storyboarding.Common" StencilVersion="0.1"/>
</Control>
</file>

<file path=customXml/item625.xml><?xml version="1.0" encoding="utf-8"?>
<Control xmlns="http://schemas.microsoft.com/VisualStudio/2011/storyboarding/control">
  <Id Name="System.Storyboarding.Common.Text" Revision="1" Stencil="System.Storyboarding.Common" StencilVersion="0.1"/>
</Control>
</file>

<file path=customXml/item626.xml><?xml version="1.0" encoding="utf-8"?>
<Control xmlns="http://schemas.microsoft.com/VisualStudio/2011/storyboarding/control">
  <Id Name="System.Storyboarding.Common.Text" Revision="1" Stencil="System.Storyboarding.Common" StencilVersion="0.1"/>
</Control>
</file>

<file path=customXml/item627.xml><?xml version="1.0" encoding="utf-8"?>
<Control xmlns="http://schemas.microsoft.com/VisualStudio/2011/storyboarding/control">
  <Id Name="System.Storyboarding.Common.Text" Revision="1" Stencil="System.Storyboarding.Common" StencilVersion="0.1"/>
</Control>
</file>

<file path=customXml/item628.xml><?xml version="1.0" encoding="utf-8"?>
<Control xmlns="http://schemas.microsoft.com/VisualStudio/2011/storyboarding/control">
  <Id Name="2d0ec6f4-3d74-4898-a25c-e2cd29156f33" Revision="1" Stencil="System.MyShapes" StencilVersion="1.0"/>
</Control>
</file>

<file path=customXml/item629.xml><?xml version="1.0" encoding="utf-8"?>
<Control xmlns="http://schemas.microsoft.com/VisualStudio/2011/storyboarding/control">
  <Id Name="System.Storyboarding.Common.Text" Revision="1" Stencil="System.Storyboarding.Common" StencilVersion="0.1"/>
</Control>
</file>

<file path=customXml/item63.xml><?xml version="1.0" encoding="utf-8"?>
<Control xmlns="http://schemas.microsoft.com/VisualStudio/2011/storyboarding/control">
  <Id Name="System.Storyboarding.Common.Text" Revision="1" Stencil="System.Storyboarding.Common" StencilVersion="0.1"/>
</Control>
</file>

<file path=customXml/item630.xml><?xml version="1.0" encoding="utf-8"?>
<Control xmlns="http://schemas.microsoft.com/VisualStudio/2011/storyboarding/control">
  <Id Name="System.Storyboarding.Common.Text" Revision="1" Stencil="System.Storyboarding.Common" StencilVersion="0.1"/>
</Control>
</file>

<file path=customXml/item631.xml><?xml version="1.0" encoding="utf-8"?>
<Control xmlns="http://schemas.microsoft.com/VisualStudio/2011/storyboarding/control">
  <Id Name="System.Storyboarding.Common.Text" Revision="1" Stencil="System.Storyboarding.Common" StencilVersion="0.1"/>
</Control>
</file>

<file path=customXml/item632.xml><?xml version="1.0" encoding="utf-8"?>
<Control xmlns="http://schemas.microsoft.com/VisualStudio/2011/storyboarding/control">
  <Id Name="68a6efa7-0759-454d-829d-0dcf3dd35ea4" Revision="1" Stencil="System.MyShapes" StencilVersion="1.0"/>
</Control>
</file>

<file path=customXml/item633.xml><?xml version="1.0" encoding="utf-8"?>
<Control xmlns="http://schemas.microsoft.com/VisualStudio/2011/storyboarding/control">
  <Id Name="System.Storyboarding.Common.Text" Revision="1" Stencil="System.Storyboarding.Common" StencilVersion="0.1"/>
</Control>
</file>

<file path=customXml/item634.xml><?xml version="1.0" encoding="utf-8"?>
<Control xmlns="http://schemas.microsoft.com/VisualStudio/2011/storyboarding/control">
  <Id Name="System.Storyboarding.Common.Text" Revision="1" Stencil="System.Storyboarding.Common" StencilVersion="0.1"/>
</Control>
</file>

<file path=customXml/item635.xml><?xml version="1.0" encoding="utf-8"?>
<Control xmlns="http://schemas.microsoft.com/VisualStudio/2011/storyboarding/control">
  <Id Name="System.Storyboarding.Common.Text" Revision="1" Stencil="System.Storyboarding.Common" StencilVersion="0.1"/>
</Control>
</file>

<file path=customXml/item636.xml><?xml version="1.0" encoding="utf-8"?>
<Control xmlns="http://schemas.microsoft.com/VisualStudio/2011/storyboarding/control">
  <Id Name="68a6efa7-0759-454d-829d-0dcf3dd35ea4" Revision="1" Stencil="System.MyShapes" StencilVersion="1.0"/>
</Control>
</file>

<file path=customXml/item637.xml><?xml version="1.0" encoding="utf-8"?>
<Control xmlns="http://schemas.microsoft.com/VisualStudio/2011/storyboarding/control">
  <Id Name="System.Storyboarding.Common.Text" Revision="1" Stencil="System.Storyboarding.Common" StencilVersion="0.1"/>
</Control>
</file>

<file path=customXml/item638.xml><?xml version="1.0" encoding="utf-8"?>
<Control xmlns="http://schemas.microsoft.com/VisualStudio/2011/storyboarding/control">
  <Id Name="System.Storyboarding.Common.Text" Revision="1" Stencil="System.Storyboarding.Common" StencilVersion="0.1"/>
</Control>
</file>

<file path=customXml/item639.xml><?xml version="1.0" encoding="utf-8"?>
<Control xmlns="http://schemas.microsoft.com/VisualStudio/2011/storyboarding/control">
  <Id Name="System.Storyboarding.Common.Text" Revision="1" Stencil="System.Storyboarding.Common" StencilVersion="0.1"/>
</Control>
</file>

<file path=customXml/item64.xml><?xml version="1.0" encoding="utf-8"?>
<Control xmlns="http://schemas.microsoft.com/VisualStudio/2011/storyboarding/control">
  <Id Name="System.Storyboarding.Common.Text" Revision="1" Stencil="System.Storyboarding.Common" StencilVersion="0.1"/>
</Control>
</file>

<file path=customXml/item640.xml><?xml version="1.0" encoding="utf-8"?>
<Control xmlns="http://schemas.microsoft.com/VisualStudio/2011/storyboarding/control">
  <Id Name="System.Storyboarding.Common.Text" Revision="1" Stencil="System.Storyboarding.Common" StencilVersion="0.1"/>
</Control>
</file>

<file path=customXml/item641.xml><?xml version="1.0" encoding="utf-8"?>
<Control xmlns="http://schemas.microsoft.com/VisualStudio/2011/storyboarding/control">
  <Id Name="System.Storyboarding.Common.Text" Revision="1" Stencil="System.Storyboarding.Common" StencilVersion="0.1"/>
</Control>
</file>

<file path=customXml/item642.xml><?xml version="1.0" encoding="utf-8"?>
<Control xmlns="http://schemas.microsoft.com/VisualStudio/2011/storyboarding/control">
  <Id Name="2d0ec6f4-3d74-4898-a25c-e2cd29156f33" Revision="1" Stencil="System.MyShapes" StencilVersion="1.0"/>
</Control>
</file>

<file path=customXml/item643.xml><?xml version="1.0" encoding="utf-8"?>
<Control xmlns="http://schemas.microsoft.com/VisualStudio/2011/storyboarding/control">
  <Id Name="System.Storyboarding.Common.Text" Revision="1" Stencil="System.Storyboarding.Common" StencilVersion="0.1"/>
</Control>
</file>

<file path=customXml/item644.xml><?xml version="1.0" encoding="utf-8"?>
<Control xmlns="http://schemas.microsoft.com/VisualStudio/2011/storyboarding/control">
  <Id Name="System.Storyboarding.Common.Text" Revision="1" Stencil="System.Storyboarding.Common" StencilVersion="0.1"/>
</Control>
</file>

<file path=customXml/item645.xml><?xml version="1.0" encoding="utf-8"?>
<Control xmlns="http://schemas.microsoft.com/VisualStudio/2011/storyboarding/control">
  <Id Name="System.Storyboarding.Common.Text" Revision="1" Stencil="System.Storyboarding.Common" StencilVersion="0.1"/>
</Control>
</file>

<file path=customXml/item646.xml><?xml version="1.0" encoding="utf-8"?>
<Control xmlns="http://schemas.microsoft.com/VisualStudio/2011/storyboarding/control">
  <Id Name="System.Storyboarding.Common.Text" Revision="1" Stencil="System.Storyboarding.Common" StencilVersion="0.1"/>
</Control>
</file>

<file path=customXml/item647.xml><?xml version="1.0" encoding="utf-8"?>
<Control xmlns="http://schemas.microsoft.com/VisualStudio/2011/storyboarding/control">
  <Id Name="System.Storyboarding.Common.Text" Revision="1" Stencil="System.Storyboarding.Common" StencilVersion="0.1"/>
</Control>
</file>

<file path=customXml/item648.xml><?xml version="1.0" encoding="utf-8"?>
<Control xmlns="http://schemas.microsoft.com/VisualStudio/2011/storyboarding/control">
  <Id Name="5d1b3dce-16e1-4d33-a649-35b231ab4c99" Revision="1" Stencil="System.MyShapes" StencilVersion="1.0"/>
</Control>
</file>

<file path=customXml/item649.xml><?xml version="1.0" encoding="utf-8"?>
<Control xmlns="http://schemas.microsoft.com/VisualStudio/2011/storyboarding/control">
  <Id Name="f942614c-ea29-48b0-a0bf-39a188daa13c" Revision="1" Stencil="System.MyShapes" StencilVersion="1.0"/>
</Control>
</file>

<file path=customXml/item65.xml><?xml version="1.0" encoding="utf-8"?>
<Control xmlns="http://schemas.microsoft.com/VisualStudio/2011/storyboarding/control">
  <Id Name="System.Storyboarding.Common.Text" Revision="1" Stencil="System.Storyboarding.Common" StencilVersion="0.1"/>
</Control>
</file>

<file path=customXml/item650.xml><?xml version="1.0" encoding="utf-8"?>
<Control xmlns="http://schemas.microsoft.com/VisualStudio/2011/storyboarding/control">
  <Id Name="System.Storyboarding.Common.Text" Revision="1" Stencil="System.Storyboarding.Common" StencilVersion="0.1"/>
</Control>
</file>

<file path=customXml/item651.xml><?xml version="1.0" encoding="utf-8"?>
<Control xmlns="http://schemas.microsoft.com/VisualStudio/2011/storyboarding/control">
  <Id Name="f942614c-ea29-48b0-a0bf-39a188daa13c" Revision="1" Stencil="System.MyShapes" StencilVersion="1.0"/>
</Control>
</file>

<file path=customXml/item652.xml><?xml version="1.0" encoding="utf-8"?>
<Control xmlns="http://schemas.microsoft.com/VisualStudio/2011/storyboarding/control">
  <Id Name="System.Storyboarding.Common.Text" Revision="1" Stencil="System.Storyboarding.Common" StencilVersion="0.1"/>
</Control>
</file>

<file path=customXml/item653.xml><?xml version="1.0" encoding="utf-8"?>
<Control xmlns="http://schemas.microsoft.com/VisualStudio/2011/storyboarding/control">
  <Id Name="System.Storyboarding.Common.Text" Revision="1" Stencil="System.Storyboarding.Common" StencilVersion="0.1"/>
</Control>
</file>

<file path=customXml/item654.xml><?xml version="1.0" encoding="utf-8"?>
<Control xmlns="http://schemas.microsoft.com/VisualStudio/2011/storyboarding/control">
  <Id Name="System.Storyboarding.Common.Text" Revision="1" Stencil="System.Storyboarding.Common" StencilVersion="0.1"/>
</Control>
</file>

<file path=customXml/item655.xml><?xml version="1.0" encoding="utf-8"?>
<Control xmlns="http://schemas.microsoft.com/VisualStudio/2011/storyboarding/control">
  <Id Name="System.Storyboarding.Common.Text" Revision="1" Stencil="System.Storyboarding.Common" StencilVersion="0.1"/>
</Control>
</file>

<file path=customXml/item656.xml><?xml version="1.0" encoding="utf-8"?>
<Control xmlns="http://schemas.microsoft.com/VisualStudio/2011/storyboarding/control">
  <Id Name="System.Storyboarding.Common.Text" Revision="1" Stencil="System.Storyboarding.Common" StencilVersion="0.1"/>
</Control>
</file>

<file path=customXml/item657.xml><?xml version="1.0" encoding="utf-8"?>
<Control xmlns="http://schemas.microsoft.com/VisualStudio/2011/storyboarding/control">
  <Id Name="System.Storyboarding.Common.Text" Revision="1" Stencil="System.Storyboarding.Common" StencilVersion="0.1"/>
</Control>
</file>

<file path=customXml/item658.xml><?xml version="1.0" encoding="utf-8"?>
<Control xmlns="http://schemas.microsoft.com/VisualStudio/2011/storyboarding/control">
  <Id Name="System.Storyboarding.Common.Text" Revision="1" Stencil="System.Storyboarding.Common" StencilVersion="0.1"/>
</Control>
</file>

<file path=customXml/item659.xml><?xml version="1.0" encoding="utf-8"?>
<Control xmlns="http://schemas.microsoft.com/VisualStudio/2011/storyboarding/control">
  <Id Name="System.Storyboarding.Common.Text" Revision="1" Stencil="System.Storyboarding.Common" StencilVersion="0.1"/>
</Control>
</file>

<file path=customXml/item66.xml><?xml version="1.0" encoding="utf-8"?>
<Control xmlns="http://schemas.microsoft.com/VisualStudio/2011/storyboarding/control">
  <Id Name="System.Storyboarding.Common.Text" Revision="1" Stencil="System.Storyboarding.Common" StencilVersion="0.1"/>
</Control>
</file>

<file path=customXml/item660.xml><?xml version="1.0" encoding="utf-8"?>
<Control xmlns="http://schemas.microsoft.com/VisualStudio/2011/storyboarding/control">
  <Id Name="68a6efa7-0759-454d-829d-0dcf3dd35ea4" Revision="1" Stencil="System.MyShapes" StencilVersion="1.0"/>
</Control>
</file>

<file path=customXml/item661.xml><?xml version="1.0" encoding="utf-8"?>
<Control xmlns="http://schemas.microsoft.com/VisualStudio/2011/storyboarding/control">
  <Id Name="f942614c-ea29-48b0-a0bf-39a188daa13c" Revision="1" Stencil="System.MyShapes" StencilVersion="1.0"/>
</Control>
</file>

<file path=customXml/item662.xml><?xml version="1.0" encoding="utf-8"?>
<Control xmlns="http://schemas.microsoft.com/VisualStudio/2011/storyboarding/control">
  <Id Name="5d1b3dce-16e1-4d33-a649-35b231ab4c99" Revision="1" Stencil="System.MyShapes" StencilVersion="1.0"/>
</Control>
</file>

<file path=customXml/item663.xml><?xml version="1.0" encoding="utf-8"?>
<Control xmlns="http://schemas.microsoft.com/VisualStudio/2011/storyboarding/control">
  <Id Name="System.Storyboarding.Common.Text" Revision="1" Stencil="System.Storyboarding.Common" StencilVersion="0.1"/>
</Control>
</file>

<file path=customXml/item664.xml><?xml version="1.0" encoding="utf-8"?>
<Control xmlns="http://schemas.microsoft.com/VisualStudio/2011/storyboarding/control">
  <Id Name="System.Storyboarding.Common.Calendar" Revision="1" Stencil="System.Storyboarding.Common" StencilVersion="0.1"/>
</Control>
</file>

<file path=customXml/item665.xml><?xml version="1.0" encoding="utf-8"?>
<Control xmlns="http://schemas.microsoft.com/VisualStudio/2011/storyboarding/control">
  <Id Name="System.Storyboarding.Common.Text" Revision="1" Stencil="System.Storyboarding.Common" StencilVersion="0.1"/>
</Control>
</file>

<file path=customXml/item666.xml><?xml version="1.0" encoding="utf-8"?>
<Control xmlns="http://schemas.microsoft.com/VisualStudio/2011/storyboarding/control">
  <Id Name="System.Storyboarding.Common.Text" Revision="1" Stencil="System.Storyboarding.Common" StencilVersion="0.1"/>
</Control>
</file>

<file path=customXml/item667.xml><?xml version="1.0" encoding="utf-8"?>
<Control xmlns="http://schemas.microsoft.com/VisualStudio/2011/storyboarding/control">
  <Id Name="126ea32c-c6f2-4e50-82f4-2b9687deaa14" Revision="1" Stencil="System.MyShapes" StencilVersion="1.0"/>
</Control>
</file>

<file path=customXml/item668.xml><?xml version="1.0" encoding="utf-8"?>
<Control xmlns="http://schemas.microsoft.com/VisualStudio/2011/storyboarding/control">
  <Id Name="System.Storyboarding.Common.Text" Revision="1" Stencil="System.Storyboarding.Common" StencilVersion="0.1"/>
</Control>
</file>

<file path=customXml/item669.xml><?xml version="1.0" encoding="utf-8"?>
<Control xmlns="http://schemas.microsoft.com/VisualStudio/2011/storyboarding/control">
  <Id Name="System.Storyboarding.Common.Text" Revision="1" Stencil="System.Storyboarding.Common" StencilVersion="0.1"/>
</Control>
</file>

<file path=customXml/item67.xml><?xml version="1.0" encoding="utf-8"?>
<Control xmlns="http://schemas.microsoft.com/VisualStudio/2011/storyboarding/control">
  <Id Name="System.Storyboarding.Common.Text" Revision="1" Stencil="System.Storyboarding.Common" StencilVersion="0.1"/>
</Control>
</file>

<file path=customXml/item670.xml><?xml version="1.0" encoding="utf-8"?>
<Control xmlns="http://schemas.microsoft.com/VisualStudio/2011/storyboarding/control">
  <Id Name="System.Storyboarding.Common.Text" Revision="1" Stencil="System.Storyboarding.Common" StencilVersion="0.1"/>
</Control>
</file>

<file path=customXml/item671.xml><?xml version="1.0" encoding="utf-8"?>
<Control xmlns="http://schemas.microsoft.com/VisualStudio/2011/storyboarding/control">
  <Id Name="System.Storyboarding.Common.Text" Revision="1" Stencil="System.Storyboarding.Common" StencilVersion="0.1"/>
</Control>
</file>

<file path=customXml/item672.xml><?xml version="1.0" encoding="utf-8"?>
<Control xmlns="http://schemas.microsoft.com/VisualStudio/2011/storyboarding/control">
  <Id Name="System.Storyboarding.Common.Text" Revision="1" Stencil="System.Storyboarding.Common" StencilVersion="0.1"/>
</Control>
</file>

<file path=customXml/item673.xml><?xml version="1.0" encoding="utf-8"?>
<Control xmlns="http://schemas.microsoft.com/VisualStudio/2011/storyboarding/control">
  <Id Name="System.Storyboarding.Common.Text" Revision="1" Stencil="System.Storyboarding.Common" StencilVersion="0.1"/>
</Control>
</file>

<file path=customXml/item674.xml><?xml version="1.0" encoding="utf-8"?>
<Control xmlns="http://schemas.microsoft.com/VisualStudio/2011/storyboarding/control">
  <Id Name="126ea32c-c6f2-4e50-82f4-2b9687deaa14" Revision="1" Stencil="System.MyShapes" StencilVersion="1.0"/>
</Control>
</file>

<file path=customXml/item675.xml><?xml version="1.0" encoding="utf-8"?>
<Control xmlns="http://schemas.microsoft.com/VisualStudio/2011/storyboarding/control">
  <Id Name="System.Storyboarding.Common.Text" Revision="1" Stencil="System.Storyboarding.Common" StencilVersion="0.1"/>
</Control>
</file>

<file path=customXml/item676.xml><?xml version="1.0" encoding="utf-8"?>
<Control xmlns="http://schemas.microsoft.com/VisualStudio/2011/storyboarding/control">
  <Id Name="System.Storyboarding.Common.Text" Revision="1" Stencil="System.Storyboarding.Common" StencilVersion="0.1"/>
</Control>
</file>

<file path=customXml/item677.xml><?xml version="1.0" encoding="utf-8"?>
<Control xmlns="http://schemas.microsoft.com/VisualStudio/2011/storyboarding/control">
  <Id Name="68a6efa7-0759-454d-829d-0dcf3dd35ea4" Revision="1" Stencil="System.MyShapes" StencilVersion="1.0"/>
</Control>
</file>

<file path=customXml/item678.xml><?xml version="1.0" encoding="utf-8"?>
<Control xmlns="http://schemas.microsoft.com/VisualStudio/2011/storyboarding/control">
  <Id Name="System.Storyboarding.Common.Text" Revision="1" Stencil="System.Storyboarding.Common" StencilVersion="0.1"/>
</Control>
</file>

<file path=customXml/item679.xml><?xml version="1.0" encoding="utf-8"?>
<Control xmlns="http://schemas.microsoft.com/VisualStudio/2011/storyboarding/control">
  <Id Name="System.Storyboarding.Common.Text" Revision="1" Stencil="System.Storyboarding.Common" StencilVersion="0.1"/>
</Control>
</file>

<file path=customXml/item68.xml><?xml version="1.0" encoding="utf-8"?>
<Control xmlns="http://schemas.microsoft.com/VisualStudio/2011/storyboarding/control">
  <Id Name="System.Storyboarding.Common.Text" Revision="1" Stencil="System.Storyboarding.Common" StencilVersion="0.1"/>
</Control>
</file>

<file path=customXml/item680.xml><?xml version="1.0" encoding="utf-8"?>
<Control xmlns="http://schemas.microsoft.com/VisualStudio/2011/storyboarding/control">
  <Id Name="System.Storyboarding.Common.Text" Revision="1" Stencil="System.Storyboarding.Common" StencilVersion="0.1"/>
</Control>
</file>

<file path=customXml/item681.xml><?xml version="1.0" encoding="utf-8"?>
<Control xmlns="http://schemas.microsoft.com/VisualStudio/2011/storyboarding/control">
  <Id Name="System.Storyboarding.Common.Text" Revision="1" Stencil="System.Storyboarding.Common" StencilVersion="0.1"/>
</Control>
</file>

<file path=customXml/item682.xml><?xml version="1.0" encoding="utf-8"?>
<Control xmlns="http://schemas.microsoft.com/VisualStudio/2011/storyboarding/control">
  <Id Name="f942614c-ea29-48b0-a0bf-39a188daa13c" Revision="1" Stencil="System.MyShapes" StencilVersion="1.0"/>
</Control>
</file>

<file path=customXml/item683.xml><?xml version="1.0" encoding="utf-8"?>
<Control xmlns="http://schemas.microsoft.com/VisualStudio/2011/storyboarding/control">
  <Id Name="System.Storyboarding.Common.Text" Revision="1" Stencil="System.Storyboarding.Common" StencilVersion="0.1"/>
</Control>
</file>

<file path=customXml/item684.xml><?xml version="1.0" encoding="utf-8"?>
<Control xmlns="http://schemas.microsoft.com/VisualStudio/2011/storyboarding/control">
  <Id Name="System.Storyboarding.Common.Text" Revision="1" Stencil="System.Storyboarding.Common" StencilVersion="0.1"/>
</Control>
</file>

<file path=customXml/item685.xml><?xml version="1.0" encoding="utf-8"?>
<Control xmlns="http://schemas.microsoft.com/VisualStudio/2011/storyboarding/control">
  <Id Name="System.Storyboarding.Common.Text" Revision="1" Stencil="System.Storyboarding.Common" StencilVersion="0.1"/>
</Control>
</file>

<file path=customXml/item686.xml><?xml version="1.0" encoding="utf-8"?>
<Control xmlns="http://schemas.microsoft.com/VisualStudio/2011/storyboarding/control">
  <Id Name="System.Storyboarding.Common.Text" Revision="1" Stencil="System.Storyboarding.Common" StencilVersion="0.1"/>
</Control>
</file>

<file path=customXml/item687.xml><?xml version="1.0" encoding="utf-8"?>
<Control xmlns="http://schemas.microsoft.com/VisualStudio/2011/storyboarding/control">
  <Id Name="System.Storyboarding.Common.Text" Revision="1" Stencil="System.Storyboarding.Common" StencilVersion="0.1"/>
</Control>
</file>

<file path=customXml/item688.xml><?xml version="1.0" encoding="utf-8"?>
<Control xmlns="http://schemas.microsoft.com/VisualStudio/2011/storyboarding/control">
  <Id Name="System.Storyboarding.Common.Text" Revision="1" Stencil="System.Storyboarding.Common" StencilVersion="0.1"/>
</Control>
</file>

<file path=customXml/item689.xml><?xml version="1.0" encoding="utf-8"?>
<Control xmlns="http://schemas.microsoft.com/VisualStudio/2011/storyboarding/control">
  <Id Name="f942614c-ea29-48b0-a0bf-39a188daa13c" Revision="1" Stencil="System.MyShapes" StencilVersion="1.0"/>
</Control>
</file>

<file path=customXml/item69.xml><?xml version="1.0" encoding="utf-8"?>
<Control xmlns="http://schemas.microsoft.com/VisualStudio/2011/storyboarding/control">
  <Id Name="System.Storyboarding.Common.Text" Revision="1" Stencil="System.Storyboarding.Common" StencilVersion="0.1"/>
</Control>
</file>

<file path=customXml/item690.xml><?xml version="1.0" encoding="utf-8"?>
<Control xmlns="http://schemas.microsoft.com/VisualStudio/2011/storyboarding/control">
  <Id Name="System.Storyboarding.Common.Text" Revision="1" Stencil="System.Storyboarding.Common" StencilVersion="0.1"/>
</Control>
</file>

<file path=customXml/item691.xml><?xml version="1.0" encoding="utf-8"?>
<Control xmlns="http://schemas.microsoft.com/VisualStudio/2011/storyboarding/control">
  <Id Name="f942614c-ea29-48b0-a0bf-39a188daa13c" Revision="1" Stencil="System.MyShapes" StencilVersion="1.0"/>
</Control>
</file>

<file path=customXml/item692.xml><?xml version="1.0" encoding="utf-8"?>
<Control xmlns="http://schemas.microsoft.com/VisualStudio/2011/storyboarding/control">
  <Id Name="System.Storyboarding.Common.Text" Revision="1" Stencil="System.Storyboarding.Common" StencilVersion="0.1"/>
</Control>
</file>

<file path=customXml/item693.xml><?xml version="1.0" encoding="utf-8"?>
<Control xmlns="http://schemas.microsoft.com/VisualStudio/2011/storyboarding/control">
  <Id Name="System.Storyboarding.Common.Text" Revision="1" Stencil="System.Storyboarding.Common" StencilVersion="0.1"/>
</Control>
</file>

<file path=customXml/item694.xml><?xml version="1.0" encoding="utf-8"?>
<Control xmlns="http://schemas.microsoft.com/VisualStudio/2011/storyboarding/control">
  <Id Name="2d0ec6f4-3d74-4898-a25c-e2cd29156f33" Revision="1" Stencil="System.MyShapes" StencilVersion="1.0"/>
</Control>
</file>

<file path=customXml/item695.xml><?xml version="1.0" encoding="utf-8"?>
<Control xmlns="http://schemas.microsoft.com/VisualStudio/2011/storyboarding/control">
  <Id Name="System.Storyboarding.Common.Text" Revision="1" Stencil="System.Storyboarding.Common" StencilVersion="0.1"/>
</Control>
</file>

<file path=customXml/item696.xml><?xml version="1.0" encoding="utf-8"?>
<Control xmlns="http://schemas.microsoft.com/VisualStudio/2011/storyboarding/control">
  <Id Name="System.Storyboarding.Common.Text" Revision="1" Stencil="System.Storyboarding.Common" StencilVersion="0.1"/>
</Control>
</file>

<file path=customXml/item697.xml><?xml version="1.0" encoding="utf-8"?>
<Control xmlns="http://schemas.microsoft.com/VisualStudio/2011/storyboarding/control">
  <Id Name="System.Storyboarding.Common.Text" Revision="1" Stencil="System.Storyboarding.Common" StencilVersion="0.1"/>
</Control>
</file>

<file path=customXml/item698.xml><?xml version="1.0" encoding="utf-8"?>
<Control xmlns="http://schemas.microsoft.com/VisualStudio/2011/storyboarding/control">
  <Id Name="System.Storyboarding.Common.Text" Revision="1" Stencil="System.Storyboarding.Common" StencilVersion="0.1"/>
</Control>
</file>

<file path=customXml/item699.xml><?xml version="1.0" encoding="utf-8"?>
<Control xmlns="http://schemas.microsoft.com/VisualStudio/2011/storyboarding/control">
  <Id Name="68a6efa7-0759-454d-829d-0dcf3dd35ea4" Revision="1" Stencil="System.MyShapes" StencilVersion="1.0"/>
</Control>
</file>

<file path=customXml/item7.xml><?xml version="1.0" encoding="utf-8"?>
<Control xmlns="http://schemas.microsoft.com/VisualStudio/2011/storyboarding/control">
  <Id Name="f942614c-ea29-48b0-a0bf-39a188daa13c" Revision="1" Stencil="System.MyShapes" StencilVersion="1.0"/>
</Control>
</file>

<file path=customXml/item70.xml><?xml version="1.0" encoding="utf-8"?>
<Control xmlns="http://schemas.microsoft.com/VisualStudio/2011/storyboarding/control">
  <Id Name="68a6efa7-0759-454d-829d-0dcf3dd35ea4" Revision="1" Stencil="System.MyShapes" StencilVersion="1.0"/>
</Control>
</file>

<file path=customXml/item700.xml><?xml version="1.0" encoding="utf-8"?>
<Control xmlns="http://schemas.microsoft.com/VisualStudio/2011/storyboarding/control">
  <Id Name="System.Storyboarding.Common.Text" Revision="1" Stencil="System.Storyboarding.Common" StencilVersion="0.1"/>
</Control>
</file>

<file path=customXml/item701.xml><?xml version="1.0" encoding="utf-8"?>
<Control xmlns="http://schemas.microsoft.com/VisualStudio/2011/storyboarding/control">
  <Id Name="System.Storyboarding.Common.Text" Revision="1" Stencil="System.Storyboarding.Common" StencilVersion="0.1"/>
</Control>
</file>

<file path=customXml/item702.xml><?xml version="1.0" encoding="utf-8"?>
<Control xmlns="http://schemas.microsoft.com/VisualStudio/2011/storyboarding/control">
  <Id Name="System.Storyboarding.Common.Text" Revision="1" Stencil="System.Storyboarding.Common" StencilVersion="0.1"/>
</Control>
</file>

<file path=customXml/item703.xml><?xml version="1.0" encoding="utf-8"?>
<Control xmlns="http://schemas.microsoft.com/VisualStudio/2011/storyboarding/control">
  <Id Name="System.Storyboarding.Common.Text" Revision="1" Stencil="System.Storyboarding.Common" StencilVersion="0.1"/>
</Control>
</file>

<file path=customXml/item704.xml><?xml version="1.0" encoding="utf-8"?>
<Control xmlns="http://schemas.microsoft.com/VisualStudio/2011/storyboarding/control">
  <Id Name="2d0ec6f4-3d74-4898-a25c-e2cd29156f33" Revision="1" Stencil="System.MyShapes" StencilVersion="1.0"/>
</Control>
</file>

<file path=customXml/item705.xml><?xml version="1.0" encoding="utf-8"?>
<Control xmlns="http://schemas.microsoft.com/VisualStudio/2011/storyboarding/control">
  <Id Name="System.Storyboarding.Common.Text" Revision="1" Stencil="System.Storyboarding.Common" StencilVersion="0.1"/>
</Control>
</file>

<file path=customXml/item706.xml><?xml version="1.0" encoding="utf-8"?>
<Control xmlns="http://schemas.microsoft.com/VisualStudio/2011/storyboarding/control">
  <Id Name="System.Storyboarding.Common.Text" Revision="1" Stencil="System.Storyboarding.Common" StencilVersion="0.1"/>
</Control>
</file>

<file path=customXml/item707.xml><?xml version="1.0" encoding="utf-8"?>
<Control xmlns="http://schemas.microsoft.com/VisualStudio/2011/storyboarding/control">
  <Id Name="68a6efa7-0759-454d-829d-0dcf3dd35ea4" Revision="1" Stencil="System.MyShapes" StencilVersion="1.0"/>
</Control>
</file>

<file path=customXml/item708.xml><?xml version="1.0" encoding="utf-8"?>
<Control xmlns="http://schemas.microsoft.com/VisualStudio/2011/storyboarding/control">
  <Id Name="System.Storyboarding.Common.Text" Revision="1" Stencil="System.Storyboarding.Common" StencilVersion="0.1"/>
</Control>
</file>

<file path=customXml/item709.xml><?xml version="1.0" encoding="utf-8"?>
<Control xmlns="http://schemas.microsoft.com/VisualStudio/2011/storyboarding/control">
  <Id Name="2d0ec6f4-3d74-4898-a25c-e2cd29156f33" Revision="1" Stencil="System.MyShapes" StencilVersion="1.0"/>
</Control>
</file>

<file path=customXml/item71.xml><?xml version="1.0" encoding="utf-8"?>
<Control xmlns="http://schemas.microsoft.com/VisualStudio/2011/storyboarding/control">
  <Id Name="System.Storyboarding.Common.Text" Revision="1" Stencil="System.Storyboarding.Common" StencilVersion="0.1"/>
</Control>
</file>

<file path=customXml/item710.xml><?xml version="1.0" encoding="utf-8"?>
<Control xmlns="http://schemas.microsoft.com/VisualStudio/2011/storyboarding/control">
  <Id Name="System.Storyboarding.Common.Text" Revision="1" Stencil="System.Storyboarding.Common" StencilVersion="0.1"/>
</Control>
</file>

<file path=customXml/item711.xml><?xml version="1.0" encoding="utf-8"?>
<Control xmlns="http://schemas.microsoft.com/VisualStudio/2011/storyboarding/control">
  <Id Name="System.Storyboarding.Common.Text" Revision="1" Stencil="System.Storyboarding.Common" StencilVersion="0.1"/>
</Control>
</file>

<file path=customXml/item712.xml><?xml version="1.0" encoding="utf-8"?>
<Control xmlns="http://schemas.microsoft.com/VisualStudio/2011/storyboarding/control">
  <Id Name="System.Storyboarding.Common.Hyperlink" Revision="1" Stencil="System.Storyboarding.Common" StencilVersion="0.1"/>
</Control>
</file>

<file path=customXml/item713.xml><?xml version="1.0" encoding="utf-8"?>
<Control xmlns="http://schemas.microsoft.com/VisualStudio/2011/storyboarding/control">
  <Id Name="68a6efa7-0759-454d-829d-0dcf3dd35ea4" Revision="1" Stencil="System.MyShapes" StencilVersion="1.0"/>
</Control>
</file>

<file path=customXml/item714.xml><?xml version="1.0" encoding="utf-8"?>
<Control xmlns="http://schemas.microsoft.com/VisualStudio/2011/storyboarding/control">
  <Id Name="System.Storyboarding.Common.Text" Revision="1" Stencil="System.Storyboarding.Common" StencilVersion="0.1"/>
</Control>
</file>

<file path=customXml/item715.xml><?xml version="1.0" encoding="utf-8"?>
<Control xmlns="http://schemas.microsoft.com/VisualStudio/2011/storyboarding/control">
  <Id Name="f942614c-ea29-48b0-a0bf-39a188daa13c" Revision="1" Stencil="System.MyShapes" StencilVersion="1.0"/>
</Control>
</file>

<file path=customXml/item716.xml><?xml version="1.0" encoding="utf-8"?>
<Control xmlns="http://schemas.microsoft.com/VisualStudio/2011/storyboarding/control">
  <Id Name="System.Storyboarding.Common.Text" Revision="1" Stencil="System.Storyboarding.Common" StencilVersion="0.1"/>
</Control>
</file>

<file path=customXml/item717.xml><?xml version="1.0" encoding="utf-8"?>
<Control xmlns="http://schemas.microsoft.com/VisualStudio/2011/storyboarding/control">
  <Id Name="System.Storyboarding.Common.Text" Revision="1" Stencil="System.Storyboarding.Common" StencilVersion="0.1"/>
</Control>
</file>

<file path=customXml/item718.xml><?xml version="1.0" encoding="utf-8"?>
<Control xmlns="http://schemas.microsoft.com/VisualStudio/2011/storyboarding/control">
  <Id Name="System.Storyboarding.Common.Text" Revision="1" Stencil="System.Storyboarding.Common" StencilVersion="0.1"/>
</Control>
</file>

<file path=customXml/item719.xml><?xml version="1.0" encoding="utf-8"?>
<Control xmlns="http://schemas.microsoft.com/VisualStudio/2011/storyboarding/control">
  <Id Name="System.Storyboarding.Common.Text" Revision="1" Stencil="System.Storyboarding.Common" StencilVersion="0.1"/>
</Control>
</file>

<file path=customXml/item72.xml><?xml version="1.0" encoding="utf-8"?>
<Control xmlns="http://schemas.microsoft.com/VisualStudio/2011/storyboarding/control">
  <Id Name="68a6efa7-0759-454d-829d-0dcf3dd35ea4" Revision="1" Stencil="System.MyShapes" StencilVersion="1.0"/>
</Control>
</file>

<file path=customXml/item720.xml><?xml version="1.0" encoding="utf-8"?>
<Control xmlns="http://schemas.microsoft.com/VisualStudio/2011/storyboarding/control">
  <Id Name="System.Storyboarding.Common.Text" Revision="1" Stencil="System.Storyboarding.Common" StencilVersion="0.1"/>
</Control>
</file>

<file path=customXml/item721.xml><?xml version="1.0" encoding="utf-8"?>
<Control xmlns="http://schemas.microsoft.com/VisualStudio/2011/storyboarding/control">
  <Id Name="System.Storyboarding.Common.Text" Revision="1" Stencil="System.Storyboarding.Common" StencilVersion="0.1"/>
</Control>
</file>

<file path=customXml/item722.xml><?xml version="1.0" encoding="utf-8"?>
<Control xmlns="http://schemas.microsoft.com/VisualStudio/2011/storyboarding/control">
  <Id Name="System.Storyboarding.Common.Text" Revision="1" Stencil="System.Storyboarding.Common" StencilVersion="0.1"/>
</Control>
</file>

<file path=customXml/item723.xml><?xml version="1.0" encoding="utf-8"?>
<Control xmlns="http://schemas.microsoft.com/VisualStudio/2011/storyboarding/control">
  <Id Name="f942614c-ea29-48b0-a0bf-39a188daa13c" Revision="1" Stencil="System.MyShapes" StencilVersion="1.0"/>
</Control>
</file>

<file path=customXml/item724.xml><?xml version="1.0" encoding="utf-8"?>
<Control xmlns="http://schemas.microsoft.com/VisualStudio/2011/storyboarding/control">
  <Id Name="System.Storyboarding.Common.Text" Revision="1" Stencil="System.Storyboarding.Common" StencilVersion="0.1"/>
</Control>
</file>

<file path=customXml/item725.xml><?xml version="1.0" encoding="utf-8"?>
<Control xmlns="http://schemas.microsoft.com/VisualStudio/2011/storyboarding/control">
  <Id Name="System.Storyboarding.Common.Text" Revision="1" Stencil="System.Storyboarding.Common" StencilVersion="0.1"/>
</Control>
</file>

<file path=customXml/item726.xml><?xml version="1.0" encoding="utf-8"?>
<Control xmlns="http://schemas.microsoft.com/VisualStudio/2011/storyboarding/control">
  <Id Name="System.Storyboarding.Common.Text" Revision="1" Stencil="System.Storyboarding.Common" StencilVersion="0.1"/>
</Control>
</file>

<file path=customXml/item727.xml><?xml version="1.0" encoding="utf-8"?>
<Control xmlns="http://schemas.microsoft.com/VisualStudio/2011/storyboarding/control">
  <Id Name="System.Storyboarding.Common.Text" Revision="1" Stencil="System.Storyboarding.Common" StencilVersion="0.1"/>
</Control>
</file>

<file path=customXml/item728.xml><?xml version="1.0" encoding="utf-8"?>
<Control xmlns="http://schemas.microsoft.com/VisualStudio/2011/storyboarding/control">
  <Id Name="System.Storyboarding.Common.Text" Revision="1" Stencil="System.Storyboarding.Common" StencilVersion="0.1"/>
</Control>
</file>

<file path=customXml/item729.xml><?xml version="1.0" encoding="utf-8"?>
<Control xmlns="http://schemas.microsoft.com/VisualStudio/2011/storyboarding/control">
  <Id Name="System.Storyboarding.Common.Text" Revision="1" Stencil="System.Storyboarding.Common" StencilVersion="0.1"/>
</Control>
</file>

<file path=customXml/item73.xml><?xml version="1.0" encoding="utf-8"?>
<Control xmlns="http://schemas.microsoft.com/VisualStudio/2011/storyboarding/control">
  <Id Name="System.Storyboarding.Common.Text" Revision="1" Stencil="System.Storyboarding.Common" StencilVersion="0.1"/>
</Control>
</file>

<file path=customXml/item730.xml><?xml version="1.0" encoding="utf-8"?>
<Control xmlns="http://schemas.microsoft.com/VisualStudio/2011/storyboarding/control">
  <Id Name="f942614c-ea29-48b0-a0bf-39a188daa13c" Revision="1" Stencil="System.MyShapes" StencilVersion="1.0"/>
</Control>
</file>

<file path=customXml/item731.xml><?xml version="1.0" encoding="utf-8"?>
<Control xmlns="http://schemas.microsoft.com/VisualStudio/2011/storyboarding/control">
  <Id Name="System.Storyboarding.Common.Text" Revision="1" Stencil="System.Storyboarding.Common" StencilVersion="0.1"/>
</Control>
</file>

<file path=customXml/item732.xml><?xml version="1.0" encoding="utf-8"?>
<Control xmlns="http://schemas.microsoft.com/VisualStudio/2011/storyboarding/control">
  <Id Name="System.Storyboarding.Common.Text" Revision="1" Stencil="System.Storyboarding.Common" StencilVersion="0.1"/>
</Control>
</file>

<file path=customXml/item733.xml><?xml version="1.0" encoding="utf-8"?>
<Control xmlns="http://schemas.microsoft.com/VisualStudio/2011/storyboarding/control">
  <Id Name="System.Storyboarding.Common.Text" Revision="1" Stencil="System.Storyboarding.Common" StencilVersion="0.1"/>
</Control>
</file>

<file path=customXml/item734.xml><?xml version="1.0" encoding="utf-8"?>
<Control xmlns="http://schemas.microsoft.com/VisualStudio/2011/storyboarding/control">
  <Id Name="System.Storyboarding.Common.Text" Revision="1" Stencil="System.Storyboarding.Common" StencilVersion="0.1"/>
</Control>
</file>

<file path=customXml/item735.xml><?xml version="1.0" encoding="utf-8"?>
<Control xmlns="http://schemas.microsoft.com/VisualStudio/2011/storyboarding/control">
  <Id Name="System.Storyboarding.Common.Text" Revision="1" Stencil="System.Storyboarding.Common" StencilVersion="0.1"/>
</Control>
</file>

<file path=customXml/item736.xml><?xml version="1.0" encoding="utf-8"?>
<Control xmlns="http://schemas.microsoft.com/VisualStudio/2011/storyboarding/control">
  <Id Name="System.Storyboarding.Common.Text" Revision="1" Stencil="System.Storyboarding.Common" StencilVersion="0.1"/>
</Control>
</file>

<file path=customXml/item737.xml><?xml version="1.0" encoding="utf-8"?>
<Control xmlns="http://schemas.microsoft.com/VisualStudio/2011/storyboarding/control">
  <Id Name="System.Storyboarding.Common.Text" Revision="1" Stencil="System.Storyboarding.Common" StencilVersion="0.1"/>
</Control>
</file>

<file path=customXml/item738.xml><?xml version="1.0" encoding="utf-8"?>
<Control xmlns="http://schemas.microsoft.com/VisualStudio/2011/storyboarding/control">
  <Id Name="System.Storyboarding.Common.Text" Revision="1" Stencil="System.Storyboarding.Common" StencilVersion="0.1"/>
</Control>
</file>

<file path=customXml/item739.xml><?xml version="1.0" encoding="utf-8"?>
<Control xmlns="http://schemas.microsoft.com/VisualStudio/2011/storyboarding/control">
  <Id Name="System.Storyboarding.Common.Text" Revision="1" Stencil="System.Storyboarding.Common" StencilVersion="0.1"/>
</Control>
</file>

<file path=customXml/item74.xml><?xml version="1.0" encoding="utf-8"?>
<Control xmlns="http://schemas.microsoft.com/VisualStudio/2011/storyboarding/control">
  <Id Name="System.Storyboarding.Common.Text" Revision="1" Stencil="System.Storyboarding.Common" StencilVersion="0.1"/>
</Control>
</file>

<file path=customXml/item740.xml><?xml version="1.0" encoding="utf-8"?>
<Control xmlns="http://schemas.microsoft.com/VisualStudio/2011/storyboarding/control">
  <Id Name="System.Storyboarding.Common.Text" Revision="1" Stencil="System.Storyboarding.Common" StencilVersion="0.1"/>
</Control>
</file>

<file path=customXml/item741.xml><?xml version="1.0" encoding="utf-8"?>
<Control xmlns="http://schemas.microsoft.com/VisualStudio/2011/storyboarding/control">
  <Id Name="System.Storyboarding.Common.Text" Revision="1" Stencil="System.Storyboarding.Common" StencilVersion="0.1"/>
</Control>
</file>

<file path=customXml/item742.xml><?xml version="1.0" encoding="utf-8"?>
<Control xmlns="http://schemas.microsoft.com/VisualStudio/2011/storyboarding/control">
  <Id Name="System.Storyboarding.Common.Text" Revision="1" Stencil="System.Storyboarding.Common" StencilVersion="0.1"/>
</Control>
</file>

<file path=customXml/item743.xml><?xml version="1.0" encoding="utf-8"?>
<Control xmlns="http://schemas.microsoft.com/VisualStudio/2011/storyboarding/control">
  <Id Name="System.Storyboarding.Common.Text" Revision="1" Stencil="System.Storyboarding.Common" StencilVersion="0.1"/>
</Control>
</file>

<file path=customXml/item744.xml><?xml version="1.0" encoding="utf-8"?>
<Control xmlns="http://schemas.microsoft.com/VisualStudio/2011/storyboarding/control">
  <Id Name="System.Storyboarding.Common.Text" Revision="1" Stencil="System.Storyboarding.Common" StencilVersion="0.1"/>
</Control>
</file>

<file path=customXml/item745.xml><?xml version="1.0" encoding="utf-8"?>
<Control xmlns="http://schemas.microsoft.com/VisualStudio/2011/storyboarding/control">
  <Id Name="2d0ec6f4-3d74-4898-a25c-e2cd29156f33" Revision="1" Stencil="System.MyShapes" StencilVersion="1.0"/>
</Control>
</file>

<file path=customXml/item746.xml><?xml version="1.0" encoding="utf-8"?>
<Control xmlns="http://schemas.microsoft.com/VisualStudio/2011/storyboarding/control">
  <Id Name="System.Storyboarding.Common.Text" Revision="1" Stencil="System.Storyboarding.Common" StencilVersion="0.1"/>
</Control>
</file>

<file path=customXml/item747.xml><?xml version="1.0" encoding="utf-8"?>
<Control xmlns="http://schemas.microsoft.com/VisualStudio/2011/storyboarding/control">
  <Id Name="System.Storyboarding.Common.Text" Revision="1" Stencil="System.Storyboarding.Common" StencilVersion="0.1"/>
</Control>
</file>

<file path=customXml/item748.xml><?xml version="1.0" encoding="utf-8"?>
<Control xmlns="http://schemas.microsoft.com/VisualStudio/2011/storyboarding/control">
  <Id Name="System.Storyboarding.Common.Text" Revision="1" Stencil="System.Storyboarding.Common" StencilVersion="0.1"/>
</Control>
</file>

<file path=customXml/item749.xml><?xml version="1.0" encoding="utf-8"?>
<Control xmlns="http://schemas.microsoft.com/VisualStudio/2011/storyboarding/control">
  <Id Name="System.Storyboarding.Common.Text" Revision="1" Stencil="System.Storyboarding.Common" StencilVersion="0.1"/>
</Control>
</file>

<file path=customXml/item75.xml><?xml version="1.0" encoding="utf-8"?>
<Control xmlns="http://schemas.microsoft.com/VisualStudio/2011/storyboarding/control">
  <Id Name="System.Storyboarding.Common.Text" Revision="1" Stencil="System.Storyboarding.Common" StencilVersion="0.1"/>
</Control>
</file>

<file path=customXml/item750.xml><?xml version="1.0" encoding="utf-8"?>
<Control xmlns="http://schemas.microsoft.com/VisualStudio/2011/storyboarding/control">
  <Id Name="2d0ec6f4-3d74-4898-a25c-e2cd29156f33" Revision="1" Stencil="System.MyShapes" StencilVersion="1.0"/>
</Control>
</file>

<file path=customXml/item751.xml><?xml version="1.0" encoding="utf-8"?>
<Control xmlns="http://schemas.microsoft.com/VisualStudio/2011/storyboarding/control">
  <Id Name="System.Storyboarding.Common.Text" Revision="1" Stencil="System.Storyboarding.Common" StencilVersion="0.1"/>
</Control>
</file>

<file path=customXml/item752.xml><?xml version="1.0" encoding="utf-8"?>
<Control xmlns="http://schemas.microsoft.com/VisualStudio/2011/storyboarding/control">
  <Id Name="f942614c-ea29-48b0-a0bf-39a188daa13c" Revision="1" Stencil="System.MyShapes" StencilVersion="1.0"/>
</Control>
</file>

<file path=customXml/item753.xml><?xml version="1.0" encoding="utf-8"?>
<Control xmlns="http://schemas.microsoft.com/VisualStudio/2011/storyboarding/control">
  <Id Name="System.Storyboarding.Common.Text" Revision="1" Stencil="System.Storyboarding.Common" StencilVersion="0.1"/>
</Control>
</file>

<file path=customXml/item754.xml><?xml version="1.0" encoding="utf-8"?>
<Control xmlns="http://schemas.microsoft.com/VisualStudio/2011/storyboarding/control">
  <Id Name="System.Storyboarding.Common.Text" Revision="1" Stencil="System.Storyboarding.Common" StencilVersion="0.1"/>
</Control>
</file>

<file path=customXml/item755.xml><?xml version="1.0" encoding="utf-8"?>
<Control xmlns="http://schemas.microsoft.com/VisualStudio/2011/storyboarding/control">
  <Id Name="System.Storyboarding.Common.Text" Revision="1" Stencil="System.Storyboarding.Common" StencilVersion="0.1"/>
</Control>
</file>

<file path=customXml/item756.xml><?xml version="1.0" encoding="utf-8"?>
<Control xmlns="http://schemas.microsoft.com/VisualStudio/2011/storyboarding/control">
  <Id Name="System.Storyboarding.Common.Text" Revision="1" Stencil="System.Storyboarding.Common" StencilVersion="0.1"/>
</Control>
</file>

<file path=customXml/item757.xml><?xml version="1.0" encoding="utf-8"?>
<Control xmlns="http://schemas.microsoft.com/VisualStudio/2011/storyboarding/control">
  <Id Name="System.Storyboarding.Common.Text" Revision="1" Stencil="System.Storyboarding.Common" StencilVersion="0.1"/>
</Control>
</file>

<file path=customXml/item758.xml><?xml version="1.0" encoding="utf-8"?>
<Control xmlns="http://schemas.microsoft.com/VisualStudio/2011/storyboarding/control">
  <Id Name="System.Storyboarding.Common.Text" Revision="1" Stencil="System.Storyboarding.Common" StencilVersion="0.1"/>
</Control>
</file>

<file path=customXml/item759.xml><?xml version="1.0" encoding="utf-8"?>
<Control xmlns="http://schemas.microsoft.com/VisualStudio/2011/storyboarding/control">
  <Id Name="System.Storyboarding.Common.Text" Revision="1" Stencil="System.Storyboarding.Common" StencilVersion="0.1"/>
</Control>
</file>

<file path=customXml/item76.xml><?xml version="1.0" encoding="utf-8"?>
<Control xmlns="http://schemas.microsoft.com/VisualStudio/2011/storyboarding/control">
  <Id Name="System.Storyboarding.Common.Text" Revision="1" Stencil="System.Storyboarding.Common" StencilVersion="0.1"/>
</Control>
</file>

<file path=customXml/item760.xml><?xml version="1.0" encoding="utf-8"?>
<Control xmlns="http://schemas.microsoft.com/VisualStudio/2011/storyboarding/control">
  <Id Name="System.Storyboarding.Common.Text" Revision="1" Stencil="System.Storyboarding.Common" StencilVersion="0.1"/>
</Control>
</file>

<file path=customXml/item761.xml><?xml version="1.0" encoding="utf-8"?>
<Control xmlns="http://schemas.microsoft.com/VisualStudio/2011/storyboarding/control">
  <Id Name="System.Storyboarding.Common.Text" Revision="1" Stencil="System.Storyboarding.Common" StencilVersion="0.1"/>
</Control>
</file>

<file path=customXml/item762.xml><?xml version="1.0" encoding="utf-8"?>
<Control xmlns="http://schemas.microsoft.com/VisualStudio/2011/storyboarding/control">
  <Id Name="f942614c-ea29-48b0-a0bf-39a188daa13c" Revision="1" Stencil="System.MyShapes" StencilVersion="1.0"/>
</Control>
</file>

<file path=customXml/item763.xml><?xml version="1.0" encoding="utf-8"?>
<Control xmlns="http://schemas.microsoft.com/VisualStudio/2011/storyboarding/control">
  <Id Name="f942614c-ea29-48b0-a0bf-39a188daa13c" Revision="1" Stencil="System.MyShapes" StencilVersion="1.0"/>
</Control>
</file>

<file path=customXml/item764.xml><?xml version="1.0" encoding="utf-8"?>
<Control xmlns="http://schemas.microsoft.com/VisualStudio/2011/storyboarding/control">
  <Id Name="System.Storyboarding.Common.Text" Revision="1" Stencil="System.Storyboarding.Common" StencilVersion="0.1"/>
</Control>
</file>

<file path=customXml/item765.xml><?xml version="1.0" encoding="utf-8"?>
<Control xmlns="http://schemas.microsoft.com/VisualStudio/2011/storyboarding/control">
  <Id Name="System.Storyboarding.Common.Text" Revision="1" Stencil="System.Storyboarding.Common" StencilVersion="0.1"/>
</Control>
</file>

<file path=customXml/item766.xml><?xml version="1.0" encoding="utf-8"?>
<Control xmlns="http://schemas.microsoft.com/VisualStudio/2011/storyboarding/control">
  <Id Name="System.Storyboarding.Common.Text" Revision="1" Stencil="System.Storyboarding.Common" StencilVersion="0.1"/>
</Control>
</file>

<file path=customXml/item767.xml><?xml version="1.0" encoding="utf-8"?>
<Control xmlns="http://schemas.microsoft.com/VisualStudio/2011/storyboarding/control">
  <Id Name="System.Storyboarding.Common.Text" Revision="1" Stencil="System.Storyboarding.Common" StencilVersion="0.1"/>
</Control>
</file>

<file path=customXml/item768.xml><?xml version="1.0" encoding="utf-8"?>
<Control xmlns="http://schemas.microsoft.com/VisualStudio/2011/storyboarding/control">
  <Id Name="System.Storyboarding.Common.Text" Revision="1" Stencil="System.Storyboarding.Common" StencilVersion="0.1"/>
</Control>
</file>

<file path=customXml/item769.xml><?xml version="1.0" encoding="utf-8"?>
<Control xmlns="http://schemas.microsoft.com/VisualStudio/2011/storyboarding/control">
  <Id Name="System.Storyboarding.Common.Text" Revision="1" Stencil="System.Storyboarding.Common" StencilVersion="0.1"/>
</Control>
</file>

<file path=customXml/item77.xml><?xml version="1.0" encoding="utf-8"?>
<Control xmlns="http://schemas.microsoft.com/VisualStudio/2011/storyboarding/control">
  <Id Name="System.Storyboarding.Common.Text" Revision="1" Stencil="System.Storyboarding.Common" StencilVersion="0.1"/>
</Control>
</file>

<file path=customXml/item770.xml><?xml version="1.0" encoding="utf-8"?>
<Control xmlns="http://schemas.microsoft.com/VisualStudio/2011/storyboarding/control">
  <Id Name="System.Storyboarding.Common.Text" Revision="1" Stencil="System.Storyboarding.Common" StencilVersion="0.1"/>
</Control>
</file>

<file path=customXml/item771.xml><?xml version="1.0" encoding="utf-8"?>
<Control xmlns="http://schemas.microsoft.com/VisualStudio/2011/storyboarding/control">
  <Id Name="System.Storyboarding.Common.Text" Revision="1" Stencil="System.Storyboarding.Common" StencilVersion="0.1"/>
</Control>
</file>

<file path=customXml/item772.xml><?xml version="1.0" encoding="utf-8"?>
<Control xmlns="http://schemas.microsoft.com/VisualStudio/2011/storyboarding/control">
  <Id Name="System.Storyboarding.Common.Text" Revision="1" Stencil="System.Storyboarding.Common" StencilVersion="0.1"/>
</Control>
</file>

<file path=customXml/item773.xml><?xml version="1.0" encoding="utf-8"?>
<Control xmlns="http://schemas.microsoft.com/VisualStudio/2011/storyboarding/control">
  <Id Name="System.Storyboarding.Common.Text" Revision="1" Stencil="System.Storyboarding.Common" StencilVersion="0.1"/>
</Control>
</file>

<file path=customXml/item774.xml><?xml version="1.0" encoding="utf-8"?>
<Control xmlns="http://schemas.microsoft.com/VisualStudio/2011/storyboarding/control">
  <Id Name="System.Storyboarding.Common.Text" Revision="1" Stencil="System.Storyboarding.Common" StencilVersion="0.1"/>
</Control>
</file>

<file path=customXml/item775.xml><?xml version="1.0" encoding="utf-8"?>
<Control xmlns="http://schemas.microsoft.com/VisualStudio/2011/storyboarding/control">
  <Id Name="System.Storyboarding.Common.Text" Revision="1" Stencil="System.Storyboarding.Common" StencilVersion="0.1"/>
</Control>
</file>

<file path=customXml/item776.xml><?xml version="1.0" encoding="utf-8"?>
<Control xmlns="http://schemas.microsoft.com/VisualStudio/2011/storyboarding/control">
  <Id Name="126ea32c-c6f2-4e50-82f4-2b9687deaa14" Revision="1" Stencil="System.MyShapes" StencilVersion="1.0"/>
</Control>
</file>

<file path=customXml/item777.xml><?xml version="1.0" encoding="utf-8"?>
<Control xmlns="http://schemas.microsoft.com/VisualStudio/2011/storyboarding/control">
  <Id Name="2d0ec6f4-3d74-4898-a25c-e2cd29156f33" Revision="1" Stencil="System.MyShapes" StencilVersion="1.0"/>
</Control>
</file>

<file path=customXml/item778.xml><?xml version="1.0" encoding="utf-8"?>
<Control xmlns="http://schemas.microsoft.com/VisualStudio/2011/storyboarding/control">
  <Id Name="System.Storyboarding.Common.Text" Revision="1" Stencil="System.Storyboarding.Common" StencilVersion="0.1"/>
</Control>
</file>

<file path=customXml/item779.xml><?xml version="1.0" encoding="utf-8"?>
<Control xmlns="http://schemas.microsoft.com/VisualStudio/2011/storyboarding/control">
  <Id Name="System.Storyboarding.Common.Text" Revision="1" Stencil="System.Storyboarding.Common" StencilVersion="0.1"/>
</Control>
</file>

<file path=customXml/item78.xml><?xml version="1.0" encoding="utf-8"?>
<Control xmlns="http://schemas.microsoft.com/VisualStudio/2011/storyboarding/control">
  <Id Name="System.Storyboarding.Common.Text" Revision="1" Stencil="System.Storyboarding.Common" StencilVersion="0.1"/>
</Control>
</file>

<file path=customXml/item780.xml><?xml version="1.0" encoding="utf-8"?>
<Control xmlns="http://schemas.microsoft.com/VisualStudio/2011/storyboarding/control">
  <Id Name="System.Storyboarding.Common.Text" Revision="1" Stencil="System.Storyboarding.Common" StencilVersion="0.1"/>
</Control>
</file>

<file path=customXml/item781.xml><?xml version="1.0" encoding="utf-8"?>
<Control xmlns="http://schemas.microsoft.com/VisualStudio/2011/storyboarding/control">
  <Id Name="System.Storyboarding.Common.Text" Revision="1" Stencil="System.Storyboarding.Common" StencilVersion="0.1"/>
</Control>
</file>

<file path=customXml/item782.xml><?xml version="1.0" encoding="utf-8"?>
<Control xmlns="http://schemas.microsoft.com/VisualStudio/2011/storyboarding/control">
  <Id Name="System.Storyboarding.Common.Text" Revision="1" Stencil="System.Storyboarding.Common" StencilVersion="0.1"/>
</Control>
</file>

<file path=customXml/item783.xml><?xml version="1.0" encoding="utf-8"?>
<Control xmlns="http://schemas.microsoft.com/VisualStudio/2011/storyboarding/control">
  <Id Name="System.Storyboarding.Common.Text" Revision="1" Stencil="System.Storyboarding.Common" StencilVersion="0.1"/>
</Control>
</file>

<file path=customXml/item784.xml><?xml version="1.0" encoding="utf-8"?>
<Control xmlns="http://schemas.microsoft.com/VisualStudio/2011/storyboarding/control">
  <Id Name="System.Storyboarding.Common.Text" Revision="1" Stencil="System.Storyboarding.Common" StencilVersion="0.1"/>
</Control>
</file>

<file path=customXml/item785.xml><?xml version="1.0" encoding="utf-8"?>
<Control xmlns="http://schemas.microsoft.com/VisualStudio/2011/storyboarding/control">
  <Id Name="System.Storyboarding.Common.Text" Revision="1" Stencil="System.Storyboarding.Common" StencilVersion="0.1"/>
</Control>
</file>

<file path=customXml/item786.xml><?xml version="1.0" encoding="utf-8"?>
<Control xmlns="http://schemas.microsoft.com/VisualStudio/2011/storyboarding/control">
  <Id Name="System.Storyboarding.Common.Text" Revision="1" Stencil="System.Storyboarding.Common" StencilVersion="0.1"/>
</Control>
</file>

<file path=customXml/item787.xml><?xml version="1.0" encoding="utf-8"?>
<Control xmlns="http://schemas.microsoft.com/VisualStudio/2011/storyboarding/control">
  <Id Name="System.Storyboarding.Common.Text" Revision="1" Stencil="System.Storyboarding.Common" StencilVersion="0.1"/>
</Control>
</file>

<file path=customXml/item788.xml><?xml version="1.0" encoding="utf-8"?>
<Control xmlns="http://schemas.microsoft.com/VisualStudio/2011/storyboarding/control">
  <Id Name="0eb6adba-f44f-478a-accc-2bc808ff9e71" Revision="1" Stencil="System.MyShapes" StencilVersion="1.0"/>
</Control>
</file>

<file path=customXml/item789.xml><?xml version="1.0" encoding="utf-8"?>
<Control xmlns="http://schemas.microsoft.com/VisualStudio/2011/storyboarding/control">
  <Id Name="System.Storyboarding.Common.Text" Revision="1" Stencil="System.Storyboarding.Common" StencilVersion="0.1"/>
</Control>
</file>

<file path=customXml/item79.xml><?xml version="1.0" encoding="utf-8"?>
<Control xmlns="http://schemas.microsoft.com/VisualStudio/2011/storyboarding/control">
  <Id Name="System.Storyboarding.Common.Text" Revision="1" Stencil="System.Storyboarding.Common" StencilVersion="0.1"/>
</Control>
</file>

<file path=customXml/item790.xml><?xml version="1.0" encoding="utf-8"?>
<Control xmlns="http://schemas.microsoft.com/VisualStudio/2011/storyboarding/control">
  <Id Name="System.Storyboarding.Common.Text" Revision="1" Stencil="System.Storyboarding.Common" StencilVersion="0.1"/>
</Control>
</file>

<file path=customXml/item791.xml><?xml version="1.0" encoding="utf-8"?>
<Control xmlns="http://schemas.microsoft.com/VisualStudio/2011/storyboarding/control">
  <Id Name="System.Storyboarding.Common.Text" Revision="1" Stencil="System.Storyboarding.Common" StencilVersion="0.1"/>
</Control>
</file>

<file path=customXml/item792.xml><?xml version="1.0" encoding="utf-8"?>
<Control xmlns="http://schemas.microsoft.com/VisualStudio/2011/storyboarding/control">
  <Id Name="System.Storyboarding.Common.Text" Revision="1" Stencil="System.Storyboarding.Common" StencilVersion="0.1"/>
</Control>
</file>

<file path=customXml/item793.xml><?xml version="1.0" encoding="utf-8"?>
<Control xmlns="http://schemas.microsoft.com/VisualStudio/2011/storyboarding/control">
  <Id Name="System.Storyboarding.Common.Text" Revision="1" Stencil="System.Storyboarding.Common" StencilVersion="0.1"/>
</Control>
</file>

<file path=customXml/item794.xml><?xml version="1.0" encoding="utf-8"?>
<Control xmlns="http://schemas.microsoft.com/VisualStudio/2011/storyboarding/control">
  <Id Name="System.Storyboarding.Common.Text" Revision="1" Stencil="System.Storyboarding.Common" StencilVersion="0.1"/>
</Control>
</file>

<file path=customXml/item795.xml><?xml version="1.0" encoding="utf-8"?>
<Control xmlns="http://schemas.microsoft.com/VisualStudio/2011/storyboarding/control">
  <Id Name="System.Storyboarding.Common.Text" Revision="1" Stencil="System.Storyboarding.Common" StencilVersion="0.1"/>
</Control>
</file>

<file path=customXml/item796.xml><?xml version="1.0" encoding="utf-8"?>
<Control xmlns="http://schemas.microsoft.com/VisualStudio/2011/storyboarding/control">
  <Id Name="f942614c-ea29-48b0-a0bf-39a188daa13c" Revision="1" Stencil="System.MyShapes" StencilVersion="1.0"/>
</Control>
</file>

<file path=customXml/item797.xml><?xml version="1.0" encoding="utf-8"?>
<Control xmlns="http://schemas.microsoft.com/VisualStudio/2011/storyboarding/control">
  <Id Name="System.Storyboarding.Common.Text" Revision="1" Stencil="System.Storyboarding.Common" StencilVersion="0.1"/>
</Control>
</file>

<file path=customXml/item798.xml><?xml version="1.0" encoding="utf-8"?>
<Control xmlns="http://schemas.microsoft.com/VisualStudio/2011/storyboarding/control">
  <Id Name="f942614c-ea29-48b0-a0bf-39a188daa13c" Revision="1" Stencil="System.MyShapes" StencilVersion="1.0"/>
</Control>
</file>

<file path=customXml/item799.xml><?xml version="1.0" encoding="utf-8"?>
<Control xmlns="http://schemas.microsoft.com/VisualStudio/2011/storyboarding/control">
  <Id Name="System.Storyboarding.Common.Text" Revision="1" Stencil="System.Storyboarding.Common" StencilVersion="0.1"/>
</Control>
</file>

<file path=customXml/item8.xml><?xml version="1.0" encoding="utf-8"?>
<Control xmlns="http://schemas.microsoft.com/VisualStudio/2011/storyboarding/control">
  <Id Name="System.Storyboarding.Common.Text" Revision="1" Stencil="System.Storyboarding.Common" StencilVersion="0.1"/>
</Control>
</file>

<file path=customXml/item80.xml><?xml version="1.0" encoding="utf-8"?>
<Control xmlns="http://schemas.microsoft.com/VisualStudio/2011/storyboarding/control">
  <Id Name="2d0ec6f4-3d74-4898-a25c-e2cd29156f33" Revision="1" Stencil="System.MyShapes" StencilVersion="1.0"/>
</Control>
</file>

<file path=customXml/item800.xml><?xml version="1.0" encoding="utf-8"?>
<Control xmlns="http://schemas.microsoft.com/VisualStudio/2011/storyboarding/control">
  <Id Name="5d1b3dce-16e1-4d33-a649-35b231ab4c99" Revision="1" Stencil="System.MyShapes" StencilVersion="1.0"/>
</Control>
</file>

<file path=customXml/item801.xml><?xml version="1.0" encoding="utf-8"?>
<Control xmlns="http://schemas.microsoft.com/VisualStudio/2011/storyboarding/control">
  <Id Name="System.Storyboarding.Common.Text" Revision="1" Stencil="System.Storyboarding.Common" StencilVersion="0.1"/>
</Control>
</file>

<file path=customXml/item802.xml><?xml version="1.0" encoding="utf-8"?>
<Control xmlns="http://schemas.microsoft.com/VisualStudio/2011/storyboarding/control">
  <Id Name="2d0ec6f4-3d74-4898-a25c-e2cd29156f33" Revision="1" Stencil="System.MyShapes" StencilVersion="1.0"/>
</Control>
</file>

<file path=customXml/item803.xml><?xml version="1.0" encoding="utf-8"?>
<Control xmlns="http://schemas.microsoft.com/VisualStudio/2011/storyboarding/control">
  <Id Name="System.Storyboarding.Common.Text" Revision="1" Stencil="System.Storyboarding.Common" StencilVersion="0.1"/>
</Control>
</file>

<file path=customXml/item804.xml><?xml version="1.0" encoding="utf-8"?>
<Control xmlns="http://schemas.microsoft.com/VisualStudio/2011/storyboarding/control">
  <Id Name="System.Storyboarding.Common.Text" Revision="1" Stencil="System.Storyboarding.Common" StencilVersion="0.1"/>
</Control>
</file>

<file path=customXml/item805.xml><?xml version="1.0" encoding="utf-8"?>
<Control xmlns="http://schemas.microsoft.com/VisualStudio/2011/storyboarding/control">
  <Id Name="System.Storyboarding.Common.Text" Revision="1" Stencil="System.Storyboarding.Common" StencilVersion="0.1"/>
</Control>
</file>

<file path=customXml/item806.xml><?xml version="1.0" encoding="utf-8"?>
<Control xmlns="http://schemas.microsoft.com/VisualStudio/2011/storyboarding/control">
  <Id Name="System.Storyboarding.Common.Text" Revision="1" Stencil="System.Storyboarding.Common" StencilVersion="0.1"/>
</Control>
</file>

<file path=customXml/item807.xml><?xml version="1.0" encoding="utf-8"?>
<Control xmlns="http://schemas.microsoft.com/VisualStudio/2011/storyboarding/control">
  <Id Name="System.Storyboarding.Common.Text" Revision="1" Stencil="System.Storyboarding.Common" StencilVersion="0.1"/>
</Control>
</file>

<file path=customXml/item808.xml><?xml version="1.0" encoding="utf-8"?>
<Control xmlns="http://schemas.microsoft.com/VisualStudio/2011/storyboarding/control">
  <Id Name="System.Storyboarding.Common.Text" Revision="1" Stencil="System.Storyboarding.Common" StencilVersion="0.1"/>
</Control>
</file>

<file path=customXml/item809.xml><?xml version="1.0" encoding="utf-8"?>
<Control xmlns="http://schemas.microsoft.com/VisualStudio/2011/storyboarding/control">
  <Id Name="System.Storyboarding.Common.Text" Revision="1" Stencil="System.Storyboarding.Common" StencilVersion="0.1"/>
</Control>
</file>

<file path=customXml/item81.xml><?xml version="1.0" encoding="utf-8"?>
<Control xmlns="http://schemas.microsoft.com/VisualStudio/2011/storyboarding/control">
  <Id Name="System.Storyboarding.Common.Text" Revision="1" Stencil="System.Storyboarding.Common" StencilVersion="0.1"/>
</Control>
</file>

<file path=customXml/item810.xml><?xml version="1.0" encoding="utf-8"?>
<Control xmlns="http://schemas.microsoft.com/VisualStudio/2011/storyboarding/control">
  <Id Name="System.Storyboarding.Common.Text" Revision="1" Stencil="System.Storyboarding.Common" StencilVersion="0.1"/>
</Control>
</file>

<file path=customXml/item811.xml><?xml version="1.0" encoding="utf-8"?>
<Control xmlns="http://schemas.microsoft.com/VisualStudio/2011/storyboarding/control">
  <Id Name="68a6efa7-0759-454d-829d-0dcf3dd35ea4" Revision="1" Stencil="System.MyShapes" StencilVersion="1.0"/>
</Control>
</file>

<file path=customXml/item812.xml><?xml version="1.0" encoding="utf-8"?>
<Control xmlns="http://schemas.microsoft.com/VisualStudio/2011/storyboarding/control">
  <Id Name="System.Storyboarding.Common.Text" Revision="1" Stencil="System.Storyboarding.Common" StencilVersion="0.1"/>
</Control>
</file>

<file path=customXml/item813.xml><?xml version="1.0" encoding="utf-8"?>
<Control xmlns="http://schemas.microsoft.com/VisualStudio/2011/storyboarding/control">
  <Id Name="68a6efa7-0759-454d-829d-0dcf3dd35ea4" Revision="1" Stencil="System.MyShapes" StencilVersion="1.0"/>
</Control>
</file>

<file path=customXml/item814.xml><?xml version="1.0" encoding="utf-8"?>
<Control xmlns="http://schemas.microsoft.com/VisualStudio/2011/storyboarding/control">
  <Id Name="System.Storyboarding.Common.Text" Revision="1" Stencil="System.Storyboarding.Common" StencilVersion="0.1"/>
</Control>
</file>

<file path=customXml/item815.xml><?xml version="1.0" encoding="utf-8"?>
<Control xmlns="http://schemas.microsoft.com/VisualStudio/2011/storyboarding/control">
  <Id Name="System.Storyboarding.Common.Text" Revision="1" Stencil="System.Storyboarding.Common" StencilVersion="0.1"/>
</Control>
</file>

<file path=customXml/item816.xml><?xml version="1.0" encoding="utf-8"?>
<Control xmlns="http://schemas.microsoft.com/VisualStudio/2011/storyboarding/control">
  <Id Name="26215876-6989-4482-a047-662b9a79ecf7" Revision="1" Stencil="System.MyShapes" StencilVersion="1.0"/>
</Control>
</file>

<file path=customXml/item817.xml><?xml version="1.0" encoding="utf-8"?>
<Control xmlns="http://schemas.microsoft.com/VisualStudio/2011/storyboarding/control">
  <Id Name="System.Storyboarding.Common.Text" Revision="1" Stencil="System.Storyboarding.Common" StencilVersion="0.1"/>
</Control>
</file>

<file path=customXml/item818.xml><?xml version="1.0" encoding="utf-8"?>
<Control xmlns="http://schemas.microsoft.com/VisualStudio/2011/storyboarding/control">
  <Id Name="5d1b3dce-16e1-4d33-a649-35b231ab4c99" Revision="1" Stencil="System.MyShapes" StencilVersion="1.0"/>
</Control>
</file>

<file path=customXml/item819.xml><?xml version="1.0" encoding="utf-8"?>
<Control xmlns="http://schemas.microsoft.com/VisualStudio/2011/storyboarding/control">
  <Id Name="68a6efa7-0759-454d-829d-0dcf3dd35ea4" Revision="1" Stencil="System.MyShapes" StencilVersion="1.0"/>
</Control>
</file>

<file path=customXml/item82.xml><?xml version="1.0" encoding="utf-8"?>
<Control xmlns="http://schemas.microsoft.com/VisualStudio/2011/storyboarding/control">
  <Id Name="System.Storyboarding.Common.Text" Revision="1" Stencil="System.Storyboarding.Common" StencilVersion="0.1"/>
</Control>
</file>

<file path=customXml/item820.xml><?xml version="1.0" encoding="utf-8"?>
<Control xmlns="http://schemas.microsoft.com/VisualStudio/2011/storyboarding/control">
  <Id Name="System.Storyboarding.Common.Text" Revision="1" Stencil="System.Storyboarding.Common" StencilVersion="0.1"/>
</Control>
</file>

<file path=customXml/item821.xml><?xml version="1.0" encoding="utf-8"?>
<Control xmlns="http://schemas.microsoft.com/VisualStudio/2011/storyboarding/control">
  <Id Name="2d0ec6f4-3d74-4898-a25c-e2cd29156f33" Revision="1" Stencil="System.MyShapes" StencilVersion="1.0"/>
</Control>
</file>

<file path=customXml/item822.xml><?xml version="1.0" encoding="utf-8"?>
<Control xmlns="http://schemas.microsoft.com/VisualStudio/2011/storyboarding/control">
  <Id Name="System.Storyboarding.Common.Text" Revision="1" Stencil="System.Storyboarding.Common" StencilVersion="0.1"/>
</Control>
</file>

<file path=customXml/item823.xml><?xml version="1.0" encoding="utf-8"?>
<Control xmlns="http://schemas.microsoft.com/VisualStudio/2011/storyboarding/control">
  <Id Name="2d0ec6f4-3d74-4898-a25c-e2cd29156f33" Revision="1" Stencil="System.MyShapes" StencilVersion="1.0"/>
</Control>
</file>

<file path=customXml/item824.xml><?xml version="1.0" encoding="utf-8"?>
<Control xmlns="http://schemas.microsoft.com/VisualStudio/2011/storyboarding/control">
  <Id Name="68a6efa7-0759-454d-829d-0dcf3dd35ea4" Revision="1" Stencil="System.MyShapes" StencilVersion="1.0"/>
</Control>
</file>

<file path=customXml/item825.xml><?xml version="1.0" encoding="utf-8"?>
<Control xmlns="http://schemas.microsoft.com/VisualStudio/2011/storyboarding/control">
  <Id Name="System.Storyboarding.Common.Text" Revision="1" Stencil="System.Storyboarding.Common" StencilVersion="0.1"/>
</Control>
</file>

<file path=customXml/item826.xml><?xml version="1.0" encoding="utf-8"?>
<Control xmlns="http://schemas.microsoft.com/VisualStudio/2011/storyboarding/control">
  <Id Name="f942614c-ea29-48b0-a0bf-39a188daa13c" Revision="1" Stencil="System.MyShapes" StencilVersion="1.0"/>
</Control>
</file>

<file path=customXml/item827.xml><?xml version="1.0" encoding="utf-8"?>
<Control xmlns="http://schemas.microsoft.com/VisualStudio/2011/storyboarding/control">
  <Id Name="System.Storyboarding.Common.Text" Revision="1" Stencil="System.Storyboarding.Common" StencilVersion="0.1"/>
</Control>
</file>

<file path=customXml/item828.xml><?xml version="1.0" encoding="utf-8"?>
<Control xmlns="http://schemas.microsoft.com/VisualStudio/2011/storyboarding/control">
  <Id Name="System.Storyboarding.Common.Text" Revision="1" Stencil="System.Storyboarding.Common" StencilVersion="0.1"/>
</Control>
</file>

<file path=customXml/item829.xml><?xml version="1.0" encoding="utf-8"?>
<Control xmlns="http://schemas.microsoft.com/VisualStudio/2011/storyboarding/control">
  <Id Name="System.Storyboarding.Common.Text" Revision="1" Stencil="System.Storyboarding.Common" StencilVersion="0.1"/>
</Control>
</file>

<file path=customXml/item83.xml><?xml version="1.0" encoding="utf-8"?>
<Control xmlns="http://schemas.microsoft.com/VisualStudio/2011/storyboarding/control">
  <Id Name="0eb6adba-f44f-478a-accc-2bc808ff9e71" Revision="1" Stencil="System.MyShapes" StencilVersion="1.0"/>
</Control>
</file>

<file path=customXml/item830.xml><?xml version="1.0" encoding="utf-8"?>
<Control xmlns="http://schemas.microsoft.com/VisualStudio/2011/storyboarding/control">
  <Id Name="2d0ec6f4-3d74-4898-a25c-e2cd29156f33" Revision="1" Stencil="System.MyShapes" StencilVersion="1.0"/>
</Control>
</file>

<file path=customXml/item831.xml><?xml version="1.0" encoding="utf-8"?>
<Control xmlns="http://schemas.microsoft.com/VisualStudio/2011/storyboarding/control">
  <Id Name="68a6efa7-0759-454d-829d-0dcf3dd35ea4" Revision="1" Stencil="System.MyShapes" StencilVersion="1.0"/>
</Control>
</file>

<file path=customXml/item832.xml><?xml version="1.0" encoding="utf-8"?>
<Control xmlns="http://schemas.microsoft.com/VisualStudio/2011/storyboarding/control">
  <Id Name="System.Storyboarding.Common.Text" Revision="1" Stencil="System.Storyboarding.Common" StencilVersion="0.1"/>
</Control>
</file>

<file path=customXml/item833.xml><?xml version="1.0" encoding="utf-8"?>
<Control xmlns="http://schemas.microsoft.com/VisualStudio/2011/storyboarding/control">
  <Id Name="System.Storyboarding.Common.Text" Revision="1" Stencil="System.Storyboarding.Common" StencilVersion="0.1"/>
</Control>
</file>

<file path=customXml/item834.xml><?xml version="1.0" encoding="utf-8"?>
<Control xmlns="http://schemas.microsoft.com/VisualStudio/2011/storyboarding/control">
  <Id Name="System.Storyboarding.Common.Text" Revision="1" Stencil="System.Storyboarding.Common" StencilVersion="0.1"/>
</Control>
</file>

<file path=customXml/item835.xml><?xml version="1.0" encoding="utf-8"?>
<Control xmlns="http://schemas.microsoft.com/VisualStudio/2011/storyboarding/control">
  <Id Name="System.Storyboarding.Common.Text" Revision="1" Stencil="System.Storyboarding.Common" StencilVersion="0.1"/>
</Control>
</file>

<file path=customXml/item836.xml><?xml version="1.0" encoding="utf-8"?>
<Control xmlns="http://schemas.microsoft.com/VisualStudio/2011/storyboarding/control">
  <Id Name="System.Storyboarding.Common.Text" Revision="1" Stencil="System.Storyboarding.Common" StencilVersion="0.1"/>
</Control>
</file>

<file path=customXml/item837.xml><?xml version="1.0" encoding="utf-8"?>
<Control xmlns="http://schemas.microsoft.com/VisualStudio/2011/storyboarding/control">
  <Id Name="System.Storyboarding.Common.Text" Revision="1" Stencil="System.Storyboarding.Common" StencilVersion="0.1"/>
</Control>
</file>

<file path=customXml/item838.xml><?xml version="1.0" encoding="utf-8"?>
<Control xmlns="http://schemas.microsoft.com/VisualStudio/2011/storyboarding/control">
  <Id Name="System.Storyboarding.Common.Text" Revision="1" Stencil="System.Storyboarding.Common" StencilVersion="0.1"/>
</Control>
</file>

<file path=customXml/item839.xml><?xml version="1.0" encoding="utf-8"?>
<Control xmlns="http://schemas.microsoft.com/VisualStudio/2011/storyboarding/control">
  <Id Name="2d0ec6f4-3d74-4898-a25c-e2cd29156f33" Revision="1" Stencil="System.MyShapes" StencilVersion="1.0"/>
</Control>
</file>

<file path=customXml/item84.xml><?xml version="1.0" encoding="utf-8"?>
<Control xmlns="http://schemas.microsoft.com/VisualStudio/2011/storyboarding/control">
  <Id Name="2d0ec6f4-3d74-4898-a25c-e2cd29156f33" Revision="1" Stencil="System.MyShapes" StencilVersion="1.0"/>
</Control>
</file>

<file path=customXml/item840.xml><?xml version="1.0" encoding="utf-8"?>
<Control xmlns="http://schemas.microsoft.com/VisualStudio/2011/storyboarding/control">
  <Id Name="2d0ec6f4-3d74-4898-a25c-e2cd29156f33" Revision="1" Stencil="System.MyShapes" StencilVersion="1.0"/>
</Control>
</file>

<file path=customXml/item841.xml><?xml version="1.0" encoding="utf-8"?>
<Control xmlns="http://schemas.microsoft.com/VisualStudio/2011/storyboarding/control">
  <Id Name="System.Storyboarding.Common.Text" Revision="1" Stencil="System.Storyboarding.Common" StencilVersion="0.1"/>
</Control>
</file>

<file path=customXml/item842.xml><?xml version="1.0" encoding="utf-8"?>
<Control xmlns="http://schemas.microsoft.com/VisualStudio/2011/storyboarding/control">
  <Id Name="System.Storyboarding.Common.Text" Revision="1" Stencil="System.Storyboarding.Common" StencilVersion="0.1"/>
</Control>
</file>

<file path=customXml/item843.xml><?xml version="1.0" encoding="utf-8"?>
<Control xmlns="http://schemas.microsoft.com/VisualStudio/2011/storyboarding/control">
  <Id Name="System.Storyboarding.Common.Text" Revision="1" Stencil="System.Storyboarding.Common" StencilVersion="0.1"/>
</Control>
</file>

<file path=customXml/item844.xml><?xml version="1.0" encoding="utf-8"?>
<Control xmlns="http://schemas.microsoft.com/VisualStudio/2011/storyboarding/control">
  <Id Name="System.Storyboarding.Common.Text" Revision="1" Stencil="System.Storyboarding.Common" StencilVersion="0.1"/>
</Control>
</file>

<file path=customXml/item845.xml><?xml version="1.0" encoding="utf-8"?>
<Control xmlns="http://schemas.microsoft.com/VisualStudio/2011/storyboarding/control">
  <Id Name="System.Storyboarding.Common.Text" Revision="1" Stencil="System.Storyboarding.Common" StencilVersion="0.1"/>
</Control>
</file>

<file path=customXml/item846.xml><?xml version="1.0" encoding="utf-8"?>
<Control xmlns="http://schemas.microsoft.com/VisualStudio/2011/storyboarding/control">
  <Id Name="System.Storyboarding.Common.Text" Revision="1" Stencil="System.Storyboarding.Common" StencilVersion="0.1"/>
</Control>
</file>

<file path=customXml/item847.xml><?xml version="1.0" encoding="utf-8"?>
<Control xmlns="http://schemas.microsoft.com/VisualStudio/2011/storyboarding/control">
  <Id Name="System.Storyboarding.Common.Text" Revision="1" Stencil="System.Storyboarding.Common" StencilVersion="0.1"/>
</Control>
</file>

<file path=customXml/item848.xml><?xml version="1.0" encoding="utf-8"?>
<Control xmlns="http://schemas.microsoft.com/VisualStudio/2011/storyboarding/control">
  <Id Name="126ea32c-c6f2-4e50-82f4-2b9687deaa14" Revision="1" Stencil="System.MyShapes" StencilVersion="1.0"/>
</Control>
</file>

<file path=customXml/item849.xml><?xml version="1.0" encoding="utf-8"?>
<Control xmlns="http://schemas.microsoft.com/VisualStudio/2011/storyboarding/control">
  <Id Name="System.Storyboarding.Common.Text" Revision="1" Stencil="System.Storyboarding.Common" StencilVersion="0.1"/>
</Control>
</file>

<file path=customXml/item85.xml><?xml version="1.0" encoding="utf-8"?>
<Control xmlns="http://schemas.microsoft.com/VisualStudio/2011/storyboarding/control">
  <Id Name="System.Storyboarding.Common.Text" Revision="1" Stencil="System.Storyboarding.Common" StencilVersion="0.1"/>
</Control>
</file>

<file path=customXml/item850.xml><?xml version="1.0" encoding="utf-8"?>
<Control xmlns="http://schemas.microsoft.com/VisualStudio/2011/storyboarding/control">
  <Id Name="System.Storyboarding.Common.Text" Revision="1" Stencil="System.Storyboarding.Common" StencilVersion="0.1"/>
</Control>
</file>

<file path=customXml/item851.xml><?xml version="1.0" encoding="utf-8"?>
<Control xmlns="http://schemas.microsoft.com/VisualStudio/2011/storyboarding/control">
  <Id Name="System.Storyboarding.Common.Text" Revision="1" Stencil="System.Storyboarding.Common" StencilVersion="0.1"/>
</Control>
</file>

<file path=customXml/item852.xml><?xml version="1.0" encoding="utf-8"?>
<Control xmlns="http://schemas.microsoft.com/VisualStudio/2011/storyboarding/control">
  <Id Name="126ea32c-c6f2-4e50-82f4-2b9687deaa14" Revision="1" Stencil="System.MyShapes" StencilVersion="1.0"/>
</Control>
</file>

<file path=customXml/item853.xml><?xml version="1.0" encoding="utf-8"?>
<Control xmlns="http://schemas.microsoft.com/VisualStudio/2011/storyboarding/control">
  <Id Name="System.Storyboarding.Common.Text" Revision="1" Stencil="System.Storyboarding.Common" StencilVersion="0.1"/>
</Control>
</file>

<file path=customXml/item854.xml><?xml version="1.0" encoding="utf-8"?>
<Control xmlns="http://schemas.microsoft.com/VisualStudio/2011/storyboarding/control">
  <Id Name="f942614c-ea29-48b0-a0bf-39a188daa13c" Revision="1" Stencil="System.MyShapes" StencilVersion="1.0"/>
</Control>
</file>

<file path=customXml/item855.xml><?xml version="1.0" encoding="utf-8"?>
<Control xmlns="http://schemas.microsoft.com/VisualStudio/2011/storyboarding/control">
  <Id Name="System.Storyboarding.Common.Text" Revision="1" Stencil="System.Storyboarding.Common" StencilVersion="0.1"/>
</Control>
</file>

<file path=customXml/item856.xml><?xml version="1.0" encoding="utf-8"?>
<Control xmlns="http://schemas.microsoft.com/VisualStudio/2011/storyboarding/control">
  <Id Name="126ea32c-c6f2-4e50-82f4-2b9687deaa14" Revision="1" Stencil="System.MyShapes" StencilVersion="1.0"/>
</Control>
</file>

<file path=customXml/item857.xml><?xml version="1.0" encoding="utf-8"?>
<Control xmlns="http://schemas.microsoft.com/VisualStudio/2011/storyboarding/control">
  <Id Name="5d1b3dce-16e1-4d33-a649-35b231ab4c99" Revision="1" Stencil="System.MyShapes" StencilVersion="1.0"/>
</Control>
</file>

<file path=customXml/item858.xml><?xml version="1.0" encoding="utf-8"?>
<Control xmlns="http://schemas.microsoft.com/VisualStudio/2011/storyboarding/control">
  <Id Name="System.Storyboarding.Common.Text" Revision="1" Stencil="System.Storyboarding.Common" StencilVersion="0.1"/>
</Control>
</file>

<file path=customXml/item859.xml><?xml version="1.0" encoding="utf-8"?>
<Control xmlns="http://schemas.microsoft.com/VisualStudio/2011/storyboarding/control">
  <Id Name="System.Storyboarding.Common.Text" Revision="1" Stencil="System.Storyboarding.Common" StencilVersion="0.1"/>
</Control>
</file>

<file path=customXml/item86.xml><?xml version="1.0" encoding="utf-8"?>
<Control xmlns="http://schemas.microsoft.com/VisualStudio/2011/storyboarding/control">
  <Id Name="System.Storyboarding.Common.Text" Revision="1" Stencil="System.Storyboarding.Common" StencilVersion="0.1"/>
</Control>
</file>

<file path=customXml/item860.xml><?xml version="1.0" encoding="utf-8"?>
<Control xmlns="http://schemas.microsoft.com/VisualStudio/2011/storyboarding/control">
  <Id Name="f942614c-ea29-48b0-a0bf-39a188daa13c" Revision="1" Stencil="System.MyShapes" StencilVersion="1.0"/>
</Control>
</file>

<file path=customXml/item861.xml><?xml version="1.0" encoding="utf-8"?>
<Control xmlns="http://schemas.microsoft.com/VisualStudio/2011/storyboarding/control">
  <Id Name="System.Storyboarding.Common.Text" Revision="1" Stencil="System.Storyboarding.Common" StencilVersion="0.1"/>
</Control>
</file>

<file path=customXml/item862.xml><?xml version="1.0" encoding="utf-8"?>
<Control xmlns="http://schemas.microsoft.com/VisualStudio/2011/storyboarding/control">
  <Id Name="68a6efa7-0759-454d-829d-0dcf3dd35ea4" Revision="1" Stencil="System.MyShapes" StencilVersion="1.0"/>
</Control>
</file>

<file path=customXml/item863.xml><?xml version="1.0" encoding="utf-8"?>
<Control xmlns="http://schemas.microsoft.com/VisualStudio/2011/storyboarding/control">
  <Id Name="System.Storyboarding.Common.Text" Revision="1" Stencil="System.Storyboarding.Common" StencilVersion="0.1"/>
</Control>
</file>

<file path=customXml/item864.xml><?xml version="1.0" encoding="utf-8"?>
<Control xmlns="http://schemas.microsoft.com/VisualStudio/2011/storyboarding/control">
  <Id Name="System.Storyboarding.Common.Text" Revision="1" Stencil="System.Storyboarding.Common" StencilVersion="0.1"/>
</Control>
</file>

<file path=customXml/item865.xml><?xml version="1.0" encoding="utf-8"?>
<Control xmlns="http://schemas.microsoft.com/VisualStudio/2011/storyboarding/control">
  <Id Name="System.Storyboarding.Common.Text" Revision="1" Stencil="System.Storyboarding.Common" StencilVersion="0.1"/>
</Control>
</file>

<file path=customXml/item866.xml><?xml version="1.0" encoding="utf-8"?>
<Control xmlns="http://schemas.microsoft.com/VisualStudio/2011/storyboarding/control">
  <Id Name="System.Storyboarding.Common.Text" Revision="1" Stencil="System.Storyboarding.Common" StencilVersion="0.1"/>
</Control>
</file>

<file path=customXml/item867.xml><?xml version="1.0" encoding="utf-8"?>
<Control xmlns="http://schemas.microsoft.com/VisualStudio/2011/storyboarding/control">
  <Id Name="System.Storyboarding.Common.Text" Revision="1" Stencil="System.Storyboarding.Common" StencilVersion="0.1"/>
</Control>
</file>

<file path=customXml/item868.xml><?xml version="1.0" encoding="utf-8"?>
<Control xmlns="http://schemas.microsoft.com/VisualStudio/2011/storyboarding/control">
  <Id Name="System.Storyboarding.Common.Text" Revision="1" Stencil="System.Storyboarding.Common" StencilVersion="0.1"/>
</Control>
</file>

<file path=customXml/item869.xml><?xml version="1.0" encoding="utf-8"?>
<Control xmlns="http://schemas.microsoft.com/VisualStudio/2011/storyboarding/control">
  <Id Name="5d1b3dce-16e1-4d33-a649-35b231ab4c99" Revision="1" Stencil="System.MyShapes" StencilVersion="1.0"/>
</Control>
</file>

<file path=customXml/item87.xml><?xml version="1.0" encoding="utf-8"?>
<Control xmlns="http://schemas.microsoft.com/VisualStudio/2011/storyboarding/control">
  <Id Name="System.Storyboarding.Common.Text" Revision="1" Stencil="System.Storyboarding.Common" StencilVersion="0.1"/>
</Control>
</file>

<file path=customXml/item870.xml><?xml version="1.0" encoding="utf-8"?>
<Control xmlns="http://schemas.microsoft.com/VisualStudio/2011/storyboarding/control">
  <Id Name="f942614c-ea29-48b0-a0bf-39a188daa13c" Revision="1" Stencil="System.MyShapes" StencilVersion="1.0"/>
</Control>
</file>

<file path=customXml/item871.xml><?xml version="1.0" encoding="utf-8"?>
<Control xmlns="http://schemas.microsoft.com/VisualStudio/2011/storyboarding/control">
  <Id Name="System.Storyboarding.Common.Text" Revision="1" Stencil="System.Storyboarding.Common" StencilVersion="0.1"/>
</Control>
</file>

<file path=customXml/item872.xml><?xml version="1.0" encoding="utf-8"?>
<Control xmlns="http://schemas.microsoft.com/VisualStudio/2011/storyboarding/control">
  <Id Name="System.Storyboarding.Common.Text" Revision="1" Stencil="System.Storyboarding.Common" StencilVersion="0.1"/>
</Control>
</file>

<file path=customXml/item873.xml><?xml version="1.0" encoding="utf-8"?>
<Control xmlns="http://schemas.microsoft.com/VisualStudio/2011/storyboarding/control">
  <Id Name="f942614c-ea29-48b0-a0bf-39a188daa13c" Revision="1" Stencil="System.MyShapes" StencilVersion="1.0"/>
</Control>
</file>

<file path=customXml/item874.xml><?xml version="1.0" encoding="utf-8"?>
<Control xmlns="http://schemas.microsoft.com/VisualStudio/2011/storyboarding/control">
  <Id Name="f942614c-ea29-48b0-a0bf-39a188daa13c" Revision="1" Stencil="System.MyShapes" StencilVersion="1.0"/>
</Control>
</file>

<file path=customXml/item875.xml><?xml version="1.0" encoding="utf-8"?>
<Control xmlns="http://schemas.microsoft.com/VisualStudio/2011/storyboarding/control">
  <Id Name="68a6efa7-0759-454d-829d-0dcf3dd35ea4" Revision="1" Stencil="System.MyShapes" StencilVersion="1.0"/>
</Control>
</file>

<file path=customXml/item876.xml><?xml version="1.0" encoding="utf-8"?>
<Control xmlns="http://schemas.microsoft.com/VisualStudio/2011/storyboarding/control">
  <Id Name="System.Storyboarding.Common.Text" Revision="1" Stencil="System.Storyboarding.Common" StencilVersion="0.1"/>
</Control>
</file>

<file path=customXml/item877.xml><?xml version="1.0" encoding="utf-8"?>
<Control xmlns="http://schemas.microsoft.com/VisualStudio/2011/storyboarding/control">
  <Id Name="System.Storyboarding.Common.Text" Revision="1" Stencil="System.Storyboarding.Common" StencilVersion="0.1"/>
</Control>
</file>

<file path=customXml/item878.xml><?xml version="1.0" encoding="utf-8"?>
<Control xmlns="http://schemas.microsoft.com/VisualStudio/2011/storyboarding/control">
  <Id Name="System.Storyboarding.Common.Text" Revision="1" Stencil="System.Storyboarding.Common" StencilVersion="0.1"/>
</Control>
</file>

<file path=customXml/item879.xml><?xml version="1.0" encoding="utf-8"?>
<Control xmlns="http://schemas.microsoft.com/VisualStudio/2011/storyboarding/control">
  <Id Name="System.Storyboarding.Common.Text" Revision="1" Stencil="System.Storyboarding.Common" StencilVersion="0.1"/>
</Control>
</file>

<file path=customXml/item88.xml><?xml version="1.0" encoding="utf-8"?>
<Control xmlns="http://schemas.microsoft.com/VisualStudio/2011/storyboarding/control">
  <Id Name="System.Storyboarding.Common.Text" Revision="1" Stencil="System.Storyboarding.Common" StencilVersion="0.1"/>
</Control>
</file>

<file path=customXml/item880.xml><?xml version="1.0" encoding="utf-8"?>
<Control xmlns="http://schemas.microsoft.com/VisualStudio/2011/storyboarding/control">
  <Id Name="System.Storyboarding.Common.Text" Revision="1" Stencil="System.Storyboarding.Common" StencilVersion="0.1"/>
</Control>
</file>

<file path=customXml/item881.xml><?xml version="1.0" encoding="utf-8"?>
<Control xmlns="http://schemas.microsoft.com/VisualStudio/2011/storyboarding/control">
  <Id Name="System.Storyboarding.Common.Text" Revision="1" Stencil="System.Storyboarding.Common" StencilVersion="0.1"/>
</Control>
</file>

<file path=customXml/item882.xml><?xml version="1.0" encoding="utf-8"?>
<Control xmlns="http://schemas.microsoft.com/VisualStudio/2011/storyboarding/control">
  <Id Name="System.Storyboarding.Common.Text" Revision="1" Stencil="System.Storyboarding.Common" StencilVersion="0.1"/>
</Control>
</file>

<file path=customXml/item883.xml><?xml version="1.0" encoding="utf-8"?>
<Control xmlns="http://schemas.microsoft.com/VisualStudio/2011/storyboarding/control">
  <Id Name="System.Storyboarding.Common.Text" Revision="1" Stencil="System.Storyboarding.Common" StencilVersion="0.1"/>
</Control>
</file>

<file path=customXml/item884.xml><?xml version="1.0" encoding="utf-8"?>
<Control xmlns="http://schemas.microsoft.com/VisualStudio/2011/storyboarding/control">
  <Id Name="System.Storyboarding.Common.Text" Revision="1" Stencil="System.Storyboarding.Common" StencilVersion="0.1"/>
</Control>
</file>

<file path=customXml/item885.xml><?xml version="1.0" encoding="utf-8"?>
<Control xmlns="http://schemas.microsoft.com/VisualStudio/2011/storyboarding/control">
  <Id Name="System.Storyboarding.Common.Text" Revision="1" Stencil="System.Storyboarding.Common" StencilVersion="0.1"/>
</Control>
</file>

<file path=customXml/item886.xml><?xml version="1.0" encoding="utf-8"?>
<Control xmlns="http://schemas.microsoft.com/VisualStudio/2011/storyboarding/control">
  <Id Name="System.Storyboarding.Common.Text" Revision="1" Stencil="System.Storyboarding.Common" StencilVersion="0.1"/>
</Control>
</file>

<file path=customXml/item887.xml><?xml version="1.0" encoding="utf-8"?>
<Control xmlns="http://schemas.microsoft.com/VisualStudio/2011/storyboarding/control">
  <Id Name="System.Storyboarding.Common.Text" Revision="1" Stencil="System.Storyboarding.Common" StencilVersion="0.1"/>
</Control>
</file>

<file path=customXml/item888.xml><?xml version="1.0" encoding="utf-8"?>
<Control xmlns="http://schemas.microsoft.com/VisualStudio/2011/storyboarding/control">
  <Id Name="System.Storyboarding.Common.Text" Revision="1" Stencil="System.Storyboarding.Common" StencilVersion="0.1"/>
</Control>
</file>

<file path=customXml/item889.xml><?xml version="1.0" encoding="utf-8"?>
<Control xmlns="http://schemas.microsoft.com/VisualStudio/2011/storyboarding/control">
  <Id Name="f942614c-ea29-48b0-a0bf-39a188daa13c" Revision="1" Stencil="System.MyShapes" StencilVersion="1.0"/>
</Control>
</file>

<file path=customXml/item89.xml><?xml version="1.0" encoding="utf-8"?>
<Control xmlns="http://schemas.microsoft.com/VisualStudio/2011/storyboarding/control">
  <Id Name="2d0ec6f4-3d74-4898-a25c-e2cd29156f33" Revision="1" Stencil="System.MyShapes" StencilVersion="1.0"/>
</Control>
</file>

<file path=customXml/item890.xml><?xml version="1.0" encoding="utf-8"?>
<Control xmlns="http://schemas.microsoft.com/VisualStudio/2011/storyboarding/control">
  <Id Name="68a6efa7-0759-454d-829d-0dcf3dd35ea4" Revision="1" Stencil="System.MyShapes" StencilVersion="1.0"/>
</Control>
</file>

<file path=customXml/item891.xml><?xml version="1.0" encoding="utf-8"?>
<Control xmlns="http://schemas.microsoft.com/VisualStudio/2011/storyboarding/control">
  <Id Name="System.Storyboarding.Common.Text" Revision="1" Stencil="System.Storyboarding.Common" StencilVersion="0.1"/>
</Control>
</file>

<file path=customXml/item892.xml><?xml version="1.0" encoding="utf-8"?>
<Control xmlns="http://schemas.microsoft.com/VisualStudio/2011/storyboarding/control">
  <Id Name="System.Storyboarding.Common.Text" Revision="1" Stencil="System.Storyboarding.Common" StencilVersion="0.1"/>
</Control>
</file>

<file path=customXml/item893.xml><?xml version="1.0" encoding="utf-8"?>
<Control xmlns="http://schemas.microsoft.com/VisualStudio/2011/storyboarding/control">
  <Id Name="System.Storyboarding.Common.Text" Revision="1" Stencil="System.Storyboarding.Common" StencilVersion="0.1"/>
</Control>
</file>

<file path=customXml/item894.xml><?xml version="1.0" encoding="utf-8"?>
<Control xmlns="http://schemas.microsoft.com/VisualStudio/2011/storyboarding/control">
  <Id Name="System.Storyboarding.Common.Text" Revision="1" Stencil="System.Storyboarding.Common" StencilVersion="0.1"/>
</Control>
</file>

<file path=customXml/item895.xml><?xml version="1.0" encoding="utf-8"?>
<Control xmlns="http://schemas.microsoft.com/VisualStudio/2011/storyboarding/control">
  <Id Name="System.Storyboarding.Common.Text" Revision="1" Stencil="System.Storyboarding.Common" StencilVersion="0.1"/>
</Control>
</file>

<file path=customXml/item896.xml><?xml version="1.0" encoding="utf-8"?>
<Control xmlns="http://schemas.microsoft.com/VisualStudio/2011/storyboarding/control">
  <Id Name="System.Storyboarding.Common.Text" Revision="1" Stencil="System.Storyboarding.Common" StencilVersion="0.1"/>
</Control>
</file>

<file path=customXml/item897.xml><?xml version="1.0" encoding="utf-8"?>
<Control xmlns="http://schemas.microsoft.com/VisualStudio/2011/storyboarding/control">
  <Id Name="2d0ec6f4-3d74-4898-a25c-e2cd29156f33" Revision="1" Stencil="System.MyShapes" StencilVersion="1.0"/>
</Control>
</file>

<file path=customXml/item898.xml><?xml version="1.0" encoding="utf-8"?>
<Control xmlns="http://schemas.microsoft.com/VisualStudio/2011/storyboarding/control">
  <Id Name="System.Storyboarding.Common.Text" Revision="1" Stencil="System.Storyboarding.Common" StencilVersion="0.1"/>
</Control>
</file>

<file path=customXml/item899.xml><?xml version="1.0" encoding="utf-8"?>
<Control xmlns="http://schemas.microsoft.com/VisualStudio/2011/storyboarding/control">
  <Id Name="System.Storyboarding.Common.Text" Revision="1" Stencil="System.Storyboarding.Common" StencilVersion="0.1"/>
</Control>
</file>

<file path=customXml/item9.xml><?xml version="1.0" encoding="utf-8"?>
<Control xmlns="http://schemas.microsoft.com/VisualStudio/2011/storyboarding/control">
  <Id Name="2d0ec6f4-3d74-4898-a25c-e2cd29156f33" Revision="1" Stencil="System.MyShapes" StencilVersion="1.0"/>
</Control>
</file>

<file path=customXml/item90.xml><?xml version="1.0" encoding="utf-8"?>
<Control xmlns="http://schemas.microsoft.com/VisualStudio/2011/storyboarding/control">
  <Id Name="System.Storyboarding.Common.Text" Revision="1" Stencil="System.Storyboarding.Common" StencilVersion="0.1"/>
</Control>
</file>

<file path=customXml/item900.xml><?xml version="1.0" encoding="utf-8"?>
<Control xmlns="http://schemas.microsoft.com/VisualStudio/2011/storyboarding/control">
  <Id Name="System.Storyboarding.Common.Text" Revision="1" Stencil="System.Storyboarding.Common" StencilVersion="0.1"/>
</Control>
</file>

<file path=customXml/item901.xml><?xml version="1.0" encoding="utf-8"?>
<Control xmlns="http://schemas.microsoft.com/VisualStudio/2011/storyboarding/control">
  <Id Name="System.Storyboarding.Common.Text" Revision="1" Stencil="System.Storyboarding.Common" StencilVersion="0.1"/>
</Control>
</file>

<file path=customXml/item902.xml><?xml version="1.0" encoding="utf-8"?>
<Control xmlns="http://schemas.microsoft.com/VisualStudio/2011/storyboarding/control">
  <Id Name="System.Storyboarding.Common.Text" Revision="1" Stencil="System.Storyboarding.Common" StencilVersion="0.1"/>
</Control>
</file>

<file path=customXml/item903.xml><?xml version="1.0" encoding="utf-8"?>
<Control xmlns="http://schemas.microsoft.com/VisualStudio/2011/storyboarding/control">
  <Id Name="System.Storyboarding.Common.Text" Revision="1" Stencil="System.Storyboarding.Common" StencilVersion="0.1"/>
</Control>
</file>

<file path=customXml/item904.xml><?xml version="1.0" encoding="utf-8"?>
<Control xmlns="http://schemas.microsoft.com/VisualStudio/2011/storyboarding/control">
  <Id Name="f942614c-ea29-48b0-a0bf-39a188daa13c" Revision="1" Stencil="System.MyShapes" StencilVersion="1.0"/>
</Control>
</file>

<file path=customXml/item905.xml><?xml version="1.0" encoding="utf-8"?>
<Control xmlns="http://schemas.microsoft.com/VisualStudio/2011/storyboarding/control">
  <Id Name="2d0ec6f4-3d74-4898-a25c-e2cd29156f33" Revision="1" Stencil="System.MyShapes" StencilVersion="1.0"/>
</Control>
</file>

<file path=customXml/item906.xml><?xml version="1.0" encoding="utf-8"?>
<Control xmlns="http://schemas.microsoft.com/VisualStudio/2011/storyboarding/control">
  <Id Name="System.Storyboarding.Common.Text" Revision="1" Stencil="System.Storyboarding.Common" StencilVersion="0.1"/>
</Control>
</file>

<file path=customXml/item907.xml><?xml version="1.0" encoding="utf-8"?>
<Control xmlns="http://schemas.microsoft.com/VisualStudio/2011/storyboarding/control">
  <Id Name="System.Storyboarding.Common.Text" Revision="1" Stencil="System.Storyboarding.Common" StencilVersion="0.1"/>
</Control>
</file>

<file path=customXml/item908.xml><?xml version="1.0" encoding="utf-8"?>
<Control xmlns="http://schemas.microsoft.com/VisualStudio/2011/storyboarding/control">
  <Id Name="System.Storyboarding.Common.Text" Revision="1" Stencil="System.Storyboarding.Common" StencilVersion="0.1"/>
</Control>
</file>

<file path=customXml/item909.xml><?xml version="1.0" encoding="utf-8"?>
<Control xmlns="http://schemas.microsoft.com/VisualStudio/2011/storyboarding/control">
  <Id Name="System.Storyboarding.Common.Text" Revision="1" Stencil="System.Storyboarding.Common" StencilVersion="0.1"/>
</Control>
</file>

<file path=customXml/item91.xml><?xml version="1.0" encoding="utf-8"?>
<Control xmlns="http://schemas.microsoft.com/VisualStudio/2011/storyboarding/control">
  <Id Name="System.Storyboarding.Common.Text" Revision="1" Stencil="System.Storyboarding.Common" StencilVersion="0.1"/>
</Control>
</file>

<file path=customXml/item910.xml><?xml version="1.0" encoding="utf-8"?>
<Control xmlns="http://schemas.microsoft.com/VisualStudio/2011/storyboarding/control">
  <Id Name="System.Storyboarding.Common.Text" Revision="1" Stencil="System.Storyboarding.Common" StencilVersion="0.1"/>
</Control>
</file>

<file path=customXml/item911.xml><?xml version="1.0" encoding="utf-8"?>
<Control xmlns="http://schemas.microsoft.com/VisualStudio/2011/storyboarding/control">
  <Id Name="f942614c-ea29-48b0-a0bf-39a188daa13c" Revision="1" Stencil="System.MyShapes" StencilVersion="1.0"/>
</Control>
</file>

<file path=customXml/item912.xml><?xml version="1.0" encoding="utf-8"?>
<Control xmlns="http://schemas.microsoft.com/VisualStudio/2011/storyboarding/control">
  <Id Name="System.Storyboarding.Common.Text" Revision="1" Stencil="System.Storyboarding.Common" StencilVersion="0.1"/>
</Control>
</file>

<file path=customXml/item913.xml><?xml version="1.0" encoding="utf-8"?>
<Control xmlns="http://schemas.microsoft.com/VisualStudio/2011/storyboarding/control">
  <Id Name="System.Storyboarding.Common.Text" Revision="1" Stencil="System.Storyboarding.Common" StencilVersion="0.1"/>
</Control>
</file>

<file path=customXml/item914.xml><?xml version="1.0" encoding="utf-8"?>
<Control xmlns="http://schemas.microsoft.com/VisualStudio/2011/storyboarding/control">
  <Id Name="5d1b3dce-16e1-4d33-a649-35b231ab4c99" Revision="1" Stencil="System.MyShapes" StencilVersion="1.0"/>
</Control>
</file>

<file path=customXml/item915.xml><?xml version="1.0" encoding="utf-8"?>
<Control xmlns="http://schemas.microsoft.com/VisualStudio/2011/storyboarding/control">
  <Id Name="126ea32c-c6f2-4e50-82f4-2b9687deaa14" Revision="1" Stencil="System.MyShapes" StencilVersion="1.0"/>
</Control>
</file>

<file path=customXml/item916.xml><?xml version="1.0" encoding="utf-8"?>
<Control xmlns="http://schemas.microsoft.com/VisualStudio/2011/storyboarding/control">
  <Id Name="System.Storyboarding.Common.Text" Revision="1" Stencil="System.Storyboarding.Common" StencilVersion="0.1"/>
</Control>
</file>

<file path=customXml/item917.xml><?xml version="1.0" encoding="utf-8"?>
<Control xmlns="http://schemas.microsoft.com/VisualStudio/2011/storyboarding/control">
  <Id Name="System.Storyboarding.Common.Text" Revision="1" Stencil="System.Storyboarding.Common" StencilVersion="0.1"/>
</Control>
</file>

<file path=customXml/item918.xml><?xml version="1.0" encoding="utf-8"?>
<Control xmlns="http://schemas.microsoft.com/VisualStudio/2011/storyboarding/control">
  <Id Name="System.Storyboarding.Common.Text" Revision="1" Stencil="System.Storyboarding.Common" StencilVersion="0.1"/>
</Control>
</file>

<file path=customXml/item919.xml><?xml version="1.0" encoding="utf-8"?>
<Control xmlns="http://schemas.microsoft.com/VisualStudio/2011/storyboarding/control">
  <Id Name="System.Storyboarding.Common.Text" Revision="1" Stencil="System.Storyboarding.Common" StencilVersion="0.1"/>
</Control>
</file>

<file path=customXml/item92.xml><?xml version="1.0" encoding="utf-8"?>
<Control xmlns="http://schemas.microsoft.com/VisualStudio/2011/storyboarding/control">
  <Id Name="System.Storyboarding.Common.Text" Revision="1" Stencil="System.Storyboarding.Common" StencilVersion="0.1"/>
</Control>
</file>

<file path=customXml/item920.xml><?xml version="1.0" encoding="utf-8"?>
<Control xmlns="http://schemas.microsoft.com/VisualStudio/2011/storyboarding/control">
  <Id Name="System.Storyboarding.Common.Text" Revision="1" Stencil="System.Storyboarding.Common" StencilVersion="0.1"/>
</Control>
</file>

<file path=customXml/item921.xml><?xml version="1.0" encoding="utf-8"?>
<Control xmlns="http://schemas.microsoft.com/VisualStudio/2011/storyboarding/control">
  <Id Name="System.Storyboarding.Common.Text" Revision="1" Stencil="System.Storyboarding.Common" StencilVersion="0.1"/>
</Control>
</file>

<file path=customXml/item922.xml><?xml version="1.0" encoding="utf-8"?>
<Control xmlns="http://schemas.microsoft.com/VisualStudio/2011/storyboarding/control">
  <Id Name="68a6efa7-0759-454d-829d-0dcf3dd35ea4" Revision="1" Stencil="System.MyShapes" StencilVersion="1.0"/>
</Control>
</file>

<file path=customXml/item923.xml><?xml version="1.0" encoding="utf-8"?>
<Control xmlns="http://schemas.microsoft.com/VisualStudio/2011/storyboarding/control">
  <Id Name="System.Storyboarding.Common.Text" Revision="1" Stencil="System.Storyboarding.Common" StencilVersion="0.1"/>
</Control>
</file>

<file path=customXml/item924.xml><?xml version="1.0" encoding="utf-8"?>
<Control xmlns="http://schemas.microsoft.com/VisualStudio/2011/storyboarding/control">
  <Id Name="f942614c-ea29-48b0-a0bf-39a188daa13c" Revision="1" Stencil="System.MyShapes" StencilVersion="1.0"/>
</Control>
</file>

<file path=customXml/item925.xml><?xml version="1.0" encoding="utf-8"?>
<Control xmlns="http://schemas.microsoft.com/VisualStudio/2011/storyboarding/control">
  <Id Name="System.Storyboarding.Common.Text" Revision="1" Stencil="System.Storyboarding.Common" StencilVersion="0.1"/>
</Control>
</file>

<file path=customXml/item926.xml><?xml version="1.0" encoding="utf-8"?>
<Control xmlns="http://schemas.microsoft.com/VisualStudio/2011/storyboarding/control">
  <Id Name="2d0ec6f4-3d74-4898-a25c-e2cd29156f33" Revision="1" Stencil="System.MyShapes" StencilVersion="1.0"/>
</Control>
</file>

<file path=customXml/item927.xml><?xml version="1.0" encoding="utf-8"?>
<Control xmlns="http://schemas.microsoft.com/VisualStudio/2011/storyboarding/control">
  <Id Name="f942614c-ea29-48b0-a0bf-39a188daa13c" Revision="1" Stencil="System.MyShapes" StencilVersion="1.0"/>
</Control>
</file>

<file path=customXml/item928.xml><?xml version="1.0" encoding="utf-8"?>
<Control xmlns="http://schemas.microsoft.com/VisualStudio/2011/storyboarding/control">
  <Id Name="System.Storyboarding.Common.Text" Revision="1" Stencil="System.Storyboarding.Common" StencilVersion="0.1"/>
</Control>
</file>

<file path=customXml/item929.xml><?xml version="1.0" encoding="utf-8"?>
<Control xmlns="http://schemas.microsoft.com/VisualStudio/2011/storyboarding/control">
  <Id Name="System.Storyboarding.Common.Text" Revision="1" Stencil="System.Storyboarding.Common" StencilVersion="0.1"/>
</Control>
</file>

<file path=customXml/item93.xml><?xml version="1.0" encoding="utf-8"?>
<Control xmlns="http://schemas.microsoft.com/VisualStudio/2011/storyboarding/control">
  <Id Name="System.Storyboarding.Common.Text" Revision="1" Stencil="System.Storyboarding.Common" StencilVersion="0.1"/>
</Control>
</file>

<file path=customXml/item930.xml><?xml version="1.0" encoding="utf-8"?>
<Control xmlns="http://schemas.microsoft.com/VisualStudio/2011/storyboarding/control">
  <Id Name="System.Storyboarding.Common.Text" Revision="1" Stencil="System.Storyboarding.Common" StencilVersion="0.1"/>
</Control>
</file>

<file path=customXml/item931.xml><?xml version="1.0" encoding="utf-8"?>
<Control xmlns="http://schemas.microsoft.com/VisualStudio/2011/storyboarding/control">
  <Id Name="System.Storyboarding.Common.Text" Revision="1" Stencil="System.Storyboarding.Common" StencilVersion="0.1"/>
</Control>
</file>

<file path=customXml/item932.xml><?xml version="1.0" encoding="utf-8"?>
<Control xmlns="http://schemas.microsoft.com/VisualStudio/2011/storyboarding/control">
  <Id Name="System.Storyboarding.Common.Text" Revision="1" Stencil="System.Storyboarding.Common" StencilVersion="0.1"/>
</Control>
</file>

<file path=customXml/item933.xml><?xml version="1.0" encoding="utf-8"?>
<Control xmlns="http://schemas.microsoft.com/VisualStudio/2011/storyboarding/control">
  <Id Name="System.Storyboarding.Common.Text" Revision="1" Stencil="System.Storyboarding.Common" StencilVersion="0.1"/>
</Control>
</file>

<file path=customXml/item934.xml><?xml version="1.0" encoding="utf-8"?>
<Control xmlns="http://schemas.microsoft.com/VisualStudio/2011/storyboarding/control">
  <Id Name="System.Storyboarding.Common.Text" Revision="1" Stencil="System.Storyboarding.Common" StencilVersion="0.1"/>
</Control>
</file>

<file path=customXml/item935.xml><?xml version="1.0" encoding="utf-8"?>
<Control xmlns="http://schemas.microsoft.com/VisualStudio/2011/storyboarding/control">
  <Id Name="126ea32c-c6f2-4e50-82f4-2b9687deaa14" Revision="1" Stencil="System.MyShapes" StencilVersion="1.0"/>
</Control>
</file>

<file path=customXml/item936.xml><?xml version="1.0" encoding="utf-8"?>
<Control xmlns="http://schemas.microsoft.com/VisualStudio/2011/storyboarding/control">
  <Id Name="System.Storyboarding.Common.Text" Revision="1" Stencil="System.Storyboarding.Common" StencilVersion="0.1"/>
</Control>
</file>

<file path=customXml/item937.xml><?xml version="1.0" encoding="utf-8"?>
<Control xmlns="http://schemas.microsoft.com/VisualStudio/2011/storyboarding/control">
  <Id Name="System.Storyboarding.Common.Text" Revision="1" Stencil="System.Storyboarding.Common" StencilVersion="0.1"/>
</Control>
</file>

<file path=customXml/item938.xml><?xml version="1.0" encoding="utf-8"?>
<Control xmlns="http://schemas.microsoft.com/VisualStudio/2011/storyboarding/control">
  <Id Name="System.Storyboarding.Common.Text" Revision="1" Stencil="System.Storyboarding.Common" StencilVersion="0.1"/>
</Control>
</file>

<file path=customXml/item939.xml><?xml version="1.0" encoding="utf-8"?>
<Control xmlns="http://schemas.microsoft.com/VisualStudio/2011/storyboarding/control">
  <Id Name="2d0ec6f4-3d74-4898-a25c-e2cd29156f33" Revision="1" Stencil="System.MyShapes" StencilVersion="1.0"/>
</Control>
</file>

<file path=customXml/item94.xml><?xml version="1.0" encoding="utf-8"?>
<Control xmlns="http://schemas.microsoft.com/VisualStudio/2011/storyboarding/control">
  <Id Name="System.Storyboarding.Common.Text" Revision="1" Stencil="System.Storyboarding.Common" StencilVersion="0.1"/>
</Control>
</file>

<file path=customXml/item940.xml><?xml version="1.0" encoding="utf-8"?>
<Control xmlns="http://schemas.microsoft.com/VisualStudio/2011/storyboarding/control">
  <Id Name="2d0ec6f4-3d74-4898-a25c-e2cd29156f33" Revision="1" Stencil="System.MyShapes" StencilVersion="1.0"/>
</Control>
</file>

<file path=customXml/item941.xml><?xml version="1.0" encoding="utf-8"?>
<Control xmlns="http://schemas.microsoft.com/VisualStudio/2011/storyboarding/control">
  <Id Name="f942614c-ea29-48b0-a0bf-39a188daa13c" Revision="1" Stencil="System.MyShapes" StencilVersion="1.0"/>
</Control>
</file>

<file path=customXml/item942.xml><?xml version="1.0" encoding="utf-8"?>
<Control xmlns="http://schemas.microsoft.com/VisualStudio/2011/storyboarding/control">
  <Id Name="System.Storyboarding.Common.Text" Revision="1" Stencil="System.Storyboarding.Common" StencilVersion="0.1"/>
</Control>
</file>

<file path=customXml/item943.xml><?xml version="1.0" encoding="utf-8"?>
<Control xmlns="http://schemas.microsoft.com/VisualStudio/2011/storyboarding/control">
  <Id Name="System.Storyboarding.Common.Text" Revision="1" Stencil="System.Storyboarding.Common" StencilVersion="0.1"/>
</Control>
</file>

<file path=customXml/item944.xml><?xml version="1.0" encoding="utf-8"?>
<Control xmlns="http://schemas.microsoft.com/VisualStudio/2011/storyboarding/control">
  <Id Name="System.Storyboarding.Common.Text" Revision="1" Stencil="System.Storyboarding.Common" StencilVersion="0.1"/>
</Control>
</file>

<file path=customXml/item945.xml><?xml version="1.0" encoding="utf-8"?>
<Control xmlns="http://schemas.microsoft.com/VisualStudio/2011/storyboarding/control">
  <Id Name="System.Storyboarding.Common.Text" Revision="1" Stencil="System.Storyboarding.Common" StencilVersion="0.1"/>
</Control>
</file>

<file path=customXml/item946.xml><?xml version="1.0" encoding="utf-8"?>
<Control xmlns="http://schemas.microsoft.com/VisualStudio/2011/storyboarding/control">
  <Id Name="System.Storyboarding.Common.Text" Revision="1" Stencil="System.Storyboarding.Common" StencilVersion="0.1"/>
</Control>
</file>

<file path=customXml/item947.xml><?xml version="1.0" encoding="utf-8"?>
<Control xmlns="http://schemas.microsoft.com/VisualStudio/2011/storyboarding/control">
  <Id Name="System.Storyboarding.Common.Text" Revision="1" Stencil="System.Storyboarding.Common" StencilVersion="0.1"/>
</Control>
</file>

<file path=customXml/item948.xml><?xml version="1.0" encoding="utf-8"?>
<Control xmlns="http://schemas.microsoft.com/VisualStudio/2011/storyboarding/control">
  <Id Name="System.Storyboarding.Common.Text" Revision="1" Stencil="System.Storyboarding.Common" StencilVersion="0.1"/>
</Control>
</file>

<file path=customXml/item949.xml><?xml version="1.0" encoding="utf-8"?>
<Control xmlns="http://schemas.microsoft.com/VisualStudio/2011/storyboarding/control">
  <Id Name="System.Storyboarding.Common.Text" Revision="1" Stencil="System.Storyboarding.Common" StencilVersion="0.1"/>
</Control>
</file>

<file path=customXml/item95.xml><?xml version="1.0" encoding="utf-8"?>
<Control xmlns="http://schemas.microsoft.com/VisualStudio/2011/storyboarding/control">
  <Id Name="System.Storyboarding.Common.Text" Revision="1" Stencil="System.Storyboarding.Common" StencilVersion="0.1"/>
</Control>
</file>

<file path=customXml/item950.xml><?xml version="1.0" encoding="utf-8"?>
<Control xmlns="http://schemas.microsoft.com/VisualStudio/2011/storyboarding/control">
  <Id Name="f942614c-ea29-48b0-a0bf-39a188daa13c" Revision="1" Stencil="System.MyShapes" StencilVersion="1.0"/>
</Control>
</file>

<file path=customXml/item951.xml><?xml version="1.0" encoding="utf-8"?>
<Control xmlns="http://schemas.microsoft.com/VisualStudio/2011/storyboarding/control">
  <Id Name="68a6efa7-0759-454d-829d-0dcf3dd35ea4" Revision="1" Stencil="System.MyShapes" StencilVersion="1.0"/>
</Control>
</file>

<file path=customXml/item952.xml><?xml version="1.0" encoding="utf-8"?>
<Control xmlns="http://schemas.microsoft.com/VisualStudio/2011/storyboarding/control">
  <Id Name="System.Storyboarding.Common.Text" Revision="1" Stencil="System.Storyboarding.Common" StencilVersion="0.1"/>
</Control>
</file>

<file path=customXml/item953.xml><?xml version="1.0" encoding="utf-8"?>
<Control xmlns="http://schemas.microsoft.com/VisualStudio/2011/storyboarding/control">
  <Id Name="System.Storyboarding.Common.Text" Revision="1" Stencil="System.Storyboarding.Common" StencilVersion="0.1"/>
</Control>
</file>

<file path=customXml/item954.xml><?xml version="1.0" encoding="utf-8"?>
<Control xmlns="http://schemas.microsoft.com/VisualStudio/2011/storyboarding/control">
  <Id Name="System.Storyboarding.Common.Text" Revision="1" Stencil="System.Storyboarding.Common" StencilVersion="0.1"/>
</Control>
</file>

<file path=customXml/item955.xml><?xml version="1.0" encoding="utf-8"?>
<Control xmlns="http://schemas.microsoft.com/VisualStudio/2011/storyboarding/control">
  <Id Name="System.Storyboarding.Common.Text" Revision="1" Stencil="System.Storyboarding.Common" StencilVersion="0.1"/>
</Control>
</file>

<file path=customXml/item956.xml><?xml version="1.0" encoding="utf-8"?>
<Control xmlns="http://schemas.microsoft.com/VisualStudio/2011/storyboarding/control">
  <Id Name="System.Storyboarding.Common.Text" Revision="1" Stencil="System.Storyboarding.Common" StencilVersion="0.1"/>
</Control>
</file>

<file path=customXml/item957.xml><?xml version="1.0" encoding="utf-8"?>
<Control xmlns="http://schemas.microsoft.com/VisualStudio/2011/storyboarding/control">
  <Id Name="System.Storyboarding.Common.Text" Revision="1" Stencil="System.Storyboarding.Common" StencilVersion="0.1"/>
</Control>
</file>

<file path=customXml/item958.xml><?xml version="1.0" encoding="utf-8"?>
<Control xmlns="http://schemas.microsoft.com/VisualStudio/2011/storyboarding/control">
  <Id Name="2d0ec6f4-3d74-4898-a25c-e2cd29156f33" Revision="1" Stencil="System.MyShapes" StencilVersion="1.0"/>
</Control>
</file>

<file path=customXml/item959.xml><?xml version="1.0" encoding="utf-8"?>
<Control xmlns="http://schemas.microsoft.com/VisualStudio/2011/storyboarding/control">
  <Id Name="2d0ec6f4-3d74-4898-a25c-e2cd29156f33" Revision="1" Stencil="System.MyShapes" StencilVersion="1.0"/>
</Control>
</file>

<file path=customXml/item96.xml><?xml version="1.0" encoding="utf-8"?>
<Control xmlns="http://schemas.microsoft.com/VisualStudio/2011/storyboarding/control">
  <Id Name="System.Storyboarding.Common.Text" Revision="1" Stencil="System.Storyboarding.Common" StencilVersion="0.1"/>
</Control>
</file>

<file path=customXml/item960.xml><?xml version="1.0" encoding="utf-8"?>
<Control xmlns="http://schemas.microsoft.com/VisualStudio/2011/storyboarding/control">
  <Id Name="System.Storyboarding.Common.Text" Revision="1" Stencil="System.Storyboarding.Common" StencilVersion="0.1"/>
</Control>
</file>

<file path=customXml/item961.xml><?xml version="1.0" encoding="utf-8"?>
<Control xmlns="http://schemas.microsoft.com/VisualStudio/2011/storyboarding/control">
  <Id Name="System.Storyboarding.Common.Text" Revision="1" Stencil="System.Storyboarding.Common" StencilVersion="0.1"/>
</Control>
</file>

<file path=customXml/item962.xml><?xml version="1.0" encoding="utf-8"?>
<Control xmlns="http://schemas.microsoft.com/VisualStudio/2011/storyboarding/control">
  <Id Name="System.Storyboarding.Common.Text" Revision="1" Stencil="System.Storyboarding.Common" StencilVersion="0.1"/>
</Control>
</file>

<file path=customXml/item963.xml><?xml version="1.0" encoding="utf-8"?>
<Control xmlns="http://schemas.microsoft.com/VisualStudio/2011/storyboarding/control">
  <Id Name="f942614c-ea29-48b0-a0bf-39a188daa13c" Revision="1" Stencil="System.MyShapes" StencilVersion="1.0"/>
</Control>
</file>

<file path=customXml/item964.xml><?xml version="1.0" encoding="utf-8"?>
<Control xmlns="http://schemas.microsoft.com/VisualStudio/2011/storyboarding/control">
  <Id Name="System.Storyboarding.Common.Text" Revision="1" Stencil="System.Storyboarding.Common" StencilVersion="0.1"/>
</Control>
</file>

<file path=customXml/item965.xml><?xml version="1.0" encoding="utf-8"?>
<Control xmlns="http://schemas.microsoft.com/VisualStudio/2011/storyboarding/control">
  <Id Name="System.Storyboarding.Common.Text" Revision="1" Stencil="System.Storyboarding.Common" StencilVersion="0.1"/>
</Control>
</file>

<file path=customXml/item966.xml><?xml version="1.0" encoding="utf-8"?>
<Control xmlns="http://schemas.microsoft.com/VisualStudio/2011/storyboarding/control">
  <Id Name="System.Storyboarding.Common.Text" Revision="1" Stencil="System.Storyboarding.Common" StencilVersion="0.1"/>
</Control>
</file>

<file path=customXml/item967.xml><?xml version="1.0" encoding="utf-8"?>
<Control xmlns="http://schemas.microsoft.com/VisualStudio/2011/storyboarding/control">
  <Id Name="System.Storyboarding.Common.Text" Revision="1" Stencil="System.Storyboarding.Common" StencilVersion="0.1"/>
</Control>
</file>

<file path=customXml/item968.xml><?xml version="1.0" encoding="utf-8"?>
<Control xmlns="http://schemas.microsoft.com/VisualStudio/2011/storyboarding/control">
  <Id Name="System.Storyboarding.Common.Text" Revision="1" Stencil="System.Storyboarding.Common" StencilVersion="0.1"/>
</Control>
</file>

<file path=customXml/item969.xml><?xml version="1.0" encoding="utf-8"?>
<Control xmlns="http://schemas.microsoft.com/VisualStudio/2011/storyboarding/control">
  <Id Name="System.Storyboarding.Common.Text" Revision="1" Stencil="System.Storyboarding.Common" StencilVersion="0.1"/>
</Control>
</file>

<file path=customXml/item97.xml><?xml version="1.0" encoding="utf-8"?>
<Control xmlns="http://schemas.microsoft.com/VisualStudio/2011/storyboarding/control">
  <Id Name="System.Storyboarding.Common.Text" Revision="1" Stencil="System.Storyboarding.Common" StencilVersion="0.1"/>
</Control>
</file>

<file path=customXml/item970.xml><?xml version="1.0" encoding="utf-8"?>
<Control xmlns="http://schemas.microsoft.com/VisualStudio/2011/storyboarding/control">
  <Id Name="System.Storyboarding.Common.Text" Revision="1" Stencil="System.Storyboarding.Common" StencilVersion="0.1"/>
</Control>
</file>

<file path=customXml/item971.xml><?xml version="1.0" encoding="utf-8"?>
<Control xmlns="http://schemas.microsoft.com/VisualStudio/2011/storyboarding/control">
  <Id Name="f942614c-ea29-48b0-a0bf-39a188daa13c" Revision="1" Stencil="System.MyShapes" StencilVersion="1.0"/>
</Control>
</file>

<file path=customXml/item972.xml><?xml version="1.0" encoding="utf-8"?>
<Control xmlns="http://schemas.microsoft.com/VisualStudio/2011/storyboarding/control">
  <Id Name="System.Storyboarding.Common.Text" Revision="1" Stencil="System.Storyboarding.Common" StencilVersion="0.1"/>
</Control>
</file>

<file path=customXml/item973.xml><?xml version="1.0" encoding="utf-8"?>
<Control xmlns="http://schemas.microsoft.com/VisualStudio/2011/storyboarding/control">
  <Id Name="f942614c-ea29-48b0-a0bf-39a188daa13c" Revision="1" Stencil="System.MyShapes" StencilVersion="1.0"/>
</Control>
</file>

<file path=customXml/item974.xml><?xml version="1.0" encoding="utf-8"?>
<Control xmlns="http://schemas.microsoft.com/VisualStudio/2011/storyboarding/control">
  <Id Name="System.Storyboarding.Common.Text" Revision="1" Stencil="System.Storyboarding.Common" StencilVersion="0.1"/>
</Control>
</file>

<file path=customXml/item975.xml><?xml version="1.0" encoding="utf-8"?>
<Control xmlns="http://schemas.microsoft.com/VisualStudio/2011/storyboarding/control">
  <Id Name="System.Storyboarding.Common.Text" Revision="1" Stencil="System.Storyboarding.Common" StencilVersion="0.1"/>
</Control>
</file>

<file path=customXml/item976.xml><?xml version="1.0" encoding="utf-8"?>
<Control xmlns="http://schemas.microsoft.com/VisualStudio/2011/storyboarding/control">
  <Id Name="2d0ec6f4-3d74-4898-a25c-e2cd29156f33" Revision="1" Stencil="System.MyShapes" StencilVersion="1.0"/>
</Control>
</file>

<file path=customXml/item977.xml><?xml version="1.0" encoding="utf-8"?>
<Control xmlns="http://schemas.microsoft.com/VisualStudio/2011/storyboarding/control">
  <Id Name="System.Storyboarding.Common.Text" Revision="1" Stencil="System.Storyboarding.Common" StencilVersion="0.1"/>
</Control>
</file>

<file path=customXml/item978.xml><?xml version="1.0" encoding="utf-8"?>
<Control xmlns="http://schemas.microsoft.com/VisualStudio/2011/storyboarding/control">
  <Id Name="System.Storyboarding.Common.Text" Revision="1" Stencil="System.Storyboarding.Common" StencilVersion="0.1"/>
</Control>
</file>

<file path=customXml/item979.xml><?xml version="1.0" encoding="utf-8"?>
<Control xmlns="http://schemas.microsoft.com/VisualStudio/2011/storyboarding/control">
  <Id Name="System.Storyboarding.Common.Text" Revision="1" Stencil="System.Storyboarding.Common" StencilVersion="0.1"/>
</Control>
</file>

<file path=customXml/item98.xml><?xml version="1.0" encoding="utf-8"?>
<Control xmlns="http://schemas.microsoft.com/VisualStudio/2011/storyboarding/control">
  <Id Name="System.Storyboarding.Common.Text" Revision="1" Stencil="System.Storyboarding.Common" StencilVersion="0.1"/>
</Control>
</file>

<file path=customXml/item980.xml><?xml version="1.0" encoding="utf-8"?>
<Control xmlns="http://schemas.microsoft.com/VisualStudio/2011/storyboarding/control">
  <Id Name="System.Storyboarding.Common.Text" Revision="1" Stencil="System.Storyboarding.Common" StencilVersion="0.1"/>
</Control>
</file>

<file path=customXml/item981.xml><?xml version="1.0" encoding="utf-8"?>
<Control xmlns="http://schemas.microsoft.com/VisualStudio/2011/storyboarding/control">
  <Id Name="System.Storyboarding.Common.Text" Revision="1" Stencil="System.Storyboarding.Common" StencilVersion="0.1"/>
</Control>
</file>

<file path=customXml/item982.xml><?xml version="1.0" encoding="utf-8"?>
<Control xmlns="http://schemas.microsoft.com/VisualStudio/2011/storyboarding/control">
  <Id Name="126ea32c-c6f2-4e50-82f4-2b9687deaa14" Revision="1" Stencil="System.MyShapes" StencilVersion="1.0"/>
</Control>
</file>

<file path=customXml/item983.xml><?xml version="1.0" encoding="utf-8"?>
<Control xmlns="http://schemas.microsoft.com/VisualStudio/2011/storyboarding/control">
  <Id Name="System.Storyboarding.Common.Text" Revision="1" Stencil="System.Storyboarding.Common" StencilVersion="0.1"/>
</Control>
</file>

<file path=customXml/item984.xml><?xml version="1.0" encoding="utf-8"?>
<Control xmlns="http://schemas.microsoft.com/VisualStudio/2011/storyboarding/control">
  <Id Name="System.Storyboarding.Common.Text" Revision="1" Stencil="System.Storyboarding.Common" StencilVersion="0.1"/>
</Control>
</file>

<file path=customXml/item985.xml><?xml version="1.0" encoding="utf-8"?>
<Control xmlns="http://schemas.microsoft.com/VisualStudio/2011/storyboarding/control">
  <Id Name="System.Storyboarding.Common.Text" Revision="1" Stencil="System.Storyboarding.Common" StencilVersion="0.1"/>
</Control>
</file>

<file path=customXml/item986.xml><?xml version="1.0" encoding="utf-8"?>
<Control xmlns="http://schemas.microsoft.com/VisualStudio/2011/storyboarding/control">
  <Id Name="System.Storyboarding.Common.Text" Revision="1" Stencil="System.Storyboarding.Common" StencilVersion="0.1"/>
</Control>
</file>

<file path=customXml/item987.xml><?xml version="1.0" encoding="utf-8"?>
<Control xmlns="http://schemas.microsoft.com/VisualStudio/2011/storyboarding/control">
  <Id Name="System.Storyboarding.Common.Text" Revision="1" Stencil="System.Storyboarding.Common" StencilVersion="0.1"/>
</Control>
</file>

<file path=customXml/item988.xml><?xml version="1.0" encoding="utf-8"?>
<Control xmlns="http://schemas.microsoft.com/VisualStudio/2011/storyboarding/control">
  <Id Name="System.Storyboarding.Common.Text" Revision="1" Stencil="System.Storyboarding.Common" StencilVersion="0.1"/>
</Control>
</file>

<file path=customXml/item989.xml><?xml version="1.0" encoding="utf-8"?>
<Control xmlns="http://schemas.microsoft.com/VisualStudio/2011/storyboarding/control">
  <Id Name="System.Storyboarding.Common.Text" Revision="1" Stencil="System.Storyboarding.Common" StencilVersion="0.1"/>
</Control>
</file>

<file path=customXml/item99.xml><?xml version="1.0" encoding="utf-8"?>
<Control xmlns="http://schemas.microsoft.com/VisualStudio/2011/storyboarding/control">
  <Id Name="f942614c-ea29-48b0-a0bf-39a188daa13c" Revision="1" Stencil="System.MyShapes" StencilVersion="1.0"/>
</Control>
</file>

<file path=customXml/item990.xml><?xml version="1.0" encoding="utf-8"?>
<Control xmlns="http://schemas.microsoft.com/VisualStudio/2011/storyboarding/control">
  <Id Name="System.Storyboarding.Common.Text" Revision="1" Stencil="System.Storyboarding.Common" StencilVersion="0.1"/>
</Control>
</file>

<file path=customXml/item991.xml><?xml version="1.0" encoding="utf-8"?>
<Control xmlns="http://schemas.microsoft.com/VisualStudio/2011/storyboarding/control">
  <Id Name="2d0ec6f4-3d74-4898-a25c-e2cd29156f33" Revision="1" Stencil="System.MyShapes" StencilVersion="1.0"/>
</Control>
</file>

<file path=customXml/item992.xml><?xml version="1.0" encoding="utf-8"?>
<Control xmlns="http://schemas.microsoft.com/VisualStudio/2011/storyboarding/control">
  <Id Name="System.Storyboarding.Common.Text" Revision="1" Stencil="System.Storyboarding.Common" StencilVersion="0.1"/>
</Control>
</file>

<file path=customXml/item993.xml><?xml version="1.0" encoding="utf-8"?>
<Control xmlns="http://schemas.microsoft.com/VisualStudio/2011/storyboarding/control">
  <Id Name="System.Storyboarding.Common.Text" Revision="1" Stencil="System.Storyboarding.Common" StencilVersion="0.1"/>
</Control>
</file>

<file path=customXml/item994.xml><?xml version="1.0" encoding="utf-8"?>
<Control xmlns="http://schemas.microsoft.com/VisualStudio/2011/storyboarding/control">
  <Id Name="126ea32c-c6f2-4e50-82f4-2b9687deaa14" Revision="1" Stencil="System.MyShapes" StencilVersion="1.0"/>
</Control>
</file>

<file path=customXml/item995.xml><?xml version="1.0" encoding="utf-8"?>
<Control xmlns="http://schemas.microsoft.com/VisualStudio/2011/storyboarding/control">
  <Id Name="System.Storyboarding.Common.Text" Revision="1" Stencil="System.Storyboarding.Common" StencilVersion="0.1"/>
</Control>
</file>

<file path=customXml/item996.xml><?xml version="1.0" encoding="utf-8"?>
<Control xmlns="http://schemas.microsoft.com/VisualStudio/2011/storyboarding/control">
  <Id Name="System.Storyboarding.Common.Text" Revision="1" Stencil="System.Storyboarding.Common" StencilVersion="0.1"/>
</Control>
</file>

<file path=customXml/item997.xml><?xml version="1.0" encoding="utf-8"?>
<Control xmlns="http://schemas.microsoft.com/VisualStudio/2011/storyboarding/control">
  <Id Name="System.Storyboarding.Common.Text" Revision="1" Stencil="System.Storyboarding.Common" StencilVersion="0.1"/>
</Control>
</file>

<file path=customXml/item998.xml><?xml version="1.0" encoding="utf-8"?>
<Control xmlns="http://schemas.microsoft.com/VisualStudio/2011/storyboarding/control">
  <Id Name="System.Storyboarding.Common.Text" Revision="1" Stencil="System.Storyboarding.Common" StencilVersion="0.1"/>
</Control>
</file>

<file path=customXml/item999.xml><?xml version="1.0" encoding="utf-8"?>
<Control xmlns="http://schemas.microsoft.com/VisualStudio/2011/storyboarding/control">
  <Id Name="System.Storyboarding.Common.Text" Revision="1" Stencil="System.Storyboarding.Common" StencilVersion="0.1"/>
</Control>
</file>

<file path=customXml/itemProps1.xml><?xml version="1.0" encoding="utf-8"?>
<ds:datastoreItem xmlns:ds="http://schemas.openxmlformats.org/officeDocument/2006/customXml" ds:itemID="{6373F5DF-8A8F-4EBD-8005-9BC794AB7AF6}">
  <ds:schemaRefs>
    <ds:schemaRef ds:uri="http://schemas.microsoft.com/VisualStudio/2011/storyboarding/control"/>
  </ds:schemaRefs>
</ds:datastoreItem>
</file>

<file path=customXml/itemProps10.xml><?xml version="1.0" encoding="utf-8"?>
<ds:datastoreItem xmlns:ds="http://schemas.openxmlformats.org/officeDocument/2006/customXml" ds:itemID="{5B476772-2D18-44B9-85FD-749561F27268}">
  <ds:schemaRefs>
    <ds:schemaRef ds:uri="http://schemas.microsoft.com/VisualStudio/2011/storyboarding/control"/>
  </ds:schemaRefs>
</ds:datastoreItem>
</file>

<file path=customXml/itemProps100.xml><?xml version="1.0" encoding="utf-8"?>
<ds:datastoreItem xmlns:ds="http://schemas.openxmlformats.org/officeDocument/2006/customXml" ds:itemID="{6E5A5A86-5029-456A-901E-F0688FCA0BC0}">
  <ds:schemaRefs>
    <ds:schemaRef ds:uri="http://schemas.microsoft.com/VisualStudio/2011/storyboarding/control"/>
  </ds:schemaRefs>
</ds:datastoreItem>
</file>

<file path=customXml/itemProps1000.xml><?xml version="1.0" encoding="utf-8"?>
<ds:datastoreItem xmlns:ds="http://schemas.openxmlformats.org/officeDocument/2006/customXml" ds:itemID="{AC55E8D3-5ED2-4A19-98E3-28F88F1304EA}">
  <ds:schemaRefs>
    <ds:schemaRef ds:uri="http://schemas.microsoft.com/VisualStudio/2011/storyboarding/control"/>
  </ds:schemaRefs>
</ds:datastoreItem>
</file>

<file path=customXml/itemProps1001.xml><?xml version="1.0" encoding="utf-8"?>
<ds:datastoreItem xmlns:ds="http://schemas.openxmlformats.org/officeDocument/2006/customXml" ds:itemID="{A1959063-D3FB-4C49-B7E8-EA91231AAC80}">
  <ds:schemaRefs>
    <ds:schemaRef ds:uri="http://schemas.microsoft.com/VisualStudio/2011/storyboarding/control"/>
  </ds:schemaRefs>
</ds:datastoreItem>
</file>

<file path=customXml/itemProps1002.xml><?xml version="1.0" encoding="utf-8"?>
<ds:datastoreItem xmlns:ds="http://schemas.openxmlformats.org/officeDocument/2006/customXml" ds:itemID="{68E08F58-1B3F-4EB8-9315-0111E033F263}">
  <ds:schemaRefs>
    <ds:schemaRef ds:uri="http://schemas.microsoft.com/VisualStudio/2011/storyboarding/control"/>
  </ds:schemaRefs>
</ds:datastoreItem>
</file>

<file path=customXml/itemProps1003.xml><?xml version="1.0" encoding="utf-8"?>
<ds:datastoreItem xmlns:ds="http://schemas.openxmlformats.org/officeDocument/2006/customXml" ds:itemID="{0797BECA-0E1F-4039-BA21-B3827DC7D074}">
  <ds:schemaRefs>
    <ds:schemaRef ds:uri="http://schemas.microsoft.com/VisualStudio/2011/storyboarding/control"/>
  </ds:schemaRefs>
</ds:datastoreItem>
</file>

<file path=customXml/itemProps1004.xml><?xml version="1.0" encoding="utf-8"?>
<ds:datastoreItem xmlns:ds="http://schemas.openxmlformats.org/officeDocument/2006/customXml" ds:itemID="{82F88FD6-6896-4608-A5EE-5F5A1F8E59AE}">
  <ds:schemaRefs>
    <ds:schemaRef ds:uri="http://schemas.microsoft.com/VisualStudio/2011/storyboarding/control"/>
  </ds:schemaRefs>
</ds:datastoreItem>
</file>

<file path=customXml/itemProps1005.xml><?xml version="1.0" encoding="utf-8"?>
<ds:datastoreItem xmlns:ds="http://schemas.openxmlformats.org/officeDocument/2006/customXml" ds:itemID="{1DFC4DBE-4F09-40EF-9FBF-03F45B1BBFC3}">
  <ds:schemaRefs>
    <ds:schemaRef ds:uri="http://schemas.microsoft.com/VisualStudio/2011/storyboarding/control"/>
  </ds:schemaRefs>
</ds:datastoreItem>
</file>

<file path=customXml/itemProps1006.xml><?xml version="1.0" encoding="utf-8"?>
<ds:datastoreItem xmlns:ds="http://schemas.openxmlformats.org/officeDocument/2006/customXml" ds:itemID="{83E6D983-2B27-4A72-A3ED-DCAEF39DD397}">
  <ds:schemaRefs>
    <ds:schemaRef ds:uri="http://schemas.microsoft.com/VisualStudio/2011/storyboarding/control"/>
  </ds:schemaRefs>
</ds:datastoreItem>
</file>

<file path=customXml/itemProps1007.xml><?xml version="1.0" encoding="utf-8"?>
<ds:datastoreItem xmlns:ds="http://schemas.openxmlformats.org/officeDocument/2006/customXml" ds:itemID="{836583C8-A994-40D6-B9C0-1EFA44D74E50}">
  <ds:schemaRefs>
    <ds:schemaRef ds:uri="http://schemas.microsoft.com/VisualStudio/2011/storyboarding/control"/>
  </ds:schemaRefs>
</ds:datastoreItem>
</file>

<file path=customXml/itemProps1008.xml><?xml version="1.0" encoding="utf-8"?>
<ds:datastoreItem xmlns:ds="http://schemas.openxmlformats.org/officeDocument/2006/customXml" ds:itemID="{55B6D405-C52D-4340-8F65-4A94B0820574}">
  <ds:schemaRefs>
    <ds:schemaRef ds:uri="http://schemas.microsoft.com/VisualStudio/2011/storyboarding/control"/>
  </ds:schemaRefs>
</ds:datastoreItem>
</file>

<file path=customXml/itemProps1009.xml><?xml version="1.0" encoding="utf-8"?>
<ds:datastoreItem xmlns:ds="http://schemas.openxmlformats.org/officeDocument/2006/customXml" ds:itemID="{233C6F9D-4A53-4A81-BADF-B68BE6D58E01}">
  <ds:schemaRefs>
    <ds:schemaRef ds:uri="http://schemas.microsoft.com/VisualStudio/2011/storyboarding/control"/>
  </ds:schemaRefs>
</ds:datastoreItem>
</file>

<file path=customXml/itemProps101.xml><?xml version="1.0" encoding="utf-8"?>
<ds:datastoreItem xmlns:ds="http://schemas.openxmlformats.org/officeDocument/2006/customXml" ds:itemID="{08B5E99B-497B-43A0-ABA7-D292E7C74FAE}">
  <ds:schemaRefs>
    <ds:schemaRef ds:uri="http://schemas.microsoft.com/VisualStudio/2011/storyboarding/control"/>
  </ds:schemaRefs>
</ds:datastoreItem>
</file>

<file path=customXml/itemProps1010.xml><?xml version="1.0" encoding="utf-8"?>
<ds:datastoreItem xmlns:ds="http://schemas.openxmlformats.org/officeDocument/2006/customXml" ds:itemID="{FC1D5136-464D-4BBA-9264-62D9604707DB}">
  <ds:schemaRefs>
    <ds:schemaRef ds:uri="http://schemas.microsoft.com/VisualStudio/2011/storyboarding/control"/>
  </ds:schemaRefs>
</ds:datastoreItem>
</file>

<file path=customXml/itemProps1011.xml><?xml version="1.0" encoding="utf-8"?>
<ds:datastoreItem xmlns:ds="http://schemas.openxmlformats.org/officeDocument/2006/customXml" ds:itemID="{5B71D964-4F06-4031-B47E-C9270CF81264}">
  <ds:schemaRefs>
    <ds:schemaRef ds:uri="http://schemas.microsoft.com/VisualStudio/2011/storyboarding/control"/>
  </ds:schemaRefs>
</ds:datastoreItem>
</file>

<file path=customXml/itemProps1012.xml><?xml version="1.0" encoding="utf-8"?>
<ds:datastoreItem xmlns:ds="http://schemas.openxmlformats.org/officeDocument/2006/customXml" ds:itemID="{9FF69619-3719-4AC2-ABB7-5D7BCD93BD99}">
  <ds:schemaRefs>
    <ds:schemaRef ds:uri="http://schemas.microsoft.com/VisualStudio/2011/storyboarding/control"/>
  </ds:schemaRefs>
</ds:datastoreItem>
</file>

<file path=customXml/itemProps1013.xml><?xml version="1.0" encoding="utf-8"?>
<ds:datastoreItem xmlns:ds="http://schemas.openxmlformats.org/officeDocument/2006/customXml" ds:itemID="{73243084-BE34-49C1-8861-B544CD51F05D}">
  <ds:schemaRefs>
    <ds:schemaRef ds:uri="http://schemas.microsoft.com/VisualStudio/2011/storyboarding/control"/>
  </ds:schemaRefs>
</ds:datastoreItem>
</file>

<file path=customXml/itemProps1014.xml><?xml version="1.0" encoding="utf-8"?>
<ds:datastoreItem xmlns:ds="http://schemas.openxmlformats.org/officeDocument/2006/customXml" ds:itemID="{064CE45B-8304-4C42-9320-0F998219D84D}">
  <ds:schemaRefs>
    <ds:schemaRef ds:uri="http://schemas.microsoft.com/VisualStudio/2011/storyboarding/control"/>
  </ds:schemaRefs>
</ds:datastoreItem>
</file>

<file path=customXml/itemProps1015.xml><?xml version="1.0" encoding="utf-8"?>
<ds:datastoreItem xmlns:ds="http://schemas.openxmlformats.org/officeDocument/2006/customXml" ds:itemID="{96542C56-CFDE-49DF-8C07-FA4DAAB82723}">
  <ds:schemaRefs>
    <ds:schemaRef ds:uri="http://schemas.microsoft.com/VisualStudio/2011/storyboarding/control"/>
  </ds:schemaRefs>
</ds:datastoreItem>
</file>

<file path=customXml/itemProps1016.xml><?xml version="1.0" encoding="utf-8"?>
<ds:datastoreItem xmlns:ds="http://schemas.openxmlformats.org/officeDocument/2006/customXml" ds:itemID="{17C5E508-D65D-40D7-BB2C-20C93F7CF94C}">
  <ds:schemaRefs>
    <ds:schemaRef ds:uri="http://schemas.microsoft.com/VisualStudio/2011/storyboarding/control"/>
  </ds:schemaRefs>
</ds:datastoreItem>
</file>

<file path=customXml/itemProps1017.xml><?xml version="1.0" encoding="utf-8"?>
<ds:datastoreItem xmlns:ds="http://schemas.openxmlformats.org/officeDocument/2006/customXml" ds:itemID="{E232B57E-A9F3-4A3E-80AC-E30FEC657254}">
  <ds:schemaRefs>
    <ds:schemaRef ds:uri="http://schemas.microsoft.com/VisualStudio/2011/storyboarding/control"/>
  </ds:schemaRefs>
</ds:datastoreItem>
</file>

<file path=customXml/itemProps1018.xml><?xml version="1.0" encoding="utf-8"?>
<ds:datastoreItem xmlns:ds="http://schemas.openxmlformats.org/officeDocument/2006/customXml" ds:itemID="{D92C6213-6815-4555-A3A5-60586DA67B61}">
  <ds:schemaRefs>
    <ds:schemaRef ds:uri="http://schemas.microsoft.com/VisualStudio/2011/storyboarding/control"/>
  </ds:schemaRefs>
</ds:datastoreItem>
</file>

<file path=customXml/itemProps1019.xml><?xml version="1.0" encoding="utf-8"?>
<ds:datastoreItem xmlns:ds="http://schemas.openxmlformats.org/officeDocument/2006/customXml" ds:itemID="{14A86760-1B63-4306-B5AD-CA271A74984C}">
  <ds:schemaRefs>
    <ds:schemaRef ds:uri="http://schemas.microsoft.com/VisualStudio/2011/storyboarding/control"/>
  </ds:schemaRefs>
</ds:datastoreItem>
</file>

<file path=customXml/itemProps102.xml><?xml version="1.0" encoding="utf-8"?>
<ds:datastoreItem xmlns:ds="http://schemas.openxmlformats.org/officeDocument/2006/customXml" ds:itemID="{D698821C-FACC-4792-BBED-7012F6E9D2F2}">
  <ds:schemaRefs>
    <ds:schemaRef ds:uri="http://schemas.microsoft.com/VisualStudio/2011/storyboarding/control"/>
  </ds:schemaRefs>
</ds:datastoreItem>
</file>

<file path=customXml/itemProps1020.xml><?xml version="1.0" encoding="utf-8"?>
<ds:datastoreItem xmlns:ds="http://schemas.openxmlformats.org/officeDocument/2006/customXml" ds:itemID="{A9755EE0-A6B8-496D-93E3-2C03BE30CC9C}">
  <ds:schemaRefs>
    <ds:schemaRef ds:uri="http://schemas.microsoft.com/VisualStudio/2011/storyboarding/control"/>
  </ds:schemaRefs>
</ds:datastoreItem>
</file>

<file path=customXml/itemProps1021.xml><?xml version="1.0" encoding="utf-8"?>
<ds:datastoreItem xmlns:ds="http://schemas.openxmlformats.org/officeDocument/2006/customXml" ds:itemID="{90675901-0B1B-4F1B-812F-76100E7E61AA}">
  <ds:schemaRefs>
    <ds:schemaRef ds:uri="http://schemas.microsoft.com/VisualStudio/2011/storyboarding/control"/>
  </ds:schemaRefs>
</ds:datastoreItem>
</file>

<file path=customXml/itemProps1022.xml><?xml version="1.0" encoding="utf-8"?>
<ds:datastoreItem xmlns:ds="http://schemas.openxmlformats.org/officeDocument/2006/customXml" ds:itemID="{02F04925-C560-47C8-B26B-6C288A1BB6F3}">
  <ds:schemaRefs>
    <ds:schemaRef ds:uri="http://schemas.microsoft.com/VisualStudio/2011/storyboarding/control"/>
  </ds:schemaRefs>
</ds:datastoreItem>
</file>

<file path=customXml/itemProps1023.xml><?xml version="1.0" encoding="utf-8"?>
<ds:datastoreItem xmlns:ds="http://schemas.openxmlformats.org/officeDocument/2006/customXml" ds:itemID="{B1A9B44B-AEB2-4ADF-AC19-CCBFB41DF150}">
  <ds:schemaRefs>
    <ds:schemaRef ds:uri="http://schemas.microsoft.com/VisualStudio/2011/storyboarding/control"/>
  </ds:schemaRefs>
</ds:datastoreItem>
</file>

<file path=customXml/itemProps1024.xml><?xml version="1.0" encoding="utf-8"?>
<ds:datastoreItem xmlns:ds="http://schemas.openxmlformats.org/officeDocument/2006/customXml" ds:itemID="{8A8B182E-BA02-4BBA-94F3-FAFDECBDFF3F}">
  <ds:schemaRefs>
    <ds:schemaRef ds:uri="http://schemas.microsoft.com/VisualStudio/2011/storyboarding/control"/>
  </ds:schemaRefs>
</ds:datastoreItem>
</file>

<file path=customXml/itemProps1025.xml><?xml version="1.0" encoding="utf-8"?>
<ds:datastoreItem xmlns:ds="http://schemas.openxmlformats.org/officeDocument/2006/customXml" ds:itemID="{D62357B3-ED9C-4EB5-93E5-5011D9ADCA2F}">
  <ds:schemaRefs>
    <ds:schemaRef ds:uri="http://schemas.microsoft.com/VisualStudio/2011/storyboarding/control"/>
  </ds:schemaRefs>
</ds:datastoreItem>
</file>

<file path=customXml/itemProps1026.xml><?xml version="1.0" encoding="utf-8"?>
<ds:datastoreItem xmlns:ds="http://schemas.openxmlformats.org/officeDocument/2006/customXml" ds:itemID="{82BC4133-A919-4829-87D3-175ED9AAAC81}">
  <ds:schemaRefs>
    <ds:schemaRef ds:uri="http://schemas.microsoft.com/VisualStudio/2011/storyboarding/control"/>
  </ds:schemaRefs>
</ds:datastoreItem>
</file>

<file path=customXml/itemProps1027.xml><?xml version="1.0" encoding="utf-8"?>
<ds:datastoreItem xmlns:ds="http://schemas.openxmlformats.org/officeDocument/2006/customXml" ds:itemID="{35706293-B928-4F45-843D-446A8D6D0023}">
  <ds:schemaRefs>
    <ds:schemaRef ds:uri="http://schemas.microsoft.com/VisualStudio/2011/storyboarding/control"/>
  </ds:schemaRefs>
</ds:datastoreItem>
</file>

<file path=customXml/itemProps1028.xml><?xml version="1.0" encoding="utf-8"?>
<ds:datastoreItem xmlns:ds="http://schemas.openxmlformats.org/officeDocument/2006/customXml" ds:itemID="{529006DF-FDDE-47A8-B57F-9836E85F1779}">
  <ds:schemaRefs>
    <ds:schemaRef ds:uri="http://schemas.microsoft.com/VisualStudio/2011/storyboarding/control"/>
  </ds:schemaRefs>
</ds:datastoreItem>
</file>

<file path=customXml/itemProps1029.xml><?xml version="1.0" encoding="utf-8"?>
<ds:datastoreItem xmlns:ds="http://schemas.openxmlformats.org/officeDocument/2006/customXml" ds:itemID="{97796906-E54F-4CCC-9E22-C4A64D03B207}">
  <ds:schemaRefs>
    <ds:schemaRef ds:uri="http://schemas.microsoft.com/VisualStudio/2011/storyboarding/control"/>
  </ds:schemaRefs>
</ds:datastoreItem>
</file>

<file path=customXml/itemProps103.xml><?xml version="1.0" encoding="utf-8"?>
<ds:datastoreItem xmlns:ds="http://schemas.openxmlformats.org/officeDocument/2006/customXml" ds:itemID="{8909C6CD-AF15-431D-A906-6DFA3A4FEDFF}">
  <ds:schemaRefs>
    <ds:schemaRef ds:uri="http://schemas.microsoft.com/VisualStudio/2011/storyboarding/control"/>
  </ds:schemaRefs>
</ds:datastoreItem>
</file>

<file path=customXml/itemProps1030.xml><?xml version="1.0" encoding="utf-8"?>
<ds:datastoreItem xmlns:ds="http://schemas.openxmlformats.org/officeDocument/2006/customXml" ds:itemID="{F3FB13FE-E91F-4137-8AD0-76EAD1B8F2EC}">
  <ds:schemaRefs>
    <ds:schemaRef ds:uri="http://schemas.microsoft.com/VisualStudio/2011/storyboarding/control"/>
  </ds:schemaRefs>
</ds:datastoreItem>
</file>

<file path=customXml/itemProps1031.xml><?xml version="1.0" encoding="utf-8"?>
<ds:datastoreItem xmlns:ds="http://schemas.openxmlformats.org/officeDocument/2006/customXml" ds:itemID="{EDDE5976-311A-495F-AA0C-AFE2F84C9D15}">
  <ds:schemaRefs>
    <ds:schemaRef ds:uri="http://schemas.microsoft.com/VisualStudio/2011/storyboarding/control"/>
  </ds:schemaRefs>
</ds:datastoreItem>
</file>

<file path=customXml/itemProps1032.xml><?xml version="1.0" encoding="utf-8"?>
<ds:datastoreItem xmlns:ds="http://schemas.openxmlformats.org/officeDocument/2006/customXml" ds:itemID="{D41D88D9-2313-4465-8589-83CC9B6B75D1}">
  <ds:schemaRefs>
    <ds:schemaRef ds:uri="http://schemas.microsoft.com/VisualStudio/2011/storyboarding/control"/>
  </ds:schemaRefs>
</ds:datastoreItem>
</file>

<file path=customXml/itemProps1033.xml><?xml version="1.0" encoding="utf-8"?>
<ds:datastoreItem xmlns:ds="http://schemas.openxmlformats.org/officeDocument/2006/customXml" ds:itemID="{0D8D51B5-4222-4138-A586-DD9BE1980228}">
  <ds:schemaRefs>
    <ds:schemaRef ds:uri="http://schemas.microsoft.com/VisualStudio/2011/storyboarding/control"/>
  </ds:schemaRefs>
</ds:datastoreItem>
</file>

<file path=customXml/itemProps1034.xml><?xml version="1.0" encoding="utf-8"?>
<ds:datastoreItem xmlns:ds="http://schemas.openxmlformats.org/officeDocument/2006/customXml" ds:itemID="{42C3BCE4-8AC1-4C1C-BEA1-3762E0889F47}">
  <ds:schemaRefs>
    <ds:schemaRef ds:uri="http://schemas.microsoft.com/VisualStudio/2011/storyboarding/control"/>
  </ds:schemaRefs>
</ds:datastoreItem>
</file>

<file path=customXml/itemProps1035.xml><?xml version="1.0" encoding="utf-8"?>
<ds:datastoreItem xmlns:ds="http://schemas.openxmlformats.org/officeDocument/2006/customXml" ds:itemID="{437D164B-71CF-4DD6-842A-7A476467A915}">
  <ds:schemaRefs>
    <ds:schemaRef ds:uri="http://schemas.microsoft.com/VisualStudio/2011/storyboarding/control"/>
  </ds:schemaRefs>
</ds:datastoreItem>
</file>

<file path=customXml/itemProps1036.xml><?xml version="1.0" encoding="utf-8"?>
<ds:datastoreItem xmlns:ds="http://schemas.openxmlformats.org/officeDocument/2006/customXml" ds:itemID="{FFAFFC4A-D2A4-4F7C-BAFB-855502E82CD8}">
  <ds:schemaRefs>
    <ds:schemaRef ds:uri="http://schemas.microsoft.com/VisualStudio/2011/storyboarding/control"/>
  </ds:schemaRefs>
</ds:datastoreItem>
</file>

<file path=customXml/itemProps1037.xml><?xml version="1.0" encoding="utf-8"?>
<ds:datastoreItem xmlns:ds="http://schemas.openxmlformats.org/officeDocument/2006/customXml" ds:itemID="{00CA5115-588E-4C04-9EB3-1CA3E3C5385B}">
  <ds:schemaRefs>
    <ds:schemaRef ds:uri="http://schemas.microsoft.com/VisualStudio/2011/storyboarding/control"/>
  </ds:schemaRefs>
</ds:datastoreItem>
</file>

<file path=customXml/itemProps1038.xml><?xml version="1.0" encoding="utf-8"?>
<ds:datastoreItem xmlns:ds="http://schemas.openxmlformats.org/officeDocument/2006/customXml" ds:itemID="{47908653-F2DD-4A03-976E-C9869A6F32B3}">
  <ds:schemaRefs>
    <ds:schemaRef ds:uri="http://schemas.microsoft.com/VisualStudio/2011/storyboarding/control"/>
  </ds:schemaRefs>
</ds:datastoreItem>
</file>

<file path=customXml/itemProps1039.xml><?xml version="1.0" encoding="utf-8"?>
<ds:datastoreItem xmlns:ds="http://schemas.openxmlformats.org/officeDocument/2006/customXml" ds:itemID="{D60933A4-5812-410D-A0E1-E4D7B30AF634}">
  <ds:schemaRefs>
    <ds:schemaRef ds:uri="http://schemas.microsoft.com/VisualStudio/2011/storyboarding/control"/>
  </ds:schemaRefs>
</ds:datastoreItem>
</file>

<file path=customXml/itemProps104.xml><?xml version="1.0" encoding="utf-8"?>
<ds:datastoreItem xmlns:ds="http://schemas.openxmlformats.org/officeDocument/2006/customXml" ds:itemID="{FDBBBA5C-72C4-4287-91CE-1B98F35B274A}">
  <ds:schemaRefs>
    <ds:schemaRef ds:uri="http://schemas.microsoft.com/VisualStudio/2011/storyboarding/control"/>
  </ds:schemaRefs>
</ds:datastoreItem>
</file>

<file path=customXml/itemProps1040.xml><?xml version="1.0" encoding="utf-8"?>
<ds:datastoreItem xmlns:ds="http://schemas.openxmlformats.org/officeDocument/2006/customXml" ds:itemID="{92B18A19-8FD3-4C69-9752-FCFF6D2B377F}">
  <ds:schemaRefs>
    <ds:schemaRef ds:uri="http://schemas.microsoft.com/VisualStudio/2011/storyboarding/control"/>
  </ds:schemaRefs>
</ds:datastoreItem>
</file>

<file path=customXml/itemProps1041.xml><?xml version="1.0" encoding="utf-8"?>
<ds:datastoreItem xmlns:ds="http://schemas.openxmlformats.org/officeDocument/2006/customXml" ds:itemID="{721A81EE-1579-45E8-B4BE-F05BBECF658E}">
  <ds:schemaRefs>
    <ds:schemaRef ds:uri="http://schemas.microsoft.com/VisualStudio/2011/storyboarding/control"/>
  </ds:schemaRefs>
</ds:datastoreItem>
</file>

<file path=customXml/itemProps1042.xml><?xml version="1.0" encoding="utf-8"?>
<ds:datastoreItem xmlns:ds="http://schemas.openxmlformats.org/officeDocument/2006/customXml" ds:itemID="{B2FED526-32B0-4205-B22C-2EB9C4EE55C0}">
  <ds:schemaRefs>
    <ds:schemaRef ds:uri="http://schemas.microsoft.com/VisualStudio/2011/storyboarding/control"/>
  </ds:schemaRefs>
</ds:datastoreItem>
</file>

<file path=customXml/itemProps1043.xml><?xml version="1.0" encoding="utf-8"?>
<ds:datastoreItem xmlns:ds="http://schemas.openxmlformats.org/officeDocument/2006/customXml" ds:itemID="{6DD1B193-EB34-4F48-ABC0-84423081B1E7}">
  <ds:schemaRefs>
    <ds:schemaRef ds:uri="http://schemas.microsoft.com/VisualStudio/2011/storyboarding/control"/>
  </ds:schemaRefs>
</ds:datastoreItem>
</file>

<file path=customXml/itemProps1044.xml><?xml version="1.0" encoding="utf-8"?>
<ds:datastoreItem xmlns:ds="http://schemas.openxmlformats.org/officeDocument/2006/customXml" ds:itemID="{61E258B6-0F87-4971-9878-99F1B8AC322D}">
  <ds:schemaRefs>
    <ds:schemaRef ds:uri="http://schemas.microsoft.com/VisualStudio/2011/storyboarding/control"/>
  </ds:schemaRefs>
</ds:datastoreItem>
</file>

<file path=customXml/itemProps1045.xml><?xml version="1.0" encoding="utf-8"?>
<ds:datastoreItem xmlns:ds="http://schemas.openxmlformats.org/officeDocument/2006/customXml" ds:itemID="{88599FB2-049A-4D11-98B2-E98E379D71F5}">
  <ds:schemaRefs>
    <ds:schemaRef ds:uri="http://schemas.microsoft.com/VisualStudio/2011/storyboarding/control"/>
  </ds:schemaRefs>
</ds:datastoreItem>
</file>

<file path=customXml/itemProps1046.xml><?xml version="1.0" encoding="utf-8"?>
<ds:datastoreItem xmlns:ds="http://schemas.openxmlformats.org/officeDocument/2006/customXml" ds:itemID="{C8C8BF30-A2DD-468A-8AB7-4B2F231F5B60}">
  <ds:schemaRefs>
    <ds:schemaRef ds:uri="http://schemas.microsoft.com/VisualStudio/2011/storyboarding/control"/>
  </ds:schemaRefs>
</ds:datastoreItem>
</file>

<file path=customXml/itemProps1047.xml><?xml version="1.0" encoding="utf-8"?>
<ds:datastoreItem xmlns:ds="http://schemas.openxmlformats.org/officeDocument/2006/customXml" ds:itemID="{EC53DB28-0DE4-4A74-9889-3CCC0068947B}">
  <ds:schemaRefs>
    <ds:schemaRef ds:uri="http://schemas.microsoft.com/VisualStudio/2011/storyboarding/control"/>
  </ds:schemaRefs>
</ds:datastoreItem>
</file>

<file path=customXml/itemProps1048.xml><?xml version="1.0" encoding="utf-8"?>
<ds:datastoreItem xmlns:ds="http://schemas.openxmlformats.org/officeDocument/2006/customXml" ds:itemID="{0E8CBA68-AC0F-445C-B0BE-B01A2F9FF96A}">
  <ds:schemaRefs>
    <ds:schemaRef ds:uri="http://schemas.microsoft.com/VisualStudio/2011/storyboarding/control"/>
  </ds:schemaRefs>
</ds:datastoreItem>
</file>

<file path=customXml/itemProps1049.xml><?xml version="1.0" encoding="utf-8"?>
<ds:datastoreItem xmlns:ds="http://schemas.openxmlformats.org/officeDocument/2006/customXml" ds:itemID="{6357FCB9-82A0-4D88-8061-451F2FE1CB27}">
  <ds:schemaRefs>
    <ds:schemaRef ds:uri="http://schemas.microsoft.com/VisualStudio/2011/storyboarding/control"/>
  </ds:schemaRefs>
</ds:datastoreItem>
</file>

<file path=customXml/itemProps105.xml><?xml version="1.0" encoding="utf-8"?>
<ds:datastoreItem xmlns:ds="http://schemas.openxmlformats.org/officeDocument/2006/customXml" ds:itemID="{7DB12E27-25E5-4C2B-9A5F-90A0A235D2CB}">
  <ds:schemaRefs>
    <ds:schemaRef ds:uri="http://schemas.microsoft.com/VisualStudio/2011/storyboarding/control"/>
  </ds:schemaRefs>
</ds:datastoreItem>
</file>

<file path=customXml/itemProps1050.xml><?xml version="1.0" encoding="utf-8"?>
<ds:datastoreItem xmlns:ds="http://schemas.openxmlformats.org/officeDocument/2006/customXml" ds:itemID="{08FFC1E9-91DC-465E-8CC1-37C5443DDF5A}">
  <ds:schemaRefs>
    <ds:schemaRef ds:uri="http://schemas.microsoft.com/VisualStudio/2011/storyboarding/control"/>
  </ds:schemaRefs>
</ds:datastoreItem>
</file>

<file path=customXml/itemProps1051.xml><?xml version="1.0" encoding="utf-8"?>
<ds:datastoreItem xmlns:ds="http://schemas.openxmlformats.org/officeDocument/2006/customXml" ds:itemID="{E05F72D8-3954-4CE0-AE9B-124468E18388}">
  <ds:schemaRefs>
    <ds:schemaRef ds:uri="http://schemas.microsoft.com/VisualStudio/2011/storyboarding/control"/>
  </ds:schemaRefs>
</ds:datastoreItem>
</file>

<file path=customXml/itemProps1052.xml><?xml version="1.0" encoding="utf-8"?>
<ds:datastoreItem xmlns:ds="http://schemas.openxmlformats.org/officeDocument/2006/customXml" ds:itemID="{F07BE699-B6F9-4421-B997-803B9606643F}">
  <ds:schemaRefs>
    <ds:schemaRef ds:uri="http://schemas.microsoft.com/VisualStudio/2011/storyboarding/control"/>
  </ds:schemaRefs>
</ds:datastoreItem>
</file>

<file path=customXml/itemProps1053.xml><?xml version="1.0" encoding="utf-8"?>
<ds:datastoreItem xmlns:ds="http://schemas.openxmlformats.org/officeDocument/2006/customXml" ds:itemID="{7D9ADB57-D49A-46CA-AB5E-6C400F4ADAC5}">
  <ds:schemaRefs>
    <ds:schemaRef ds:uri="http://schemas.microsoft.com/VisualStudio/2011/storyboarding/control"/>
  </ds:schemaRefs>
</ds:datastoreItem>
</file>

<file path=customXml/itemProps1054.xml><?xml version="1.0" encoding="utf-8"?>
<ds:datastoreItem xmlns:ds="http://schemas.openxmlformats.org/officeDocument/2006/customXml" ds:itemID="{10460C35-197E-48E9-97AC-22A95BA44920}">
  <ds:schemaRefs>
    <ds:schemaRef ds:uri="http://schemas.microsoft.com/VisualStudio/2011/storyboarding/control"/>
  </ds:schemaRefs>
</ds:datastoreItem>
</file>

<file path=customXml/itemProps1055.xml><?xml version="1.0" encoding="utf-8"?>
<ds:datastoreItem xmlns:ds="http://schemas.openxmlformats.org/officeDocument/2006/customXml" ds:itemID="{EB2A5D6C-B99A-4C5C-8984-D976792E33A0}">
  <ds:schemaRefs>
    <ds:schemaRef ds:uri="http://schemas.microsoft.com/VisualStudio/2011/storyboarding/control"/>
  </ds:schemaRefs>
</ds:datastoreItem>
</file>

<file path=customXml/itemProps1056.xml><?xml version="1.0" encoding="utf-8"?>
<ds:datastoreItem xmlns:ds="http://schemas.openxmlformats.org/officeDocument/2006/customXml" ds:itemID="{84EE4255-5A46-4D07-8A80-51D363674F1E}">
  <ds:schemaRefs>
    <ds:schemaRef ds:uri="http://schemas.microsoft.com/VisualStudio/2011/storyboarding/control"/>
  </ds:schemaRefs>
</ds:datastoreItem>
</file>

<file path=customXml/itemProps1057.xml><?xml version="1.0" encoding="utf-8"?>
<ds:datastoreItem xmlns:ds="http://schemas.openxmlformats.org/officeDocument/2006/customXml" ds:itemID="{C22F6933-924D-47AD-ADE3-9EAE22B04D25}">
  <ds:schemaRefs>
    <ds:schemaRef ds:uri="http://schemas.microsoft.com/VisualStudio/2011/storyboarding/control"/>
  </ds:schemaRefs>
</ds:datastoreItem>
</file>

<file path=customXml/itemProps1058.xml><?xml version="1.0" encoding="utf-8"?>
<ds:datastoreItem xmlns:ds="http://schemas.openxmlformats.org/officeDocument/2006/customXml" ds:itemID="{F3B2F9E1-ABCB-42BD-8503-42EA7EA5C17B}">
  <ds:schemaRefs>
    <ds:schemaRef ds:uri="http://schemas.microsoft.com/VisualStudio/2011/storyboarding/control"/>
  </ds:schemaRefs>
</ds:datastoreItem>
</file>

<file path=customXml/itemProps1059.xml><?xml version="1.0" encoding="utf-8"?>
<ds:datastoreItem xmlns:ds="http://schemas.openxmlformats.org/officeDocument/2006/customXml" ds:itemID="{D3985F3A-F763-4AF3-BE04-01E4C3533349}">
  <ds:schemaRefs>
    <ds:schemaRef ds:uri="http://schemas.microsoft.com/VisualStudio/2011/storyboarding/control"/>
  </ds:schemaRefs>
</ds:datastoreItem>
</file>

<file path=customXml/itemProps106.xml><?xml version="1.0" encoding="utf-8"?>
<ds:datastoreItem xmlns:ds="http://schemas.openxmlformats.org/officeDocument/2006/customXml" ds:itemID="{D5F2549D-06E3-450B-AF21-0F4BABAD5E67}">
  <ds:schemaRefs>
    <ds:schemaRef ds:uri="http://schemas.microsoft.com/VisualStudio/2011/storyboarding/control"/>
  </ds:schemaRefs>
</ds:datastoreItem>
</file>

<file path=customXml/itemProps1060.xml><?xml version="1.0" encoding="utf-8"?>
<ds:datastoreItem xmlns:ds="http://schemas.openxmlformats.org/officeDocument/2006/customXml" ds:itemID="{3344E969-6722-411A-BD64-A1B6F572ED11}">
  <ds:schemaRefs>
    <ds:schemaRef ds:uri="http://schemas.microsoft.com/VisualStudio/2011/storyboarding/control"/>
  </ds:schemaRefs>
</ds:datastoreItem>
</file>

<file path=customXml/itemProps1061.xml><?xml version="1.0" encoding="utf-8"?>
<ds:datastoreItem xmlns:ds="http://schemas.openxmlformats.org/officeDocument/2006/customXml" ds:itemID="{0AF60348-CA0C-4FD4-922B-2FA3B76581D8}">
  <ds:schemaRefs>
    <ds:schemaRef ds:uri="http://schemas.microsoft.com/VisualStudio/2011/storyboarding/control"/>
  </ds:schemaRefs>
</ds:datastoreItem>
</file>

<file path=customXml/itemProps1062.xml><?xml version="1.0" encoding="utf-8"?>
<ds:datastoreItem xmlns:ds="http://schemas.openxmlformats.org/officeDocument/2006/customXml" ds:itemID="{556E45D0-AA6F-4059-B588-9E6EC1BD99D3}">
  <ds:schemaRefs>
    <ds:schemaRef ds:uri="http://schemas.microsoft.com/VisualStudio/2011/storyboarding/control"/>
  </ds:schemaRefs>
</ds:datastoreItem>
</file>

<file path=customXml/itemProps1063.xml><?xml version="1.0" encoding="utf-8"?>
<ds:datastoreItem xmlns:ds="http://schemas.openxmlformats.org/officeDocument/2006/customXml" ds:itemID="{0CB4455A-9E3F-4345-9465-AC4AF3656E00}">
  <ds:schemaRefs>
    <ds:schemaRef ds:uri="http://schemas.microsoft.com/VisualStudio/2011/storyboarding/control"/>
  </ds:schemaRefs>
</ds:datastoreItem>
</file>

<file path=customXml/itemProps1064.xml><?xml version="1.0" encoding="utf-8"?>
<ds:datastoreItem xmlns:ds="http://schemas.openxmlformats.org/officeDocument/2006/customXml" ds:itemID="{2E155F90-94E5-47D3-B6DA-2892E8D750A3}">
  <ds:schemaRefs>
    <ds:schemaRef ds:uri="http://schemas.microsoft.com/VisualStudio/2011/storyboarding/control"/>
  </ds:schemaRefs>
</ds:datastoreItem>
</file>

<file path=customXml/itemProps1065.xml><?xml version="1.0" encoding="utf-8"?>
<ds:datastoreItem xmlns:ds="http://schemas.openxmlformats.org/officeDocument/2006/customXml" ds:itemID="{61531419-3BA3-4AF1-B21C-4C145889AECD}">
  <ds:schemaRefs>
    <ds:schemaRef ds:uri="http://schemas.microsoft.com/VisualStudio/2011/storyboarding/control"/>
  </ds:schemaRefs>
</ds:datastoreItem>
</file>

<file path=customXml/itemProps1066.xml><?xml version="1.0" encoding="utf-8"?>
<ds:datastoreItem xmlns:ds="http://schemas.openxmlformats.org/officeDocument/2006/customXml" ds:itemID="{B7AC2477-FCEE-4DD5-8457-CA1EA7B68303}">
  <ds:schemaRefs>
    <ds:schemaRef ds:uri="http://schemas.microsoft.com/VisualStudio/2011/storyboarding/control"/>
  </ds:schemaRefs>
</ds:datastoreItem>
</file>

<file path=customXml/itemProps1067.xml><?xml version="1.0" encoding="utf-8"?>
<ds:datastoreItem xmlns:ds="http://schemas.openxmlformats.org/officeDocument/2006/customXml" ds:itemID="{D606B502-8A11-4FD7-85CD-006B04ACD421}">
  <ds:schemaRefs>
    <ds:schemaRef ds:uri="http://schemas.microsoft.com/VisualStudio/2011/storyboarding/control"/>
  </ds:schemaRefs>
</ds:datastoreItem>
</file>

<file path=customXml/itemProps1068.xml><?xml version="1.0" encoding="utf-8"?>
<ds:datastoreItem xmlns:ds="http://schemas.openxmlformats.org/officeDocument/2006/customXml" ds:itemID="{DE951788-8DA5-4E46-950D-24677F1B107F}">
  <ds:schemaRefs>
    <ds:schemaRef ds:uri="http://schemas.microsoft.com/VisualStudio/2011/storyboarding/control"/>
  </ds:schemaRefs>
</ds:datastoreItem>
</file>

<file path=customXml/itemProps1069.xml><?xml version="1.0" encoding="utf-8"?>
<ds:datastoreItem xmlns:ds="http://schemas.openxmlformats.org/officeDocument/2006/customXml" ds:itemID="{591573F9-852C-4DF9-86A6-A190FA8DB1D2}">
  <ds:schemaRefs>
    <ds:schemaRef ds:uri="http://schemas.microsoft.com/VisualStudio/2011/storyboarding/control"/>
  </ds:schemaRefs>
</ds:datastoreItem>
</file>

<file path=customXml/itemProps107.xml><?xml version="1.0" encoding="utf-8"?>
<ds:datastoreItem xmlns:ds="http://schemas.openxmlformats.org/officeDocument/2006/customXml" ds:itemID="{4174FEC4-A045-471A-9DFF-F3A80883DA1A}">
  <ds:schemaRefs>
    <ds:schemaRef ds:uri="http://schemas.microsoft.com/VisualStudio/2011/storyboarding/control"/>
  </ds:schemaRefs>
</ds:datastoreItem>
</file>

<file path=customXml/itemProps1070.xml><?xml version="1.0" encoding="utf-8"?>
<ds:datastoreItem xmlns:ds="http://schemas.openxmlformats.org/officeDocument/2006/customXml" ds:itemID="{DD55F0A0-3BF6-4A27-9E0E-DFDE45D338C3}">
  <ds:schemaRefs>
    <ds:schemaRef ds:uri="http://schemas.microsoft.com/VisualStudio/2011/storyboarding/control"/>
  </ds:schemaRefs>
</ds:datastoreItem>
</file>

<file path=customXml/itemProps1071.xml><?xml version="1.0" encoding="utf-8"?>
<ds:datastoreItem xmlns:ds="http://schemas.openxmlformats.org/officeDocument/2006/customXml" ds:itemID="{925C1C2A-7BCD-4DB4-A290-455C6E40C73D}">
  <ds:schemaRefs>
    <ds:schemaRef ds:uri="http://schemas.microsoft.com/VisualStudio/2011/storyboarding/control"/>
  </ds:schemaRefs>
</ds:datastoreItem>
</file>

<file path=customXml/itemProps1072.xml><?xml version="1.0" encoding="utf-8"?>
<ds:datastoreItem xmlns:ds="http://schemas.openxmlformats.org/officeDocument/2006/customXml" ds:itemID="{E9FE8D30-2BDC-4D69-91D8-F5DFF11543C1}">
  <ds:schemaRefs>
    <ds:schemaRef ds:uri="http://schemas.microsoft.com/VisualStudio/2011/storyboarding/control"/>
  </ds:schemaRefs>
</ds:datastoreItem>
</file>

<file path=customXml/itemProps1073.xml><?xml version="1.0" encoding="utf-8"?>
<ds:datastoreItem xmlns:ds="http://schemas.openxmlformats.org/officeDocument/2006/customXml" ds:itemID="{F32579F9-BE05-447C-BA05-9A791B638250}">
  <ds:schemaRefs>
    <ds:schemaRef ds:uri="http://schemas.microsoft.com/VisualStudio/2011/storyboarding/control"/>
  </ds:schemaRefs>
</ds:datastoreItem>
</file>

<file path=customXml/itemProps1074.xml><?xml version="1.0" encoding="utf-8"?>
<ds:datastoreItem xmlns:ds="http://schemas.openxmlformats.org/officeDocument/2006/customXml" ds:itemID="{34369C19-3711-4290-AFAB-FA061BFAD407}">
  <ds:schemaRefs>
    <ds:schemaRef ds:uri="http://schemas.microsoft.com/VisualStudio/2011/storyboarding/control"/>
  </ds:schemaRefs>
</ds:datastoreItem>
</file>

<file path=customXml/itemProps1075.xml><?xml version="1.0" encoding="utf-8"?>
<ds:datastoreItem xmlns:ds="http://schemas.openxmlformats.org/officeDocument/2006/customXml" ds:itemID="{C8DD9465-89A5-4020-A2B9-9DA4B609507F}">
  <ds:schemaRefs>
    <ds:schemaRef ds:uri="http://schemas.microsoft.com/VisualStudio/2011/storyboarding/control"/>
  </ds:schemaRefs>
</ds:datastoreItem>
</file>

<file path=customXml/itemProps1076.xml><?xml version="1.0" encoding="utf-8"?>
<ds:datastoreItem xmlns:ds="http://schemas.openxmlformats.org/officeDocument/2006/customXml" ds:itemID="{8AE77C8C-337A-4519-B73A-8468497CC0B1}">
  <ds:schemaRefs>
    <ds:schemaRef ds:uri="http://schemas.microsoft.com/VisualStudio/2011/storyboarding/control"/>
  </ds:schemaRefs>
</ds:datastoreItem>
</file>

<file path=customXml/itemProps1077.xml><?xml version="1.0" encoding="utf-8"?>
<ds:datastoreItem xmlns:ds="http://schemas.openxmlformats.org/officeDocument/2006/customXml" ds:itemID="{2ED7138D-7C27-4C91-8949-558BDC84BC92}">
  <ds:schemaRefs>
    <ds:schemaRef ds:uri="http://schemas.microsoft.com/VisualStudio/2011/storyboarding/control"/>
  </ds:schemaRefs>
</ds:datastoreItem>
</file>

<file path=customXml/itemProps1078.xml><?xml version="1.0" encoding="utf-8"?>
<ds:datastoreItem xmlns:ds="http://schemas.openxmlformats.org/officeDocument/2006/customXml" ds:itemID="{488ADD20-642F-4D8C-BF81-87CA5AB19C3D}">
  <ds:schemaRefs>
    <ds:schemaRef ds:uri="http://schemas.microsoft.com/VisualStudio/2011/storyboarding/control"/>
  </ds:schemaRefs>
</ds:datastoreItem>
</file>

<file path=customXml/itemProps1079.xml><?xml version="1.0" encoding="utf-8"?>
<ds:datastoreItem xmlns:ds="http://schemas.openxmlformats.org/officeDocument/2006/customXml" ds:itemID="{43598249-BCE3-4D07-96B6-757DCEB53081}">
  <ds:schemaRefs>
    <ds:schemaRef ds:uri="http://schemas.microsoft.com/VisualStudio/2011/storyboarding/control"/>
  </ds:schemaRefs>
</ds:datastoreItem>
</file>

<file path=customXml/itemProps108.xml><?xml version="1.0" encoding="utf-8"?>
<ds:datastoreItem xmlns:ds="http://schemas.openxmlformats.org/officeDocument/2006/customXml" ds:itemID="{BF4EA267-8166-47C9-B9B4-B5A9688F5769}">
  <ds:schemaRefs>
    <ds:schemaRef ds:uri="http://schemas.microsoft.com/VisualStudio/2011/storyboarding/control"/>
  </ds:schemaRefs>
</ds:datastoreItem>
</file>

<file path=customXml/itemProps1080.xml><?xml version="1.0" encoding="utf-8"?>
<ds:datastoreItem xmlns:ds="http://schemas.openxmlformats.org/officeDocument/2006/customXml" ds:itemID="{CB8A64E7-606A-427B-A8AC-1B488E595C89}">
  <ds:schemaRefs>
    <ds:schemaRef ds:uri="http://schemas.microsoft.com/VisualStudio/2011/storyboarding/control"/>
  </ds:schemaRefs>
</ds:datastoreItem>
</file>

<file path=customXml/itemProps1081.xml><?xml version="1.0" encoding="utf-8"?>
<ds:datastoreItem xmlns:ds="http://schemas.openxmlformats.org/officeDocument/2006/customXml" ds:itemID="{2DB83100-7703-4F1C-9F70-87E180BC3145}">
  <ds:schemaRefs>
    <ds:schemaRef ds:uri="http://schemas.microsoft.com/VisualStudio/2011/storyboarding/control"/>
  </ds:schemaRefs>
</ds:datastoreItem>
</file>

<file path=customXml/itemProps1082.xml><?xml version="1.0" encoding="utf-8"?>
<ds:datastoreItem xmlns:ds="http://schemas.openxmlformats.org/officeDocument/2006/customXml" ds:itemID="{5AEC8233-35AC-4C4C-8878-D69B46697270}">
  <ds:schemaRefs>
    <ds:schemaRef ds:uri="http://schemas.microsoft.com/VisualStudio/2011/storyboarding/control"/>
  </ds:schemaRefs>
</ds:datastoreItem>
</file>

<file path=customXml/itemProps1083.xml><?xml version="1.0" encoding="utf-8"?>
<ds:datastoreItem xmlns:ds="http://schemas.openxmlformats.org/officeDocument/2006/customXml" ds:itemID="{1FC8F7BE-CE05-454F-9253-D9FD7C17675A}">
  <ds:schemaRefs>
    <ds:schemaRef ds:uri="http://schemas.microsoft.com/VisualStudio/2011/storyboarding/control"/>
  </ds:schemaRefs>
</ds:datastoreItem>
</file>

<file path=customXml/itemProps1084.xml><?xml version="1.0" encoding="utf-8"?>
<ds:datastoreItem xmlns:ds="http://schemas.openxmlformats.org/officeDocument/2006/customXml" ds:itemID="{58A34AF2-7B18-4048-A966-DBB9A42FB507}">
  <ds:schemaRefs>
    <ds:schemaRef ds:uri="http://schemas.microsoft.com/VisualStudio/2011/storyboarding/control"/>
  </ds:schemaRefs>
</ds:datastoreItem>
</file>

<file path=customXml/itemProps1085.xml><?xml version="1.0" encoding="utf-8"?>
<ds:datastoreItem xmlns:ds="http://schemas.openxmlformats.org/officeDocument/2006/customXml" ds:itemID="{30A8B9C4-3AF4-41F7-8F79-27D7030A296A}">
  <ds:schemaRefs>
    <ds:schemaRef ds:uri="http://schemas.microsoft.com/VisualStudio/2011/storyboarding/control"/>
  </ds:schemaRefs>
</ds:datastoreItem>
</file>

<file path=customXml/itemProps1086.xml><?xml version="1.0" encoding="utf-8"?>
<ds:datastoreItem xmlns:ds="http://schemas.openxmlformats.org/officeDocument/2006/customXml" ds:itemID="{7935FBF8-68A8-4E03-B2E9-810E92534B21}">
  <ds:schemaRefs>
    <ds:schemaRef ds:uri="http://schemas.microsoft.com/VisualStudio/2011/storyboarding/control"/>
  </ds:schemaRefs>
</ds:datastoreItem>
</file>

<file path=customXml/itemProps1087.xml><?xml version="1.0" encoding="utf-8"?>
<ds:datastoreItem xmlns:ds="http://schemas.openxmlformats.org/officeDocument/2006/customXml" ds:itemID="{CCA64492-1043-4F34-9A74-0E89BC485090}">
  <ds:schemaRefs>
    <ds:schemaRef ds:uri="http://schemas.microsoft.com/VisualStudio/2011/storyboarding/control"/>
  </ds:schemaRefs>
</ds:datastoreItem>
</file>

<file path=customXml/itemProps1088.xml><?xml version="1.0" encoding="utf-8"?>
<ds:datastoreItem xmlns:ds="http://schemas.openxmlformats.org/officeDocument/2006/customXml" ds:itemID="{EF222576-0706-4F0F-BB2A-89005C7DDC3E}">
  <ds:schemaRefs>
    <ds:schemaRef ds:uri="http://schemas.microsoft.com/VisualStudio/2011/storyboarding/control"/>
  </ds:schemaRefs>
</ds:datastoreItem>
</file>

<file path=customXml/itemProps1089.xml><?xml version="1.0" encoding="utf-8"?>
<ds:datastoreItem xmlns:ds="http://schemas.openxmlformats.org/officeDocument/2006/customXml" ds:itemID="{EDB274A9-0FB7-45DE-B48D-4F3513A49DA9}">
  <ds:schemaRefs>
    <ds:schemaRef ds:uri="http://schemas.microsoft.com/VisualStudio/2011/storyboarding/control"/>
  </ds:schemaRefs>
</ds:datastoreItem>
</file>

<file path=customXml/itemProps109.xml><?xml version="1.0" encoding="utf-8"?>
<ds:datastoreItem xmlns:ds="http://schemas.openxmlformats.org/officeDocument/2006/customXml" ds:itemID="{6D6C41FE-B7B6-4135-9FF9-4E4D6641B996}">
  <ds:schemaRefs>
    <ds:schemaRef ds:uri="http://schemas.microsoft.com/VisualStudio/2011/storyboarding/control"/>
  </ds:schemaRefs>
</ds:datastoreItem>
</file>

<file path=customXml/itemProps1090.xml><?xml version="1.0" encoding="utf-8"?>
<ds:datastoreItem xmlns:ds="http://schemas.openxmlformats.org/officeDocument/2006/customXml" ds:itemID="{4BA5443F-7F75-4DF7-9F87-162E6F36ABF3}">
  <ds:schemaRefs>
    <ds:schemaRef ds:uri="http://schemas.microsoft.com/VisualStudio/2011/storyboarding/control"/>
  </ds:schemaRefs>
</ds:datastoreItem>
</file>

<file path=customXml/itemProps1091.xml><?xml version="1.0" encoding="utf-8"?>
<ds:datastoreItem xmlns:ds="http://schemas.openxmlformats.org/officeDocument/2006/customXml" ds:itemID="{480A4169-24F0-47AF-AB37-380AA184A8B6}">
  <ds:schemaRefs>
    <ds:schemaRef ds:uri="http://schemas.microsoft.com/VisualStudio/2011/storyboarding/control"/>
  </ds:schemaRefs>
</ds:datastoreItem>
</file>

<file path=customXml/itemProps1092.xml><?xml version="1.0" encoding="utf-8"?>
<ds:datastoreItem xmlns:ds="http://schemas.openxmlformats.org/officeDocument/2006/customXml" ds:itemID="{9282E22E-DB9D-4510-9E78-B140D6E59F20}">
  <ds:schemaRefs>
    <ds:schemaRef ds:uri="http://schemas.microsoft.com/VisualStudio/2011/storyboarding/control"/>
  </ds:schemaRefs>
</ds:datastoreItem>
</file>

<file path=customXml/itemProps1093.xml><?xml version="1.0" encoding="utf-8"?>
<ds:datastoreItem xmlns:ds="http://schemas.openxmlformats.org/officeDocument/2006/customXml" ds:itemID="{AA8B0BC1-7A4A-41E4-AC1C-3FBA46718844}">
  <ds:schemaRefs>
    <ds:schemaRef ds:uri="http://schemas.microsoft.com/VisualStudio/2011/storyboarding/control"/>
  </ds:schemaRefs>
</ds:datastoreItem>
</file>

<file path=customXml/itemProps1094.xml><?xml version="1.0" encoding="utf-8"?>
<ds:datastoreItem xmlns:ds="http://schemas.openxmlformats.org/officeDocument/2006/customXml" ds:itemID="{038C709F-739C-49AA-895E-1389AA2B8966}">
  <ds:schemaRefs>
    <ds:schemaRef ds:uri="http://schemas.microsoft.com/VisualStudio/2011/storyboarding/control"/>
  </ds:schemaRefs>
</ds:datastoreItem>
</file>

<file path=customXml/itemProps1095.xml><?xml version="1.0" encoding="utf-8"?>
<ds:datastoreItem xmlns:ds="http://schemas.openxmlformats.org/officeDocument/2006/customXml" ds:itemID="{18843126-AE77-4884-A28A-36E778E4ECEB}">
  <ds:schemaRefs>
    <ds:schemaRef ds:uri="http://schemas.microsoft.com/VisualStudio/2011/storyboarding/control"/>
  </ds:schemaRefs>
</ds:datastoreItem>
</file>

<file path=customXml/itemProps1096.xml><?xml version="1.0" encoding="utf-8"?>
<ds:datastoreItem xmlns:ds="http://schemas.openxmlformats.org/officeDocument/2006/customXml" ds:itemID="{564C2C3E-B3C6-4AC8-B884-CA3FB7CB0DF2}">
  <ds:schemaRefs>
    <ds:schemaRef ds:uri="http://schemas.microsoft.com/VisualStudio/2011/storyboarding/control"/>
  </ds:schemaRefs>
</ds:datastoreItem>
</file>

<file path=customXml/itemProps1097.xml><?xml version="1.0" encoding="utf-8"?>
<ds:datastoreItem xmlns:ds="http://schemas.openxmlformats.org/officeDocument/2006/customXml" ds:itemID="{D65CE062-2508-433A-B895-370EC44B45ED}">
  <ds:schemaRefs>
    <ds:schemaRef ds:uri="http://schemas.microsoft.com/VisualStudio/2011/storyboarding/control"/>
  </ds:schemaRefs>
</ds:datastoreItem>
</file>

<file path=customXml/itemProps1098.xml><?xml version="1.0" encoding="utf-8"?>
<ds:datastoreItem xmlns:ds="http://schemas.openxmlformats.org/officeDocument/2006/customXml" ds:itemID="{696E363D-5CFC-4C66-9521-F0F5E323E377}">
  <ds:schemaRefs>
    <ds:schemaRef ds:uri="http://schemas.microsoft.com/VisualStudio/2011/storyboarding/control"/>
  </ds:schemaRefs>
</ds:datastoreItem>
</file>

<file path=customXml/itemProps1099.xml><?xml version="1.0" encoding="utf-8"?>
<ds:datastoreItem xmlns:ds="http://schemas.openxmlformats.org/officeDocument/2006/customXml" ds:itemID="{6C82CDBA-06B7-4676-96A8-A902B03C6BCE}">
  <ds:schemaRefs>
    <ds:schemaRef ds:uri="http://schemas.microsoft.com/VisualStudio/2011/storyboarding/control"/>
  </ds:schemaRefs>
</ds:datastoreItem>
</file>

<file path=customXml/itemProps11.xml><?xml version="1.0" encoding="utf-8"?>
<ds:datastoreItem xmlns:ds="http://schemas.openxmlformats.org/officeDocument/2006/customXml" ds:itemID="{9111437F-EA21-4BA5-8922-E219B6F74F58}">
  <ds:schemaRefs>
    <ds:schemaRef ds:uri="http://schemas.microsoft.com/VisualStudio/2011/storyboarding/control"/>
  </ds:schemaRefs>
</ds:datastoreItem>
</file>

<file path=customXml/itemProps110.xml><?xml version="1.0" encoding="utf-8"?>
<ds:datastoreItem xmlns:ds="http://schemas.openxmlformats.org/officeDocument/2006/customXml" ds:itemID="{31F07731-0AE8-4DD6-8B20-ED74C3C0B84B}">
  <ds:schemaRefs>
    <ds:schemaRef ds:uri="http://schemas.microsoft.com/VisualStudio/2011/storyboarding/control"/>
  </ds:schemaRefs>
</ds:datastoreItem>
</file>

<file path=customXml/itemProps1100.xml><?xml version="1.0" encoding="utf-8"?>
<ds:datastoreItem xmlns:ds="http://schemas.openxmlformats.org/officeDocument/2006/customXml" ds:itemID="{10807198-281F-47D3-87C8-168BA9327F16}">
  <ds:schemaRefs>
    <ds:schemaRef ds:uri="http://schemas.microsoft.com/VisualStudio/2011/storyboarding/control"/>
  </ds:schemaRefs>
</ds:datastoreItem>
</file>

<file path=customXml/itemProps1101.xml><?xml version="1.0" encoding="utf-8"?>
<ds:datastoreItem xmlns:ds="http://schemas.openxmlformats.org/officeDocument/2006/customXml" ds:itemID="{381BCF7F-9491-413B-B808-08E5EF6664C4}">
  <ds:schemaRefs>
    <ds:schemaRef ds:uri="http://schemas.microsoft.com/VisualStudio/2011/storyboarding/control"/>
  </ds:schemaRefs>
</ds:datastoreItem>
</file>

<file path=customXml/itemProps1102.xml><?xml version="1.0" encoding="utf-8"?>
<ds:datastoreItem xmlns:ds="http://schemas.openxmlformats.org/officeDocument/2006/customXml" ds:itemID="{35DA7D6C-96DD-420B-BB49-CB2BD7268BD1}">
  <ds:schemaRefs>
    <ds:schemaRef ds:uri="http://schemas.microsoft.com/VisualStudio/2011/storyboarding/control"/>
  </ds:schemaRefs>
</ds:datastoreItem>
</file>

<file path=customXml/itemProps1103.xml><?xml version="1.0" encoding="utf-8"?>
<ds:datastoreItem xmlns:ds="http://schemas.openxmlformats.org/officeDocument/2006/customXml" ds:itemID="{58D3F0FB-BD65-49AE-8B58-7273CC2F9356}">
  <ds:schemaRefs>
    <ds:schemaRef ds:uri="http://schemas.microsoft.com/VisualStudio/2011/storyboarding/control"/>
  </ds:schemaRefs>
</ds:datastoreItem>
</file>

<file path=customXml/itemProps1104.xml><?xml version="1.0" encoding="utf-8"?>
<ds:datastoreItem xmlns:ds="http://schemas.openxmlformats.org/officeDocument/2006/customXml" ds:itemID="{27E8A3BE-8153-45F4-9BC1-7AEEBDBBC4FF}">
  <ds:schemaRefs>
    <ds:schemaRef ds:uri="http://schemas.microsoft.com/VisualStudio/2011/storyboarding/control"/>
  </ds:schemaRefs>
</ds:datastoreItem>
</file>

<file path=customXml/itemProps1105.xml><?xml version="1.0" encoding="utf-8"?>
<ds:datastoreItem xmlns:ds="http://schemas.openxmlformats.org/officeDocument/2006/customXml" ds:itemID="{B5B1D568-7601-45AD-B499-D014075BB4C4}">
  <ds:schemaRefs>
    <ds:schemaRef ds:uri="http://schemas.microsoft.com/VisualStudio/2011/storyboarding/control"/>
  </ds:schemaRefs>
</ds:datastoreItem>
</file>

<file path=customXml/itemProps1106.xml><?xml version="1.0" encoding="utf-8"?>
<ds:datastoreItem xmlns:ds="http://schemas.openxmlformats.org/officeDocument/2006/customXml" ds:itemID="{DEC794B0-4988-4906-8E41-B1F197006339}">
  <ds:schemaRefs>
    <ds:schemaRef ds:uri="http://schemas.microsoft.com/VisualStudio/2011/storyboarding/control"/>
  </ds:schemaRefs>
</ds:datastoreItem>
</file>

<file path=customXml/itemProps1107.xml><?xml version="1.0" encoding="utf-8"?>
<ds:datastoreItem xmlns:ds="http://schemas.openxmlformats.org/officeDocument/2006/customXml" ds:itemID="{490977A1-C41D-4397-9401-D7DD7352B39D}">
  <ds:schemaRefs>
    <ds:schemaRef ds:uri="http://schemas.microsoft.com/VisualStudio/2011/storyboarding/control"/>
  </ds:schemaRefs>
</ds:datastoreItem>
</file>

<file path=customXml/itemProps1108.xml><?xml version="1.0" encoding="utf-8"?>
<ds:datastoreItem xmlns:ds="http://schemas.openxmlformats.org/officeDocument/2006/customXml" ds:itemID="{C5A693B5-24E9-43CB-B519-738E7BA9CE3B}">
  <ds:schemaRefs>
    <ds:schemaRef ds:uri="http://schemas.microsoft.com/VisualStudio/2011/storyboarding/control"/>
  </ds:schemaRefs>
</ds:datastoreItem>
</file>

<file path=customXml/itemProps1109.xml><?xml version="1.0" encoding="utf-8"?>
<ds:datastoreItem xmlns:ds="http://schemas.openxmlformats.org/officeDocument/2006/customXml" ds:itemID="{A7788097-5FB8-4A7C-8078-2E5095969C69}">
  <ds:schemaRefs>
    <ds:schemaRef ds:uri="http://schemas.microsoft.com/VisualStudio/2011/storyboarding/control"/>
  </ds:schemaRefs>
</ds:datastoreItem>
</file>

<file path=customXml/itemProps111.xml><?xml version="1.0" encoding="utf-8"?>
<ds:datastoreItem xmlns:ds="http://schemas.openxmlformats.org/officeDocument/2006/customXml" ds:itemID="{08BE6CF7-8AA8-44F4-8A4C-BF970A1B27FA}">
  <ds:schemaRefs>
    <ds:schemaRef ds:uri="http://schemas.microsoft.com/VisualStudio/2011/storyboarding/control"/>
  </ds:schemaRefs>
</ds:datastoreItem>
</file>

<file path=customXml/itemProps1110.xml><?xml version="1.0" encoding="utf-8"?>
<ds:datastoreItem xmlns:ds="http://schemas.openxmlformats.org/officeDocument/2006/customXml" ds:itemID="{E3ECF3D0-3B77-481C-A69E-9C3BCC69978C}">
  <ds:schemaRefs>
    <ds:schemaRef ds:uri="http://schemas.microsoft.com/VisualStudio/2011/storyboarding/control"/>
  </ds:schemaRefs>
</ds:datastoreItem>
</file>

<file path=customXml/itemProps1111.xml><?xml version="1.0" encoding="utf-8"?>
<ds:datastoreItem xmlns:ds="http://schemas.openxmlformats.org/officeDocument/2006/customXml" ds:itemID="{18CE981E-4CB8-4E38-B5DA-A59FB1684CCD}">
  <ds:schemaRefs>
    <ds:schemaRef ds:uri="http://schemas.microsoft.com/VisualStudio/2011/storyboarding/control"/>
  </ds:schemaRefs>
</ds:datastoreItem>
</file>

<file path=customXml/itemProps1112.xml><?xml version="1.0" encoding="utf-8"?>
<ds:datastoreItem xmlns:ds="http://schemas.openxmlformats.org/officeDocument/2006/customXml" ds:itemID="{A76FF0D0-49E6-4AE0-8A16-7CDB4D2062E8}">
  <ds:schemaRefs>
    <ds:schemaRef ds:uri="http://schemas.microsoft.com/VisualStudio/2011/storyboarding/control"/>
  </ds:schemaRefs>
</ds:datastoreItem>
</file>

<file path=customXml/itemProps1113.xml><?xml version="1.0" encoding="utf-8"?>
<ds:datastoreItem xmlns:ds="http://schemas.openxmlformats.org/officeDocument/2006/customXml" ds:itemID="{EF998327-E9DE-484F-A9CD-03ACA5F5A47E}">
  <ds:schemaRefs>
    <ds:schemaRef ds:uri="http://schemas.microsoft.com/VisualStudio/2011/storyboarding/control"/>
  </ds:schemaRefs>
</ds:datastoreItem>
</file>

<file path=customXml/itemProps1114.xml><?xml version="1.0" encoding="utf-8"?>
<ds:datastoreItem xmlns:ds="http://schemas.openxmlformats.org/officeDocument/2006/customXml" ds:itemID="{A91342D1-6CEB-4B0C-820A-804820C79CB8}">
  <ds:schemaRefs>
    <ds:schemaRef ds:uri="http://schemas.microsoft.com/VisualStudio/2011/storyboarding/control"/>
  </ds:schemaRefs>
</ds:datastoreItem>
</file>

<file path=customXml/itemProps1115.xml><?xml version="1.0" encoding="utf-8"?>
<ds:datastoreItem xmlns:ds="http://schemas.openxmlformats.org/officeDocument/2006/customXml" ds:itemID="{4BF5C4FC-A203-498B-A9AB-7AE4E988834D}">
  <ds:schemaRefs>
    <ds:schemaRef ds:uri="http://schemas.microsoft.com/VisualStudio/2011/storyboarding/control"/>
  </ds:schemaRefs>
</ds:datastoreItem>
</file>

<file path=customXml/itemProps1116.xml><?xml version="1.0" encoding="utf-8"?>
<ds:datastoreItem xmlns:ds="http://schemas.openxmlformats.org/officeDocument/2006/customXml" ds:itemID="{72A413E1-6851-4D8F-A7D0-09132EDFC77F}">
  <ds:schemaRefs>
    <ds:schemaRef ds:uri="http://schemas.microsoft.com/VisualStudio/2011/storyboarding/control"/>
  </ds:schemaRefs>
</ds:datastoreItem>
</file>

<file path=customXml/itemProps1117.xml><?xml version="1.0" encoding="utf-8"?>
<ds:datastoreItem xmlns:ds="http://schemas.openxmlformats.org/officeDocument/2006/customXml" ds:itemID="{7A605535-D795-4D4E-B236-3267AFA2D240}">
  <ds:schemaRefs>
    <ds:schemaRef ds:uri="http://schemas.microsoft.com/VisualStudio/2011/storyboarding/control"/>
  </ds:schemaRefs>
</ds:datastoreItem>
</file>

<file path=customXml/itemProps1118.xml><?xml version="1.0" encoding="utf-8"?>
<ds:datastoreItem xmlns:ds="http://schemas.openxmlformats.org/officeDocument/2006/customXml" ds:itemID="{AA3A24C6-2FA2-42C8-946F-1BD068A9D004}">
  <ds:schemaRefs>
    <ds:schemaRef ds:uri="http://schemas.microsoft.com/VisualStudio/2011/storyboarding/control"/>
  </ds:schemaRefs>
</ds:datastoreItem>
</file>

<file path=customXml/itemProps1119.xml><?xml version="1.0" encoding="utf-8"?>
<ds:datastoreItem xmlns:ds="http://schemas.openxmlformats.org/officeDocument/2006/customXml" ds:itemID="{7ADB0941-4497-48CD-ACF5-41F02A207712}">
  <ds:schemaRefs>
    <ds:schemaRef ds:uri="http://schemas.microsoft.com/VisualStudio/2011/storyboarding/control"/>
  </ds:schemaRefs>
</ds:datastoreItem>
</file>

<file path=customXml/itemProps112.xml><?xml version="1.0" encoding="utf-8"?>
<ds:datastoreItem xmlns:ds="http://schemas.openxmlformats.org/officeDocument/2006/customXml" ds:itemID="{750CF94D-2F53-4B93-B257-D083D5DBABBA}">
  <ds:schemaRefs>
    <ds:schemaRef ds:uri="http://schemas.microsoft.com/VisualStudio/2011/storyboarding/control"/>
  </ds:schemaRefs>
</ds:datastoreItem>
</file>

<file path=customXml/itemProps1120.xml><?xml version="1.0" encoding="utf-8"?>
<ds:datastoreItem xmlns:ds="http://schemas.openxmlformats.org/officeDocument/2006/customXml" ds:itemID="{A12320DF-DC73-4CA1-9DD7-19CF393F7EA2}">
  <ds:schemaRefs>
    <ds:schemaRef ds:uri="http://schemas.microsoft.com/VisualStudio/2011/storyboarding/control"/>
  </ds:schemaRefs>
</ds:datastoreItem>
</file>

<file path=customXml/itemProps1121.xml><?xml version="1.0" encoding="utf-8"?>
<ds:datastoreItem xmlns:ds="http://schemas.openxmlformats.org/officeDocument/2006/customXml" ds:itemID="{E2565B6A-2109-431B-8250-C88205FB9269}">
  <ds:schemaRefs>
    <ds:schemaRef ds:uri="http://schemas.microsoft.com/VisualStudio/2011/storyboarding/control"/>
  </ds:schemaRefs>
</ds:datastoreItem>
</file>

<file path=customXml/itemProps1122.xml><?xml version="1.0" encoding="utf-8"?>
<ds:datastoreItem xmlns:ds="http://schemas.openxmlformats.org/officeDocument/2006/customXml" ds:itemID="{1756E8C0-CC8C-49B0-BBBB-293A68F50548}">
  <ds:schemaRefs>
    <ds:schemaRef ds:uri="http://schemas.microsoft.com/VisualStudio/2011/storyboarding/control"/>
  </ds:schemaRefs>
</ds:datastoreItem>
</file>

<file path=customXml/itemProps1123.xml><?xml version="1.0" encoding="utf-8"?>
<ds:datastoreItem xmlns:ds="http://schemas.openxmlformats.org/officeDocument/2006/customXml" ds:itemID="{82D2F779-D8BC-4892-8C4E-E075FD5B60FF}">
  <ds:schemaRefs>
    <ds:schemaRef ds:uri="http://schemas.microsoft.com/VisualStudio/2011/storyboarding/control"/>
  </ds:schemaRefs>
</ds:datastoreItem>
</file>

<file path=customXml/itemProps1124.xml><?xml version="1.0" encoding="utf-8"?>
<ds:datastoreItem xmlns:ds="http://schemas.openxmlformats.org/officeDocument/2006/customXml" ds:itemID="{A4892927-3C88-4C15-A171-BC8FAEF9F2CB}">
  <ds:schemaRefs>
    <ds:schemaRef ds:uri="http://schemas.microsoft.com/VisualStudio/2011/storyboarding/control"/>
  </ds:schemaRefs>
</ds:datastoreItem>
</file>

<file path=customXml/itemProps1125.xml><?xml version="1.0" encoding="utf-8"?>
<ds:datastoreItem xmlns:ds="http://schemas.openxmlformats.org/officeDocument/2006/customXml" ds:itemID="{61C1FF79-C5A4-4D47-BBEE-082FF9A588CA}">
  <ds:schemaRefs>
    <ds:schemaRef ds:uri="http://schemas.microsoft.com/VisualStudio/2011/storyboarding/control"/>
  </ds:schemaRefs>
</ds:datastoreItem>
</file>

<file path=customXml/itemProps1126.xml><?xml version="1.0" encoding="utf-8"?>
<ds:datastoreItem xmlns:ds="http://schemas.openxmlformats.org/officeDocument/2006/customXml" ds:itemID="{5DDF3868-1483-4F34-9C5F-028EC7CF5DBE}">
  <ds:schemaRefs>
    <ds:schemaRef ds:uri="http://schemas.microsoft.com/VisualStudio/2011/storyboarding/control"/>
  </ds:schemaRefs>
</ds:datastoreItem>
</file>

<file path=customXml/itemProps1127.xml><?xml version="1.0" encoding="utf-8"?>
<ds:datastoreItem xmlns:ds="http://schemas.openxmlformats.org/officeDocument/2006/customXml" ds:itemID="{F6852E7D-90C1-45D0-90E0-2B75777EB124}">
  <ds:schemaRefs>
    <ds:schemaRef ds:uri="http://schemas.microsoft.com/VisualStudio/2011/storyboarding/control"/>
  </ds:schemaRefs>
</ds:datastoreItem>
</file>

<file path=customXml/itemProps1128.xml><?xml version="1.0" encoding="utf-8"?>
<ds:datastoreItem xmlns:ds="http://schemas.openxmlformats.org/officeDocument/2006/customXml" ds:itemID="{D2558A47-702A-41F5-8A8E-4D124B40D2AA}">
  <ds:schemaRefs>
    <ds:schemaRef ds:uri="http://schemas.microsoft.com/VisualStudio/2011/storyboarding/control"/>
  </ds:schemaRefs>
</ds:datastoreItem>
</file>

<file path=customXml/itemProps1129.xml><?xml version="1.0" encoding="utf-8"?>
<ds:datastoreItem xmlns:ds="http://schemas.openxmlformats.org/officeDocument/2006/customXml" ds:itemID="{E17F6AF6-3566-4B41-B3D5-D1C5743C4AB9}">
  <ds:schemaRefs>
    <ds:schemaRef ds:uri="http://schemas.microsoft.com/VisualStudio/2011/storyboarding/control"/>
  </ds:schemaRefs>
</ds:datastoreItem>
</file>

<file path=customXml/itemProps113.xml><?xml version="1.0" encoding="utf-8"?>
<ds:datastoreItem xmlns:ds="http://schemas.openxmlformats.org/officeDocument/2006/customXml" ds:itemID="{26D11298-7514-455D-9FD3-AB0A960A8B5F}">
  <ds:schemaRefs>
    <ds:schemaRef ds:uri="http://schemas.microsoft.com/VisualStudio/2011/storyboarding/control"/>
  </ds:schemaRefs>
</ds:datastoreItem>
</file>

<file path=customXml/itemProps1130.xml><?xml version="1.0" encoding="utf-8"?>
<ds:datastoreItem xmlns:ds="http://schemas.openxmlformats.org/officeDocument/2006/customXml" ds:itemID="{F78E515A-EA57-4449-9533-AC817A39635C}">
  <ds:schemaRefs>
    <ds:schemaRef ds:uri="http://schemas.microsoft.com/VisualStudio/2011/storyboarding/control"/>
  </ds:schemaRefs>
</ds:datastoreItem>
</file>

<file path=customXml/itemProps1131.xml><?xml version="1.0" encoding="utf-8"?>
<ds:datastoreItem xmlns:ds="http://schemas.openxmlformats.org/officeDocument/2006/customXml" ds:itemID="{51139C56-C08E-4463-9199-A7402C3B7FBF}">
  <ds:schemaRefs>
    <ds:schemaRef ds:uri="http://schemas.microsoft.com/VisualStudio/2011/storyboarding/control"/>
  </ds:schemaRefs>
</ds:datastoreItem>
</file>

<file path=customXml/itemProps1132.xml><?xml version="1.0" encoding="utf-8"?>
<ds:datastoreItem xmlns:ds="http://schemas.openxmlformats.org/officeDocument/2006/customXml" ds:itemID="{C4B922F3-FEF1-418B-9010-43F6AEA9877A}">
  <ds:schemaRefs>
    <ds:schemaRef ds:uri="http://schemas.microsoft.com/VisualStudio/2011/storyboarding/control"/>
  </ds:schemaRefs>
</ds:datastoreItem>
</file>

<file path=customXml/itemProps1133.xml><?xml version="1.0" encoding="utf-8"?>
<ds:datastoreItem xmlns:ds="http://schemas.openxmlformats.org/officeDocument/2006/customXml" ds:itemID="{21A0E118-52F9-4F46-A5BB-0FB2F501DC6D}">
  <ds:schemaRefs>
    <ds:schemaRef ds:uri="http://schemas.microsoft.com/VisualStudio/2011/storyboarding/control"/>
  </ds:schemaRefs>
</ds:datastoreItem>
</file>

<file path=customXml/itemProps1134.xml><?xml version="1.0" encoding="utf-8"?>
<ds:datastoreItem xmlns:ds="http://schemas.openxmlformats.org/officeDocument/2006/customXml" ds:itemID="{4F5AEFB6-94AF-4C4C-805D-3F57E15AB144}">
  <ds:schemaRefs>
    <ds:schemaRef ds:uri="http://schemas.microsoft.com/VisualStudio/2011/storyboarding/control"/>
  </ds:schemaRefs>
</ds:datastoreItem>
</file>

<file path=customXml/itemProps1135.xml><?xml version="1.0" encoding="utf-8"?>
<ds:datastoreItem xmlns:ds="http://schemas.openxmlformats.org/officeDocument/2006/customXml" ds:itemID="{3A3FFD55-8ADE-4D7C-BD89-C0611E64199E}">
  <ds:schemaRefs>
    <ds:schemaRef ds:uri="http://schemas.microsoft.com/VisualStudio/2011/storyboarding/control"/>
  </ds:schemaRefs>
</ds:datastoreItem>
</file>

<file path=customXml/itemProps1136.xml><?xml version="1.0" encoding="utf-8"?>
<ds:datastoreItem xmlns:ds="http://schemas.openxmlformats.org/officeDocument/2006/customXml" ds:itemID="{4080152F-9747-4A3E-B8DF-48A850A929CC}">
  <ds:schemaRefs>
    <ds:schemaRef ds:uri="http://schemas.microsoft.com/VisualStudio/2011/storyboarding/control"/>
  </ds:schemaRefs>
</ds:datastoreItem>
</file>

<file path=customXml/itemProps1137.xml><?xml version="1.0" encoding="utf-8"?>
<ds:datastoreItem xmlns:ds="http://schemas.openxmlformats.org/officeDocument/2006/customXml" ds:itemID="{2920713E-6B7E-4119-8C92-8A7415558AEE}">
  <ds:schemaRefs>
    <ds:schemaRef ds:uri="http://schemas.microsoft.com/VisualStudio/2011/storyboarding/control"/>
  </ds:schemaRefs>
</ds:datastoreItem>
</file>

<file path=customXml/itemProps1138.xml><?xml version="1.0" encoding="utf-8"?>
<ds:datastoreItem xmlns:ds="http://schemas.openxmlformats.org/officeDocument/2006/customXml" ds:itemID="{4D5768D9-1270-4822-8C28-85AD3F773021}">
  <ds:schemaRefs>
    <ds:schemaRef ds:uri="http://schemas.microsoft.com/VisualStudio/2011/storyboarding/control"/>
  </ds:schemaRefs>
</ds:datastoreItem>
</file>

<file path=customXml/itemProps1139.xml><?xml version="1.0" encoding="utf-8"?>
<ds:datastoreItem xmlns:ds="http://schemas.openxmlformats.org/officeDocument/2006/customXml" ds:itemID="{3E34DE06-0066-4082-8699-B5AD4189C7FE}">
  <ds:schemaRefs>
    <ds:schemaRef ds:uri="http://schemas.microsoft.com/VisualStudio/2011/storyboarding/control"/>
  </ds:schemaRefs>
</ds:datastoreItem>
</file>

<file path=customXml/itemProps114.xml><?xml version="1.0" encoding="utf-8"?>
<ds:datastoreItem xmlns:ds="http://schemas.openxmlformats.org/officeDocument/2006/customXml" ds:itemID="{0FABBEDD-67D1-4E7F-9CB1-89E191FC5B23}">
  <ds:schemaRefs>
    <ds:schemaRef ds:uri="http://schemas.microsoft.com/VisualStudio/2011/storyboarding/control"/>
  </ds:schemaRefs>
</ds:datastoreItem>
</file>

<file path=customXml/itemProps1140.xml><?xml version="1.0" encoding="utf-8"?>
<ds:datastoreItem xmlns:ds="http://schemas.openxmlformats.org/officeDocument/2006/customXml" ds:itemID="{04EA3091-5CC5-4666-92C2-FCBBFE8B264D}">
  <ds:schemaRefs>
    <ds:schemaRef ds:uri="http://schemas.microsoft.com/VisualStudio/2011/storyboarding/control"/>
  </ds:schemaRefs>
</ds:datastoreItem>
</file>

<file path=customXml/itemProps1141.xml><?xml version="1.0" encoding="utf-8"?>
<ds:datastoreItem xmlns:ds="http://schemas.openxmlformats.org/officeDocument/2006/customXml" ds:itemID="{047B9F7E-5FD2-49FB-8432-0EEB9CB3B745}">
  <ds:schemaRefs>
    <ds:schemaRef ds:uri="http://schemas.microsoft.com/VisualStudio/2011/storyboarding/control"/>
  </ds:schemaRefs>
</ds:datastoreItem>
</file>

<file path=customXml/itemProps1142.xml><?xml version="1.0" encoding="utf-8"?>
<ds:datastoreItem xmlns:ds="http://schemas.openxmlformats.org/officeDocument/2006/customXml" ds:itemID="{933F3A3D-4698-4A88-9069-25055697B3B2}">
  <ds:schemaRefs>
    <ds:schemaRef ds:uri="http://schemas.microsoft.com/VisualStudio/2011/storyboarding/control"/>
  </ds:schemaRefs>
</ds:datastoreItem>
</file>

<file path=customXml/itemProps1143.xml><?xml version="1.0" encoding="utf-8"?>
<ds:datastoreItem xmlns:ds="http://schemas.openxmlformats.org/officeDocument/2006/customXml" ds:itemID="{7E234F4E-658F-49DB-BBFD-5D4CB329DB45}">
  <ds:schemaRefs>
    <ds:schemaRef ds:uri="http://schemas.microsoft.com/VisualStudio/2011/storyboarding/control"/>
  </ds:schemaRefs>
</ds:datastoreItem>
</file>

<file path=customXml/itemProps1144.xml><?xml version="1.0" encoding="utf-8"?>
<ds:datastoreItem xmlns:ds="http://schemas.openxmlformats.org/officeDocument/2006/customXml" ds:itemID="{E4C0244C-4EB2-4A0B-9551-86FE4F914198}">
  <ds:schemaRefs>
    <ds:schemaRef ds:uri="http://schemas.microsoft.com/VisualStudio/2011/storyboarding/control"/>
  </ds:schemaRefs>
</ds:datastoreItem>
</file>

<file path=customXml/itemProps1145.xml><?xml version="1.0" encoding="utf-8"?>
<ds:datastoreItem xmlns:ds="http://schemas.openxmlformats.org/officeDocument/2006/customXml" ds:itemID="{5A3FFD11-5DF7-4536-968D-5F5E779C7ACB}">
  <ds:schemaRefs>
    <ds:schemaRef ds:uri="http://schemas.microsoft.com/VisualStudio/2011/storyboarding/control"/>
  </ds:schemaRefs>
</ds:datastoreItem>
</file>

<file path=customXml/itemProps1146.xml><?xml version="1.0" encoding="utf-8"?>
<ds:datastoreItem xmlns:ds="http://schemas.openxmlformats.org/officeDocument/2006/customXml" ds:itemID="{4092A8BD-C919-42B0-B13B-73D214FF7AF2}">
  <ds:schemaRefs>
    <ds:schemaRef ds:uri="http://schemas.microsoft.com/VisualStudio/2011/storyboarding/control"/>
  </ds:schemaRefs>
</ds:datastoreItem>
</file>

<file path=customXml/itemProps1147.xml><?xml version="1.0" encoding="utf-8"?>
<ds:datastoreItem xmlns:ds="http://schemas.openxmlformats.org/officeDocument/2006/customXml" ds:itemID="{4484B2BB-1585-4C63-803E-BF2A2BD65B61}">
  <ds:schemaRefs>
    <ds:schemaRef ds:uri="http://schemas.microsoft.com/VisualStudio/2011/storyboarding/control"/>
  </ds:schemaRefs>
</ds:datastoreItem>
</file>

<file path=customXml/itemProps1148.xml><?xml version="1.0" encoding="utf-8"?>
<ds:datastoreItem xmlns:ds="http://schemas.openxmlformats.org/officeDocument/2006/customXml" ds:itemID="{61BA5B07-C298-48DC-A49A-9091657D84E0}">
  <ds:schemaRefs>
    <ds:schemaRef ds:uri="http://schemas.microsoft.com/VisualStudio/2011/storyboarding/control"/>
  </ds:schemaRefs>
</ds:datastoreItem>
</file>

<file path=customXml/itemProps1149.xml><?xml version="1.0" encoding="utf-8"?>
<ds:datastoreItem xmlns:ds="http://schemas.openxmlformats.org/officeDocument/2006/customXml" ds:itemID="{B52B1A87-F9F0-4FB1-8460-AFC4D0176A2B}">
  <ds:schemaRefs>
    <ds:schemaRef ds:uri="http://schemas.microsoft.com/VisualStudio/2011/storyboarding/control"/>
  </ds:schemaRefs>
</ds:datastoreItem>
</file>

<file path=customXml/itemProps115.xml><?xml version="1.0" encoding="utf-8"?>
<ds:datastoreItem xmlns:ds="http://schemas.openxmlformats.org/officeDocument/2006/customXml" ds:itemID="{35AF81A7-9D58-4E43-9E32-4354D15E7F03}">
  <ds:schemaRefs>
    <ds:schemaRef ds:uri="http://schemas.microsoft.com/VisualStudio/2011/storyboarding/control"/>
  </ds:schemaRefs>
</ds:datastoreItem>
</file>

<file path=customXml/itemProps1150.xml><?xml version="1.0" encoding="utf-8"?>
<ds:datastoreItem xmlns:ds="http://schemas.openxmlformats.org/officeDocument/2006/customXml" ds:itemID="{0849449F-93A6-4793-895E-2387DEA2A857}">
  <ds:schemaRefs>
    <ds:schemaRef ds:uri="http://schemas.microsoft.com/VisualStudio/2011/storyboarding/control"/>
  </ds:schemaRefs>
</ds:datastoreItem>
</file>

<file path=customXml/itemProps1151.xml><?xml version="1.0" encoding="utf-8"?>
<ds:datastoreItem xmlns:ds="http://schemas.openxmlformats.org/officeDocument/2006/customXml" ds:itemID="{D238B5B1-2AA9-464B-903C-0AD0F5D3ABF3}">
  <ds:schemaRefs>
    <ds:schemaRef ds:uri="http://schemas.microsoft.com/VisualStudio/2011/storyboarding/control"/>
  </ds:schemaRefs>
</ds:datastoreItem>
</file>

<file path=customXml/itemProps1152.xml><?xml version="1.0" encoding="utf-8"?>
<ds:datastoreItem xmlns:ds="http://schemas.openxmlformats.org/officeDocument/2006/customXml" ds:itemID="{110F1893-1071-4601-BB8E-D05D5ACCFC28}">
  <ds:schemaRefs>
    <ds:schemaRef ds:uri="http://schemas.microsoft.com/VisualStudio/2011/storyboarding/control"/>
  </ds:schemaRefs>
</ds:datastoreItem>
</file>

<file path=customXml/itemProps1153.xml><?xml version="1.0" encoding="utf-8"?>
<ds:datastoreItem xmlns:ds="http://schemas.openxmlformats.org/officeDocument/2006/customXml" ds:itemID="{FAE08FF6-C97D-4E14-A631-32806DF1A6E9}">
  <ds:schemaRefs>
    <ds:schemaRef ds:uri="http://schemas.microsoft.com/VisualStudio/2011/storyboarding/control"/>
  </ds:schemaRefs>
</ds:datastoreItem>
</file>

<file path=customXml/itemProps1154.xml><?xml version="1.0" encoding="utf-8"?>
<ds:datastoreItem xmlns:ds="http://schemas.openxmlformats.org/officeDocument/2006/customXml" ds:itemID="{9D3A1F16-5B67-42E8-A91A-28BF1B937B6B}">
  <ds:schemaRefs>
    <ds:schemaRef ds:uri="http://schemas.microsoft.com/VisualStudio/2011/storyboarding/control"/>
  </ds:schemaRefs>
</ds:datastoreItem>
</file>

<file path=customXml/itemProps1155.xml><?xml version="1.0" encoding="utf-8"?>
<ds:datastoreItem xmlns:ds="http://schemas.openxmlformats.org/officeDocument/2006/customXml" ds:itemID="{BB49D63E-9EAC-4061-B7FB-E511056BEA08}">
  <ds:schemaRefs>
    <ds:schemaRef ds:uri="http://schemas.microsoft.com/VisualStudio/2011/storyboarding/control"/>
  </ds:schemaRefs>
</ds:datastoreItem>
</file>

<file path=customXml/itemProps1156.xml><?xml version="1.0" encoding="utf-8"?>
<ds:datastoreItem xmlns:ds="http://schemas.openxmlformats.org/officeDocument/2006/customXml" ds:itemID="{C1A1B5B2-BA37-41B3-9974-6A27F97AD738}">
  <ds:schemaRefs>
    <ds:schemaRef ds:uri="http://schemas.microsoft.com/VisualStudio/2011/storyboarding/control"/>
  </ds:schemaRefs>
</ds:datastoreItem>
</file>

<file path=customXml/itemProps1157.xml><?xml version="1.0" encoding="utf-8"?>
<ds:datastoreItem xmlns:ds="http://schemas.openxmlformats.org/officeDocument/2006/customXml" ds:itemID="{1B4A9902-B328-4CB3-9960-8BDAFD0EDAB2}">
  <ds:schemaRefs>
    <ds:schemaRef ds:uri="http://schemas.microsoft.com/VisualStudio/2011/storyboarding/control"/>
  </ds:schemaRefs>
</ds:datastoreItem>
</file>

<file path=customXml/itemProps1158.xml><?xml version="1.0" encoding="utf-8"?>
<ds:datastoreItem xmlns:ds="http://schemas.openxmlformats.org/officeDocument/2006/customXml" ds:itemID="{646FD176-B789-4042-9324-AD6681500B38}">
  <ds:schemaRefs>
    <ds:schemaRef ds:uri="http://schemas.microsoft.com/VisualStudio/2011/storyboarding/control"/>
  </ds:schemaRefs>
</ds:datastoreItem>
</file>

<file path=customXml/itemProps1159.xml><?xml version="1.0" encoding="utf-8"?>
<ds:datastoreItem xmlns:ds="http://schemas.openxmlformats.org/officeDocument/2006/customXml" ds:itemID="{7CD9DDD3-2681-49E0-A2D0-094A17AD22C1}">
  <ds:schemaRefs>
    <ds:schemaRef ds:uri="http://schemas.microsoft.com/VisualStudio/2011/storyboarding/control"/>
  </ds:schemaRefs>
</ds:datastoreItem>
</file>

<file path=customXml/itemProps116.xml><?xml version="1.0" encoding="utf-8"?>
<ds:datastoreItem xmlns:ds="http://schemas.openxmlformats.org/officeDocument/2006/customXml" ds:itemID="{1A0BB6C0-A695-4EEA-A249-85CE7F40F7FB}">
  <ds:schemaRefs>
    <ds:schemaRef ds:uri="http://schemas.microsoft.com/VisualStudio/2011/storyboarding/control"/>
  </ds:schemaRefs>
</ds:datastoreItem>
</file>

<file path=customXml/itemProps1160.xml><?xml version="1.0" encoding="utf-8"?>
<ds:datastoreItem xmlns:ds="http://schemas.openxmlformats.org/officeDocument/2006/customXml" ds:itemID="{1D0AA54B-37E4-43B6-B497-C80248B7EE43}">
  <ds:schemaRefs>
    <ds:schemaRef ds:uri="http://schemas.microsoft.com/VisualStudio/2011/storyboarding/control"/>
  </ds:schemaRefs>
</ds:datastoreItem>
</file>

<file path=customXml/itemProps1161.xml><?xml version="1.0" encoding="utf-8"?>
<ds:datastoreItem xmlns:ds="http://schemas.openxmlformats.org/officeDocument/2006/customXml" ds:itemID="{ABF36985-0094-4EB2-BEED-A020B819D6FA}">
  <ds:schemaRefs>
    <ds:schemaRef ds:uri="http://schemas.microsoft.com/VisualStudio/2011/storyboarding/control"/>
  </ds:schemaRefs>
</ds:datastoreItem>
</file>

<file path=customXml/itemProps1162.xml><?xml version="1.0" encoding="utf-8"?>
<ds:datastoreItem xmlns:ds="http://schemas.openxmlformats.org/officeDocument/2006/customXml" ds:itemID="{7655F891-7EA6-4A80-BD24-7E9E758C8C77}">
  <ds:schemaRefs>
    <ds:schemaRef ds:uri="http://schemas.microsoft.com/VisualStudio/2011/storyboarding/control"/>
  </ds:schemaRefs>
</ds:datastoreItem>
</file>

<file path=customXml/itemProps1163.xml><?xml version="1.0" encoding="utf-8"?>
<ds:datastoreItem xmlns:ds="http://schemas.openxmlformats.org/officeDocument/2006/customXml" ds:itemID="{5A4094D3-C22A-4B60-90B1-63159C08A051}">
  <ds:schemaRefs>
    <ds:schemaRef ds:uri="http://schemas.microsoft.com/VisualStudio/2011/storyboarding/control"/>
  </ds:schemaRefs>
</ds:datastoreItem>
</file>

<file path=customXml/itemProps1164.xml><?xml version="1.0" encoding="utf-8"?>
<ds:datastoreItem xmlns:ds="http://schemas.openxmlformats.org/officeDocument/2006/customXml" ds:itemID="{57A701F5-0663-444B-B949-DCB4AF22ECA9}">
  <ds:schemaRefs>
    <ds:schemaRef ds:uri="http://schemas.microsoft.com/VisualStudio/2011/storyboarding/control"/>
  </ds:schemaRefs>
</ds:datastoreItem>
</file>

<file path=customXml/itemProps1165.xml><?xml version="1.0" encoding="utf-8"?>
<ds:datastoreItem xmlns:ds="http://schemas.openxmlformats.org/officeDocument/2006/customXml" ds:itemID="{C6FD0655-CD0E-41A8-B3A8-D6797546319C}">
  <ds:schemaRefs>
    <ds:schemaRef ds:uri="http://schemas.microsoft.com/VisualStudio/2011/storyboarding/control"/>
  </ds:schemaRefs>
</ds:datastoreItem>
</file>

<file path=customXml/itemProps1166.xml><?xml version="1.0" encoding="utf-8"?>
<ds:datastoreItem xmlns:ds="http://schemas.openxmlformats.org/officeDocument/2006/customXml" ds:itemID="{0180227A-6A3F-4B6B-9628-212C0EFF5C2E}">
  <ds:schemaRefs>
    <ds:schemaRef ds:uri="http://schemas.microsoft.com/VisualStudio/2011/storyboarding/control"/>
  </ds:schemaRefs>
</ds:datastoreItem>
</file>

<file path=customXml/itemProps1167.xml><?xml version="1.0" encoding="utf-8"?>
<ds:datastoreItem xmlns:ds="http://schemas.openxmlformats.org/officeDocument/2006/customXml" ds:itemID="{010C6BAF-8E77-48FA-86D9-02CAEE88C718}">
  <ds:schemaRefs>
    <ds:schemaRef ds:uri="http://schemas.microsoft.com/VisualStudio/2011/storyboarding/control"/>
  </ds:schemaRefs>
</ds:datastoreItem>
</file>

<file path=customXml/itemProps1168.xml><?xml version="1.0" encoding="utf-8"?>
<ds:datastoreItem xmlns:ds="http://schemas.openxmlformats.org/officeDocument/2006/customXml" ds:itemID="{1AF294D0-1C8C-4ECD-92AC-50831F8491AE}">
  <ds:schemaRefs>
    <ds:schemaRef ds:uri="http://schemas.microsoft.com/VisualStudio/2011/storyboarding/control"/>
  </ds:schemaRefs>
</ds:datastoreItem>
</file>

<file path=customXml/itemProps1169.xml><?xml version="1.0" encoding="utf-8"?>
<ds:datastoreItem xmlns:ds="http://schemas.openxmlformats.org/officeDocument/2006/customXml" ds:itemID="{3A3FB4AD-25A5-4753-8548-410C3FABBF21}">
  <ds:schemaRefs>
    <ds:schemaRef ds:uri="http://schemas.microsoft.com/VisualStudio/2011/storyboarding/control"/>
  </ds:schemaRefs>
</ds:datastoreItem>
</file>

<file path=customXml/itemProps117.xml><?xml version="1.0" encoding="utf-8"?>
<ds:datastoreItem xmlns:ds="http://schemas.openxmlformats.org/officeDocument/2006/customXml" ds:itemID="{1BB539BF-72A8-4CDF-A145-B91B6F1C0CE3}">
  <ds:schemaRefs>
    <ds:schemaRef ds:uri="http://schemas.microsoft.com/VisualStudio/2011/storyboarding/control"/>
  </ds:schemaRefs>
</ds:datastoreItem>
</file>

<file path=customXml/itemProps1170.xml><?xml version="1.0" encoding="utf-8"?>
<ds:datastoreItem xmlns:ds="http://schemas.openxmlformats.org/officeDocument/2006/customXml" ds:itemID="{E5A6BC02-92D0-42D5-A368-6A40670ED5E5}">
  <ds:schemaRefs>
    <ds:schemaRef ds:uri="http://schemas.microsoft.com/VisualStudio/2011/storyboarding/control"/>
  </ds:schemaRefs>
</ds:datastoreItem>
</file>

<file path=customXml/itemProps1171.xml><?xml version="1.0" encoding="utf-8"?>
<ds:datastoreItem xmlns:ds="http://schemas.openxmlformats.org/officeDocument/2006/customXml" ds:itemID="{00A2F73F-9310-49B9-95A8-0356CE37BF62}">
  <ds:schemaRefs>
    <ds:schemaRef ds:uri="http://schemas.microsoft.com/VisualStudio/2011/storyboarding/control"/>
  </ds:schemaRefs>
</ds:datastoreItem>
</file>

<file path=customXml/itemProps1172.xml><?xml version="1.0" encoding="utf-8"?>
<ds:datastoreItem xmlns:ds="http://schemas.openxmlformats.org/officeDocument/2006/customXml" ds:itemID="{78780D41-05D8-485B-A7E3-3A70455FBF3C}">
  <ds:schemaRefs>
    <ds:schemaRef ds:uri="http://schemas.microsoft.com/VisualStudio/2011/storyboarding/control"/>
  </ds:schemaRefs>
</ds:datastoreItem>
</file>

<file path=customXml/itemProps1173.xml><?xml version="1.0" encoding="utf-8"?>
<ds:datastoreItem xmlns:ds="http://schemas.openxmlformats.org/officeDocument/2006/customXml" ds:itemID="{5F3174DB-FB07-4BBA-B556-76ECBDA48C07}">
  <ds:schemaRefs>
    <ds:schemaRef ds:uri="http://schemas.microsoft.com/VisualStudio/2011/storyboarding/control"/>
  </ds:schemaRefs>
</ds:datastoreItem>
</file>

<file path=customXml/itemProps1174.xml><?xml version="1.0" encoding="utf-8"?>
<ds:datastoreItem xmlns:ds="http://schemas.openxmlformats.org/officeDocument/2006/customXml" ds:itemID="{EBF62912-439D-4390-90E9-0223F62C5A97}">
  <ds:schemaRefs>
    <ds:schemaRef ds:uri="http://schemas.microsoft.com/VisualStudio/2011/storyboarding/control"/>
  </ds:schemaRefs>
</ds:datastoreItem>
</file>

<file path=customXml/itemProps1175.xml><?xml version="1.0" encoding="utf-8"?>
<ds:datastoreItem xmlns:ds="http://schemas.openxmlformats.org/officeDocument/2006/customXml" ds:itemID="{49230830-AEC0-46F7-9E73-62F67659CE2E}">
  <ds:schemaRefs>
    <ds:schemaRef ds:uri="http://schemas.microsoft.com/VisualStudio/2011/storyboarding/control"/>
  </ds:schemaRefs>
</ds:datastoreItem>
</file>

<file path=customXml/itemProps1176.xml><?xml version="1.0" encoding="utf-8"?>
<ds:datastoreItem xmlns:ds="http://schemas.openxmlformats.org/officeDocument/2006/customXml" ds:itemID="{D00FB74A-3371-4AF7-9286-75B6AE50B6AE}">
  <ds:schemaRefs>
    <ds:schemaRef ds:uri="http://schemas.microsoft.com/VisualStudio/2011/storyboarding/control"/>
  </ds:schemaRefs>
</ds:datastoreItem>
</file>

<file path=customXml/itemProps1177.xml><?xml version="1.0" encoding="utf-8"?>
<ds:datastoreItem xmlns:ds="http://schemas.openxmlformats.org/officeDocument/2006/customXml" ds:itemID="{DBC0E6DC-FEA4-4972-82ED-AC4E7E579AB3}">
  <ds:schemaRefs>
    <ds:schemaRef ds:uri="http://schemas.microsoft.com/VisualStudio/2011/storyboarding/control"/>
  </ds:schemaRefs>
</ds:datastoreItem>
</file>

<file path=customXml/itemProps1178.xml><?xml version="1.0" encoding="utf-8"?>
<ds:datastoreItem xmlns:ds="http://schemas.openxmlformats.org/officeDocument/2006/customXml" ds:itemID="{6E183773-E726-45F1-9F6F-5AAB6987711E}">
  <ds:schemaRefs>
    <ds:schemaRef ds:uri="http://schemas.microsoft.com/VisualStudio/2011/storyboarding/control"/>
  </ds:schemaRefs>
</ds:datastoreItem>
</file>

<file path=customXml/itemProps1179.xml><?xml version="1.0" encoding="utf-8"?>
<ds:datastoreItem xmlns:ds="http://schemas.openxmlformats.org/officeDocument/2006/customXml" ds:itemID="{2A38C01C-840D-4A63-AC3F-E56D4CA2CCDB}">
  <ds:schemaRefs>
    <ds:schemaRef ds:uri="http://schemas.microsoft.com/VisualStudio/2011/storyboarding/control"/>
  </ds:schemaRefs>
</ds:datastoreItem>
</file>

<file path=customXml/itemProps118.xml><?xml version="1.0" encoding="utf-8"?>
<ds:datastoreItem xmlns:ds="http://schemas.openxmlformats.org/officeDocument/2006/customXml" ds:itemID="{817012FD-698F-4271-A5BF-F950E687200C}">
  <ds:schemaRefs>
    <ds:schemaRef ds:uri="http://schemas.microsoft.com/VisualStudio/2011/storyboarding/control"/>
  </ds:schemaRefs>
</ds:datastoreItem>
</file>

<file path=customXml/itemProps1180.xml><?xml version="1.0" encoding="utf-8"?>
<ds:datastoreItem xmlns:ds="http://schemas.openxmlformats.org/officeDocument/2006/customXml" ds:itemID="{7B361073-C6AE-4531-9A37-C083AD316E6A}">
  <ds:schemaRefs>
    <ds:schemaRef ds:uri="http://schemas.microsoft.com/VisualStudio/2011/storyboarding/control"/>
  </ds:schemaRefs>
</ds:datastoreItem>
</file>

<file path=customXml/itemProps1181.xml><?xml version="1.0" encoding="utf-8"?>
<ds:datastoreItem xmlns:ds="http://schemas.openxmlformats.org/officeDocument/2006/customXml" ds:itemID="{CEAB73F7-BA9E-4E20-97F1-9F61CCEC8873}">
  <ds:schemaRefs>
    <ds:schemaRef ds:uri="http://schemas.microsoft.com/VisualStudio/2011/storyboarding/control"/>
  </ds:schemaRefs>
</ds:datastoreItem>
</file>

<file path=customXml/itemProps1182.xml><?xml version="1.0" encoding="utf-8"?>
<ds:datastoreItem xmlns:ds="http://schemas.openxmlformats.org/officeDocument/2006/customXml" ds:itemID="{C66CF977-A39C-4792-A251-BB9A35675023}">
  <ds:schemaRefs>
    <ds:schemaRef ds:uri="http://schemas.microsoft.com/VisualStudio/2011/storyboarding/control"/>
  </ds:schemaRefs>
</ds:datastoreItem>
</file>

<file path=customXml/itemProps1183.xml><?xml version="1.0" encoding="utf-8"?>
<ds:datastoreItem xmlns:ds="http://schemas.openxmlformats.org/officeDocument/2006/customXml" ds:itemID="{3166897A-DF43-4992-BFEE-1F2A60BEE578}">
  <ds:schemaRefs>
    <ds:schemaRef ds:uri="http://schemas.microsoft.com/VisualStudio/2011/storyboarding/control"/>
  </ds:schemaRefs>
</ds:datastoreItem>
</file>

<file path=customXml/itemProps1184.xml><?xml version="1.0" encoding="utf-8"?>
<ds:datastoreItem xmlns:ds="http://schemas.openxmlformats.org/officeDocument/2006/customXml" ds:itemID="{5038761F-EE50-41C9-9731-DD92F84EB541}">
  <ds:schemaRefs>
    <ds:schemaRef ds:uri="http://schemas.microsoft.com/VisualStudio/2011/storyboarding/control"/>
  </ds:schemaRefs>
</ds:datastoreItem>
</file>

<file path=customXml/itemProps1185.xml><?xml version="1.0" encoding="utf-8"?>
<ds:datastoreItem xmlns:ds="http://schemas.openxmlformats.org/officeDocument/2006/customXml" ds:itemID="{DA16F349-CAE3-4BFF-A4BC-29827D748E8D}">
  <ds:schemaRefs>
    <ds:schemaRef ds:uri="http://schemas.microsoft.com/VisualStudio/2011/storyboarding/control"/>
  </ds:schemaRefs>
</ds:datastoreItem>
</file>

<file path=customXml/itemProps1186.xml><?xml version="1.0" encoding="utf-8"?>
<ds:datastoreItem xmlns:ds="http://schemas.openxmlformats.org/officeDocument/2006/customXml" ds:itemID="{29989E12-921F-4844-89ED-4FC6008F32A3}">
  <ds:schemaRefs>
    <ds:schemaRef ds:uri="http://schemas.microsoft.com/VisualStudio/2011/storyboarding/control"/>
  </ds:schemaRefs>
</ds:datastoreItem>
</file>

<file path=customXml/itemProps1187.xml><?xml version="1.0" encoding="utf-8"?>
<ds:datastoreItem xmlns:ds="http://schemas.openxmlformats.org/officeDocument/2006/customXml" ds:itemID="{53208C70-D092-4881-A3AE-9C2495C314F5}">
  <ds:schemaRefs>
    <ds:schemaRef ds:uri="http://schemas.microsoft.com/VisualStudio/2011/storyboarding/control"/>
  </ds:schemaRefs>
</ds:datastoreItem>
</file>

<file path=customXml/itemProps1188.xml><?xml version="1.0" encoding="utf-8"?>
<ds:datastoreItem xmlns:ds="http://schemas.openxmlformats.org/officeDocument/2006/customXml" ds:itemID="{93C1912E-C27C-4149-BB6D-AA7ECBB2ECC9}">
  <ds:schemaRefs>
    <ds:schemaRef ds:uri="http://schemas.microsoft.com/VisualStudio/2011/storyboarding/control"/>
  </ds:schemaRefs>
</ds:datastoreItem>
</file>

<file path=customXml/itemProps1189.xml><?xml version="1.0" encoding="utf-8"?>
<ds:datastoreItem xmlns:ds="http://schemas.openxmlformats.org/officeDocument/2006/customXml" ds:itemID="{202B6D21-A902-4AB3-94A0-8312F9BD409E}">
  <ds:schemaRefs>
    <ds:schemaRef ds:uri="http://schemas.microsoft.com/VisualStudio/2011/storyboarding/control"/>
  </ds:schemaRefs>
</ds:datastoreItem>
</file>

<file path=customXml/itemProps119.xml><?xml version="1.0" encoding="utf-8"?>
<ds:datastoreItem xmlns:ds="http://schemas.openxmlformats.org/officeDocument/2006/customXml" ds:itemID="{CE84DFBA-511E-4420-B1D7-37966F5C3FB1}">
  <ds:schemaRefs>
    <ds:schemaRef ds:uri="http://schemas.microsoft.com/VisualStudio/2011/storyboarding/control"/>
  </ds:schemaRefs>
</ds:datastoreItem>
</file>

<file path=customXml/itemProps1190.xml><?xml version="1.0" encoding="utf-8"?>
<ds:datastoreItem xmlns:ds="http://schemas.openxmlformats.org/officeDocument/2006/customXml" ds:itemID="{30E1471F-A86C-40F1-B1B5-074E81FFD9A5}">
  <ds:schemaRefs>
    <ds:schemaRef ds:uri="http://schemas.microsoft.com/VisualStudio/2011/storyboarding/control"/>
  </ds:schemaRefs>
</ds:datastoreItem>
</file>

<file path=customXml/itemProps1191.xml><?xml version="1.0" encoding="utf-8"?>
<ds:datastoreItem xmlns:ds="http://schemas.openxmlformats.org/officeDocument/2006/customXml" ds:itemID="{54217887-AD83-4E7A-89FF-B90C1D8E26B7}">
  <ds:schemaRefs>
    <ds:schemaRef ds:uri="http://schemas.microsoft.com/VisualStudio/2011/storyboarding/control"/>
  </ds:schemaRefs>
</ds:datastoreItem>
</file>

<file path=customXml/itemProps1192.xml><?xml version="1.0" encoding="utf-8"?>
<ds:datastoreItem xmlns:ds="http://schemas.openxmlformats.org/officeDocument/2006/customXml" ds:itemID="{858C5F25-561F-4837-9396-253254C1F141}">
  <ds:schemaRefs>
    <ds:schemaRef ds:uri="http://schemas.microsoft.com/VisualStudio/2011/storyboarding/control"/>
  </ds:schemaRefs>
</ds:datastoreItem>
</file>

<file path=customXml/itemProps1193.xml><?xml version="1.0" encoding="utf-8"?>
<ds:datastoreItem xmlns:ds="http://schemas.openxmlformats.org/officeDocument/2006/customXml" ds:itemID="{A1B73F94-7FF5-4848-B43D-621B780CBBC0}">
  <ds:schemaRefs>
    <ds:schemaRef ds:uri="http://schemas.microsoft.com/VisualStudio/2011/storyboarding/control"/>
  </ds:schemaRefs>
</ds:datastoreItem>
</file>

<file path=customXml/itemProps1194.xml><?xml version="1.0" encoding="utf-8"?>
<ds:datastoreItem xmlns:ds="http://schemas.openxmlformats.org/officeDocument/2006/customXml" ds:itemID="{7F119784-2C61-42E1-873F-56A87BF1DD17}">
  <ds:schemaRefs>
    <ds:schemaRef ds:uri="http://schemas.microsoft.com/VisualStudio/2011/storyboarding/control"/>
  </ds:schemaRefs>
</ds:datastoreItem>
</file>

<file path=customXml/itemProps1195.xml><?xml version="1.0" encoding="utf-8"?>
<ds:datastoreItem xmlns:ds="http://schemas.openxmlformats.org/officeDocument/2006/customXml" ds:itemID="{06BAD018-24DB-4D97-A02D-EB6306F4A286}">
  <ds:schemaRefs>
    <ds:schemaRef ds:uri="http://schemas.microsoft.com/VisualStudio/2011/storyboarding/control"/>
  </ds:schemaRefs>
</ds:datastoreItem>
</file>

<file path=customXml/itemProps1196.xml><?xml version="1.0" encoding="utf-8"?>
<ds:datastoreItem xmlns:ds="http://schemas.openxmlformats.org/officeDocument/2006/customXml" ds:itemID="{F6869A6E-2727-47EF-B631-CEB3F29B65E3}">
  <ds:schemaRefs>
    <ds:schemaRef ds:uri="http://schemas.microsoft.com/VisualStudio/2011/storyboarding/control"/>
  </ds:schemaRefs>
</ds:datastoreItem>
</file>

<file path=customXml/itemProps1197.xml><?xml version="1.0" encoding="utf-8"?>
<ds:datastoreItem xmlns:ds="http://schemas.openxmlformats.org/officeDocument/2006/customXml" ds:itemID="{32663BDE-17D4-4215-9BB6-018B3E38A347}">
  <ds:schemaRefs>
    <ds:schemaRef ds:uri="http://schemas.microsoft.com/VisualStudio/2011/storyboarding/control"/>
  </ds:schemaRefs>
</ds:datastoreItem>
</file>

<file path=customXml/itemProps1198.xml><?xml version="1.0" encoding="utf-8"?>
<ds:datastoreItem xmlns:ds="http://schemas.openxmlformats.org/officeDocument/2006/customXml" ds:itemID="{1A2147F0-7888-47FC-A11C-2EC1D4921858}">
  <ds:schemaRefs>
    <ds:schemaRef ds:uri="http://schemas.microsoft.com/VisualStudio/2011/storyboarding/control"/>
  </ds:schemaRefs>
</ds:datastoreItem>
</file>

<file path=customXml/itemProps1199.xml><?xml version="1.0" encoding="utf-8"?>
<ds:datastoreItem xmlns:ds="http://schemas.openxmlformats.org/officeDocument/2006/customXml" ds:itemID="{B71176C3-4E74-4CEF-A191-59D7B16E6C24}">
  <ds:schemaRefs>
    <ds:schemaRef ds:uri="http://schemas.microsoft.com/VisualStudio/2011/storyboarding/control"/>
  </ds:schemaRefs>
</ds:datastoreItem>
</file>

<file path=customXml/itemProps12.xml><?xml version="1.0" encoding="utf-8"?>
<ds:datastoreItem xmlns:ds="http://schemas.openxmlformats.org/officeDocument/2006/customXml" ds:itemID="{ABAF7ECC-A955-4007-A11E-0734237CF902}">
  <ds:schemaRefs>
    <ds:schemaRef ds:uri="http://schemas.microsoft.com/VisualStudio/2011/storyboarding/control"/>
  </ds:schemaRefs>
</ds:datastoreItem>
</file>

<file path=customXml/itemProps120.xml><?xml version="1.0" encoding="utf-8"?>
<ds:datastoreItem xmlns:ds="http://schemas.openxmlformats.org/officeDocument/2006/customXml" ds:itemID="{EC556466-5176-4C32-A4E2-CF98B12B3318}">
  <ds:schemaRefs>
    <ds:schemaRef ds:uri="http://schemas.microsoft.com/VisualStudio/2011/storyboarding/control"/>
  </ds:schemaRefs>
</ds:datastoreItem>
</file>

<file path=customXml/itemProps1200.xml><?xml version="1.0" encoding="utf-8"?>
<ds:datastoreItem xmlns:ds="http://schemas.openxmlformats.org/officeDocument/2006/customXml" ds:itemID="{49C6B9BE-B3FA-4D43-9983-B80444EC6366}">
  <ds:schemaRefs>
    <ds:schemaRef ds:uri="http://schemas.microsoft.com/VisualStudio/2011/storyboarding/control"/>
  </ds:schemaRefs>
</ds:datastoreItem>
</file>

<file path=customXml/itemProps1201.xml><?xml version="1.0" encoding="utf-8"?>
<ds:datastoreItem xmlns:ds="http://schemas.openxmlformats.org/officeDocument/2006/customXml" ds:itemID="{A3CAD061-0F79-4A57-AAE2-4275B3656728}">
  <ds:schemaRefs>
    <ds:schemaRef ds:uri="http://schemas.microsoft.com/VisualStudio/2011/storyboarding/control"/>
  </ds:schemaRefs>
</ds:datastoreItem>
</file>

<file path=customXml/itemProps1202.xml><?xml version="1.0" encoding="utf-8"?>
<ds:datastoreItem xmlns:ds="http://schemas.openxmlformats.org/officeDocument/2006/customXml" ds:itemID="{7A7EBF06-5850-45BD-894E-450E26AAC8FC}">
  <ds:schemaRefs>
    <ds:schemaRef ds:uri="http://schemas.microsoft.com/VisualStudio/2011/storyboarding/control"/>
  </ds:schemaRefs>
</ds:datastoreItem>
</file>

<file path=customXml/itemProps1203.xml><?xml version="1.0" encoding="utf-8"?>
<ds:datastoreItem xmlns:ds="http://schemas.openxmlformats.org/officeDocument/2006/customXml" ds:itemID="{E4A92AD5-A2CD-4337-AEC8-20D123D77A37}">
  <ds:schemaRefs>
    <ds:schemaRef ds:uri="http://schemas.microsoft.com/VisualStudio/2011/storyboarding/control"/>
  </ds:schemaRefs>
</ds:datastoreItem>
</file>

<file path=customXml/itemProps1204.xml><?xml version="1.0" encoding="utf-8"?>
<ds:datastoreItem xmlns:ds="http://schemas.openxmlformats.org/officeDocument/2006/customXml" ds:itemID="{4452922B-9DD9-4418-BA79-26AD627A4196}">
  <ds:schemaRefs>
    <ds:schemaRef ds:uri="http://schemas.microsoft.com/VisualStudio/2011/storyboarding/control"/>
  </ds:schemaRefs>
</ds:datastoreItem>
</file>

<file path=customXml/itemProps1205.xml><?xml version="1.0" encoding="utf-8"?>
<ds:datastoreItem xmlns:ds="http://schemas.openxmlformats.org/officeDocument/2006/customXml" ds:itemID="{D863D1B3-B465-4BF7-9B67-7EEFE68479A9}">
  <ds:schemaRefs>
    <ds:schemaRef ds:uri="http://schemas.microsoft.com/VisualStudio/2011/storyboarding/control"/>
  </ds:schemaRefs>
</ds:datastoreItem>
</file>

<file path=customXml/itemProps1206.xml><?xml version="1.0" encoding="utf-8"?>
<ds:datastoreItem xmlns:ds="http://schemas.openxmlformats.org/officeDocument/2006/customXml" ds:itemID="{4FBCBBA8-BCD3-4DA6-BD2F-7E261943C92F}">
  <ds:schemaRefs>
    <ds:schemaRef ds:uri="http://schemas.microsoft.com/VisualStudio/2011/storyboarding/control"/>
  </ds:schemaRefs>
</ds:datastoreItem>
</file>

<file path=customXml/itemProps1207.xml><?xml version="1.0" encoding="utf-8"?>
<ds:datastoreItem xmlns:ds="http://schemas.openxmlformats.org/officeDocument/2006/customXml" ds:itemID="{AF8A843D-3A83-4081-8620-F089ECB41732}">
  <ds:schemaRefs>
    <ds:schemaRef ds:uri="http://schemas.microsoft.com/VisualStudio/2011/storyboarding/control"/>
  </ds:schemaRefs>
</ds:datastoreItem>
</file>

<file path=customXml/itemProps1208.xml><?xml version="1.0" encoding="utf-8"?>
<ds:datastoreItem xmlns:ds="http://schemas.openxmlformats.org/officeDocument/2006/customXml" ds:itemID="{F7042181-2E32-42CD-B662-C2BC66BF0F90}">
  <ds:schemaRefs>
    <ds:schemaRef ds:uri="http://schemas.microsoft.com/VisualStudio/2011/storyboarding/control"/>
  </ds:schemaRefs>
</ds:datastoreItem>
</file>

<file path=customXml/itemProps1209.xml><?xml version="1.0" encoding="utf-8"?>
<ds:datastoreItem xmlns:ds="http://schemas.openxmlformats.org/officeDocument/2006/customXml" ds:itemID="{583E025C-2B31-4337-ABF6-15BBDC7B05B8}">
  <ds:schemaRefs>
    <ds:schemaRef ds:uri="http://schemas.microsoft.com/VisualStudio/2011/storyboarding/control"/>
  </ds:schemaRefs>
</ds:datastoreItem>
</file>

<file path=customXml/itemProps121.xml><?xml version="1.0" encoding="utf-8"?>
<ds:datastoreItem xmlns:ds="http://schemas.openxmlformats.org/officeDocument/2006/customXml" ds:itemID="{7B618A38-44CC-466C-8BF2-F3FFCE9CAAC7}">
  <ds:schemaRefs>
    <ds:schemaRef ds:uri="http://schemas.microsoft.com/VisualStudio/2011/storyboarding/control"/>
  </ds:schemaRefs>
</ds:datastoreItem>
</file>

<file path=customXml/itemProps1210.xml><?xml version="1.0" encoding="utf-8"?>
<ds:datastoreItem xmlns:ds="http://schemas.openxmlformats.org/officeDocument/2006/customXml" ds:itemID="{40E249BD-A869-49F3-A5F1-049B300E4A4A}">
  <ds:schemaRefs>
    <ds:schemaRef ds:uri="http://schemas.microsoft.com/VisualStudio/2011/storyboarding/control"/>
  </ds:schemaRefs>
</ds:datastoreItem>
</file>

<file path=customXml/itemProps1211.xml><?xml version="1.0" encoding="utf-8"?>
<ds:datastoreItem xmlns:ds="http://schemas.openxmlformats.org/officeDocument/2006/customXml" ds:itemID="{9DD5D4DB-590B-4B7E-859F-696AF7229B93}">
  <ds:schemaRefs>
    <ds:schemaRef ds:uri="http://schemas.microsoft.com/VisualStudio/2011/storyboarding/control"/>
  </ds:schemaRefs>
</ds:datastoreItem>
</file>

<file path=customXml/itemProps1212.xml><?xml version="1.0" encoding="utf-8"?>
<ds:datastoreItem xmlns:ds="http://schemas.openxmlformats.org/officeDocument/2006/customXml" ds:itemID="{17DA1298-20F7-4654-AB0E-46F0E55AFD91}">
  <ds:schemaRefs>
    <ds:schemaRef ds:uri="http://schemas.microsoft.com/VisualStudio/2011/storyboarding/control"/>
  </ds:schemaRefs>
</ds:datastoreItem>
</file>

<file path=customXml/itemProps1213.xml><?xml version="1.0" encoding="utf-8"?>
<ds:datastoreItem xmlns:ds="http://schemas.openxmlformats.org/officeDocument/2006/customXml" ds:itemID="{CF58B9D3-D9E7-4340-9154-465D7254AF4C}">
  <ds:schemaRefs>
    <ds:schemaRef ds:uri="http://schemas.microsoft.com/VisualStudio/2011/storyboarding/control"/>
  </ds:schemaRefs>
</ds:datastoreItem>
</file>

<file path=customXml/itemProps1214.xml><?xml version="1.0" encoding="utf-8"?>
<ds:datastoreItem xmlns:ds="http://schemas.openxmlformats.org/officeDocument/2006/customXml" ds:itemID="{7CAF076D-B6E7-4232-8FB0-72DF7AD351A7}">
  <ds:schemaRefs>
    <ds:schemaRef ds:uri="http://schemas.microsoft.com/VisualStudio/2011/storyboarding/control"/>
  </ds:schemaRefs>
</ds:datastoreItem>
</file>

<file path=customXml/itemProps1215.xml><?xml version="1.0" encoding="utf-8"?>
<ds:datastoreItem xmlns:ds="http://schemas.openxmlformats.org/officeDocument/2006/customXml" ds:itemID="{925F10BB-43A9-4B25-9E37-0149EAB75C98}">
  <ds:schemaRefs>
    <ds:schemaRef ds:uri="http://schemas.microsoft.com/VisualStudio/2011/storyboarding/control"/>
  </ds:schemaRefs>
</ds:datastoreItem>
</file>

<file path=customXml/itemProps1216.xml><?xml version="1.0" encoding="utf-8"?>
<ds:datastoreItem xmlns:ds="http://schemas.openxmlformats.org/officeDocument/2006/customXml" ds:itemID="{C43FC590-6812-45F0-9893-7F4872AF12AC}">
  <ds:schemaRefs>
    <ds:schemaRef ds:uri="http://schemas.microsoft.com/VisualStudio/2011/storyboarding/control"/>
  </ds:schemaRefs>
</ds:datastoreItem>
</file>

<file path=customXml/itemProps1217.xml><?xml version="1.0" encoding="utf-8"?>
<ds:datastoreItem xmlns:ds="http://schemas.openxmlformats.org/officeDocument/2006/customXml" ds:itemID="{908D9699-0F6D-40B4-B4C1-2C4BDC0F3417}">
  <ds:schemaRefs>
    <ds:schemaRef ds:uri="http://schemas.microsoft.com/VisualStudio/2011/storyboarding/control"/>
  </ds:schemaRefs>
</ds:datastoreItem>
</file>

<file path=customXml/itemProps1218.xml><?xml version="1.0" encoding="utf-8"?>
<ds:datastoreItem xmlns:ds="http://schemas.openxmlformats.org/officeDocument/2006/customXml" ds:itemID="{9884B68B-177C-4C5C-A985-8769AE621CDD}">
  <ds:schemaRefs>
    <ds:schemaRef ds:uri="http://schemas.microsoft.com/VisualStudio/2011/storyboarding/control"/>
  </ds:schemaRefs>
</ds:datastoreItem>
</file>

<file path=customXml/itemProps1219.xml><?xml version="1.0" encoding="utf-8"?>
<ds:datastoreItem xmlns:ds="http://schemas.openxmlformats.org/officeDocument/2006/customXml" ds:itemID="{D3465263-3453-47FB-98FE-3F3E47CF83F7}">
  <ds:schemaRefs>
    <ds:schemaRef ds:uri="http://schemas.microsoft.com/VisualStudio/2011/storyboarding/control"/>
  </ds:schemaRefs>
</ds:datastoreItem>
</file>

<file path=customXml/itemProps122.xml><?xml version="1.0" encoding="utf-8"?>
<ds:datastoreItem xmlns:ds="http://schemas.openxmlformats.org/officeDocument/2006/customXml" ds:itemID="{2B5E35BA-5C0C-4491-9F25-2F9DB69544B3}">
  <ds:schemaRefs>
    <ds:schemaRef ds:uri="http://schemas.microsoft.com/VisualStudio/2011/storyboarding/control"/>
  </ds:schemaRefs>
</ds:datastoreItem>
</file>

<file path=customXml/itemProps1220.xml><?xml version="1.0" encoding="utf-8"?>
<ds:datastoreItem xmlns:ds="http://schemas.openxmlformats.org/officeDocument/2006/customXml" ds:itemID="{516B9C38-8350-414F-A5CB-A377E8676200}">
  <ds:schemaRefs>
    <ds:schemaRef ds:uri="http://schemas.microsoft.com/VisualStudio/2011/storyboarding/control"/>
  </ds:schemaRefs>
</ds:datastoreItem>
</file>

<file path=customXml/itemProps1221.xml><?xml version="1.0" encoding="utf-8"?>
<ds:datastoreItem xmlns:ds="http://schemas.openxmlformats.org/officeDocument/2006/customXml" ds:itemID="{3054E7A5-DD34-422C-9CED-F14276079F66}">
  <ds:schemaRefs>
    <ds:schemaRef ds:uri="http://schemas.microsoft.com/VisualStudio/2011/storyboarding/control"/>
  </ds:schemaRefs>
</ds:datastoreItem>
</file>

<file path=customXml/itemProps1222.xml><?xml version="1.0" encoding="utf-8"?>
<ds:datastoreItem xmlns:ds="http://schemas.openxmlformats.org/officeDocument/2006/customXml" ds:itemID="{4090A2E7-C210-4674-AE5D-3D7A26740E92}">
  <ds:schemaRefs>
    <ds:schemaRef ds:uri="http://schemas.microsoft.com/VisualStudio/2011/storyboarding/control"/>
  </ds:schemaRefs>
</ds:datastoreItem>
</file>

<file path=customXml/itemProps1223.xml><?xml version="1.0" encoding="utf-8"?>
<ds:datastoreItem xmlns:ds="http://schemas.openxmlformats.org/officeDocument/2006/customXml" ds:itemID="{50D24201-6BD8-4F9E-9AFC-1F3CF35C3CC1}">
  <ds:schemaRefs>
    <ds:schemaRef ds:uri="http://schemas.microsoft.com/VisualStudio/2011/storyboarding/control"/>
  </ds:schemaRefs>
</ds:datastoreItem>
</file>

<file path=customXml/itemProps1224.xml><?xml version="1.0" encoding="utf-8"?>
<ds:datastoreItem xmlns:ds="http://schemas.openxmlformats.org/officeDocument/2006/customXml" ds:itemID="{54AB1342-F109-44C3-A48D-CA66DAA74C8E}">
  <ds:schemaRefs>
    <ds:schemaRef ds:uri="http://schemas.microsoft.com/VisualStudio/2011/storyboarding/control"/>
  </ds:schemaRefs>
</ds:datastoreItem>
</file>

<file path=customXml/itemProps1225.xml><?xml version="1.0" encoding="utf-8"?>
<ds:datastoreItem xmlns:ds="http://schemas.openxmlformats.org/officeDocument/2006/customXml" ds:itemID="{C41ADE0B-03F9-4C98-848C-589CBA82E4EF}">
  <ds:schemaRefs>
    <ds:schemaRef ds:uri="http://schemas.microsoft.com/VisualStudio/2011/storyboarding/control"/>
  </ds:schemaRefs>
</ds:datastoreItem>
</file>

<file path=customXml/itemProps1226.xml><?xml version="1.0" encoding="utf-8"?>
<ds:datastoreItem xmlns:ds="http://schemas.openxmlformats.org/officeDocument/2006/customXml" ds:itemID="{EC2950FC-0E09-4BA1-B598-3D6E85BFD624}">
  <ds:schemaRefs>
    <ds:schemaRef ds:uri="http://schemas.microsoft.com/VisualStudio/2011/storyboarding/control"/>
  </ds:schemaRefs>
</ds:datastoreItem>
</file>

<file path=customXml/itemProps1227.xml><?xml version="1.0" encoding="utf-8"?>
<ds:datastoreItem xmlns:ds="http://schemas.openxmlformats.org/officeDocument/2006/customXml" ds:itemID="{73A96DF7-85D3-4820-B1B0-65EBD64B3031}">
  <ds:schemaRefs>
    <ds:schemaRef ds:uri="http://schemas.microsoft.com/VisualStudio/2011/storyboarding/control"/>
  </ds:schemaRefs>
</ds:datastoreItem>
</file>

<file path=customXml/itemProps1228.xml><?xml version="1.0" encoding="utf-8"?>
<ds:datastoreItem xmlns:ds="http://schemas.openxmlformats.org/officeDocument/2006/customXml" ds:itemID="{1366B76F-0321-45A2-8BE1-404B558993EB}">
  <ds:schemaRefs>
    <ds:schemaRef ds:uri="http://schemas.microsoft.com/VisualStudio/2011/storyboarding/control"/>
  </ds:schemaRefs>
</ds:datastoreItem>
</file>

<file path=customXml/itemProps1229.xml><?xml version="1.0" encoding="utf-8"?>
<ds:datastoreItem xmlns:ds="http://schemas.openxmlformats.org/officeDocument/2006/customXml" ds:itemID="{CA216A97-686C-4178-930B-FE479FFCDEF7}">
  <ds:schemaRefs>
    <ds:schemaRef ds:uri="http://schemas.microsoft.com/VisualStudio/2011/storyboarding/control"/>
  </ds:schemaRefs>
</ds:datastoreItem>
</file>

<file path=customXml/itemProps123.xml><?xml version="1.0" encoding="utf-8"?>
<ds:datastoreItem xmlns:ds="http://schemas.openxmlformats.org/officeDocument/2006/customXml" ds:itemID="{AB5A40E7-E971-4043-A578-520A43117681}">
  <ds:schemaRefs>
    <ds:schemaRef ds:uri="http://schemas.microsoft.com/VisualStudio/2011/storyboarding/control"/>
  </ds:schemaRefs>
</ds:datastoreItem>
</file>

<file path=customXml/itemProps1230.xml><?xml version="1.0" encoding="utf-8"?>
<ds:datastoreItem xmlns:ds="http://schemas.openxmlformats.org/officeDocument/2006/customXml" ds:itemID="{CCA20468-3FDE-419A-9DAF-1D1708CE102D}">
  <ds:schemaRefs>
    <ds:schemaRef ds:uri="http://schemas.microsoft.com/VisualStudio/2011/storyboarding/control"/>
  </ds:schemaRefs>
</ds:datastoreItem>
</file>

<file path=customXml/itemProps1231.xml><?xml version="1.0" encoding="utf-8"?>
<ds:datastoreItem xmlns:ds="http://schemas.openxmlformats.org/officeDocument/2006/customXml" ds:itemID="{E6BF81E5-678C-44AC-B2FC-5194C44784D4}">
  <ds:schemaRefs>
    <ds:schemaRef ds:uri="http://schemas.microsoft.com/VisualStudio/2011/storyboarding/control"/>
  </ds:schemaRefs>
</ds:datastoreItem>
</file>

<file path=customXml/itemProps1232.xml><?xml version="1.0" encoding="utf-8"?>
<ds:datastoreItem xmlns:ds="http://schemas.openxmlformats.org/officeDocument/2006/customXml" ds:itemID="{B4A6AE8F-64FA-46AF-BBC0-E3E77D1A952E}">
  <ds:schemaRefs>
    <ds:schemaRef ds:uri="http://schemas.microsoft.com/VisualStudio/2011/storyboarding/control"/>
  </ds:schemaRefs>
</ds:datastoreItem>
</file>

<file path=customXml/itemProps1233.xml><?xml version="1.0" encoding="utf-8"?>
<ds:datastoreItem xmlns:ds="http://schemas.openxmlformats.org/officeDocument/2006/customXml" ds:itemID="{96F9C583-44F2-4E85-97AD-C6892AA3C5EF}">
  <ds:schemaRefs>
    <ds:schemaRef ds:uri="http://schemas.microsoft.com/VisualStudio/2011/storyboarding/control"/>
  </ds:schemaRefs>
</ds:datastoreItem>
</file>

<file path=customXml/itemProps1234.xml><?xml version="1.0" encoding="utf-8"?>
<ds:datastoreItem xmlns:ds="http://schemas.openxmlformats.org/officeDocument/2006/customXml" ds:itemID="{6485441B-04AB-4B3A-94C8-E9E8484F65C5}">
  <ds:schemaRefs>
    <ds:schemaRef ds:uri="http://schemas.microsoft.com/VisualStudio/2011/storyboarding/control"/>
  </ds:schemaRefs>
</ds:datastoreItem>
</file>

<file path=customXml/itemProps1235.xml><?xml version="1.0" encoding="utf-8"?>
<ds:datastoreItem xmlns:ds="http://schemas.openxmlformats.org/officeDocument/2006/customXml" ds:itemID="{44672814-8B0B-42D5-9091-8AEA87443520}">
  <ds:schemaRefs>
    <ds:schemaRef ds:uri="http://schemas.microsoft.com/VisualStudio/2011/storyboarding/control"/>
  </ds:schemaRefs>
</ds:datastoreItem>
</file>

<file path=customXml/itemProps1236.xml><?xml version="1.0" encoding="utf-8"?>
<ds:datastoreItem xmlns:ds="http://schemas.openxmlformats.org/officeDocument/2006/customXml" ds:itemID="{2FE4709E-79C3-4708-9273-D110290A6A35}">
  <ds:schemaRefs>
    <ds:schemaRef ds:uri="http://schemas.microsoft.com/VisualStudio/2011/storyboarding/control"/>
  </ds:schemaRefs>
</ds:datastoreItem>
</file>

<file path=customXml/itemProps1237.xml><?xml version="1.0" encoding="utf-8"?>
<ds:datastoreItem xmlns:ds="http://schemas.openxmlformats.org/officeDocument/2006/customXml" ds:itemID="{A04733AE-9323-4F8E-B8FE-1ADE0BAB3676}">
  <ds:schemaRefs>
    <ds:schemaRef ds:uri="http://schemas.microsoft.com/VisualStudio/2011/storyboarding/control"/>
  </ds:schemaRefs>
</ds:datastoreItem>
</file>

<file path=customXml/itemProps1238.xml><?xml version="1.0" encoding="utf-8"?>
<ds:datastoreItem xmlns:ds="http://schemas.openxmlformats.org/officeDocument/2006/customXml" ds:itemID="{EF595EF7-E744-4792-B3AE-5BE1B43919B9}">
  <ds:schemaRefs>
    <ds:schemaRef ds:uri="http://schemas.microsoft.com/VisualStudio/2011/storyboarding/control"/>
  </ds:schemaRefs>
</ds:datastoreItem>
</file>

<file path=customXml/itemProps1239.xml><?xml version="1.0" encoding="utf-8"?>
<ds:datastoreItem xmlns:ds="http://schemas.openxmlformats.org/officeDocument/2006/customXml" ds:itemID="{1DA69216-A2A6-4056-B636-0885FD1E0CE7}">
  <ds:schemaRefs>
    <ds:schemaRef ds:uri="http://schemas.microsoft.com/VisualStudio/2011/storyboarding/control"/>
  </ds:schemaRefs>
</ds:datastoreItem>
</file>

<file path=customXml/itemProps124.xml><?xml version="1.0" encoding="utf-8"?>
<ds:datastoreItem xmlns:ds="http://schemas.openxmlformats.org/officeDocument/2006/customXml" ds:itemID="{5C4CFB00-5B28-40B0-B36F-FC38FEE22362}">
  <ds:schemaRefs>
    <ds:schemaRef ds:uri="http://schemas.microsoft.com/VisualStudio/2011/storyboarding/control"/>
  </ds:schemaRefs>
</ds:datastoreItem>
</file>

<file path=customXml/itemProps1240.xml><?xml version="1.0" encoding="utf-8"?>
<ds:datastoreItem xmlns:ds="http://schemas.openxmlformats.org/officeDocument/2006/customXml" ds:itemID="{1CDCF426-738A-47A5-B3FE-E44EA46D88F5}">
  <ds:schemaRefs>
    <ds:schemaRef ds:uri="http://schemas.microsoft.com/VisualStudio/2011/storyboarding/control"/>
  </ds:schemaRefs>
</ds:datastoreItem>
</file>

<file path=customXml/itemProps1241.xml><?xml version="1.0" encoding="utf-8"?>
<ds:datastoreItem xmlns:ds="http://schemas.openxmlformats.org/officeDocument/2006/customXml" ds:itemID="{7EBD5F60-86BD-4DB8-AF26-F3681C0456A4}">
  <ds:schemaRefs>
    <ds:schemaRef ds:uri="http://schemas.microsoft.com/VisualStudio/2011/storyboarding/control"/>
  </ds:schemaRefs>
</ds:datastoreItem>
</file>

<file path=customXml/itemProps1242.xml><?xml version="1.0" encoding="utf-8"?>
<ds:datastoreItem xmlns:ds="http://schemas.openxmlformats.org/officeDocument/2006/customXml" ds:itemID="{0A281404-D458-45B9-B504-F097B327DCBC}">
  <ds:schemaRefs>
    <ds:schemaRef ds:uri="http://schemas.microsoft.com/VisualStudio/2011/storyboarding/control"/>
  </ds:schemaRefs>
</ds:datastoreItem>
</file>

<file path=customXml/itemProps1243.xml><?xml version="1.0" encoding="utf-8"?>
<ds:datastoreItem xmlns:ds="http://schemas.openxmlformats.org/officeDocument/2006/customXml" ds:itemID="{9512D3EA-B77F-4BD0-BF0D-A9F3FB73634C}">
  <ds:schemaRefs>
    <ds:schemaRef ds:uri="http://schemas.microsoft.com/VisualStudio/2011/storyboarding/control"/>
  </ds:schemaRefs>
</ds:datastoreItem>
</file>

<file path=customXml/itemProps1244.xml><?xml version="1.0" encoding="utf-8"?>
<ds:datastoreItem xmlns:ds="http://schemas.openxmlformats.org/officeDocument/2006/customXml" ds:itemID="{A9C5F189-7219-418E-BE60-15CA8DDD879A}">
  <ds:schemaRefs>
    <ds:schemaRef ds:uri="http://schemas.microsoft.com/VisualStudio/2011/storyboarding/control"/>
  </ds:schemaRefs>
</ds:datastoreItem>
</file>

<file path=customXml/itemProps1245.xml><?xml version="1.0" encoding="utf-8"?>
<ds:datastoreItem xmlns:ds="http://schemas.openxmlformats.org/officeDocument/2006/customXml" ds:itemID="{04FB136C-D4B1-4D78-9097-FFBDD79D3B5B}">
  <ds:schemaRefs>
    <ds:schemaRef ds:uri="http://schemas.microsoft.com/VisualStudio/2011/storyboarding/control"/>
  </ds:schemaRefs>
</ds:datastoreItem>
</file>

<file path=customXml/itemProps1246.xml><?xml version="1.0" encoding="utf-8"?>
<ds:datastoreItem xmlns:ds="http://schemas.openxmlformats.org/officeDocument/2006/customXml" ds:itemID="{D73FA231-CBD2-4BC7-BDD0-14B6CF1DD19B}">
  <ds:schemaRefs>
    <ds:schemaRef ds:uri="http://schemas.microsoft.com/VisualStudio/2011/storyboarding/control"/>
  </ds:schemaRefs>
</ds:datastoreItem>
</file>

<file path=customXml/itemProps1247.xml><?xml version="1.0" encoding="utf-8"?>
<ds:datastoreItem xmlns:ds="http://schemas.openxmlformats.org/officeDocument/2006/customXml" ds:itemID="{E7D9F47D-A861-4F95-A1CB-4D18523F852D}">
  <ds:schemaRefs>
    <ds:schemaRef ds:uri="http://schemas.microsoft.com/VisualStudio/2011/storyboarding/control"/>
  </ds:schemaRefs>
</ds:datastoreItem>
</file>

<file path=customXml/itemProps1248.xml><?xml version="1.0" encoding="utf-8"?>
<ds:datastoreItem xmlns:ds="http://schemas.openxmlformats.org/officeDocument/2006/customXml" ds:itemID="{3E254761-105B-4191-BE7A-82271CE9B5AB}">
  <ds:schemaRefs>
    <ds:schemaRef ds:uri="http://schemas.microsoft.com/VisualStudio/2011/storyboarding/control"/>
  </ds:schemaRefs>
</ds:datastoreItem>
</file>

<file path=customXml/itemProps1249.xml><?xml version="1.0" encoding="utf-8"?>
<ds:datastoreItem xmlns:ds="http://schemas.openxmlformats.org/officeDocument/2006/customXml" ds:itemID="{367CF090-7AB9-4238-9572-93046335E7FA}">
  <ds:schemaRefs>
    <ds:schemaRef ds:uri="http://schemas.microsoft.com/VisualStudio/2011/storyboarding/control"/>
  </ds:schemaRefs>
</ds:datastoreItem>
</file>

<file path=customXml/itemProps125.xml><?xml version="1.0" encoding="utf-8"?>
<ds:datastoreItem xmlns:ds="http://schemas.openxmlformats.org/officeDocument/2006/customXml" ds:itemID="{6998D87B-EFCE-4AA0-8BD7-6A76FD2E900E}">
  <ds:schemaRefs>
    <ds:schemaRef ds:uri="http://schemas.microsoft.com/VisualStudio/2011/storyboarding/control"/>
  </ds:schemaRefs>
</ds:datastoreItem>
</file>

<file path=customXml/itemProps1250.xml><?xml version="1.0" encoding="utf-8"?>
<ds:datastoreItem xmlns:ds="http://schemas.openxmlformats.org/officeDocument/2006/customXml" ds:itemID="{42856D8A-C5EF-47A2-81F7-2E7FB6B77356}">
  <ds:schemaRefs>
    <ds:schemaRef ds:uri="http://schemas.microsoft.com/VisualStudio/2011/storyboarding/control"/>
  </ds:schemaRefs>
</ds:datastoreItem>
</file>

<file path=customXml/itemProps1251.xml><?xml version="1.0" encoding="utf-8"?>
<ds:datastoreItem xmlns:ds="http://schemas.openxmlformats.org/officeDocument/2006/customXml" ds:itemID="{DA29837A-BB19-4569-B79C-F0A35371B026}">
  <ds:schemaRefs>
    <ds:schemaRef ds:uri="http://schemas.microsoft.com/VisualStudio/2011/storyboarding/control"/>
  </ds:schemaRefs>
</ds:datastoreItem>
</file>

<file path=customXml/itemProps1252.xml><?xml version="1.0" encoding="utf-8"?>
<ds:datastoreItem xmlns:ds="http://schemas.openxmlformats.org/officeDocument/2006/customXml" ds:itemID="{A5F6B0AB-8403-4237-9F1C-66AE7987BD2F}">
  <ds:schemaRefs>
    <ds:schemaRef ds:uri="http://schemas.microsoft.com/VisualStudio/2011/storyboarding/control"/>
  </ds:schemaRefs>
</ds:datastoreItem>
</file>

<file path=customXml/itemProps1253.xml><?xml version="1.0" encoding="utf-8"?>
<ds:datastoreItem xmlns:ds="http://schemas.openxmlformats.org/officeDocument/2006/customXml" ds:itemID="{5375320F-332D-4135-B85B-E576F47D1C5E}">
  <ds:schemaRefs>
    <ds:schemaRef ds:uri="http://schemas.microsoft.com/VisualStudio/2011/storyboarding/control"/>
  </ds:schemaRefs>
</ds:datastoreItem>
</file>

<file path=customXml/itemProps1254.xml><?xml version="1.0" encoding="utf-8"?>
<ds:datastoreItem xmlns:ds="http://schemas.openxmlformats.org/officeDocument/2006/customXml" ds:itemID="{AF3A5689-A84F-4CA2-9734-E6AB6905C778}">
  <ds:schemaRefs>
    <ds:schemaRef ds:uri="http://schemas.microsoft.com/VisualStudio/2011/storyboarding/control"/>
  </ds:schemaRefs>
</ds:datastoreItem>
</file>

<file path=customXml/itemProps1255.xml><?xml version="1.0" encoding="utf-8"?>
<ds:datastoreItem xmlns:ds="http://schemas.openxmlformats.org/officeDocument/2006/customXml" ds:itemID="{BEB68D73-376E-41EB-BFED-BB6F394717B3}">
  <ds:schemaRefs>
    <ds:schemaRef ds:uri="http://schemas.microsoft.com/VisualStudio/2011/storyboarding/control"/>
  </ds:schemaRefs>
</ds:datastoreItem>
</file>

<file path=customXml/itemProps1256.xml><?xml version="1.0" encoding="utf-8"?>
<ds:datastoreItem xmlns:ds="http://schemas.openxmlformats.org/officeDocument/2006/customXml" ds:itemID="{E8EC772B-B136-4532-80B8-D93C6BD10771}">
  <ds:schemaRefs>
    <ds:schemaRef ds:uri="http://schemas.microsoft.com/VisualStudio/2011/storyboarding/control"/>
  </ds:schemaRefs>
</ds:datastoreItem>
</file>

<file path=customXml/itemProps1257.xml><?xml version="1.0" encoding="utf-8"?>
<ds:datastoreItem xmlns:ds="http://schemas.openxmlformats.org/officeDocument/2006/customXml" ds:itemID="{65C8E829-2C95-4933-93DF-A684D79C72E9}">
  <ds:schemaRefs>
    <ds:schemaRef ds:uri="http://schemas.microsoft.com/VisualStudio/2011/storyboarding/control"/>
  </ds:schemaRefs>
</ds:datastoreItem>
</file>

<file path=customXml/itemProps1258.xml><?xml version="1.0" encoding="utf-8"?>
<ds:datastoreItem xmlns:ds="http://schemas.openxmlformats.org/officeDocument/2006/customXml" ds:itemID="{826CC2D0-6C07-4332-A284-721751829ABB}">
  <ds:schemaRefs>
    <ds:schemaRef ds:uri="http://schemas.microsoft.com/VisualStudio/2011/storyboarding/control"/>
  </ds:schemaRefs>
</ds:datastoreItem>
</file>

<file path=customXml/itemProps1259.xml><?xml version="1.0" encoding="utf-8"?>
<ds:datastoreItem xmlns:ds="http://schemas.openxmlformats.org/officeDocument/2006/customXml" ds:itemID="{9B644B77-4343-489A-90D6-A0C3AD02E9A2}">
  <ds:schemaRefs>
    <ds:schemaRef ds:uri="http://schemas.microsoft.com/VisualStudio/2011/storyboarding/control"/>
  </ds:schemaRefs>
</ds:datastoreItem>
</file>

<file path=customXml/itemProps126.xml><?xml version="1.0" encoding="utf-8"?>
<ds:datastoreItem xmlns:ds="http://schemas.openxmlformats.org/officeDocument/2006/customXml" ds:itemID="{AE50FC63-CF69-4350-A4CE-513FAC3B18D4}">
  <ds:schemaRefs>
    <ds:schemaRef ds:uri="http://schemas.microsoft.com/VisualStudio/2011/storyboarding/control"/>
  </ds:schemaRefs>
</ds:datastoreItem>
</file>

<file path=customXml/itemProps1260.xml><?xml version="1.0" encoding="utf-8"?>
<ds:datastoreItem xmlns:ds="http://schemas.openxmlformats.org/officeDocument/2006/customXml" ds:itemID="{509CE776-9CCE-4567-BAA7-C310DA3F4F93}">
  <ds:schemaRefs>
    <ds:schemaRef ds:uri="http://schemas.microsoft.com/VisualStudio/2011/storyboarding/control"/>
  </ds:schemaRefs>
</ds:datastoreItem>
</file>

<file path=customXml/itemProps1261.xml><?xml version="1.0" encoding="utf-8"?>
<ds:datastoreItem xmlns:ds="http://schemas.openxmlformats.org/officeDocument/2006/customXml" ds:itemID="{80C59A66-3D6F-4A4F-98C2-DC06D8FFA739}">
  <ds:schemaRefs>
    <ds:schemaRef ds:uri="http://schemas.microsoft.com/VisualStudio/2011/storyboarding/control"/>
  </ds:schemaRefs>
</ds:datastoreItem>
</file>

<file path=customXml/itemProps1262.xml><?xml version="1.0" encoding="utf-8"?>
<ds:datastoreItem xmlns:ds="http://schemas.openxmlformats.org/officeDocument/2006/customXml" ds:itemID="{B68382CA-3B2E-4A58-90A7-C5F5DD75E59D}">
  <ds:schemaRefs>
    <ds:schemaRef ds:uri="http://schemas.microsoft.com/VisualStudio/2011/storyboarding/control"/>
  </ds:schemaRefs>
</ds:datastoreItem>
</file>

<file path=customXml/itemProps1263.xml><?xml version="1.0" encoding="utf-8"?>
<ds:datastoreItem xmlns:ds="http://schemas.openxmlformats.org/officeDocument/2006/customXml" ds:itemID="{274B2688-DEE2-48E0-9C50-4402C703686D}">
  <ds:schemaRefs>
    <ds:schemaRef ds:uri="http://schemas.microsoft.com/VisualStudio/2011/storyboarding/control"/>
  </ds:schemaRefs>
</ds:datastoreItem>
</file>

<file path=customXml/itemProps1264.xml><?xml version="1.0" encoding="utf-8"?>
<ds:datastoreItem xmlns:ds="http://schemas.openxmlformats.org/officeDocument/2006/customXml" ds:itemID="{97E6B3A7-C476-4AD8-8F71-BB040992930F}">
  <ds:schemaRefs>
    <ds:schemaRef ds:uri="http://schemas.microsoft.com/VisualStudio/2011/storyboarding/control"/>
  </ds:schemaRefs>
</ds:datastoreItem>
</file>

<file path=customXml/itemProps1265.xml><?xml version="1.0" encoding="utf-8"?>
<ds:datastoreItem xmlns:ds="http://schemas.openxmlformats.org/officeDocument/2006/customXml" ds:itemID="{B393E8D4-7B74-4333-B6ED-67E45A9B768C}">
  <ds:schemaRefs>
    <ds:schemaRef ds:uri="http://schemas.microsoft.com/VisualStudio/2011/storyboarding/control"/>
  </ds:schemaRefs>
</ds:datastoreItem>
</file>

<file path=customXml/itemProps1266.xml><?xml version="1.0" encoding="utf-8"?>
<ds:datastoreItem xmlns:ds="http://schemas.openxmlformats.org/officeDocument/2006/customXml" ds:itemID="{8597981D-2BCE-4E4F-8E85-6B936AB0D100}">
  <ds:schemaRefs>
    <ds:schemaRef ds:uri="http://schemas.microsoft.com/VisualStudio/2011/storyboarding/control"/>
  </ds:schemaRefs>
</ds:datastoreItem>
</file>

<file path=customXml/itemProps1267.xml><?xml version="1.0" encoding="utf-8"?>
<ds:datastoreItem xmlns:ds="http://schemas.openxmlformats.org/officeDocument/2006/customXml" ds:itemID="{7C3270E7-02AD-4900-B1B8-FCB685772C74}">
  <ds:schemaRefs>
    <ds:schemaRef ds:uri="http://schemas.microsoft.com/VisualStudio/2011/storyboarding/control"/>
  </ds:schemaRefs>
</ds:datastoreItem>
</file>

<file path=customXml/itemProps1268.xml><?xml version="1.0" encoding="utf-8"?>
<ds:datastoreItem xmlns:ds="http://schemas.openxmlformats.org/officeDocument/2006/customXml" ds:itemID="{C89DA17A-87B3-41B1-8CC0-385D664C61ED}">
  <ds:schemaRefs>
    <ds:schemaRef ds:uri="http://schemas.microsoft.com/VisualStudio/2011/storyboarding/control"/>
  </ds:schemaRefs>
</ds:datastoreItem>
</file>

<file path=customXml/itemProps1269.xml><?xml version="1.0" encoding="utf-8"?>
<ds:datastoreItem xmlns:ds="http://schemas.openxmlformats.org/officeDocument/2006/customXml" ds:itemID="{CC9A699E-ACE5-4B39-95AB-EC207B10DC53}">
  <ds:schemaRefs>
    <ds:schemaRef ds:uri="http://schemas.microsoft.com/VisualStudio/2011/storyboarding/control"/>
  </ds:schemaRefs>
</ds:datastoreItem>
</file>

<file path=customXml/itemProps127.xml><?xml version="1.0" encoding="utf-8"?>
<ds:datastoreItem xmlns:ds="http://schemas.openxmlformats.org/officeDocument/2006/customXml" ds:itemID="{003ED619-E3CD-477D-8C33-D42263004269}">
  <ds:schemaRefs>
    <ds:schemaRef ds:uri="http://schemas.microsoft.com/VisualStudio/2011/storyboarding/control"/>
  </ds:schemaRefs>
</ds:datastoreItem>
</file>

<file path=customXml/itemProps1270.xml><?xml version="1.0" encoding="utf-8"?>
<ds:datastoreItem xmlns:ds="http://schemas.openxmlformats.org/officeDocument/2006/customXml" ds:itemID="{C68A2AE6-9C97-4FC3-A820-7CBB2588261E}">
  <ds:schemaRefs>
    <ds:schemaRef ds:uri="http://schemas.microsoft.com/VisualStudio/2011/storyboarding/control"/>
  </ds:schemaRefs>
</ds:datastoreItem>
</file>

<file path=customXml/itemProps1271.xml><?xml version="1.0" encoding="utf-8"?>
<ds:datastoreItem xmlns:ds="http://schemas.openxmlformats.org/officeDocument/2006/customXml" ds:itemID="{C1DD216E-3E43-488C-A295-BBFB6F1AE918}">
  <ds:schemaRefs>
    <ds:schemaRef ds:uri="http://schemas.microsoft.com/VisualStudio/2011/storyboarding/control"/>
  </ds:schemaRefs>
</ds:datastoreItem>
</file>

<file path=customXml/itemProps1272.xml><?xml version="1.0" encoding="utf-8"?>
<ds:datastoreItem xmlns:ds="http://schemas.openxmlformats.org/officeDocument/2006/customXml" ds:itemID="{711B33F0-7176-48E5-973A-B47F249F7335}">
  <ds:schemaRefs>
    <ds:schemaRef ds:uri="http://schemas.microsoft.com/VisualStudio/2011/storyboarding/control"/>
  </ds:schemaRefs>
</ds:datastoreItem>
</file>

<file path=customXml/itemProps1273.xml><?xml version="1.0" encoding="utf-8"?>
<ds:datastoreItem xmlns:ds="http://schemas.openxmlformats.org/officeDocument/2006/customXml" ds:itemID="{3FF8B774-7F9E-4988-A963-E26EF48EAF7B}">
  <ds:schemaRefs>
    <ds:schemaRef ds:uri="http://schemas.microsoft.com/VisualStudio/2011/storyboarding/control"/>
  </ds:schemaRefs>
</ds:datastoreItem>
</file>

<file path=customXml/itemProps1274.xml><?xml version="1.0" encoding="utf-8"?>
<ds:datastoreItem xmlns:ds="http://schemas.openxmlformats.org/officeDocument/2006/customXml" ds:itemID="{4E67B648-B6B1-4443-B064-AA990E2DE384}">
  <ds:schemaRefs>
    <ds:schemaRef ds:uri="http://schemas.microsoft.com/VisualStudio/2011/storyboarding/control"/>
  </ds:schemaRefs>
</ds:datastoreItem>
</file>

<file path=customXml/itemProps1275.xml><?xml version="1.0" encoding="utf-8"?>
<ds:datastoreItem xmlns:ds="http://schemas.openxmlformats.org/officeDocument/2006/customXml" ds:itemID="{431C8A26-5E43-46D2-B52E-2477FB213B1B}">
  <ds:schemaRefs>
    <ds:schemaRef ds:uri="http://schemas.microsoft.com/VisualStudio/2011/storyboarding/control"/>
  </ds:schemaRefs>
</ds:datastoreItem>
</file>

<file path=customXml/itemProps1276.xml><?xml version="1.0" encoding="utf-8"?>
<ds:datastoreItem xmlns:ds="http://schemas.openxmlformats.org/officeDocument/2006/customXml" ds:itemID="{FABE4C35-9556-444D-B3B9-C30DEF9422D2}">
  <ds:schemaRefs>
    <ds:schemaRef ds:uri="http://schemas.microsoft.com/VisualStudio/2011/storyboarding/control"/>
  </ds:schemaRefs>
</ds:datastoreItem>
</file>

<file path=customXml/itemProps1277.xml><?xml version="1.0" encoding="utf-8"?>
<ds:datastoreItem xmlns:ds="http://schemas.openxmlformats.org/officeDocument/2006/customXml" ds:itemID="{5EE25C8D-ABDF-48E7-9083-78E346E28366}">
  <ds:schemaRefs>
    <ds:schemaRef ds:uri="http://schemas.microsoft.com/VisualStudio/2011/storyboarding/control"/>
  </ds:schemaRefs>
</ds:datastoreItem>
</file>

<file path=customXml/itemProps1278.xml><?xml version="1.0" encoding="utf-8"?>
<ds:datastoreItem xmlns:ds="http://schemas.openxmlformats.org/officeDocument/2006/customXml" ds:itemID="{CB4DFC76-2398-4823-A840-03974A927F4C}">
  <ds:schemaRefs>
    <ds:schemaRef ds:uri="http://schemas.microsoft.com/VisualStudio/2011/storyboarding/control"/>
  </ds:schemaRefs>
</ds:datastoreItem>
</file>

<file path=customXml/itemProps1279.xml><?xml version="1.0" encoding="utf-8"?>
<ds:datastoreItem xmlns:ds="http://schemas.openxmlformats.org/officeDocument/2006/customXml" ds:itemID="{45A03F02-BBFE-4B98-8234-E44464466893}">
  <ds:schemaRefs>
    <ds:schemaRef ds:uri="http://schemas.microsoft.com/VisualStudio/2011/storyboarding/control"/>
  </ds:schemaRefs>
</ds:datastoreItem>
</file>

<file path=customXml/itemProps128.xml><?xml version="1.0" encoding="utf-8"?>
<ds:datastoreItem xmlns:ds="http://schemas.openxmlformats.org/officeDocument/2006/customXml" ds:itemID="{3BCCEF9F-DAA9-4B85-A2C4-59BD71B064E3}">
  <ds:schemaRefs>
    <ds:schemaRef ds:uri="http://schemas.microsoft.com/VisualStudio/2011/storyboarding/control"/>
  </ds:schemaRefs>
</ds:datastoreItem>
</file>

<file path=customXml/itemProps1280.xml><?xml version="1.0" encoding="utf-8"?>
<ds:datastoreItem xmlns:ds="http://schemas.openxmlformats.org/officeDocument/2006/customXml" ds:itemID="{24DB7319-E30A-44C5-892B-C0CDD42E63B0}">
  <ds:schemaRefs>
    <ds:schemaRef ds:uri="http://schemas.microsoft.com/VisualStudio/2011/storyboarding/control"/>
  </ds:schemaRefs>
</ds:datastoreItem>
</file>

<file path=customXml/itemProps1281.xml><?xml version="1.0" encoding="utf-8"?>
<ds:datastoreItem xmlns:ds="http://schemas.openxmlformats.org/officeDocument/2006/customXml" ds:itemID="{A982E242-7A36-44D2-872B-2B4FD1F651E1}">
  <ds:schemaRefs>
    <ds:schemaRef ds:uri="http://schemas.microsoft.com/VisualStudio/2011/storyboarding/control"/>
  </ds:schemaRefs>
</ds:datastoreItem>
</file>

<file path=customXml/itemProps1282.xml><?xml version="1.0" encoding="utf-8"?>
<ds:datastoreItem xmlns:ds="http://schemas.openxmlformats.org/officeDocument/2006/customXml" ds:itemID="{82AB0BA7-7AA5-43B3-96B8-8A496C62230F}">
  <ds:schemaRefs>
    <ds:schemaRef ds:uri="http://schemas.microsoft.com/VisualStudio/2011/storyboarding/control"/>
  </ds:schemaRefs>
</ds:datastoreItem>
</file>

<file path=customXml/itemProps1283.xml><?xml version="1.0" encoding="utf-8"?>
<ds:datastoreItem xmlns:ds="http://schemas.openxmlformats.org/officeDocument/2006/customXml" ds:itemID="{56596566-E8E1-4EA0-BF29-D1EB6181BD39}">
  <ds:schemaRefs>
    <ds:schemaRef ds:uri="http://schemas.microsoft.com/VisualStudio/2011/storyboarding/control"/>
  </ds:schemaRefs>
</ds:datastoreItem>
</file>

<file path=customXml/itemProps1284.xml><?xml version="1.0" encoding="utf-8"?>
<ds:datastoreItem xmlns:ds="http://schemas.openxmlformats.org/officeDocument/2006/customXml" ds:itemID="{BDAA48C7-0FC9-44C3-9477-DE87A7650CEC}">
  <ds:schemaRefs>
    <ds:schemaRef ds:uri="http://schemas.microsoft.com/VisualStudio/2011/storyboarding/control"/>
  </ds:schemaRefs>
</ds:datastoreItem>
</file>

<file path=customXml/itemProps1285.xml><?xml version="1.0" encoding="utf-8"?>
<ds:datastoreItem xmlns:ds="http://schemas.openxmlformats.org/officeDocument/2006/customXml" ds:itemID="{B05F1A5A-1927-4B0F-9975-6D47D3D33DD3}">
  <ds:schemaRefs>
    <ds:schemaRef ds:uri="http://schemas.microsoft.com/VisualStudio/2011/storyboarding/control"/>
  </ds:schemaRefs>
</ds:datastoreItem>
</file>

<file path=customXml/itemProps1286.xml><?xml version="1.0" encoding="utf-8"?>
<ds:datastoreItem xmlns:ds="http://schemas.openxmlformats.org/officeDocument/2006/customXml" ds:itemID="{E1BD939A-827E-4B63-B490-67918AA51527}">
  <ds:schemaRefs>
    <ds:schemaRef ds:uri="http://schemas.microsoft.com/VisualStudio/2011/storyboarding/control"/>
  </ds:schemaRefs>
</ds:datastoreItem>
</file>

<file path=customXml/itemProps1287.xml><?xml version="1.0" encoding="utf-8"?>
<ds:datastoreItem xmlns:ds="http://schemas.openxmlformats.org/officeDocument/2006/customXml" ds:itemID="{6EAACC2C-7A58-48EA-8E5B-2895B4DF479C}">
  <ds:schemaRefs>
    <ds:schemaRef ds:uri="http://schemas.microsoft.com/VisualStudio/2011/storyboarding/control"/>
  </ds:schemaRefs>
</ds:datastoreItem>
</file>

<file path=customXml/itemProps1288.xml><?xml version="1.0" encoding="utf-8"?>
<ds:datastoreItem xmlns:ds="http://schemas.openxmlformats.org/officeDocument/2006/customXml" ds:itemID="{5387E087-3109-4DB7-B4C6-56FD823634EF}">
  <ds:schemaRefs>
    <ds:schemaRef ds:uri="http://schemas.microsoft.com/VisualStudio/2011/storyboarding/control"/>
  </ds:schemaRefs>
</ds:datastoreItem>
</file>

<file path=customXml/itemProps1289.xml><?xml version="1.0" encoding="utf-8"?>
<ds:datastoreItem xmlns:ds="http://schemas.openxmlformats.org/officeDocument/2006/customXml" ds:itemID="{4693E0DB-2440-4D1D-96AE-8E25C5A09232}">
  <ds:schemaRefs>
    <ds:schemaRef ds:uri="http://schemas.microsoft.com/VisualStudio/2011/storyboarding/control"/>
  </ds:schemaRefs>
</ds:datastoreItem>
</file>

<file path=customXml/itemProps129.xml><?xml version="1.0" encoding="utf-8"?>
<ds:datastoreItem xmlns:ds="http://schemas.openxmlformats.org/officeDocument/2006/customXml" ds:itemID="{500D97F3-A6F5-40AE-B2A7-14D56D911387}">
  <ds:schemaRefs>
    <ds:schemaRef ds:uri="http://schemas.microsoft.com/VisualStudio/2011/storyboarding/control"/>
  </ds:schemaRefs>
</ds:datastoreItem>
</file>

<file path=customXml/itemProps1290.xml><?xml version="1.0" encoding="utf-8"?>
<ds:datastoreItem xmlns:ds="http://schemas.openxmlformats.org/officeDocument/2006/customXml" ds:itemID="{2A1416F7-778C-484A-8518-3D29D61AF237}">
  <ds:schemaRefs>
    <ds:schemaRef ds:uri="http://schemas.microsoft.com/VisualStudio/2011/storyboarding/control"/>
  </ds:schemaRefs>
</ds:datastoreItem>
</file>

<file path=customXml/itemProps1291.xml><?xml version="1.0" encoding="utf-8"?>
<ds:datastoreItem xmlns:ds="http://schemas.openxmlformats.org/officeDocument/2006/customXml" ds:itemID="{DB3D13B4-7B6D-46DA-A884-106E8044F9C1}">
  <ds:schemaRefs>
    <ds:schemaRef ds:uri="http://schemas.microsoft.com/VisualStudio/2011/storyboarding/control"/>
  </ds:schemaRefs>
</ds:datastoreItem>
</file>

<file path=customXml/itemProps1292.xml><?xml version="1.0" encoding="utf-8"?>
<ds:datastoreItem xmlns:ds="http://schemas.openxmlformats.org/officeDocument/2006/customXml" ds:itemID="{C650E319-B7ED-48D9-A499-1DFB8906F16A}">
  <ds:schemaRefs>
    <ds:schemaRef ds:uri="http://schemas.microsoft.com/VisualStudio/2011/storyboarding/control"/>
  </ds:schemaRefs>
</ds:datastoreItem>
</file>

<file path=customXml/itemProps1293.xml><?xml version="1.0" encoding="utf-8"?>
<ds:datastoreItem xmlns:ds="http://schemas.openxmlformats.org/officeDocument/2006/customXml" ds:itemID="{83E6242A-F943-4414-8D22-887AAE4DC4F4}">
  <ds:schemaRefs>
    <ds:schemaRef ds:uri="http://schemas.microsoft.com/VisualStudio/2011/storyboarding/control"/>
  </ds:schemaRefs>
</ds:datastoreItem>
</file>

<file path=customXml/itemProps1294.xml><?xml version="1.0" encoding="utf-8"?>
<ds:datastoreItem xmlns:ds="http://schemas.openxmlformats.org/officeDocument/2006/customXml" ds:itemID="{0501A3DF-A132-4BCD-8C9C-CF5784EDB006}">
  <ds:schemaRefs>
    <ds:schemaRef ds:uri="http://schemas.microsoft.com/VisualStudio/2011/storyboarding/control"/>
  </ds:schemaRefs>
</ds:datastoreItem>
</file>

<file path=customXml/itemProps1295.xml><?xml version="1.0" encoding="utf-8"?>
<ds:datastoreItem xmlns:ds="http://schemas.openxmlformats.org/officeDocument/2006/customXml" ds:itemID="{E711ACBE-560C-43B0-81F4-F6AC656D962F}">
  <ds:schemaRefs>
    <ds:schemaRef ds:uri="http://schemas.microsoft.com/VisualStudio/2011/storyboarding/control"/>
  </ds:schemaRefs>
</ds:datastoreItem>
</file>

<file path=customXml/itemProps1296.xml><?xml version="1.0" encoding="utf-8"?>
<ds:datastoreItem xmlns:ds="http://schemas.openxmlformats.org/officeDocument/2006/customXml" ds:itemID="{8DEE4342-23E7-4D4D-9671-CB16B7ED1978}">
  <ds:schemaRefs>
    <ds:schemaRef ds:uri="http://schemas.microsoft.com/VisualStudio/2011/storyboarding/control"/>
  </ds:schemaRefs>
</ds:datastoreItem>
</file>

<file path=customXml/itemProps1297.xml><?xml version="1.0" encoding="utf-8"?>
<ds:datastoreItem xmlns:ds="http://schemas.openxmlformats.org/officeDocument/2006/customXml" ds:itemID="{65A41503-9DD8-45C6-B8B3-5D5A4BE50433}">
  <ds:schemaRefs>
    <ds:schemaRef ds:uri="http://schemas.microsoft.com/VisualStudio/2011/storyboarding/control"/>
  </ds:schemaRefs>
</ds:datastoreItem>
</file>

<file path=customXml/itemProps1298.xml><?xml version="1.0" encoding="utf-8"?>
<ds:datastoreItem xmlns:ds="http://schemas.openxmlformats.org/officeDocument/2006/customXml" ds:itemID="{68DBA84C-B439-49DE-8815-120FEF68368A}">
  <ds:schemaRefs>
    <ds:schemaRef ds:uri="http://schemas.microsoft.com/VisualStudio/2011/storyboarding/control"/>
  </ds:schemaRefs>
</ds:datastoreItem>
</file>

<file path=customXml/itemProps1299.xml><?xml version="1.0" encoding="utf-8"?>
<ds:datastoreItem xmlns:ds="http://schemas.openxmlformats.org/officeDocument/2006/customXml" ds:itemID="{2568126C-4847-40E3-A160-C35DA2586F19}">
  <ds:schemaRefs>
    <ds:schemaRef ds:uri="http://schemas.microsoft.com/VisualStudio/2011/storyboarding/control"/>
  </ds:schemaRefs>
</ds:datastoreItem>
</file>

<file path=customXml/itemProps13.xml><?xml version="1.0" encoding="utf-8"?>
<ds:datastoreItem xmlns:ds="http://schemas.openxmlformats.org/officeDocument/2006/customXml" ds:itemID="{B595BA72-EC3C-462B-85CE-508311942914}">
  <ds:schemaRefs>
    <ds:schemaRef ds:uri="http://schemas.microsoft.com/VisualStudio/2011/storyboarding/control"/>
  </ds:schemaRefs>
</ds:datastoreItem>
</file>

<file path=customXml/itemProps130.xml><?xml version="1.0" encoding="utf-8"?>
<ds:datastoreItem xmlns:ds="http://schemas.openxmlformats.org/officeDocument/2006/customXml" ds:itemID="{76798A4F-1F0C-4140-987B-5ADB487C26CE}">
  <ds:schemaRefs>
    <ds:schemaRef ds:uri="http://schemas.microsoft.com/VisualStudio/2011/storyboarding/control"/>
  </ds:schemaRefs>
</ds:datastoreItem>
</file>

<file path=customXml/itemProps1300.xml><?xml version="1.0" encoding="utf-8"?>
<ds:datastoreItem xmlns:ds="http://schemas.openxmlformats.org/officeDocument/2006/customXml" ds:itemID="{6A99B1DA-D055-48C0-812F-0DA748849E6D}">
  <ds:schemaRefs>
    <ds:schemaRef ds:uri="http://schemas.microsoft.com/VisualStudio/2011/storyboarding/control"/>
  </ds:schemaRefs>
</ds:datastoreItem>
</file>

<file path=customXml/itemProps1301.xml><?xml version="1.0" encoding="utf-8"?>
<ds:datastoreItem xmlns:ds="http://schemas.openxmlformats.org/officeDocument/2006/customXml" ds:itemID="{C09EEF5F-141A-44A2-AAF9-19098219E35D}">
  <ds:schemaRefs>
    <ds:schemaRef ds:uri="http://schemas.microsoft.com/VisualStudio/2011/storyboarding/control"/>
  </ds:schemaRefs>
</ds:datastoreItem>
</file>

<file path=customXml/itemProps1302.xml><?xml version="1.0" encoding="utf-8"?>
<ds:datastoreItem xmlns:ds="http://schemas.openxmlformats.org/officeDocument/2006/customXml" ds:itemID="{67D81EBD-0BF4-44F3-83D5-DA75EC4443BA}">
  <ds:schemaRefs>
    <ds:schemaRef ds:uri="http://schemas.microsoft.com/VisualStudio/2011/storyboarding/control"/>
  </ds:schemaRefs>
</ds:datastoreItem>
</file>

<file path=customXml/itemProps1303.xml><?xml version="1.0" encoding="utf-8"?>
<ds:datastoreItem xmlns:ds="http://schemas.openxmlformats.org/officeDocument/2006/customXml" ds:itemID="{E0263E59-EFF3-4F6F-991E-51CA1B3E3B48}">
  <ds:schemaRefs>
    <ds:schemaRef ds:uri="http://schemas.microsoft.com/VisualStudio/2011/storyboarding/control"/>
  </ds:schemaRefs>
</ds:datastoreItem>
</file>

<file path=customXml/itemProps1304.xml><?xml version="1.0" encoding="utf-8"?>
<ds:datastoreItem xmlns:ds="http://schemas.openxmlformats.org/officeDocument/2006/customXml" ds:itemID="{D85AB527-D946-4585-AADF-4E6E2467F17E}">
  <ds:schemaRefs>
    <ds:schemaRef ds:uri="http://schemas.microsoft.com/VisualStudio/2011/storyboarding/control"/>
  </ds:schemaRefs>
</ds:datastoreItem>
</file>

<file path=customXml/itemProps1305.xml><?xml version="1.0" encoding="utf-8"?>
<ds:datastoreItem xmlns:ds="http://schemas.openxmlformats.org/officeDocument/2006/customXml" ds:itemID="{95138F48-7245-4F42-BA53-D3F970EAD7FD}">
  <ds:schemaRefs>
    <ds:schemaRef ds:uri="http://schemas.microsoft.com/VisualStudio/2011/storyboarding/control"/>
  </ds:schemaRefs>
</ds:datastoreItem>
</file>

<file path=customXml/itemProps1306.xml><?xml version="1.0" encoding="utf-8"?>
<ds:datastoreItem xmlns:ds="http://schemas.openxmlformats.org/officeDocument/2006/customXml" ds:itemID="{5BC977CD-A44D-4ACA-AD97-145612F79EA7}">
  <ds:schemaRefs>
    <ds:schemaRef ds:uri="http://schemas.microsoft.com/VisualStudio/2011/storyboarding/control"/>
  </ds:schemaRefs>
</ds:datastoreItem>
</file>

<file path=customXml/itemProps1307.xml><?xml version="1.0" encoding="utf-8"?>
<ds:datastoreItem xmlns:ds="http://schemas.openxmlformats.org/officeDocument/2006/customXml" ds:itemID="{67122A9E-92CB-4027-9D25-D8E792A40E02}">
  <ds:schemaRefs>
    <ds:schemaRef ds:uri="http://schemas.microsoft.com/VisualStudio/2011/storyboarding/control"/>
  </ds:schemaRefs>
</ds:datastoreItem>
</file>

<file path=customXml/itemProps1308.xml><?xml version="1.0" encoding="utf-8"?>
<ds:datastoreItem xmlns:ds="http://schemas.openxmlformats.org/officeDocument/2006/customXml" ds:itemID="{45054EF1-0515-4A9D-81A1-5CA03ACAC943}">
  <ds:schemaRefs>
    <ds:schemaRef ds:uri="http://schemas.microsoft.com/VisualStudio/2011/storyboarding/control"/>
  </ds:schemaRefs>
</ds:datastoreItem>
</file>

<file path=customXml/itemProps1309.xml><?xml version="1.0" encoding="utf-8"?>
<ds:datastoreItem xmlns:ds="http://schemas.openxmlformats.org/officeDocument/2006/customXml" ds:itemID="{1EE6C9B1-9502-4591-AD6F-04DE6F4F3B20}">
  <ds:schemaRefs>
    <ds:schemaRef ds:uri="http://schemas.microsoft.com/VisualStudio/2011/storyboarding/control"/>
  </ds:schemaRefs>
</ds:datastoreItem>
</file>

<file path=customXml/itemProps131.xml><?xml version="1.0" encoding="utf-8"?>
<ds:datastoreItem xmlns:ds="http://schemas.openxmlformats.org/officeDocument/2006/customXml" ds:itemID="{03B56BBD-4E5C-4AE6-8D86-722E8DBC0C91}">
  <ds:schemaRefs>
    <ds:schemaRef ds:uri="http://schemas.microsoft.com/VisualStudio/2011/storyboarding/control"/>
  </ds:schemaRefs>
</ds:datastoreItem>
</file>

<file path=customXml/itemProps1310.xml><?xml version="1.0" encoding="utf-8"?>
<ds:datastoreItem xmlns:ds="http://schemas.openxmlformats.org/officeDocument/2006/customXml" ds:itemID="{8368B521-31B4-4F29-8A7B-D842CF198E3E}">
  <ds:schemaRefs>
    <ds:schemaRef ds:uri="http://schemas.microsoft.com/VisualStudio/2011/storyboarding/control"/>
  </ds:schemaRefs>
</ds:datastoreItem>
</file>

<file path=customXml/itemProps1311.xml><?xml version="1.0" encoding="utf-8"?>
<ds:datastoreItem xmlns:ds="http://schemas.openxmlformats.org/officeDocument/2006/customXml" ds:itemID="{6B89BFF3-866B-45E7-9717-775B207D5698}">
  <ds:schemaRefs>
    <ds:schemaRef ds:uri="http://schemas.microsoft.com/VisualStudio/2011/storyboarding/control"/>
  </ds:schemaRefs>
</ds:datastoreItem>
</file>

<file path=customXml/itemProps1312.xml><?xml version="1.0" encoding="utf-8"?>
<ds:datastoreItem xmlns:ds="http://schemas.openxmlformats.org/officeDocument/2006/customXml" ds:itemID="{0BD52053-EE53-400A-8C78-27291E53A1B4}">
  <ds:schemaRefs>
    <ds:schemaRef ds:uri="http://schemas.microsoft.com/VisualStudio/2011/storyboarding/control"/>
  </ds:schemaRefs>
</ds:datastoreItem>
</file>

<file path=customXml/itemProps1313.xml><?xml version="1.0" encoding="utf-8"?>
<ds:datastoreItem xmlns:ds="http://schemas.openxmlformats.org/officeDocument/2006/customXml" ds:itemID="{2230B7DE-7686-4C50-B55E-60099C0D05E1}">
  <ds:schemaRefs>
    <ds:schemaRef ds:uri="http://schemas.microsoft.com/VisualStudio/2011/storyboarding/control"/>
  </ds:schemaRefs>
</ds:datastoreItem>
</file>

<file path=customXml/itemProps1314.xml><?xml version="1.0" encoding="utf-8"?>
<ds:datastoreItem xmlns:ds="http://schemas.openxmlformats.org/officeDocument/2006/customXml" ds:itemID="{8D82057E-C85B-4C4C-9C61-B8398DA0D041}">
  <ds:schemaRefs>
    <ds:schemaRef ds:uri="http://schemas.microsoft.com/VisualStudio/2011/storyboarding/control"/>
  </ds:schemaRefs>
</ds:datastoreItem>
</file>

<file path=customXml/itemProps1315.xml><?xml version="1.0" encoding="utf-8"?>
<ds:datastoreItem xmlns:ds="http://schemas.openxmlformats.org/officeDocument/2006/customXml" ds:itemID="{0245D247-678E-4333-985B-26F8B34C0413}">
  <ds:schemaRefs>
    <ds:schemaRef ds:uri="http://schemas.microsoft.com/VisualStudio/2011/storyboarding/control"/>
  </ds:schemaRefs>
</ds:datastoreItem>
</file>

<file path=customXml/itemProps1316.xml><?xml version="1.0" encoding="utf-8"?>
<ds:datastoreItem xmlns:ds="http://schemas.openxmlformats.org/officeDocument/2006/customXml" ds:itemID="{176F8B2D-5B53-4FD3-9D35-AF35E12EBB76}">
  <ds:schemaRefs>
    <ds:schemaRef ds:uri="http://schemas.microsoft.com/VisualStudio/2011/storyboarding/control"/>
  </ds:schemaRefs>
</ds:datastoreItem>
</file>

<file path=customXml/itemProps1317.xml><?xml version="1.0" encoding="utf-8"?>
<ds:datastoreItem xmlns:ds="http://schemas.openxmlformats.org/officeDocument/2006/customXml" ds:itemID="{BCE50081-9136-4587-9674-5A9DC7B75723}">
  <ds:schemaRefs>
    <ds:schemaRef ds:uri="http://schemas.microsoft.com/VisualStudio/2011/storyboarding/control"/>
  </ds:schemaRefs>
</ds:datastoreItem>
</file>

<file path=customXml/itemProps1318.xml><?xml version="1.0" encoding="utf-8"?>
<ds:datastoreItem xmlns:ds="http://schemas.openxmlformats.org/officeDocument/2006/customXml" ds:itemID="{3F89FF70-4647-46C2-B271-9A3746CC32D7}">
  <ds:schemaRefs>
    <ds:schemaRef ds:uri="http://schemas.microsoft.com/VisualStudio/2011/storyboarding/control"/>
  </ds:schemaRefs>
</ds:datastoreItem>
</file>

<file path=customXml/itemProps1319.xml><?xml version="1.0" encoding="utf-8"?>
<ds:datastoreItem xmlns:ds="http://schemas.openxmlformats.org/officeDocument/2006/customXml" ds:itemID="{F0F98561-989F-4F6D-9FAD-8741FCF20735}">
  <ds:schemaRefs>
    <ds:schemaRef ds:uri="http://schemas.microsoft.com/VisualStudio/2011/storyboarding/control"/>
  </ds:schemaRefs>
</ds:datastoreItem>
</file>

<file path=customXml/itemProps132.xml><?xml version="1.0" encoding="utf-8"?>
<ds:datastoreItem xmlns:ds="http://schemas.openxmlformats.org/officeDocument/2006/customXml" ds:itemID="{214BA9BD-B776-43DA-932F-7E6CE5BAFE1C}">
  <ds:schemaRefs>
    <ds:schemaRef ds:uri="http://schemas.microsoft.com/VisualStudio/2011/storyboarding/control"/>
  </ds:schemaRefs>
</ds:datastoreItem>
</file>

<file path=customXml/itemProps1320.xml><?xml version="1.0" encoding="utf-8"?>
<ds:datastoreItem xmlns:ds="http://schemas.openxmlformats.org/officeDocument/2006/customXml" ds:itemID="{659B4D00-E433-487F-8B46-4295E88BA6DC}">
  <ds:schemaRefs>
    <ds:schemaRef ds:uri="http://schemas.microsoft.com/VisualStudio/2011/storyboarding/control"/>
  </ds:schemaRefs>
</ds:datastoreItem>
</file>

<file path=customXml/itemProps1321.xml><?xml version="1.0" encoding="utf-8"?>
<ds:datastoreItem xmlns:ds="http://schemas.openxmlformats.org/officeDocument/2006/customXml" ds:itemID="{1F2226CB-996B-4B73-BDCE-144B300AB2A9}">
  <ds:schemaRefs>
    <ds:schemaRef ds:uri="http://schemas.microsoft.com/VisualStudio/2011/storyboarding/control"/>
  </ds:schemaRefs>
</ds:datastoreItem>
</file>

<file path=customXml/itemProps1322.xml><?xml version="1.0" encoding="utf-8"?>
<ds:datastoreItem xmlns:ds="http://schemas.openxmlformats.org/officeDocument/2006/customXml" ds:itemID="{8AD8CBF5-A097-4689-9BB4-F772E46C2CBA}">
  <ds:schemaRefs>
    <ds:schemaRef ds:uri="http://schemas.microsoft.com/VisualStudio/2011/storyboarding/control"/>
  </ds:schemaRefs>
</ds:datastoreItem>
</file>

<file path=customXml/itemProps1323.xml><?xml version="1.0" encoding="utf-8"?>
<ds:datastoreItem xmlns:ds="http://schemas.openxmlformats.org/officeDocument/2006/customXml" ds:itemID="{1F192F6D-02E9-4010-B048-018C1EE2404A}">
  <ds:schemaRefs>
    <ds:schemaRef ds:uri="http://schemas.microsoft.com/VisualStudio/2011/storyboarding/control"/>
  </ds:schemaRefs>
</ds:datastoreItem>
</file>

<file path=customXml/itemProps1324.xml><?xml version="1.0" encoding="utf-8"?>
<ds:datastoreItem xmlns:ds="http://schemas.openxmlformats.org/officeDocument/2006/customXml" ds:itemID="{B5095386-4A7E-47BA-8184-B350007D6829}">
  <ds:schemaRefs>
    <ds:schemaRef ds:uri="http://schemas.microsoft.com/VisualStudio/2011/storyboarding/control"/>
  </ds:schemaRefs>
</ds:datastoreItem>
</file>

<file path=customXml/itemProps1325.xml><?xml version="1.0" encoding="utf-8"?>
<ds:datastoreItem xmlns:ds="http://schemas.openxmlformats.org/officeDocument/2006/customXml" ds:itemID="{8AD78E5C-C7A5-4E7D-A95C-72DC042CFAA0}">
  <ds:schemaRefs>
    <ds:schemaRef ds:uri="http://schemas.microsoft.com/VisualStudio/2011/storyboarding/control"/>
  </ds:schemaRefs>
</ds:datastoreItem>
</file>

<file path=customXml/itemProps1326.xml><?xml version="1.0" encoding="utf-8"?>
<ds:datastoreItem xmlns:ds="http://schemas.openxmlformats.org/officeDocument/2006/customXml" ds:itemID="{C704FF11-2D8E-4860-A4A3-F10D4D040F7A}">
  <ds:schemaRefs>
    <ds:schemaRef ds:uri="http://schemas.microsoft.com/VisualStudio/2011/storyboarding/control"/>
  </ds:schemaRefs>
</ds:datastoreItem>
</file>

<file path=customXml/itemProps1327.xml><?xml version="1.0" encoding="utf-8"?>
<ds:datastoreItem xmlns:ds="http://schemas.openxmlformats.org/officeDocument/2006/customXml" ds:itemID="{D6396A2D-F429-4D8B-8AC7-8F4402B84313}">
  <ds:schemaRefs>
    <ds:schemaRef ds:uri="http://schemas.microsoft.com/VisualStudio/2011/storyboarding/control"/>
  </ds:schemaRefs>
</ds:datastoreItem>
</file>

<file path=customXml/itemProps1328.xml><?xml version="1.0" encoding="utf-8"?>
<ds:datastoreItem xmlns:ds="http://schemas.openxmlformats.org/officeDocument/2006/customXml" ds:itemID="{76A70905-6B52-465F-B59B-841204381946}">
  <ds:schemaRefs>
    <ds:schemaRef ds:uri="http://schemas.microsoft.com/VisualStudio/2011/storyboarding/control"/>
  </ds:schemaRefs>
</ds:datastoreItem>
</file>

<file path=customXml/itemProps1329.xml><?xml version="1.0" encoding="utf-8"?>
<ds:datastoreItem xmlns:ds="http://schemas.openxmlformats.org/officeDocument/2006/customXml" ds:itemID="{50CB2BCB-564E-4768-9872-3E4AC555A285}">
  <ds:schemaRefs>
    <ds:schemaRef ds:uri="http://schemas.microsoft.com/VisualStudio/2011/storyboarding/control"/>
  </ds:schemaRefs>
</ds:datastoreItem>
</file>

<file path=customXml/itemProps133.xml><?xml version="1.0" encoding="utf-8"?>
<ds:datastoreItem xmlns:ds="http://schemas.openxmlformats.org/officeDocument/2006/customXml" ds:itemID="{5D805F80-6F84-420C-AAB7-A3416587F109}">
  <ds:schemaRefs>
    <ds:schemaRef ds:uri="http://schemas.microsoft.com/VisualStudio/2011/storyboarding/control"/>
  </ds:schemaRefs>
</ds:datastoreItem>
</file>

<file path=customXml/itemProps1330.xml><?xml version="1.0" encoding="utf-8"?>
<ds:datastoreItem xmlns:ds="http://schemas.openxmlformats.org/officeDocument/2006/customXml" ds:itemID="{6AB215AE-D594-4407-A062-DCB84D6F26DA}">
  <ds:schemaRefs>
    <ds:schemaRef ds:uri="http://schemas.microsoft.com/VisualStudio/2011/storyboarding/control"/>
  </ds:schemaRefs>
</ds:datastoreItem>
</file>

<file path=customXml/itemProps1331.xml><?xml version="1.0" encoding="utf-8"?>
<ds:datastoreItem xmlns:ds="http://schemas.openxmlformats.org/officeDocument/2006/customXml" ds:itemID="{EE4D5D60-0F7B-49F4-8824-972A96FB53CC}">
  <ds:schemaRefs>
    <ds:schemaRef ds:uri="http://schemas.microsoft.com/VisualStudio/2011/storyboarding/control"/>
  </ds:schemaRefs>
</ds:datastoreItem>
</file>

<file path=customXml/itemProps1332.xml><?xml version="1.0" encoding="utf-8"?>
<ds:datastoreItem xmlns:ds="http://schemas.openxmlformats.org/officeDocument/2006/customXml" ds:itemID="{52F00BC8-E9D0-4069-9FE9-9E3F8AB15E32}">
  <ds:schemaRefs>
    <ds:schemaRef ds:uri="http://schemas.microsoft.com/VisualStudio/2011/storyboarding/control"/>
  </ds:schemaRefs>
</ds:datastoreItem>
</file>

<file path=customXml/itemProps1333.xml><?xml version="1.0" encoding="utf-8"?>
<ds:datastoreItem xmlns:ds="http://schemas.openxmlformats.org/officeDocument/2006/customXml" ds:itemID="{A2763A10-9880-40B0-B183-5E9596A4B39F}">
  <ds:schemaRefs>
    <ds:schemaRef ds:uri="http://schemas.microsoft.com/VisualStudio/2011/storyboarding/control"/>
  </ds:schemaRefs>
</ds:datastoreItem>
</file>

<file path=customXml/itemProps1334.xml><?xml version="1.0" encoding="utf-8"?>
<ds:datastoreItem xmlns:ds="http://schemas.openxmlformats.org/officeDocument/2006/customXml" ds:itemID="{31AC2B76-1264-45DC-BEFF-6C6879482E78}">
  <ds:schemaRefs>
    <ds:schemaRef ds:uri="http://schemas.microsoft.com/VisualStudio/2011/storyboarding/control"/>
  </ds:schemaRefs>
</ds:datastoreItem>
</file>

<file path=customXml/itemProps1335.xml><?xml version="1.0" encoding="utf-8"?>
<ds:datastoreItem xmlns:ds="http://schemas.openxmlformats.org/officeDocument/2006/customXml" ds:itemID="{AA5D4D97-FC63-4885-BBF8-45114F42CD65}">
  <ds:schemaRefs>
    <ds:schemaRef ds:uri="http://schemas.microsoft.com/VisualStudio/2011/storyboarding/control"/>
  </ds:schemaRefs>
</ds:datastoreItem>
</file>

<file path=customXml/itemProps1336.xml><?xml version="1.0" encoding="utf-8"?>
<ds:datastoreItem xmlns:ds="http://schemas.openxmlformats.org/officeDocument/2006/customXml" ds:itemID="{0BA49222-499E-4F5C-913B-1D14643F504E}">
  <ds:schemaRefs>
    <ds:schemaRef ds:uri="http://schemas.microsoft.com/VisualStudio/2011/storyboarding/control"/>
  </ds:schemaRefs>
</ds:datastoreItem>
</file>

<file path=customXml/itemProps1337.xml><?xml version="1.0" encoding="utf-8"?>
<ds:datastoreItem xmlns:ds="http://schemas.openxmlformats.org/officeDocument/2006/customXml" ds:itemID="{B431693D-9AE4-45F9-BF39-5ECBDB981FB0}">
  <ds:schemaRefs>
    <ds:schemaRef ds:uri="http://schemas.microsoft.com/VisualStudio/2011/storyboarding/control"/>
  </ds:schemaRefs>
</ds:datastoreItem>
</file>

<file path=customXml/itemProps1338.xml><?xml version="1.0" encoding="utf-8"?>
<ds:datastoreItem xmlns:ds="http://schemas.openxmlformats.org/officeDocument/2006/customXml" ds:itemID="{77538554-F608-4B42-8D22-56F00B1E84A1}">
  <ds:schemaRefs>
    <ds:schemaRef ds:uri="http://schemas.microsoft.com/VisualStudio/2011/storyboarding/control"/>
  </ds:schemaRefs>
</ds:datastoreItem>
</file>

<file path=customXml/itemProps1339.xml><?xml version="1.0" encoding="utf-8"?>
<ds:datastoreItem xmlns:ds="http://schemas.openxmlformats.org/officeDocument/2006/customXml" ds:itemID="{6A8275DF-4659-4A34-9551-7C82CA15B71C}">
  <ds:schemaRefs>
    <ds:schemaRef ds:uri="http://schemas.microsoft.com/VisualStudio/2011/storyboarding/control"/>
  </ds:schemaRefs>
</ds:datastoreItem>
</file>

<file path=customXml/itemProps134.xml><?xml version="1.0" encoding="utf-8"?>
<ds:datastoreItem xmlns:ds="http://schemas.openxmlformats.org/officeDocument/2006/customXml" ds:itemID="{D46D5FAB-4D50-47AF-80CB-CD91ED663B83}">
  <ds:schemaRefs>
    <ds:schemaRef ds:uri="http://schemas.microsoft.com/VisualStudio/2011/storyboarding/control"/>
  </ds:schemaRefs>
</ds:datastoreItem>
</file>

<file path=customXml/itemProps1340.xml><?xml version="1.0" encoding="utf-8"?>
<ds:datastoreItem xmlns:ds="http://schemas.openxmlformats.org/officeDocument/2006/customXml" ds:itemID="{2741248D-B466-4A8F-91B9-E0E091563BD3}">
  <ds:schemaRefs>
    <ds:schemaRef ds:uri="http://schemas.microsoft.com/VisualStudio/2011/storyboarding/control"/>
  </ds:schemaRefs>
</ds:datastoreItem>
</file>

<file path=customXml/itemProps1341.xml><?xml version="1.0" encoding="utf-8"?>
<ds:datastoreItem xmlns:ds="http://schemas.openxmlformats.org/officeDocument/2006/customXml" ds:itemID="{8C18ED1E-93E1-4390-9745-9FA911C5E8F9}">
  <ds:schemaRefs>
    <ds:schemaRef ds:uri="http://schemas.microsoft.com/VisualStudio/2011/storyboarding/control"/>
  </ds:schemaRefs>
</ds:datastoreItem>
</file>

<file path=customXml/itemProps1342.xml><?xml version="1.0" encoding="utf-8"?>
<ds:datastoreItem xmlns:ds="http://schemas.openxmlformats.org/officeDocument/2006/customXml" ds:itemID="{13898317-6D79-4B9F-B1F2-5E5ABB800657}">
  <ds:schemaRefs>
    <ds:schemaRef ds:uri="http://schemas.microsoft.com/VisualStudio/2011/storyboarding/control"/>
  </ds:schemaRefs>
</ds:datastoreItem>
</file>

<file path=customXml/itemProps1343.xml><?xml version="1.0" encoding="utf-8"?>
<ds:datastoreItem xmlns:ds="http://schemas.openxmlformats.org/officeDocument/2006/customXml" ds:itemID="{AD834F4F-716F-4AAD-8BEB-319C9370476F}">
  <ds:schemaRefs>
    <ds:schemaRef ds:uri="http://schemas.microsoft.com/VisualStudio/2011/storyboarding/control"/>
  </ds:schemaRefs>
</ds:datastoreItem>
</file>

<file path=customXml/itemProps1344.xml><?xml version="1.0" encoding="utf-8"?>
<ds:datastoreItem xmlns:ds="http://schemas.openxmlformats.org/officeDocument/2006/customXml" ds:itemID="{F709E56D-C1E3-4504-9C88-179EE2975D0B}">
  <ds:schemaRefs>
    <ds:schemaRef ds:uri="http://schemas.microsoft.com/VisualStudio/2011/storyboarding/control"/>
  </ds:schemaRefs>
</ds:datastoreItem>
</file>

<file path=customXml/itemProps1345.xml><?xml version="1.0" encoding="utf-8"?>
<ds:datastoreItem xmlns:ds="http://schemas.openxmlformats.org/officeDocument/2006/customXml" ds:itemID="{492C5BC3-8737-4108-B0EC-65D4AF8B18A2}">
  <ds:schemaRefs>
    <ds:schemaRef ds:uri="http://schemas.microsoft.com/VisualStudio/2011/storyboarding/control"/>
  </ds:schemaRefs>
</ds:datastoreItem>
</file>

<file path=customXml/itemProps1346.xml><?xml version="1.0" encoding="utf-8"?>
<ds:datastoreItem xmlns:ds="http://schemas.openxmlformats.org/officeDocument/2006/customXml" ds:itemID="{04D1143F-DA40-435B-94E2-51C058202C7D}">
  <ds:schemaRefs>
    <ds:schemaRef ds:uri="http://schemas.microsoft.com/VisualStudio/2011/storyboarding/control"/>
  </ds:schemaRefs>
</ds:datastoreItem>
</file>

<file path=customXml/itemProps1347.xml><?xml version="1.0" encoding="utf-8"?>
<ds:datastoreItem xmlns:ds="http://schemas.openxmlformats.org/officeDocument/2006/customXml" ds:itemID="{D3B7D3F6-9F6A-4637-BEB6-228F1980DDE9}">
  <ds:schemaRefs>
    <ds:schemaRef ds:uri="http://schemas.microsoft.com/VisualStudio/2011/storyboarding/control"/>
  </ds:schemaRefs>
</ds:datastoreItem>
</file>

<file path=customXml/itemProps1348.xml><?xml version="1.0" encoding="utf-8"?>
<ds:datastoreItem xmlns:ds="http://schemas.openxmlformats.org/officeDocument/2006/customXml" ds:itemID="{92DA98A5-ED6C-48A2-9358-4CBC9333266C}">
  <ds:schemaRefs>
    <ds:schemaRef ds:uri="http://schemas.microsoft.com/VisualStudio/2011/storyboarding/control"/>
  </ds:schemaRefs>
</ds:datastoreItem>
</file>

<file path=customXml/itemProps1349.xml><?xml version="1.0" encoding="utf-8"?>
<ds:datastoreItem xmlns:ds="http://schemas.openxmlformats.org/officeDocument/2006/customXml" ds:itemID="{64B27B1E-E4C1-455B-8821-9E6891364B18}">
  <ds:schemaRefs>
    <ds:schemaRef ds:uri="http://schemas.microsoft.com/VisualStudio/2011/storyboarding/control"/>
  </ds:schemaRefs>
</ds:datastoreItem>
</file>

<file path=customXml/itemProps135.xml><?xml version="1.0" encoding="utf-8"?>
<ds:datastoreItem xmlns:ds="http://schemas.openxmlformats.org/officeDocument/2006/customXml" ds:itemID="{8B189D4C-6396-484F-B939-3767BA9034A5}">
  <ds:schemaRefs>
    <ds:schemaRef ds:uri="http://schemas.microsoft.com/VisualStudio/2011/storyboarding/control"/>
  </ds:schemaRefs>
</ds:datastoreItem>
</file>

<file path=customXml/itemProps1350.xml><?xml version="1.0" encoding="utf-8"?>
<ds:datastoreItem xmlns:ds="http://schemas.openxmlformats.org/officeDocument/2006/customXml" ds:itemID="{3E2E6AEF-936D-4844-99C1-AC91F3F7A29B}">
  <ds:schemaRefs>
    <ds:schemaRef ds:uri="http://schemas.microsoft.com/VisualStudio/2011/storyboarding/control"/>
  </ds:schemaRefs>
</ds:datastoreItem>
</file>

<file path=customXml/itemProps1351.xml><?xml version="1.0" encoding="utf-8"?>
<ds:datastoreItem xmlns:ds="http://schemas.openxmlformats.org/officeDocument/2006/customXml" ds:itemID="{B152E208-7795-449D-AD05-5ED49334A82E}">
  <ds:schemaRefs>
    <ds:schemaRef ds:uri="http://schemas.microsoft.com/VisualStudio/2011/storyboarding/control"/>
  </ds:schemaRefs>
</ds:datastoreItem>
</file>

<file path=customXml/itemProps1352.xml><?xml version="1.0" encoding="utf-8"?>
<ds:datastoreItem xmlns:ds="http://schemas.openxmlformats.org/officeDocument/2006/customXml" ds:itemID="{4F51EDFF-03AF-4EAD-8AA6-79379C9D48E1}">
  <ds:schemaRefs>
    <ds:schemaRef ds:uri="http://schemas.microsoft.com/VisualStudio/2011/storyboarding/control"/>
  </ds:schemaRefs>
</ds:datastoreItem>
</file>

<file path=customXml/itemProps1353.xml><?xml version="1.0" encoding="utf-8"?>
<ds:datastoreItem xmlns:ds="http://schemas.openxmlformats.org/officeDocument/2006/customXml" ds:itemID="{BA1E1A43-4310-458C-88DA-23FAB63B1DE1}">
  <ds:schemaRefs>
    <ds:schemaRef ds:uri="http://schemas.microsoft.com/VisualStudio/2011/storyboarding/control"/>
  </ds:schemaRefs>
</ds:datastoreItem>
</file>

<file path=customXml/itemProps1354.xml><?xml version="1.0" encoding="utf-8"?>
<ds:datastoreItem xmlns:ds="http://schemas.openxmlformats.org/officeDocument/2006/customXml" ds:itemID="{2BFFCEEA-1A1D-461C-B3ED-2430109B65FF}">
  <ds:schemaRefs>
    <ds:schemaRef ds:uri="http://schemas.microsoft.com/VisualStudio/2011/storyboarding/control"/>
  </ds:schemaRefs>
</ds:datastoreItem>
</file>

<file path=customXml/itemProps1355.xml><?xml version="1.0" encoding="utf-8"?>
<ds:datastoreItem xmlns:ds="http://schemas.openxmlformats.org/officeDocument/2006/customXml" ds:itemID="{07BC3F2F-CC6A-4779-971E-1E2ADB5CA429}">
  <ds:schemaRefs>
    <ds:schemaRef ds:uri="http://schemas.microsoft.com/VisualStudio/2011/storyboarding/control"/>
  </ds:schemaRefs>
</ds:datastoreItem>
</file>

<file path=customXml/itemProps1356.xml><?xml version="1.0" encoding="utf-8"?>
<ds:datastoreItem xmlns:ds="http://schemas.openxmlformats.org/officeDocument/2006/customXml" ds:itemID="{DEB4F79C-26E5-4C52-A9F7-8A9E3CD255DC}">
  <ds:schemaRefs>
    <ds:schemaRef ds:uri="http://schemas.microsoft.com/VisualStudio/2011/storyboarding/control"/>
  </ds:schemaRefs>
</ds:datastoreItem>
</file>

<file path=customXml/itemProps1357.xml><?xml version="1.0" encoding="utf-8"?>
<ds:datastoreItem xmlns:ds="http://schemas.openxmlformats.org/officeDocument/2006/customXml" ds:itemID="{42B4222D-68BD-4F42-9A9E-4EA058FD1124}">
  <ds:schemaRefs>
    <ds:schemaRef ds:uri="http://schemas.microsoft.com/VisualStudio/2011/storyboarding/control"/>
  </ds:schemaRefs>
</ds:datastoreItem>
</file>

<file path=customXml/itemProps1358.xml><?xml version="1.0" encoding="utf-8"?>
<ds:datastoreItem xmlns:ds="http://schemas.openxmlformats.org/officeDocument/2006/customXml" ds:itemID="{35EBDE36-D9C4-4D62-A16B-4FF5D707CD80}">
  <ds:schemaRefs>
    <ds:schemaRef ds:uri="http://schemas.microsoft.com/VisualStudio/2011/storyboarding/control"/>
  </ds:schemaRefs>
</ds:datastoreItem>
</file>

<file path=customXml/itemProps1359.xml><?xml version="1.0" encoding="utf-8"?>
<ds:datastoreItem xmlns:ds="http://schemas.openxmlformats.org/officeDocument/2006/customXml" ds:itemID="{F23FDF2F-5FF4-4044-AD25-5B4F296FAE18}">
  <ds:schemaRefs>
    <ds:schemaRef ds:uri="http://schemas.microsoft.com/VisualStudio/2011/storyboarding/control"/>
  </ds:schemaRefs>
</ds:datastoreItem>
</file>

<file path=customXml/itemProps136.xml><?xml version="1.0" encoding="utf-8"?>
<ds:datastoreItem xmlns:ds="http://schemas.openxmlformats.org/officeDocument/2006/customXml" ds:itemID="{75927F57-12B4-4987-9D66-06C4385B7570}">
  <ds:schemaRefs>
    <ds:schemaRef ds:uri="http://schemas.microsoft.com/VisualStudio/2011/storyboarding/control"/>
  </ds:schemaRefs>
</ds:datastoreItem>
</file>

<file path=customXml/itemProps1360.xml><?xml version="1.0" encoding="utf-8"?>
<ds:datastoreItem xmlns:ds="http://schemas.openxmlformats.org/officeDocument/2006/customXml" ds:itemID="{D78CD5EF-75DF-425B-A4C8-0423B403785B}">
  <ds:schemaRefs>
    <ds:schemaRef ds:uri="http://schemas.microsoft.com/VisualStudio/2011/storyboarding/control"/>
  </ds:schemaRefs>
</ds:datastoreItem>
</file>

<file path=customXml/itemProps1361.xml><?xml version="1.0" encoding="utf-8"?>
<ds:datastoreItem xmlns:ds="http://schemas.openxmlformats.org/officeDocument/2006/customXml" ds:itemID="{0BED3AE1-5B64-475D-B2BE-84843944FB61}">
  <ds:schemaRefs>
    <ds:schemaRef ds:uri="http://schemas.microsoft.com/VisualStudio/2011/storyboarding/control"/>
  </ds:schemaRefs>
</ds:datastoreItem>
</file>

<file path=customXml/itemProps1362.xml><?xml version="1.0" encoding="utf-8"?>
<ds:datastoreItem xmlns:ds="http://schemas.openxmlformats.org/officeDocument/2006/customXml" ds:itemID="{2CCD22D7-4FB0-4F3A-A49A-432C639A52FA}">
  <ds:schemaRefs>
    <ds:schemaRef ds:uri="http://schemas.microsoft.com/VisualStudio/2011/storyboarding/control"/>
  </ds:schemaRefs>
</ds:datastoreItem>
</file>

<file path=customXml/itemProps1363.xml><?xml version="1.0" encoding="utf-8"?>
<ds:datastoreItem xmlns:ds="http://schemas.openxmlformats.org/officeDocument/2006/customXml" ds:itemID="{39E6144C-1D9A-4016-9E56-0D9A122D33B3}">
  <ds:schemaRefs>
    <ds:schemaRef ds:uri="http://schemas.microsoft.com/VisualStudio/2011/storyboarding/control"/>
  </ds:schemaRefs>
</ds:datastoreItem>
</file>

<file path=customXml/itemProps1364.xml><?xml version="1.0" encoding="utf-8"?>
<ds:datastoreItem xmlns:ds="http://schemas.openxmlformats.org/officeDocument/2006/customXml" ds:itemID="{E1B415FE-70E9-4DBF-8B5C-A4C55742D7F3}">
  <ds:schemaRefs>
    <ds:schemaRef ds:uri="http://schemas.microsoft.com/VisualStudio/2011/storyboarding/control"/>
  </ds:schemaRefs>
</ds:datastoreItem>
</file>

<file path=customXml/itemProps1365.xml><?xml version="1.0" encoding="utf-8"?>
<ds:datastoreItem xmlns:ds="http://schemas.openxmlformats.org/officeDocument/2006/customXml" ds:itemID="{4A890ECD-65CD-43E9-A1C9-416FAE9B1C72}">
  <ds:schemaRefs>
    <ds:schemaRef ds:uri="http://schemas.microsoft.com/VisualStudio/2011/storyboarding/control"/>
  </ds:schemaRefs>
</ds:datastoreItem>
</file>

<file path=customXml/itemProps1366.xml><?xml version="1.0" encoding="utf-8"?>
<ds:datastoreItem xmlns:ds="http://schemas.openxmlformats.org/officeDocument/2006/customXml" ds:itemID="{A661C26A-1D35-4C3E-AEDD-BDD61492F039}">
  <ds:schemaRefs>
    <ds:schemaRef ds:uri="http://schemas.microsoft.com/VisualStudio/2011/storyboarding/control"/>
  </ds:schemaRefs>
</ds:datastoreItem>
</file>

<file path=customXml/itemProps1367.xml><?xml version="1.0" encoding="utf-8"?>
<ds:datastoreItem xmlns:ds="http://schemas.openxmlformats.org/officeDocument/2006/customXml" ds:itemID="{4D4AC698-2F4E-4117-81FC-605EAD0D79A0}">
  <ds:schemaRefs>
    <ds:schemaRef ds:uri="http://schemas.microsoft.com/VisualStudio/2011/storyboarding/control"/>
  </ds:schemaRefs>
</ds:datastoreItem>
</file>

<file path=customXml/itemProps1368.xml><?xml version="1.0" encoding="utf-8"?>
<ds:datastoreItem xmlns:ds="http://schemas.openxmlformats.org/officeDocument/2006/customXml" ds:itemID="{D5940678-5F5B-4634-8F11-DC6664010210}">
  <ds:schemaRefs>
    <ds:schemaRef ds:uri="http://schemas.microsoft.com/VisualStudio/2011/storyboarding/control"/>
  </ds:schemaRefs>
</ds:datastoreItem>
</file>

<file path=customXml/itemProps1369.xml><?xml version="1.0" encoding="utf-8"?>
<ds:datastoreItem xmlns:ds="http://schemas.openxmlformats.org/officeDocument/2006/customXml" ds:itemID="{E8B04D23-A3ED-42E2-9881-496021216301}">
  <ds:schemaRefs>
    <ds:schemaRef ds:uri="http://schemas.microsoft.com/VisualStudio/2011/storyboarding/control"/>
  </ds:schemaRefs>
</ds:datastoreItem>
</file>

<file path=customXml/itemProps137.xml><?xml version="1.0" encoding="utf-8"?>
<ds:datastoreItem xmlns:ds="http://schemas.openxmlformats.org/officeDocument/2006/customXml" ds:itemID="{A27FE821-037F-4FE7-A3E6-75928E72D8E8}">
  <ds:schemaRefs>
    <ds:schemaRef ds:uri="http://schemas.microsoft.com/VisualStudio/2011/storyboarding/control"/>
  </ds:schemaRefs>
</ds:datastoreItem>
</file>

<file path=customXml/itemProps1370.xml><?xml version="1.0" encoding="utf-8"?>
<ds:datastoreItem xmlns:ds="http://schemas.openxmlformats.org/officeDocument/2006/customXml" ds:itemID="{239196AA-4530-4F5B-A20B-96306D5CD881}">
  <ds:schemaRefs>
    <ds:schemaRef ds:uri="http://schemas.microsoft.com/VisualStudio/2011/storyboarding/control"/>
  </ds:schemaRefs>
</ds:datastoreItem>
</file>

<file path=customXml/itemProps1371.xml><?xml version="1.0" encoding="utf-8"?>
<ds:datastoreItem xmlns:ds="http://schemas.openxmlformats.org/officeDocument/2006/customXml" ds:itemID="{E5708088-7EEE-48F0-91CF-1CA354F14B4A}">
  <ds:schemaRefs>
    <ds:schemaRef ds:uri="http://schemas.microsoft.com/VisualStudio/2011/storyboarding/control"/>
  </ds:schemaRefs>
</ds:datastoreItem>
</file>

<file path=customXml/itemProps1372.xml><?xml version="1.0" encoding="utf-8"?>
<ds:datastoreItem xmlns:ds="http://schemas.openxmlformats.org/officeDocument/2006/customXml" ds:itemID="{38A33E79-84A6-497A-BAAA-5BBFBA3F2B98}">
  <ds:schemaRefs>
    <ds:schemaRef ds:uri="http://schemas.microsoft.com/VisualStudio/2011/storyboarding/control"/>
  </ds:schemaRefs>
</ds:datastoreItem>
</file>

<file path=customXml/itemProps1373.xml><?xml version="1.0" encoding="utf-8"?>
<ds:datastoreItem xmlns:ds="http://schemas.openxmlformats.org/officeDocument/2006/customXml" ds:itemID="{6CAB1CB4-3B80-4F6E-90DD-19CD8AD5B0ED}">
  <ds:schemaRefs>
    <ds:schemaRef ds:uri="http://schemas.microsoft.com/VisualStudio/2011/storyboarding/control"/>
  </ds:schemaRefs>
</ds:datastoreItem>
</file>

<file path=customXml/itemProps1374.xml><?xml version="1.0" encoding="utf-8"?>
<ds:datastoreItem xmlns:ds="http://schemas.openxmlformats.org/officeDocument/2006/customXml" ds:itemID="{DC08A566-C151-4D1B-977A-C94275F306B2}">
  <ds:schemaRefs>
    <ds:schemaRef ds:uri="http://schemas.microsoft.com/VisualStudio/2011/storyboarding/control"/>
  </ds:schemaRefs>
</ds:datastoreItem>
</file>

<file path=customXml/itemProps1375.xml><?xml version="1.0" encoding="utf-8"?>
<ds:datastoreItem xmlns:ds="http://schemas.openxmlformats.org/officeDocument/2006/customXml" ds:itemID="{663FA95A-70A3-4922-99F3-C24571820267}">
  <ds:schemaRefs>
    <ds:schemaRef ds:uri="http://schemas.microsoft.com/VisualStudio/2011/storyboarding/control"/>
  </ds:schemaRefs>
</ds:datastoreItem>
</file>

<file path=customXml/itemProps1376.xml><?xml version="1.0" encoding="utf-8"?>
<ds:datastoreItem xmlns:ds="http://schemas.openxmlformats.org/officeDocument/2006/customXml" ds:itemID="{44DF3FFB-AD93-4293-BEE1-DBB3E8F9430D}">
  <ds:schemaRefs>
    <ds:schemaRef ds:uri="http://schemas.microsoft.com/VisualStudio/2011/storyboarding/control"/>
  </ds:schemaRefs>
</ds:datastoreItem>
</file>

<file path=customXml/itemProps1377.xml><?xml version="1.0" encoding="utf-8"?>
<ds:datastoreItem xmlns:ds="http://schemas.openxmlformats.org/officeDocument/2006/customXml" ds:itemID="{B40CD2CF-8064-410C-8208-C779579D4AF0}">
  <ds:schemaRefs>
    <ds:schemaRef ds:uri="http://schemas.microsoft.com/VisualStudio/2011/storyboarding/control"/>
  </ds:schemaRefs>
</ds:datastoreItem>
</file>

<file path=customXml/itemProps1378.xml><?xml version="1.0" encoding="utf-8"?>
<ds:datastoreItem xmlns:ds="http://schemas.openxmlformats.org/officeDocument/2006/customXml" ds:itemID="{7EA43BC2-396C-43FC-A423-720CCEA9EC26}">
  <ds:schemaRefs>
    <ds:schemaRef ds:uri="http://schemas.microsoft.com/VisualStudio/2011/storyboarding/control"/>
  </ds:schemaRefs>
</ds:datastoreItem>
</file>

<file path=customXml/itemProps1379.xml><?xml version="1.0" encoding="utf-8"?>
<ds:datastoreItem xmlns:ds="http://schemas.openxmlformats.org/officeDocument/2006/customXml" ds:itemID="{32D3E54B-72E4-4A18-AD1B-BC255B5B0901}">
  <ds:schemaRefs>
    <ds:schemaRef ds:uri="http://schemas.microsoft.com/VisualStudio/2011/storyboarding/control"/>
  </ds:schemaRefs>
</ds:datastoreItem>
</file>

<file path=customXml/itemProps138.xml><?xml version="1.0" encoding="utf-8"?>
<ds:datastoreItem xmlns:ds="http://schemas.openxmlformats.org/officeDocument/2006/customXml" ds:itemID="{16DA1642-EE62-4737-B3F2-8B06B76A7FE1}">
  <ds:schemaRefs>
    <ds:schemaRef ds:uri="http://schemas.microsoft.com/VisualStudio/2011/storyboarding/control"/>
  </ds:schemaRefs>
</ds:datastoreItem>
</file>

<file path=customXml/itemProps1380.xml><?xml version="1.0" encoding="utf-8"?>
<ds:datastoreItem xmlns:ds="http://schemas.openxmlformats.org/officeDocument/2006/customXml" ds:itemID="{0DB696D9-CB20-4043-891D-0F720945B5F0}">
  <ds:schemaRefs>
    <ds:schemaRef ds:uri="http://schemas.microsoft.com/VisualStudio/2011/storyboarding/control"/>
  </ds:schemaRefs>
</ds:datastoreItem>
</file>

<file path=customXml/itemProps1381.xml><?xml version="1.0" encoding="utf-8"?>
<ds:datastoreItem xmlns:ds="http://schemas.openxmlformats.org/officeDocument/2006/customXml" ds:itemID="{69079ADE-BFF3-43FF-9E3E-D1D68A9385B1}">
  <ds:schemaRefs>
    <ds:schemaRef ds:uri="http://schemas.microsoft.com/VisualStudio/2011/storyboarding/control"/>
  </ds:schemaRefs>
</ds:datastoreItem>
</file>

<file path=customXml/itemProps1382.xml><?xml version="1.0" encoding="utf-8"?>
<ds:datastoreItem xmlns:ds="http://schemas.openxmlformats.org/officeDocument/2006/customXml" ds:itemID="{B65D8F4B-6EC7-4C8A-B96E-6F22E942E0EA}">
  <ds:schemaRefs>
    <ds:schemaRef ds:uri="http://schemas.microsoft.com/VisualStudio/2011/storyboarding/control"/>
  </ds:schemaRefs>
</ds:datastoreItem>
</file>

<file path=customXml/itemProps1383.xml><?xml version="1.0" encoding="utf-8"?>
<ds:datastoreItem xmlns:ds="http://schemas.openxmlformats.org/officeDocument/2006/customXml" ds:itemID="{204A6771-AB87-481C-9A96-FC89A746B42C}">
  <ds:schemaRefs>
    <ds:schemaRef ds:uri="http://schemas.microsoft.com/VisualStudio/2011/storyboarding/control"/>
  </ds:schemaRefs>
</ds:datastoreItem>
</file>

<file path=customXml/itemProps1384.xml><?xml version="1.0" encoding="utf-8"?>
<ds:datastoreItem xmlns:ds="http://schemas.openxmlformats.org/officeDocument/2006/customXml" ds:itemID="{9FD95D0F-A403-4FB0-9424-5E6546087673}">
  <ds:schemaRefs>
    <ds:schemaRef ds:uri="http://schemas.microsoft.com/VisualStudio/2011/storyboarding/control"/>
  </ds:schemaRefs>
</ds:datastoreItem>
</file>

<file path=customXml/itemProps1385.xml><?xml version="1.0" encoding="utf-8"?>
<ds:datastoreItem xmlns:ds="http://schemas.openxmlformats.org/officeDocument/2006/customXml" ds:itemID="{E5282E4D-2C79-4108-8DD1-28B413A4EEEA}">
  <ds:schemaRefs>
    <ds:schemaRef ds:uri="http://schemas.microsoft.com/VisualStudio/2011/storyboarding/control"/>
  </ds:schemaRefs>
</ds:datastoreItem>
</file>

<file path=customXml/itemProps1386.xml><?xml version="1.0" encoding="utf-8"?>
<ds:datastoreItem xmlns:ds="http://schemas.openxmlformats.org/officeDocument/2006/customXml" ds:itemID="{C8A4AE2C-3063-447A-9766-4F0CC8939F14}">
  <ds:schemaRefs>
    <ds:schemaRef ds:uri="http://schemas.microsoft.com/VisualStudio/2011/storyboarding/control"/>
  </ds:schemaRefs>
</ds:datastoreItem>
</file>

<file path=customXml/itemProps1387.xml><?xml version="1.0" encoding="utf-8"?>
<ds:datastoreItem xmlns:ds="http://schemas.openxmlformats.org/officeDocument/2006/customXml" ds:itemID="{A666FD44-9FD2-429E-9A84-DD05326439F6}">
  <ds:schemaRefs>
    <ds:schemaRef ds:uri="http://schemas.microsoft.com/VisualStudio/2011/storyboarding/control"/>
  </ds:schemaRefs>
</ds:datastoreItem>
</file>

<file path=customXml/itemProps1388.xml><?xml version="1.0" encoding="utf-8"?>
<ds:datastoreItem xmlns:ds="http://schemas.openxmlformats.org/officeDocument/2006/customXml" ds:itemID="{46AB58BD-5FD9-4854-88A8-1573F1402C69}">
  <ds:schemaRefs>
    <ds:schemaRef ds:uri="http://schemas.microsoft.com/VisualStudio/2011/storyboarding/control"/>
  </ds:schemaRefs>
</ds:datastoreItem>
</file>

<file path=customXml/itemProps1389.xml><?xml version="1.0" encoding="utf-8"?>
<ds:datastoreItem xmlns:ds="http://schemas.openxmlformats.org/officeDocument/2006/customXml" ds:itemID="{E27DAB5B-0A80-4251-B6CE-A9115CAF2B9B}">
  <ds:schemaRefs>
    <ds:schemaRef ds:uri="http://schemas.microsoft.com/VisualStudio/2011/storyboarding/control"/>
  </ds:schemaRefs>
</ds:datastoreItem>
</file>

<file path=customXml/itemProps139.xml><?xml version="1.0" encoding="utf-8"?>
<ds:datastoreItem xmlns:ds="http://schemas.openxmlformats.org/officeDocument/2006/customXml" ds:itemID="{2710ACFA-DBB9-4030-9B5E-D69A98F811DD}">
  <ds:schemaRefs>
    <ds:schemaRef ds:uri="http://schemas.microsoft.com/VisualStudio/2011/storyboarding/control"/>
  </ds:schemaRefs>
</ds:datastoreItem>
</file>

<file path=customXml/itemProps1390.xml><?xml version="1.0" encoding="utf-8"?>
<ds:datastoreItem xmlns:ds="http://schemas.openxmlformats.org/officeDocument/2006/customXml" ds:itemID="{CB71EC18-8758-4CE2-8916-D91AA71ED4F3}">
  <ds:schemaRefs>
    <ds:schemaRef ds:uri="http://schemas.microsoft.com/VisualStudio/2011/storyboarding/control"/>
  </ds:schemaRefs>
</ds:datastoreItem>
</file>

<file path=customXml/itemProps1391.xml><?xml version="1.0" encoding="utf-8"?>
<ds:datastoreItem xmlns:ds="http://schemas.openxmlformats.org/officeDocument/2006/customXml" ds:itemID="{ABE247DE-9600-4EE1-AA6E-127EEA126A6D}">
  <ds:schemaRefs>
    <ds:schemaRef ds:uri="http://schemas.microsoft.com/VisualStudio/2011/storyboarding/control"/>
  </ds:schemaRefs>
</ds:datastoreItem>
</file>

<file path=customXml/itemProps1392.xml><?xml version="1.0" encoding="utf-8"?>
<ds:datastoreItem xmlns:ds="http://schemas.openxmlformats.org/officeDocument/2006/customXml" ds:itemID="{ECD88061-6898-440A-8BDD-A43C63AA5321}">
  <ds:schemaRefs>
    <ds:schemaRef ds:uri="http://schemas.microsoft.com/VisualStudio/2011/storyboarding/control"/>
  </ds:schemaRefs>
</ds:datastoreItem>
</file>

<file path=customXml/itemProps1393.xml><?xml version="1.0" encoding="utf-8"?>
<ds:datastoreItem xmlns:ds="http://schemas.openxmlformats.org/officeDocument/2006/customXml" ds:itemID="{8F60B944-C585-4CE5-9FDA-D43FF5211D08}">
  <ds:schemaRefs>
    <ds:schemaRef ds:uri="http://schemas.microsoft.com/VisualStudio/2011/storyboarding/control"/>
  </ds:schemaRefs>
</ds:datastoreItem>
</file>

<file path=customXml/itemProps1394.xml><?xml version="1.0" encoding="utf-8"?>
<ds:datastoreItem xmlns:ds="http://schemas.openxmlformats.org/officeDocument/2006/customXml" ds:itemID="{EF99F123-DC16-46FF-9A7A-1E239FFCB7F6}">
  <ds:schemaRefs>
    <ds:schemaRef ds:uri="http://schemas.microsoft.com/VisualStudio/2011/storyboarding/control"/>
  </ds:schemaRefs>
</ds:datastoreItem>
</file>

<file path=customXml/itemProps1395.xml><?xml version="1.0" encoding="utf-8"?>
<ds:datastoreItem xmlns:ds="http://schemas.openxmlformats.org/officeDocument/2006/customXml" ds:itemID="{94E80C43-B921-444B-8779-A3845C21C2EE}">
  <ds:schemaRefs>
    <ds:schemaRef ds:uri="http://schemas.microsoft.com/VisualStudio/2011/storyboarding/control"/>
  </ds:schemaRefs>
</ds:datastoreItem>
</file>

<file path=customXml/itemProps1396.xml><?xml version="1.0" encoding="utf-8"?>
<ds:datastoreItem xmlns:ds="http://schemas.openxmlformats.org/officeDocument/2006/customXml" ds:itemID="{9F1B23EE-65AF-4C99-BAC2-751D31C8FB8F}">
  <ds:schemaRefs>
    <ds:schemaRef ds:uri="http://schemas.microsoft.com/VisualStudio/2011/storyboarding/control"/>
  </ds:schemaRefs>
</ds:datastoreItem>
</file>

<file path=customXml/itemProps1397.xml><?xml version="1.0" encoding="utf-8"?>
<ds:datastoreItem xmlns:ds="http://schemas.openxmlformats.org/officeDocument/2006/customXml" ds:itemID="{913EEA6F-94DF-4096-8DB7-86BFDB038C41}">
  <ds:schemaRefs>
    <ds:schemaRef ds:uri="http://schemas.microsoft.com/VisualStudio/2011/storyboarding/control"/>
  </ds:schemaRefs>
</ds:datastoreItem>
</file>

<file path=customXml/itemProps1398.xml><?xml version="1.0" encoding="utf-8"?>
<ds:datastoreItem xmlns:ds="http://schemas.openxmlformats.org/officeDocument/2006/customXml" ds:itemID="{71E6CD5C-DDF2-41BF-9C22-A1AFF9137915}">
  <ds:schemaRefs>
    <ds:schemaRef ds:uri="http://schemas.microsoft.com/VisualStudio/2011/storyboarding/control"/>
  </ds:schemaRefs>
</ds:datastoreItem>
</file>

<file path=customXml/itemProps1399.xml><?xml version="1.0" encoding="utf-8"?>
<ds:datastoreItem xmlns:ds="http://schemas.openxmlformats.org/officeDocument/2006/customXml" ds:itemID="{49E32283-FDB2-4F1E-8EC1-15003C4B29B2}">
  <ds:schemaRefs>
    <ds:schemaRef ds:uri="http://schemas.microsoft.com/VisualStudio/2011/storyboarding/control"/>
  </ds:schemaRefs>
</ds:datastoreItem>
</file>

<file path=customXml/itemProps14.xml><?xml version="1.0" encoding="utf-8"?>
<ds:datastoreItem xmlns:ds="http://schemas.openxmlformats.org/officeDocument/2006/customXml" ds:itemID="{37A0C15D-4430-4C36-B409-6D2486C4420D}">
  <ds:schemaRefs>
    <ds:schemaRef ds:uri="http://schemas.microsoft.com/VisualStudio/2011/storyboarding/control"/>
  </ds:schemaRefs>
</ds:datastoreItem>
</file>

<file path=customXml/itemProps140.xml><?xml version="1.0" encoding="utf-8"?>
<ds:datastoreItem xmlns:ds="http://schemas.openxmlformats.org/officeDocument/2006/customXml" ds:itemID="{B71EC353-7EF4-4DBB-BA33-193DE4C8D0F9}">
  <ds:schemaRefs>
    <ds:schemaRef ds:uri="http://schemas.microsoft.com/VisualStudio/2011/storyboarding/control"/>
  </ds:schemaRefs>
</ds:datastoreItem>
</file>

<file path=customXml/itemProps1400.xml><?xml version="1.0" encoding="utf-8"?>
<ds:datastoreItem xmlns:ds="http://schemas.openxmlformats.org/officeDocument/2006/customXml" ds:itemID="{9D5064C2-8A52-4D6D-BB8D-75943E0974CB}">
  <ds:schemaRefs>
    <ds:schemaRef ds:uri="http://schemas.microsoft.com/VisualStudio/2011/storyboarding/control"/>
  </ds:schemaRefs>
</ds:datastoreItem>
</file>

<file path=customXml/itemProps1401.xml><?xml version="1.0" encoding="utf-8"?>
<ds:datastoreItem xmlns:ds="http://schemas.openxmlformats.org/officeDocument/2006/customXml" ds:itemID="{15329F54-AF62-438D-8ECE-4C7B86EE89AB}">
  <ds:schemaRefs>
    <ds:schemaRef ds:uri="http://schemas.microsoft.com/VisualStudio/2011/storyboarding/control"/>
  </ds:schemaRefs>
</ds:datastoreItem>
</file>

<file path=customXml/itemProps1402.xml><?xml version="1.0" encoding="utf-8"?>
<ds:datastoreItem xmlns:ds="http://schemas.openxmlformats.org/officeDocument/2006/customXml" ds:itemID="{68696929-630C-4362-8E7E-F18BF1BEE65E}">
  <ds:schemaRefs>
    <ds:schemaRef ds:uri="http://schemas.microsoft.com/VisualStudio/2011/storyboarding/control"/>
  </ds:schemaRefs>
</ds:datastoreItem>
</file>

<file path=customXml/itemProps1403.xml><?xml version="1.0" encoding="utf-8"?>
<ds:datastoreItem xmlns:ds="http://schemas.openxmlformats.org/officeDocument/2006/customXml" ds:itemID="{BF4F0C87-1CDF-448F-8730-E446F8D06005}">
  <ds:schemaRefs>
    <ds:schemaRef ds:uri="http://schemas.microsoft.com/VisualStudio/2011/storyboarding/control"/>
  </ds:schemaRefs>
</ds:datastoreItem>
</file>

<file path=customXml/itemProps1404.xml><?xml version="1.0" encoding="utf-8"?>
<ds:datastoreItem xmlns:ds="http://schemas.openxmlformats.org/officeDocument/2006/customXml" ds:itemID="{BC21F7EF-4349-46EA-B043-BA552A92F7A0}">
  <ds:schemaRefs>
    <ds:schemaRef ds:uri="http://schemas.microsoft.com/VisualStudio/2011/storyboarding/control"/>
  </ds:schemaRefs>
</ds:datastoreItem>
</file>

<file path=customXml/itemProps1405.xml><?xml version="1.0" encoding="utf-8"?>
<ds:datastoreItem xmlns:ds="http://schemas.openxmlformats.org/officeDocument/2006/customXml" ds:itemID="{2C0D7AA6-EA22-4D5D-8EA7-0C54C8E1471F}">
  <ds:schemaRefs>
    <ds:schemaRef ds:uri="http://schemas.microsoft.com/VisualStudio/2011/storyboarding/control"/>
  </ds:schemaRefs>
</ds:datastoreItem>
</file>

<file path=customXml/itemProps1406.xml><?xml version="1.0" encoding="utf-8"?>
<ds:datastoreItem xmlns:ds="http://schemas.openxmlformats.org/officeDocument/2006/customXml" ds:itemID="{699706B7-FA6F-4F86-9B62-CD0A2CAAF24A}">
  <ds:schemaRefs>
    <ds:schemaRef ds:uri="http://schemas.microsoft.com/VisualStudio/2011/storyboarding/control"/>
  </ds:schemaRefs>
</ds:datastoreItem>
</file>

<file path=customXml/itemProps1407.xml><?xml version="1.0" encoding="utf-8"?>
<ds:datastoreItem xmlns:ds="http://schemas.openxmlformats.org/officeDocument/2006/customXml" ds:itemID="{D4C5C60F-29AC-4CDD-B7C1-CF276B60FD64}">
  <ds:schemaRefs>
    <ds:schemaRef ds:uri="http://schemas.microsoft.com/VisualStudio/2011/storyboarding/control"/>
  </ds:schemaRefs>
</ds:datastoreItem>
</file>

<file path=customXml/itemProps1408.xml><?xml version="1.0" encoding="utf-8"?>
<ds:datastoreItem xmlns:ds="http://schemas.openxmlformats.org/officeDocument/2006/customXml" ds:itemID="{E07BF9A1-B91B-4BF2-B9BA-D6B10E480766}">
  <ds:schemaRefs>
    <ds:schemaRef ds:uri="http://schemas.microsoft.com/VisualStudio/2011/storyboarding/control"/>
  </ds:schemaRefs>
</ds:datastoreItem>
</file>

<file path=customXml/itemProps1409.xml><?xml version="1.0" encoding="utf-8"?>
<ds:datastoreItem xmlns:ds="http://schemas.openxmlformats.org/officeDocument/2006/customXml" ds:itemID="{293C9C6F-E0E6-47EF-8165-087D3D5FA0CE}">
  <ds:schemaRefs>
    <ds:schemaRef ds:uri="http://schemas.microsoft.com/VisualStudio/2011/storyboarding/control"/>
  </ds:schemaRefs>
</ds:datastoreItem>
</file>

<file path=customXml/itemProps141.xml><?xml version="1.0" encoding="utf-8"?>
<ds:datastoreItem xmlns:ds="http://schemas.openxmlformats.org/officeDocument/2006/customXml" ds:itemID="{C8514E81-1861-40EF-8F07-CCCE080F1560}">
  <ds:schemaRefs>
    <ds:schemaRef ds:uri="http://schemas.microsoft.com/VisualStudio/2011/storyboarding/control"/>
  </ds:schemaRefs>
</ds:datastoreItem>
</file>

<file path=customXml/itemProps1410.xml><?xml version="1.0" encoding="utf-8"?>
<ds:datastoreItem xmlns:ds="http://schemas.openxmlformats.org/officeDocument/2006/customXml" ds:itemID="{FA27D174-1D9D-4F5A-A6BC-B0FE35BC66F5}">
  <ds:schemaRefs>
    <ds:schemaRef ds:uri="http://schemas.microsoft.com/VisualStudio/2011/storyboarding/control"/>
  </ds:schemaRefs>
</ds:datastoreItem>
</file>

<file path=customXml/itemProps1411.xml><?xml version="1.0" encoding="utf-8"?>
<ds:datastoreItem xmlns:ds="http://schemas.openxmlformats.org/officeDocument/2006/customXml" ds:itemID="{C4A1ED3D-F766-447D-B66E-A6C072392F0A}">
  <ds:schemaRefs>
    <ds:schemaRef ds:uri="http://schemas.microsoft.com/VisualStudio/2011/storyboarding/control"/>
  </ds:schemaRefs>
</ds:datastoreItem>
</file>

<file path=customXml/itemProps1412.xml><?xml version="1.0" encoding="utf-8"?>
<ds:datastoreItem xmlns:ds="http://schemas.openxmlformats.org/officeDocument/2006/customXml" ds:itemID="{56C85A86-6929-4B31-9544-16D5B91EE34D}">
  <ds:schemaRefs>
    <ds:schemaRef ds:uri="http://schemas.microsoft.com/VisualStudio/2011/storyboarding/control"/>
  </ds:schemaRefs>
</ds:datastoreItem>
</file>

<file path=customXml/itemProps1413.xml><?xml version="1.0" encoding="utf-8"?>
<ds:datastoreItem xmlns:ds="http://schemas.openxmlformats.org/officeDocument/2006/customXml" ds:itemID="{80396EE5-3DB9-47E9-9289-170E74A4CB92}">
  <ds:schemaRefs>
    <ds:schemaRef ds:uri="http://schemas.microsoft.com/VisualStudio/2011/storyboarding/control"/>
  </ds:schemaRefs>
</ds:datastoreItem>
</file>

<file path=customXml/itemProps1414.xml><?xml version="1.0" encoding="utf-8"?>
<ds:datastoreItem xmlns:ds="http://schemas.openxmlformats.org/officeDocument/2006/customXml" ds:itemID="{22A63506-AFF0-4294-AB58-746C88FBD898}">
  <ds:schemaRefs>
    <ds:schemaRef ds:uri="http://schemas.microsoft.com/VisualStudio/2011/storyboarding/control"/>
  </ds:schemaRefs>
</ds:datastoreItem>
</file>

<file path=customXml/itemProps1415.xml><?xml version="1.0" encoding="utf-8"?>
<ds:datastoreItem xmlns:ds="http://schemas.openxmlformats.org/officeDocument/2006/customXml" ds:itemID="{8140CE59-7511-4D0A-AF6A-4D0A4922EB83}">
  <ds:schemaRefs>
    <ds:schemaRef ds:uri="http://schemas.microsoft.com/VisualStudio/2011/storyboarding/control"/>
  </ds:schemaRefs>
</ds:datastoreItem>
</file>

<file path=customXml/itemProps1416.xml><?xml version="1.0" encoding="utf-8"?>
<ds:datastoreItem xmlns:ds="http://schemas.openxmlformats.org/officeDocument/2006/customXml" ds:itemID="{EEA5206B-3707-4574-82EE-819BFAA847CB}">
  <ds:schemaRefs>
    <ds:schemaRef ds:uri="http://schemas.microsoft.com/VisualStudio/2011/storyboarding/control"/>
  </ds:schemaRefs>
</ds:datastoreItem>
</file>

<file path=customXml/itemProps1417.xml><?xml version="1.0" encoding="utf-8"?>
<ds:datastoreItem xmlns:ds="http://schemas.openxmlformats.org/officeDocument/2006/customXml" ds:itemID="{708ABCD1-A7C3-4EC8-A0E7-0B592E5B498B}">
  <ds:schemaRefs>
    <ds:schemaRef ds:uri="http://schemas.microsoft.com/VisualStudio/2011/storyboarding/control"/>
  </ds:schemaRefs>
</ds:datastoreItem>
</file>

<file path=customXml/itemProps1418.xml><?xml version="1.0" encoding="utf-8"?>
<ds:datastoreItem xmlns:ds="http://schemas.openxmlformats.org/officeDocument/2006/customXml" ds:itemID="{ABC86A94-11A4-4CD1-B269-FD89013C8855}">
  <ds:schemaRefs>
    <ds:schemaRef ds:uri="http://schemas.microsoft.com/VisualStudio/2011/storyboarding/control"/>
  </ds:schemaRefs>
</ds:datastoreItem>
</file>

<file path=customXml/itemProps1419.xml><?xml version="1.0" encoding="utf-8"?>
<ds:datastoreItem xmlns:ds="http://schemas.openxmlformats.org/officeDocument/2006/customXml" ds:itemID="{A94A49BA-EE5B-4144-B48C-CFF5FA4A46CB}">
  <ds:schemaRefs>
    <ds:schemaRef ds:uri="http://schemas.microsoft.com/VisualStudio/2011/storyboarding/control"/>
  </ds:schemaRefs>
</ds:datastoreItem>
</file>

<file path=customXml/itemProps142.xml><?xml version="1.0" encoding="utf-8"?>
<ds:datastoreItem xmlns:ds="http://schemas.openxmlformats.org/officeDocument/2006/customXml" ds:itemID="{A5AF04E8-AB4C-4A2B-AF9D-BE70019C9A67}">
  <ds:schemaRefs>
    <ds:schemaRef ds:uri="http://schemas.microsoft.com/VisualStudio/2011/storyboarding/control"/>
  </ds:schemaRefs>
</ds:datastoreItem>
</file>

<file path=customXml/itemProps1420.xml><?xml version="1.0" encoding="utf-8"?>
<ds:datastoreItem xmlns:ds="http://schemas.openxmlformats.org/officeDocument/2006/customXml" ds:itemID="{9DF7C996-2C70-4001-9DBD-D6EF797499BD}">
  <ds:schemaRefs>
    <ds:schemaRef ds:uri="http://schemas.microsoft.com/VisualStudio/2011/storyboarding/control"/>
  </ds:schemaRefs>
</ds:datastoreItem>
</file>

<file path=customXml/itemProps1421.xml><?xml version="1.0" encoding="utf-8"?>
<ds:datastoreItem xmlns:ds="http://schemas.openxmlformats.org/officeDocument/2006/customXml" ds:itemID="{6A4C8F47-7F3E-4B56-9851-E51DE3E8232B}">
  <ds:schemaRefs>
    <ds:schemaRef ds:uri="http://schemas.microsoft.com/VisualStudio/2011/storyboarding/control"/>
  </ds:schemaRefs>
</ds:datastoreItem>
</file>

<file path=customXml/itemProps1422.xml><?xml version="1.0" encoding="utf-8"?>
<ds:datastoreItem xmlns:ds="http://schemas.openxmlformats.org/officeDocument/2006/customXml" ds:itemID="{EBABA056-263F-4CE7-86A5-E527FABF2DC0}">
  <ds:schemaRefs>
    <ds:schemaRef ds:uri="http://schemas.microsoft.com/VisualStudio/2011/storyboarding/control"/>
  </ds:schemaRefs>
</ds:datastoreItem>
</file>

<file path=customXml/itemProps1423.xml><?xml version="1.0" encoding="utf-8"?>
<ds:datastoreItem xmlns:ds="http://schemas.openxmlformats.org/officeDocument/2006/customXml" ds:itemID="{C5C4616A-A770-453E-BBF1-2B014D623A82}">
  <ds:schemaRefs>
    <ds:schemaRef ds:uri="http://schemas.microsoft.com/VisualStudio/2011/storyboarding/control"/>
  </ds:schemaRefs>
</ds:datastoreItem>
</file>

<file path=customXml/itemProps1424.xml><?xml version="1.0" encoding="utf-8"?>
<ds:datastoreItem xmlns:ds="http://schemas.openxmlformats.org/officeDocument/2006/customXml" ds:itemID="{688221AA-11D7-4D40-8F5E-0DA16B16CDE0}">
  <ds:schemaRefs>
    <ds:schemaRef ds:uri="http://schemas.microsoft.com/VisualStudio/2011/storyboarding/control"/>
  </ds:schemaRefs>
</ds:datastoreItem>
</file>

<file path=customXml/itemProps1425.xml><?xml version="1.0" encoding="utf-8"?>
<ds:datastoreItem xmlns:ds="http://schemas.openxmlformats.org/officeDocument/2006/customXml" ds:itemID="{42134659-A056-4ADD-91FA-89D484998AD9}">
  <ds:schemaRefs>
    <ds:schemaRef ds:uri="http://schemas.microsoft.com/VisualStudio/2011/storyboarding/control"/>
  </ds:schemaRefs>
</ds:datastoreItem>
</file>

<file path=customXml/itemProps1426.xml><?xml version="1.0" encoding="utf-8"?>
<ds:datastoreItem xmlns:ds="http://schemas.openxmlformats.org/officeDocument/2006/customXml" ds:itemID="{8FEC87EE-5D39-4554-9E03-456A7DA1A3EC}">
  <ds:schemaRefs>
    <ds:schemaRef ds:uri="http://schemas.microsoft.com/VisualStudio/2011/storyboarding/control"/>
  </ds:schemaRefs>
</ds:datastoreItem>
</file>

<file path=customXml/itemProps1427.xml><?xml version="1.0" encoding="utf-8"?>
<ds:datastoreItem xmlns:ds="http://schemas.openxmlformats.org/officeDocument/2006/customXml" ds:itemID="{A6E7F782-9CFA-4C99-9046-958204D11111}">
  <ds:schemaRefs>
    <ds:schemaRef ds:uri="http://schemas.microsoft.com/VisualStudio/2011/storyboarding/control"/>
  </ds:schemaRefs>
</ds:datastoreItem>
</file>

<file path=customXml/itemProps1428.xml><?xml version="1.0" encoding="utf-8"?>
<ds:datastoreItem xmlns:ds="http://schemas.openxmlformats.org/officeDocument/2006/customXml" ds:itemID="{3818BABD-531D-4624-A7B2-27780F934436}">
  <ds:schemaRefs>
    <ds:schemaRef ds:uri="http://schemas.microsoft.com/VisualStudio/2011/storyboarding/control"/>
  </ds:schemaRefs>
</ds:datastoreItem>
</file>

<file path=customXml/itemProps1429.xml><?xml version="1.0" encoding="utf-8"?>
<ds:datastoreItem xmlns:ds="http://schemas.openxmlformats.org/officeDocument/2006/customXml" ds:itemID="{338A8EDB-4A5F-4C14-9A95-D6C42CD8D566}">
  <ds:schemaRefs>
    <ds:schemaRef ds:uri="http://schemas.microsoft.com/VisualStudio/2011/storyboarding/control"/>
  </ds:schemaRefs>
</ds:datastoreItem>
</file>

<file path=customXml/itemProps143.xml><?xml version="1.0" encoding="utf-8"?>
<ds:datastoreItem xmlns:ds="http://schemas.openxmlformats.org/officeDocument/2006/customXml" ds:itemID="{397A4E68-6D9B-4453-AE56-FA0136F5C544}">
  <ds:schemaRefs>
    <ds:schemaRef ds:uri="http://schemas.microsoft.com/VisualStudio/2011/storyboarding/control"/>
  </ds:schemaRefs>
</ds:datastoreItem>
</file>

<file path=customXml/itemProps1430.xml><?xml version="1.0" encoding="utf-8"?>
<ds:datastoreItem xmlns:ds="http://schemas.openxmlformats.org/officeDocument/2006/customXml" ds:itemID="{FB58D7F6-91A7-442F-8150-771118E1FE2E}">
  <ds:schemaRefs>
    <ds:schemaRef ds:uri="http://schemas.microsoft.com/VisualStudio/2011/storyboarding/control"/>
  </ds:schemaRefs>
</ds:datastoreItem>
</file>

<file path=customXml/itemProps1431.xml><?xml version="1.0" encoding="utf-8"?>
<ds:datastoreItem xmlns:ds="http://schemas.openxmlformats.org/officeDocument/2006/customXml" ds:itemID="{6EEC799F-22E8-47ED-BEE3-74419E22F7E0}">
  <ds:schemaRefs>
    <ds:schemaRef ds:uri="http://schemas.microsoft.com/VisualStudio/2011/storyboarding/control"/>
  </ds:schemaRefs>
</ds:datastoreItem>
</file>

<file path=customXml/itemProps1432.xml><?xml version="1.0" encoding="utf-8"?>
<ds:datastoreItem xmlns:ds="http://schemas.openxmlformats.org/officeDocument/2006/customXml" ds:itemID="{E0A9737E-9DE6-4AAF-8B81-8D85D24904B5}">
  <ds:schemaRefs>
    <ds:schemaRef ds:uri="http://schemas.microsoft.com/VisualStudio/2011/storyboarding/control"/>
  </ds:schemaRefs>
</ds:datastoreItem>
</file>

<file path=customXml/itemProps1433.xml><?xml version="1.0" encoding="utf-8"?>
<ds:datastoreItem xmlns:ds="http://schemas.openxmlformats.org/officeDocument/2006/customXml" ds:itemID="{FEFE26DC-DD50-4752-A81E-DCFFC35E4839}">
  <ds:schemaRefs>
    <ds:schemaRef ds:uri="http://schemas.microsoft.com/VisualStudio/2011/storyboarding/control"/>
  </ds:schemaRefs>
</ds:datastoreItem>
</file>

<file path=customXml/itemProps1434.xml><?xml version="1.0" encoding="utf-8"?>
<ds:datastoreItem xmlns:ds="http://schemas.openxmlformats.org/officeDocument/2006/customXml" ds:itemID="{8C54EA91-C887-4515-95AB-197BB840E44D}">
  <ds:schemaRefs>
    <ds:schemaRef ds:uri="http://schemas.microsoft.com/VisualStudio/2011/storyboarding/control"/>
  </ds:schemaRefs>
</ds:datastoreItem>
</file>

<file path=customXml/itemProps1435.xml><?xml version="1.0" encoding="utf-8"?>
<ds:datastoreItem xmlns:ds="http://schemas.openxmlformats.org/officeDocument/2006/customXml" ds:itemID="{ED70C3AD-B876-4ACE-A338-DB38B0E5A111}">
  <ds:schemaRefs>
    <ds:schemaRef ds:uri="http://schemas.microsoft.com/VisualStudio/2011/storyboarding/control"/>
  </ds:schemaRefs>
</ds:datastoreItem>
</file>

<file path=customXml/itemProps1436.xml><?xml version="1.0" encoding="utf-8"?>
<ds:datastoreItem xmlns:ds="http://schemas.openxmlformats.org/officeDocument/2006/customXml" ds:itemID="{F6AF25C7-5D89-4160-86EF-43976B3115B0}">
  <ds:schemaRefs>
    <ds:schemaRef ds:uri="http://schemas.microsoft.com/VisualStudio/2011/storyboarding/control"/>
  </ds:schemaRefs>
</ds:datastoreItem>
</file>

<file path=customXml/itemProps1437.xml><?xml version="1.0" encoding="utf-8"?>
<ds:datastoreItem xmlns:ds="http://schemas.openxmlformats.org/officeDocument/2006/customXml" ds:itemID="{FD58B2DD-1643-410C-80EF-84828186C6E1}">
  <ds:schemaRefs>
    <ds:schemaRef ds:uri="http://schemas.microsoft.com/VisualStudio/2011/storyboarding/control"/>
  </ds:schemaRefs>
</ds:datastoreItem>
</file>

<file path=customXml/itemProps1438.xml><?xml version="1.0" encoding="utf-8"?>
<ds:datastoreItem xmlns:ds="http://schemas.openxmlformats.org/officeDocument/2006/customXml" ds:itemID="{8FD1EAF5-FB57-416B-A06E-1D4AAAD28E00}">
  <ds:schemaRefs>
    <ds:schemaRef ds:uri="http://schemas.microsoft.com/VisualStudio/2011/storyboarding/control"/>
  </ds:schemaRefs>
</ds:datastoreItem>
</file>

<file path=customXml/itemProps1439.xml><?xml version="1.0" encoding="utf-8"?>
<ds:datastoreItem xmlns:ds="http://schemas.openxmlformats.org/officeDocument/2006/customXml" ds:itemID="{8CB67358-04D3-454E-AE19-EE0B58FECE64}">
  <ds:schemaRefs>
    <ds:schemaRef ds:uri="http://schemas.microsoft.com/VisualStudio/2011/storyboarding/control"/>
  </ds:schemaRefs>
</ds:datastoreItem>
</file>

<file path=customXml/itemProps144.xml><?xml version="1.0" encoding="utf-8"?>
<ds:datastoreItem xmlns:ds="http://schemas.openxmlformats.org/officeDocument/2006/customXml" ds:itemID="{3CE9A19F-9C09-4D88-8010-80A478FC9192}">
  <ds:schemaRefs>
    <ds:schemaRef ds:uri="http://schemas.microsoft.com/VisualStudio/2011/storyboarding/control"/>
  </ds:schemaRefs>
</ds:datastoreItem>
</file>

<file path=customXml/itemProps1440.xml><?xml version="1.0" encoding="utf-8"?>
<ds:datastoreItem xmlns:ds="http://schemas.openxmlformats.org/officeDocument/2006/customXml" ds:itemID="{79DABD5A-AB6D-42BE-B6C6-4842EBF6211F}">
  <ds:schemaRefs>
    <ds:schemaRef ds:uri="http://schemas.microsoft.com/VisualStudio/2011/storyboarding/control"/>
  </ds:schemaRefs>
</ds:datastoreItem>
</file>

<file path=customXml/itemProps1441.xml><?xml version="1.0" encoding="utf-8"?>
<ds:datastoreItem xmlns:ds="http://schemas.openxmlformats.org/officeDocument/2006/customXml" ds:itemID="{2BE31B8E-5E56-4EE3-B3E2-52BF322DC8B2}">
  <ds:schemaRefs>
    <ds:schemaRef ds:uri="http://schemas.microsoft.com/VisualStudio/2011/storyboarding/control"/>
  </ds:schemaRefs>
</ds:datastoreItem>
</file>

<file path=customXml/itemProps1442.xml><?xml version="1.0" encoding="utf-8"?>
<ds:datastoreItem xmlns:ds="http://schemas.openxmlformats.org/officeDocument/2006/customXml" ds:itemID="{B8726844-E011-4C8C-BF10-76807355760F}">
  <ds:schemaRefs>
    <ds:schemaRef ds:uri="http://schemas.microsoft.com/VisualStudio/2011/storyboarding/control"/>
  </ds:schemaRefs>
</ds:datastoreItem>
</file>

<file path=customXml/itemProps1443.xml><?xml version="1.0" encoding="utf-8"?>
<ds:datastoreItem xmlns:ds="http://schemas.openxmlformats.org/officeDocument/2006/customXml" ds:itemID="{21B5A4D2-85F5-4C4E-98B7-F06BF36DD3BA}">
  <ds:schemaRefs>
    <ds:schemaRef ds:uri="http://schemas.microsoft.com/VisualStudio/2011/storyboarding/control"/>
  </ds:schemaRefs>
</ds:datastoreItem>
</file>

<file path=customXml/itemProps1444.xml><?xml version="1.0" encoding="utf-8"?>
<ds:datastoreItem xmlns:ds="http://schemas.openxmlformats.org/officeDocument/2006/customXml" ds:itemID="{E1DF28DB-1440-4E9C-AEAE-7EEF776CE126}">
  <ds:schemaRefs>
    <ds:schemaRef ds:uri="http://schemas.microsoft.com/VisualStudio/2011/storyboarding/control"/>
  </ds:schemaRefs>
</ds:datastoreItem>
</file>

<file path=customXml/itemProps1445.xml><?xml version="1.0" encoding="utf-8"?>
<ds:datastoreItem xmlns:ds="http://schemas.openxmlformats.org/officeDocument/2006/customXml" ds:itemID="{ACDD687E-F74E-4871-AC3F-3E1B858094E5}">
  <ds:schemaRefs>
    <ds:schemaRef ds:uri="http://schemas.microsoft.com/VisualStudio/2011/storyboarding/control"/>
  </ds:schemaRefs>
</ds:datastoreItem>
</file>

<file path=customXml/itemProps1446.xml><?xml version="1.0" encoding="utf-8"?>
<ds:datastoreItem xmlns:ds="http://schemas.openxmlformats.org/officeDocument/2006/customXml" ds:itemID="{10D2F4B7-61A3-4890-84A4-DFFF87943F2C}">
  <ds:schemaRefs>
    <ds:schemaRef ds:uri="http://schemas.microsoft.com/VisualStudio/2011/storyboarding/control"/>
  </ds:schemaRefs>
</ds:datastoreItem>
</file>

<file path=customXml/itemProps1447.xml><?xml version="1.0" encoding="utf-8"?>
<ds:datastoreItem xmlns:ds="http://schemas.openxmlformats.org/officeDocument/2006/customXml" ds:itemID="{3DB261F1-E062-4E09-8AAC-0ED65873ADD7}">
  <ds:schemaRefs>
    <ds:schemaRef ds:uri="http://schemas.microsoft.com/VisualStudio/2011/storyboarding/control"/>
  </ds:schemaRefs>
</ds:datastoreItem>
</file>

<file path=customXml/itemProps1448.xml><?xml version="1.0" encoding="utf-8"?>
<ds:datastoreItem xmlns:ds="http://schemas.openxmlformats.org/officeDocument/2006/customXml" ds:itemID="{3288B263-1F06-4D2D-A909-C7A1CB6D474B}">
  <ds:schemaRefs>
    <ds:schemaRef ds:uri="http://schemas.microsoft.com/VisualStudio/2011/storyboarding/control"/>
  </ds:schemaRefs>
</ds:datastoreItem>
</file>

<file path=customXml/itemProps1449.xml><?xml version="1.0" encoding="utf-8"?>
<ds:datastoreItem xmlns:ds="http://schemas.openxmlformats.org/officeDocument/2006/customXml" ds:itemID="{6A420F51-AC92-412A-8DD4-A7CB9737EFDA}">
  <ds:schemaRefs>
    <ds:schemaRef ds:uri="http://schemas.microsoft.com/VisualStudio/2011/storyboarding/control"/>
  </ds:schemaRefs>
</ds:datastoreItem>
</file>

<file path=customXml/itemProps145.xml><?xml version="1.0" encoding="utf-8"?>
<ds:datastoreItem xmlns:ds="http://schemas.openxmlformats.org/officeDocument/2006/customXml" ds:itemID="{EEA89865-E350-414C-AF81-CCBD43BDE091}">
  <ds:schemaRefs>
    <ds:schemaRef ds:uri="http://schemas.microsoft.com/VisualStudio/2011/storyboarding/control"/>
  </ds:schemaRefs>
</ds:datastoreItem>
</file>

<file path=customXml/itemProps1450.xml><?xml version="1.0" encoding="utf-8"?>
<ds:datastoreItem xmlns:ds="http://schemas.openxmlformats.org/officeDocument/2006/customXml" ds:itemID="{A1F15F63-9FB5-4B10-A358-19784D872B61}">
  <ds:schemaRefs>
    <ds:schemaRef ds:uri="http://schemas.microsoft.com/VisualStudio/2011/storyboarding/control"/>
  </ds:schemaRefs>
</ds:datastoreItem>
</file>

<file path=customXml/itemProps1451.xml><?xml version="1.0" encoding="utf-8"?>
<ds:datastoreItem xmlns:ds="http://schemas.openxmlformats.org/officeDocument/2006/customXml" ds:itemID="{276B685C-649D-4107-B852-739AC1383A6D}">
  <ds:schemaRefs>
    <ds:schemaRef ds:uri="http://schemas.microsoft.com/VisualStudio/2011/storyboarding/control"/>
  </ds:schemaRefs>
</ds:datastoreItem>
</file>

<file path=customXml/itemProps1452.xml><?xml version="1.0" encoding="utf-8"?>
<ds:datastoreItem xmlns:ds="http://schemas.openxmlformats.org/officeDocument/2006/customXml" ds:itemID="{5FBCA675-F013-463E-A33D-64E2A8F03E13}">
  <ds:schemaRefs>
    <ds:schemaRef ds:uri="http://schemas.microsoft.com/VisualStudio/2011/storyboarding/control"/>
  </ds:schemaRefs>
</ds:datastoreItem>
</file>

<file path=customXml/itemProps1453.xml><?xml version="1.0" encoding="utf-8"?>
<ds:datastoreItem xmlns:ds="http://schemas.openxmlformats.org/officeDocument/2006/customXml" ds:itemID="{83C5A611-1B90-4501-A158-B50F2CB88334}">
  <ds:schemaRefs>
    <ds:schemaRef ds:uri="http://schemas.microsoft.com/VisualStudio/2011/storyboarding/control"/>
  </ds:schemaRefs>
</ds:datastoreItem>
</file>

<file path=customXml/itemProps1454.xml><?xml version="1.0" encoding="utf-8"?>
<ds:datastoreItem xmlns:ds="http://schemas.openxmlformats.org/officeDocument/2006/customXml" ds:itemID="{11FDE4F1-A431-4736-8AED-35695605C8E2}">
  <ds:schemaRefs>
    <ds:schemaRef ds:uri="http://schemas.microsoft.com/VisualStudio/2011/storyboarding/control"/>
  </ds:schemaRefs>
</ds:datastoreItem>
</file>

<file path=customXml/itemProps1455.xml><?xml version="1.0" encoding="utf-8"?>
<ds:datastoreItem xmlns:ds="http://schemas.openxmlformats.org/officeDocument/2006/customXml" ds:itemID="{7590239A-9B47-4716-ACF3-E0D78D1A5435}">
  <ds:schemaRefs>
    <ds:schemaRef ds:uri="http://schemas.microsoft.com/VisualStudio/2011/storyboarding/control"/>
  </ds:schemaRefs>
</ds:datastoreItem>
</file>

<file path=customXml/itemProps1456.xml><?xml version="1.0" encoding="utf-8"?>
<ds:datastoreItem xmlns:ds="http://schemas.openxmlformats.org/officeDocument/2006/customXml" ds:itemID="{65F01991-730D-4098-A458-E7CA8A829B10}">
  <ds:schemaRefs>
    <ds:schemaRef ds:uri="http://schemas.microsoft.com/VisualStudio/2011/storyboarding/control"/>
  </ds:schemaRefs>
</ds:datastoreItem>
</file>

<file path=customXml/itemProps1457.xml><?xml version="1.0" encoding="utf-8"?>
<ds:datastoreItem xmlns:ds="http://schemas.openxmlformats.org/officeDocument/2006/customXml" ds:itemID="{7AEF4504-AC2D-4CD6-BDA4-75EF3705B440}">
  <ds:schemaRefs>
    <ds:schemaRef ds:uri="http://schemas.microsoft.com/VisualStudio/2011/storyboarding/control"/>
  </ds:schemaRefs>
</ds:datastoreItem>
</file>

<file path=customXml/itemProps1458.xml><?xml version="1.0" encoding="utf-8"?>
<ds:datastoreItem xmlns:ds="http://schemas.openxmlformats.org/officeDocument/2006/customXml" ds:itemID="{F83D7524-4F98-4DC2-85EC-B2A5782E9AFC}">
  <ds:schemaRefs>
    <ds:schemaRef ds:uri="http://schemas.microsoft.com/VisualStudio/2011/storyboarding/control"/>
  </ds:schemaRefs>
</ds:datastoreItem>
</file>

<file path=customXml/itemProps1459.xml><?xml version="1.0" encoding="utf-8"?>
<ds:datastoreItem xmlns:ds="http://schemas.openxmlformats.org/officeDocument/2006/customXml" ds:itemID="{96175173-3B81-4A7C-841E-D0F8129FD623}">
  <ds:schemaRefs>
    <ds:schemaRef ds:uri="http://schemas.microsoft.com/VisualStudio/2011/storyboarding/control"/>
  </ds:schemaRefs>
</ds:datastoreItem>
</file>

<file path=customXml/itemProps146.xml><?xml version="1.0" encoding="utf-8"?>
<ds:datastoreItem xmlns:ds="http://schemas.openxmlformats.org/officeDocument/2006/customXml" ds:itemID="{BACCFF48-CCE0-4BB8-A71B-B193BC25F7BB}">
  <ds:schemaRefs>
    <ds:schemaRef ds:uri="http://schemas.microsoft.com/VisualStudio/2011/storyboarding/control"/>
  </ds:schemaRefs>
</ds:datastoreItem>
</file>

<file path=customXml/itemProps1460.xml><?xml version="1.0" encoding="utf-8"?>
<ds:datastoreItem xmlns:ds="http://schemas.openxmlformats.org/officeDocument/2006/customXml" ds:itemID="{F4EBD994-B018-42E8-9560-CD36102049FF}">
  <ds:schemaRefs>
    <ds:schemaRef ds:uri="http://schemas.microsoft.com/VisualStudio/2011/storyboarding/control"/>
  </ds:schemaRefs>
</ds:datastoreItem>
</file>

<file path=customXml/itemProps1461.xml><?xml version="1.0" encoding="utf-8"?>
<ds:datastoreItem xmlns:ds="http://schemas.openxmlformats.org/officeDocument/2006/customXml" ds:itemID="{9BD00F3C-D52A-49DA-96A7-3BE4ABB77823}">
  <ds:schemaRefs>
    <ds:schemaRef ds:uri="http://schemas.microsoft.com/VisualStudio/2011/storyboarding/control"/>
  </ds:schemaRefs>
</ds:datastoreItem>
</file>

<file path=customXml/itemProps1462.xml><?xml version="1.0" encoding="utf-8"?>
<ds:datastoreItem xmlns:ds="http://schemas.openxmlformats.org/officeDocument/2006/customXml" ds:itemID="{E1130553-F75D-4582-9E8D-C5CD3B6C7822}">
  <ds:schemaRefs>
    <ds:schemaRef ds:uri="http://schemas.microsoft.com/VisualStudio/2011/storyboarding/control"/>
  </ds:schemaRefs>
</ds:datastoreItem>
</file>

<file path=customXml/itemProps1463.xml><?xml version="1.0" encoding="utf-8"?>
<ds:datastoreItem xmlns:ds="http://schemas.openxmlformats.org/officeDocument/2006/customXml" ds:itemID="{04CE6DC6-A21A-4133-A817-A229B62E8F28}">
  <ds:schemaRefs>
    <ds:schemaRef ds:uri="http://schemas.microsoft.com/VisualStudio/2011/storyboarding/control"/>
  </ds:schemaRefs>
</ds:datastoreItem>
</file>

<file path=customXml/itemProps1464.xml><?xml version="1.0" encoding="utf-8"?>
<ds:datastoreItem xmlns:ds="http://schemas.openxmlformats.org/officeDocument/2006/customXml" ds:itemID="{24B64898-6533-4F6D-813E-96044D33BDFF}">
  <ds:schemaRefs>
    <ds:schemaRef ds:uri="http://schemas.microsoft.com/VisualStudio/2011/storyboarding/control"/>
  </ds:schemaRefs>
</ds:datastoreItem>
</file>

<file path=customXml/itemProps1465.xml><?xml version="1.0" encoding="utf-8"?>
<ds:datastoreItem xmlns:ds="http://schemas.openxmlformats.org/officeDocument/2006/customXml" ds:itemID="{64ED60B5-EE00-4964-B440-E68E1A31C16E}">
  <ds:schemaRefs>
    <ds:schemaRef ds:uri="http://schemas.microsoft.com/VisualStudio/2011/storyboarding/control"/>
  </ds:schemaRefs>
</ds:datastoreItem>
</file>

<file path=customXml/itemProps1466.xml><?xml version="1.0" encoding="utf-8"?>
<ds:datastoreItem xmlns:ds="http://schemas.openxmlformats.org/officeDocument/2006/customXml" ds:itemID="{23BF7550-DCF3-4932-9FAD-778315B5161D}">
  <ds:schemaRefs>
    <ds:schemaRef ds:uri="http://schemas.microsoft.com/VisualStudio/2011/storyboarding/control"/>
  </ds:schemaRefs>
</ds:datastoreItem>
</file>

<file path=customXml/itemProps1467.xml><?xml version="1.0" encoding="utf-8"?>
<ds:datastoreItem xmlns:ds="http://schemas.openxmlformats.org/officeDocument/2006/customXml" ds:itemID="{A7B62B23-18AC-4FE8-831D-8CDEB42740F1}">
  <ds:schemaRefs>
    <ds:schemaRef ds:uri="http://schemas.microsoft.com/VisualStudio/2011/storyboarding/control"/>
  </ds:schemaRefs>
</ds:datastoreItem>
</file>

<file path=customXml/itemProps1468.xml><?xml version="1.0" encoding="utf-8"?>
<ds:datastoreItem xmlns:ds="http://schemas.openxmlformats.org/officeDocument/2006/customXml" ds:itemID="{A8829618-F4C3-4DED-9AFD-DDDEC2E57E91}">
  <ds:schemaRefs>
    <ds:schemaRef ds:uri="http://schemas.microsoft.com/VisualStudio/2011/storyboarding/control"/>
  </ds:schemaRefs>
</ds:datastoreItem>
</file>

<file path=customXml/itemProps1469.xml><?xml version="1.0" encoding="utf-8"?>
<ds:datastoreItem xmlns:ds="http://schemas.openxmlformats.org/officeDocument/2006/customXml" ds:itemID="{A36038E6-5427-4FC5-8012-018FEA56D53A}">
  <ds:schemaRefs>
    <ds:schemaRef ds:uri="http://schemas.microsoft.com/VisualStudio/2011/storyboarding/control"/>
  </ds:schemaRefs>
</ds:datastoreItem>
</file>

<file path=customXml/itemProps147.xml><?xml version="1.0" encoding="utf-8"?>
<ds:datastoreItem xmlns:ds="http://schemas.openxmlformats.org/officeDocument/2006/customXml" ds:itemID="{60B4E326-2B90-4DF3-BD31-153919BCEF48}">
  <ds:schemaRefs>
    <ds:schemaRef ds:uri="http://schemas.microsoft.com/VisualStudio/2011/storyboarding/control"/>
  </ds:schemaRefs>
</ds:datastoreItem>
</file>

<file path=customXml/itemProps1470.xml><?xml version="1.0" encoding="utf-8"?>
<ds:datastoreItem xmlns:ds="http://schemas.openxmlformats.org/officeDocument/2006/customXml" ds:itemID="{4FA6996D-FD26-4F62-8954-ABC440280B14}">
  <ds:schemaRefs>
    <ds:schemaRef ds:uri="http://schemas.microsoft.com/VisualStudio/2011/storyboarding/control"/>
  </ds:schemaRefs>
</ds:datastoreItem>
</file>

<file path=customXml/itemProps1471.xml><?xml version="1.0" encoding="utf-8"?>
<ds:datastoreItem xmlns:ds="http://schemas.openxmlformats.org/officeDocument/2006/customXml" ds:itemID="{98D00CA7-AB92-4601-8B0A-D9BCBE0E8A9D}">
  <ds:schemaRefs>
    <ds:schemaRef ds:uri="http://schemas.microsoft.com/VisualStudio/2011/storyboarding/control"/>
  </ds:schemaRefs>
</ds:datastoreItem>
</file>

<file path=customXml/itemProps1472.xml><?xml version="1.0" encoding="utf-8"?>
<ds:datastoreItem xmlns:ds="http://schemas.openxmlformats.org/officeDocument/2006/customXml" ds:itemID="{B0777783-280F-40ED-ACE3-AE82D6A33085}">
  <ds:schemaRefs>
    <ds:schemaRef ds:uri="http://schemas.microsoft.com/VisualStudio/2011/storyboarding/control"/>
  </ds:schemaRefs>
</ds:datastoreItem>
</file>

<file path=customXml/itemProps1473.xml><?xml version="1.0" encoding="utf-8"?>
<ds:datastoreItem xmlns:ds="http://schemas.openxmlformats.org/officeDocument/2006/customXml" ds:itemID="{2986500D-5EC4-441D-B339-6B0D4639D77E}">
  <ds:schemaRefs>
    <ds:schemaRef ds:uri="http://schemas.microsoft.com/VisualStudio/2011/storyboarding/control"/>
  </ds:schemaRefs>
</ds:datastoreItem>
</file>

<file path=customXml/itemProps1474.xml><?xml version="1.0" encoding="utf-8"?>
<ds:datastoreItem xmlns:ds="http://schemas.openxmlformats.org/officeDocument/2006/customXml" ds:itemID="{D6D36FD4-7D7D-4A5C-9CBE-3B17021FB4D9}">
  <ds:schemaRefs>
    <ds:schemaRef ds:uri="http://schemas.microsoft.com/VisualStudio/2011/storyboarding/control"/>
  </ds:schemaRefs>
</ds:datastoreItem>
</file>

<file path=customXml/itemProps1475.xml><?xml version="1.0" encoding="utf-8"?>
<ds:datastoreItem xmlns:ds="http://schemas.openxmlformats.org/officeDocument/2006/customXml" ds:itemID="{ED9304ED-6073-4FAC-AE0F-B58D8B59CE7F}">
  <ds:schemaRefs>
    <ds:schemaRef ds:uri="http://schemas.microsoft.com/VisualStudio/2011/storyboarding/control"/>
  </ds:schemaRefs>
</ds:datastoreItem>
</file>

<file path=customXml/itemProps1476.xml><?xml version="1.0" encoding="utf-8"?>
<ds:datastoreItem xmlns:ds="http://schemas.openxmlformats.org/officeDocument/2006/customXml" ds:itemID="{4712233E-CC83-44EC-A4BD-A2180EAF179D}">
  <ds:schemaRefs>
    <ds:schemaRef ds:uri="http://schemas.microsoft.com/VisualStudio/2011/storyboarding/control"/>
  </ds:schemaRefs>
</ds:datastoreItem>
</file>

<file path=customXml/itemProps1477.xml><?xml version="1.0" encoding="utf-8"?>
<ds:datastoreItem xmlns:ds="http://schemas.openxmlformats.org/officeDocument/2006/customXml" ds:itemID="{35CB7EC4-0A4C-421D-9117-C0857454755A}">
  <ds:schemaRefs>
    <ds:schemaRef ds:uri="http://schemas.microsoft.com/VisualStudio/2011/storyboarding/control"/>
  </ds:schemaRefs>
</ds:datastoreItem>
</file>

<file path=customXml/itemProps1478.xml><?xml version="1.0" encoding="utf-8"?>
<ds:datastoreItem xmlns:ds="http://schemas.openxmlformats.org/officeDocument/2006/customXml" ds:itemID="{718B34E2-56F8-468D-AEDA-6447F6156C95}">
  <ds:schemaRefs>
    <ds:schemaRef ds:uri="http://schemas.microsoft.com/VisualStudio/2011/storyboarding/control"/>
  </ds:schemaRefs>
</ds:datastoreItem>
</file>

<file path=customXml/itemProps1479.xml><?xml version="1.0" encoding="utf-8"?>
<ds:datastoreItem xmlns:ds="http://schemas.openxmlformats.org/officeDocument/2006/customXml" ds:itemID="{A4BE8C21-37D9-47EB-B618-E5F240770098}">
  <ds:schemaRefs>
    <ds:schemaRef ds:uri="http://schemas.microsoft.com/VisualStudio/2011/storyboarding/control"/>
  </ds:schemaRefs>
</ds:datastoreItem>
</file>

<file path=customXml/itemProps148.xml><?xml version="1.0" encoding="utf-8"?>
<ds:datastoreItem xmlns:ds="http://schemas.openxmlformats.org/officeDocument/2006/customXml" ds:itemID="{46790E93-12B3-4A18-8FE4-B01D6D978C0C}">
  <ds:schemaRefs>
    <ds:schemaRef ds:uri="http://schemas.microsoft.com/VisualStudio/2011/storyboarding/control"/>
  </ds:schemaRefs>
</ds:datastoreItem>
</file>

<file path=customXml/itemProps1480.xml><?xml version="1.0" encoding="utf-8"?>
<ds:datastoreItem xmlns:ds="http://schemas.openxmlformats.org/officeDocument/2006/customXml" ds:itemID="{57140534-2C96-4156-9040-2C2795C983B5}">
  <ds:schemaRefs>
    <ds:schemaRef ds:uri="http://schemas.microsoft.com/VisualStudio/2011/storyboarding/control"/>
  </ds:schemaRefs>
</ds:datastoreItem>
</file>

<file path=customXml/itemProps1481.xml><?xml version="1.0" encoding="utf-8"?>
<ds:datastoreItem xmlns:ds="http://schemas.openxmlformats.org/officeDocument/2006/customXml" ds:itemID="{FEDC9786-0F9F-49F3-80A5-7C14591BD7ED}">
  <ds:schemaRefs>
    <ds:schemaRef ds:uri="http://schemas.microsoft.com/VisualStudio/2011/storyboarding/control"/>
  </ds:schemaRefs>
</ds:datastoreItem>
</file>

<file path=customXml/itemProps1482.xml><?xml version="1.0" encoding="utf-8"?>
<ds:datastoreItem xmlns:ds="http://schemas.openxmlformats.org/officeDocument/2006/customXml" ds:itemID="{70B43BC5-27EA-412F-8050-3259125BA457}">
  <ds:schemaRefs>
    <ds:schemaRef ds:uri="http://schemas.microsoft.com/VisualStudio/2011/storyboarding/control"/>
  </ds:schemaRefs>
</ds:datastoreItem>
</file>

<file path=customXml/itemProps1483.xml><?xml version="1.0" encoding="utf-8"?>
<ds:datastoreItem xmlns:ds="http://schemas.openxmlformats.org/officeDocument/2006/customXml" ds:itemID="{C77CAF79-04A8-4CB4-9FDB-55A014C40F51}">
  <ds:schemaRefs>
    <ds:schemaRef ds:uri="http://schemas.microsoft.com/VisualStudio/2011/storyboarding/control"/>
  </ds:schemaRefs>
</ds:datastoreItem>
</file>

<file path=customXml/itemProps1484.xml><?xml version="1.0" encoding="utf-8"?>
<ds:datastoreItem xmlns:ds="http://schemas.openxmlformats.org/officeDocument/2006/customXml" ds:itemID="{345ECC32-062F-487D-8A2D-A9F02AC89CC6}">
  <ds:schemaRefs>
    <ds:schemaRef ds:uri="http://schemas.microsoft.com/VisualStudio/2011/storyboarding/control"/>
  </ds:schemaRefs>
</ds:datastoreItem>
</file>

<file path=customXml/itemProps1485.xml><?xml version="1.0" encoding="utf-8"?>
<ds:datastoreItem xmlns:ds="http://schemas.openxmlformats.org/officeDocument/2006/customXml" ds:itemID="{C5055567-075B-44D4-BD15-2D28AEFDE240}">
  <ds:schemaRefs>
    <ds:schemaRef ds:uri="http://schemas.microsoft.com/VisualStudio/2011/storyboarding/control"/>
  </ds:schemaRefs>
</ds:datastoreItem>
</file>

<file path=customXml/itemProps1486.xml><?xml version="1.0" encoding="utf-8"?>
<ds:datastoreItem xmlns:ds="http://schemas.openxmlformats.org/officeDocument/2006/customXml" ds:itemID="{DF2F5CA4-20DF-422A-987E-103EFB965CB8}">
  <ds:schemaRefs>
    <ds:schemaRef ds:uri="http://schemas.microsoft.com/VisualStudio/2011/storyboarding/control"/>
  </ds:schemaRefs>
</ds:datastoreItem>
</file>

<file path=customXml/itemProps1487.xml><?xml version="1.0" encoding="utf-8"?>
<ds:datastoreItem xmlns:ds="http://schemas.openxmlformats.org/officeDocument/2006/customXml" ds:itemID="{FD7E09CE-593A-41D9-B699-A5DBDB228FA7}">
  <ds:schemaRefs>
    <ds:schemaRef ds:uri="http://schemas.microsoft.com/VisualStudio/2011/storyboarding/control"/>
  </ds:schemaRefs>
</ds:datastoreItem>
</file>

<file path=customXml/itemProps1488.xml><?xml version="1.0" encoding="utf-8"?>
<ds:datastoreItem xmlns:ds="http://schemas.openxmlformats.org/officeDocument/2006/customXml" ds:itemID="{F02A88A2-0147-4FF0-A215-05C25E3FDC3B}">
  <ds:schemaRefs>
    <ds:schemaRef ds:uri="http://schemas.microsoft.com/VisualStudio/2011/storyboarding/control"/>
  </ds:schemaRefs>
</ds:datastoreItem>
</file>

<file path=customXml/itemProps1489.xml><?xml version="1.0" encoding="utf-8"?>
<ds:datastoreItem xmlns:ds="http://schemas.openxmlformats.org/officeDocument/2006/customXml" ds:itemID="{56379AD0-A434-4500-B1CD-2C39895064EF}">
  <ds:schemaRefs>
    <ds:schemaRef ds:uri="http://schemas.microsoft.com/VisualStudio/2011/storyboarding/control"/>
  </ds:schemaRefs>
</ds:datastoreItem>
</file>

<file path=customXml/itemProps149.xml><?xml version="1.0" encoding="utf-8"?>
<ds:datastoreItem xmlns:ds="http://schemas.openxmlformats.org/officeDocument/2006/customXml" ds:itemID="{E7B8688F-A343-48F7-81C6-56FD2602750B}">
  <ds:schemaRefs>
    <ds:schemaRef ds:uri="http://schemas.microsoft.com/VisualStudio/2011/storyboarding/control"/>
  </ds:schemaRefs>
</ds:datastoreItem>
</file>

<file path=customXml/itemProps1490.xml><?xml version="1.0" encoding="utf-8"?>
<ds:datastoreItem xmlns:ds="http://schemas.openxmlformats.org/officeDocument/2006/customXml" ds:itemID="{0EE6459C-6D33-4B0F-9950-C0B78B5134F4}">
  <ds:schemaRefs>
    <ds:schemaRef ds:uri="http://schemas.microsoft.com/VisualStudio/2011/storyboarding/control"/>
  </ds:schemaRefs>
</ds:datastoreItem>
</file>

<file path=customXml/itemProps1491.xml><?xml version="1.0" encoding="utf-8"?>
<ds:datastoreItem xmlns:ds="http://schemas.openxmlformats.org/officeDocument/2006/customXml" ds:itemID="{2DA9DF0C-13F8-4875-AC93-820F5CD27A76}">
  <ds:schemaRefs>
    <ds:schemaRef ds:uri="http://schemas.microsoft.com/VisualStudio/2011/storyboarding/control"/>
  </ds:schemaRefs>
</ds:datastoreItem>
</file>

<file path=customXml/itemProps1492.xml><?xml version="1.0" encoding="utf-8"?>
<ds:datastoreItem xmlns:ds="http://schemas.openxmlformats.org/officeDocument/2006/customXml" ds:itemID="{33E0375F-DBBD-4B39-B769-D5E696691E1E}">
  <ds:schemaRefs>
    <ds:schemaRef ds:uri="http://schemas.microsoft.com/VisualStudio/2011/storyboarding/control"/>
  </ds:schemaRefs>
</ds:datastoreItem>
</file>

<file path=customXml/itemProps1493.xml><?xml version="1.0" encoding="utf-8"?>
<ds:datastoreItem xmlns:ds="http://schemas.openxmlformats.org/officeDocument/2006/customXml" ds:itemID="{9C66326E-82B0-4644-ABEE-3A882D32BED9}">
  <ds:schemaRefs>
    <ds:schemaRef ds:uri="http://schemas.microsoft.com/VisualStudio/2011/storyboarding/control"/>
  </ds:schemaRefs>
</ds:datastoreItem>
</file>

<file path=customXml/itemProps1494.xml><?xml version="1.0" encoding="utf-8"?>
<ds:datastoreItem xmlns:ds="http://schemas.openxmlformats.org/officeDocument/2006/customXml" ds:itemID="{755796D3-C105-40F0-9131-BC9220A1F186}">
  <ds:schemaRefs>
    <ds:schemaRef ds:uri="http://schemas.microsoft.com/VisualStudio/2011/storyboarding/control"/>
  </ds:schemaRefs>
</ds:datastoreItem>
</file>

<file path=customXml/itemProps1495.xml><?xml version="1.0" encoding="utf-8"?>
<ds:datastoreItem xmlns:ds="http://schemas.openxmlformats.org/officeDocument/2006/customXml" ds:itemID="{52038E17-ADBE-4A5A-84BE-EE589EAAA1FD}">
  <ds:schemaRefs>
    <ds:schemaRef ds:uri="http://schemas.microsoft.com/VisualStudio/2011/storyboarding/control"/>
  </ds:schemaRefs>
</ds:datastoreItem>
</file>

<file path=customXml/itemProps1496.xml><?xml version="1.0" encoding="utf-8"?>
<ds:datastoreItem xmlns:ds="http://schemas.openxmlformats.org/officeDocument/2006/customXml" ds:itemID="{0860968E-E27B-4BBB-BED9-E7D08BDDB5A2}">
  <ds:schemaRefs>
    <ds:schemaRef ds:uri="http://schemas.microsoft.com/VisualStudio/2011/storyboarding/control"/>
  </ds:schemaRefs>
</ds:datastoreItem>
</file>

<file path=customXml/itemProps1497.xml><?xml version="1.0" encoding="utf-8"?>
<ds:datastoreItem xmlns:ds="http://schemas.openxmlformats.org/officeDocument/2006/customXml" ds:itemID="{FC1DC117-FEC2-4265-A4AB-4D4C44082A54}">
  <ds:schemaRefs>
    <ds:schemaRef ds:uri="http://schemas.microsoft.com/VisualStudio/2011/storyboarding/control"/>
  </ds:schemaRefs>
</ds:datastoreItem>
</file>

<file path=customXml/itemProps1498.xml><?xml version="1.0" encoding="utf-8"?>
<ds:datastoreItem xmlns:ds="http://schemas.openxmlformats.org/officeDocument/2006/customXml" ds:itemID="{57174BB4-C60F-41E2-8F7B-50905F6EDADA}">
  <ds:schemaRefs>
    <ds:schemaRef ds:uri="http://schemas.microsoft.com/VisualStudio/2011/storyboarding/control"/>
  </ds:schemaRefs>
</ds:datastoreItem>
</file>

<file path=customXml/itemProps1499.xml><?xml version="1.0" encoding="utf-8"?>
<ds:datastoreItem xmlns:ds="http://schemas.openxmlformats.org/officeDocument/2006/customXml" ds:itemID="{C37696B7-FC7A-47E0-B99D-5575ECC1A1E7}">
  <ds:schemaRefs>
    <ds:schemaRef ds:uri="http://schemas.microsoft.com/VisualStudio/2011/storyboarding/control"/>
  </ds:schemaRefs>
</ds:datastoreItem>
</file>

<file path=customXml/itemProps15.xml><?xml version="1.0" encoding="utf-8"?>
<ds:datastoreItem xmlns:ds="http://schemas.openxmlformats.org/officeDocument/2006/customXml" ds:itemID="{B43A5411-5892-4770-B66F-5A2202E39789}">
  <ds:schemaRefs>
    <ds:schemaRef ds:uri="http://schemas.microsoft.com/VisualStudio/2011/storyboarding/control"/>
  </ds:schemaRefs>
</ds:datastoreItem>
</file>

<file path=customXml/itemProps150.xml><?xml version="1.0" encoding="utf-8"?>
<ds:datastoreItem xmlns:ds="http://schemas.openxmlformats.org/officeDocument/2006/customXml" ds:itemID="{161A0746-58FB-4A67-99D3-7BA3394A2F2C}">
  <ds:schemaRefs>
    <ds:schemaRef ds:uri="http://schemas.microsoft.com/VisualStudio/2011/storyboarding/control"/>
  </ds:schemaRefs>
</ds:datastoreItem>
</file>

<file path=customXml/itemProps1500.xml><?xml version="1.0" encoding="utf-8"?>
<ds:datastoreItem xmlns:ds="http://schemas.openxmlformats.org/officeDocument/2006/customXml" ds:itemID="{D1799181-4F33-45B7-B37A-D69CD96CC010}">
  <ds:schemaRefs>
    <ds:schemaRef ds:uri="http://schemas.microsoft.com/VisualStudio/2011/storyboarding/control"/>
  </ds:schemaRefs>
</ds:datastoreItem>
</file>

<file path=customXml/itemProps1501.xml><?xml version="1.0" encoding="utf-8"?>
<ds:datastoreItem xmlns:ds="http://schemas.openxmlformats.org/officeDocument/2006/customXml" ds:itemID="{F0FE20C0-409D-4D1A-AAFC-5358F358DB7F}">
  <ds:schemaRefs>
    <ds:schemaRef ds:uri="http://schemas.microsoft.com/VisualStudio/2011/storyboarding/control"/>
  </ds:schemaRefs>
</ds:datastoreItem>
</file>

<file path=customXml/itemProps1502.xml><?xml version="1.0" encoding="utf-8"?>
<ds:datastoreItem xmlns:ds="http://schemas.openxmlformats.org/officeDocument/2006/customXml" ds:itemID="{7BEDE7A6-0EDB-44F9-8A49-654C6AF6D803}">
  <ds:schemaRefs>
    <ds:schemaRef ds:uri="http://schemas.microsoft.com/VisualStudio/2011/storyboarding/control"/>
  </ds:schemaRefs>
</ds:datastoreItem>
</file>

<file path=customXml/itemProps1503.xml><?xml version="1.0" encoding="utf-8"?>
<ds:datastoreItem xmlns:ds="http://schemas.openxmlformats.org/officeDocument/2006/customXml" ds:itemID="{15FFB27A-6B56-4C86-8AA6-1DA97314BB67}">
  <ds:schemaRefs>
    <ds:schemaRef ds:uri="http://schemas.microsoft.com/VisualStudio/2011/storyboarding/control"/>
  </ds:schemaRefs>
</ds:datastoreItem>
</file>

<file path=customXml/itemProps1504.xml><?xml version="1.0" encoding="utf-8"?>
<ds:datastoreItem xmlns:ds="http://schemas.openxmlformats.org/officeDocument/2006/customXml" ds:itemID="{CE254D20-95BA-4942-8992-B7A355BF8347}">
  <ds:schemaRefs>
    <ds:schemaRef ds:uri="http://schemas.microsoft.com/VisualStudio/2011/storyboarding/control"/>
  </ds:schemaRefs>
</ds:datastoreItem>
</file>

<file path=customXml/itemProps1505.xml><?xml version="1.0" encoding="utf-8"?>
<ds:datastoreItem xmlns:ds="http://schemas.openxmlformats.org/officeDocument/2006/customXml" ds:itemID="{8505FEC3-FADD-46C7-84C2-69807D65E560}">
  <ds:schemaRefs>
    <ds:schemaRef ds:uri="http://schemas.microsoft.com/VisualStudio/2011/storyboarding/control"/>
  </ds:schemaRefs>
</ds:datastoreItem>
</file>

<file path=customXml/itemProps1506.xml><?xml version="1.0" encoding="utf-8"?>
<ds:datastoreItem xmlns:ds="http://schemas.openxmlformats.org/officeDocument/2006/customXml" ds:itemID="{DC84B4A0-B554-4680-8693-958EA199C82B}">
  <ds:schemaRefs>
    <ds:schemaRef ds:uri="http://schemas.microsoft.com/VisualStudio/2011/storyboarding/control"/>
  </ds:schemaRefs>
</ds:datastoreItem>
</file>

<file path=customXml/itemProps1507.xml><?xml version="1.0" encoding="utf-8"?>
<ds:datastoreItem xmlns:ds="http://schemas.openxmlformats.org/officeDocument/2006/customXml" ds:itemID="{62288228-BA3F-4302-8E5C-DBC32E64A9E6}">
  <ds:schemaRefs>
    <ds:schemaRef ds:uri="http://schemas.microsoft.com/VisualStudio/2011/storyboarding/control"/>
  </ds:schemaRefs>
</ds:datastoreItem>
</file>

<file path=customXml/itemProps1508.xml><?xml version="1.0" encoding="utf-8"?>
<ds:datastoreItem xmlns:ds="http://schemas.openxmlformats.org/officeDocument/2006/customXml" ds:itemID="{868FE443-09DA-4F64-8CC2-1AF4051C053F}">
  <ds:schemaRefs>
    <ds:schemaRef ds:uri="http://schemas.microsoft.com/VisualStudio/2011/storyboarding/control"/>
  </ds:schemaRefs>
</ds:datastoreItem>
</file>

<file path=customXml/itemProps1509.xml><?xml version="1.0" encoding="utf-8"?>
<ds:datastoreItem xmlns:ds="http://schemas.openxmlformats.org/officeDocument/2006/customXml" ds:itemID="{DC00FD5E-6751-498A-8288-809AA26667B7}">
  <ds:schemaRefs>
    <ds:schemaRef ds:uri="http://schemas.microsoft.com/VisualStudio/2011/storyboarding/control"/>
  </ds:schemaRefs>
</ds:datastoreItem>
</file>

<file path=customXml/itemProps151.xml><?xml version="1.0" encoding="utf-8"?>
<ds:datastoreItem xmlns:ds="http://schemas.openxmlformats.org/officeDocument/2006/customXml" ds:itemID="{151C5B9D-307A-42DB-AEB7-3AB40A70A907}">
  <ds:schemaRefs>
    <ds:schemaRef ds:uri="http://schemas.microsoft.com/VisualStudio/2011/storyboarding/control"/>
  </ds:schemaRefs>
</ds:datastoreItem>
</file>

<file path=customXml/itemProps1510.xml><?xml version="1.0" encoding="utf-8"?>
<ds:datastoreItem xmlns:ds="http://schemas.openxmlformats.org/officeDocument/2006/customXml" ds:itemID="{DE1986A8-ED34-4CFC-BFAB-4EC260CC646C}">
  <ds:schemaRefs>
    <ds:schemaRef ds:uri="http://schemas.microsoft.com/VisualStudio/2011/storyboarding/control"/>
  </ds:schemaRefs>
</ds:datastoreItem>
</file>

<file path=customXml/itemProps1511.xml><?xml version="1.0" encoding="utf-8"?>
<ds:datastoreItem xmlns:ds="http://schemas.openxmlformats.org/officeDocument/2006/customXml" ds:itemID="{3769AEBC-F729-48AD-92C4-4A1A87DE311C}">
  <ds:schemaRefs>
    <ds:schemaRef ds:uri="http://schemas.microsoft.com/VisualStudio/2011/storyboarding/control"/>
  </ds:schemaRefs>
</ds:datastoreItem>
</file>

<file path=customXml/itemProps1512.xml><?xml version="1.0" encoding="utf-8"?>
<ds:datastoreItem xmlns:ds="http://schemas.openxmlformats.org/officeDocument/2006/customXml" ds:itemID="{869AC495-ED33-47C3-81A6-8403B8BAF3B3}">
  <ds:schemaRefs>
    <ds:schemaRef ds:uri="http://schemas.microsoft.com/VisualStudio/2011/storyboarding/control"/>
  </ds:schemaRefs>
</ds:datastoreItem>
</file>

<file path=customXml/itemProps1513.xml><?xml version="1.0" encoding="utf-8"?>
<ds:datastoreItem xmlns:ds="http://schemas.openxmlformats.org/officeDocument/2006/customXml" ds:itemID="{DA0A5931-261C-4397-B913-1948E7DF242C}">
  <ds:schemaRefs>
    <ds:schemaRef ds:uri="http://schemas.microsoft.com/VisualStudio/2011/storyboarding/control"/>
  </ds:schemaRefs>
</ds:datastoreItem>
</file>

<file path=customXml/itemProps1514.xml><?xml version="1.0" encoding="utf-8"?>
<ds:datastoreItem xmlns:ds="http://schemas.openxmlformats.org/officeDocument/2006/customXml" ds:itemID="{633623FD-5C09-485C-8F4A-EAB5D3B1483D}">
  <ds:schemaRefs>
    <ds:schemaRef ds:uri="http://schemas.microsoft.com/VisualStudio/2011/storyboarding/control"/>
  </ds:schemaRefs>
</ds:datastoreItem>
</file>

<file path=customXml/itemProps1515.xml><?xml version="1.0" encoding="utf-8"?>
<ds:datastoreItem xmlns:ds="http://schemas.openxmlformats.org/officeDocument/2006/customXml" ds:itemID="{6EBEE444-23A3-4802-833F-223D90E8CF1E}">
  <ds:schemaRefs>
    <ds:schemaRef ds:uri="http://schemas.microsoft.com/VisualStudio/2011/storyboarding/control"/>
  </ds:schemaRefs>
</ds:datastoreItem>
</file>

<file path=customXml/itemProps1516.xml><?xml version="1.0" encoding="utf-8"?>
<ds:datastoreItem xmlns:ds="http://schemas.openxmlformats.org/officeDocument/2006/customXml" ds:itemID="{1FA5C7E0-BA2A-42C8-BEDC-797B7CC9AFC9}">
  <ds:schemaRefs>
    <ds:schemaRef ds:uri="http://schemas.microsoft.com/VisualStudio/2011/storyboarding/control"/>
  </ds:schemaRefs>
</ds:datastoreItem>
</file>

<file path=customXml/itemProps1517.xml><?xml version="1.0" encoding="utf-8"?>
<ds:datastoreItem xmlns:ds="http://schemas.openxmlformats.org/officeDocument/2006/customXml" ds:itemID="{9615D022-D4AA-4C42-ABB0-95EF38628373}">
  <ds:schemaRefs>
    <ds:schemaRef ds:uri="http://schemas.microsoft.com/VisualStudio/2011/storyboarding/control"/>
  </ds:schemaRefs>
</ds:datastoreItem>
</file>

<file path=customXml/itemProps1518.xml><?xml version="1.0" encoding="utf-8"?>
<ds:datastoreItem xmlns:ds="http://schemas.openxmlformats.org/officeDocument/2006/customXml" ds:itemID="{28421CF3-11FC-4CAD-92C4-9FA3BBE1B2CA}">
  <ds:schemaRefs>
    <ds:schemaRef ds:uri="http://schemas.microsoft.com/VisualStudio/2011/storyboarding/control"/>
  </ds:schemaRefs>
</ds:datastoreItem>
</file>

<file path=customXml/itemProps1519.xml><?xml version="1.0" encoding="utf-8"?>
<ds:datastoreItem xmlns:ds="http://schemas.openxmlformats.org/officeDocument/2006/customXml" ds:itemID="{8F02F48F-6936-4A3B-834C-1B6EA61B200F}">
  <ds:schemaRefs>
    <ds:schemaRef ds:uri="http://schemas.microsoft.com/VisualStudio/2011/storyboarding/control"/>
  </ds:schemaRefs>
</ds:datastoreItem>
</file>

<file path=customXml/itemProps152.xml><?xml version="1.0" encoding="utf-8"?>
<ds:datastoreItem xmlns:ds="http://schemas.openxmlformats.org/officeDocument/2006/customXml" ds:itemID="{67632048-9842-4592-B80A-824FCC666DAE}">
  <ds:schemaRefs>
    <ds:schemaRef ds:uri="http://schemas.microsoft.com/VisualStudio/2011/storyboarding/control"/>
  </ds:schemaRefs>
</ds:datastoreItem>
</file>

<file path=customXml/itemProps1520.xml><?xml version="1.0" encoding="utf-8"?>
<ds:datastoreItem xmlns:ds="http://schemas.openxmlformats.org/officeDocument/2006/customXml" ds:itemID="{3F348236-B566-4319-AF97-EEBC7D21D290}">
  <ds:schemaRefs>
    <ds:schemaRef ds:uri="http://schemas.microsoft.com/VisualStudio/2011/storyboarding/control"/>
  </ds:schemaRefs>
</ds:datastoreItem>
</file>

<file path=customXml/itemProps1521.xml><?xml version="1.0" encoding="utf-8"?>
<ds:datastoreItem xmlns:ds="http://schemas.openxmlformats.org/officeDocument/2006/customXml" ds:itemID="{12EF9743-5A82-4121-81DF-C2F2A4A04EFD}">
  <ds:schemaRefs>
    <ds:schemaRef ds:uri="http://schemas.microsoft.com/VisualStudio/2011/storyboarding/control"/>
  </ds:schemaRefs>
</ds:datastoreItem>
</file>

<file path=customXml/itemProps1522.xml><?xml version="1.0" encoding="utf-8"?>
<ds:datastoreItem xmlns:ds="http://schemas.openxmlformats.org/officeDocument/2006/customXml" ds:itemID="{5DC88977-8FE2-46EE-B733-A6A4B10D84FB}">
  <ds:schemaRefs>
    <ds:schemaRef ds:uri="http://schemas.microsoft.com/VisualStudio/2011/storyboarding/control"/>
  </ds:schemaRefs>
</ds:datastoreItem>
</file>

<file path=customXml/itemProps1523.xml><?xml version="1.0" encoding="utf-8"?>
<ds:datastoreItem xmlns:ds="http://schemas.openxmlformats.org/officeDocument/2006/customXml" ds:itemID="{E1F790F9-88ED-4A2B-8309-DC03F3B08A1A}">
  <ds:schemaRefs>
    <ds:schemaRef ds:uri="http://schemas.microsoft.com/VisualStudio/2011/storyboarding/control"/>
  </ds:schemaRefs>
</ds:datastoreItem>
</file>

<file path=customXml/itemProps1524.xml><?xml version="1.0" encoding="utf-8"?>
<ds:datastoreItem xmlns:ds="http://schemas.openxmlformats.org/officeDocument/2006/customXml" ds:itemID="{6AA0C499-7A84-4E8E-A76C-4D30D421F9DB}">
  <ds:schemaRefs>
    <ds:schemaRef ds:uri="http://schemas.microsoft.com/VisualStudio/2011/storyboarding/control"/>
  </ds:schemaRefs>
</ds:datastoreItem>
</file>

<file path=customXml/itemProps1525.xml><?xml version="1.0" encoding="utf-8"?>
<ds:datastoreItem xmlns:ds="http://schemas.openxmlformats.org/officeDocument/2006/customXml" ds:itemID="{4D721CD0-2B9B-4AAD-8763-61895050F728}">
  <ds:schemaRefs>
    <ds:schemaRef ds:uri="http://schemas.microsoft.com/VisualStudio/2011/storyboarding/control"/>
  </ds:schemaRefs>
</ds:datastoreItem>
</file>

<file path=customXml/itemProps1526.xml><?xml version="1.0" encoding="utf-8"?>
<ds:datastoreItem xmlns:ds="http://schemas.openxmlformats.org/officeDocument/2006/customXml" ds:itemID="{E78422D0-81DF-4DAE-81A8-FE82162A190D}">
  <ds:schemaRefs>
    <ds:schemaRef ds:uri="http://schemas.microsoft.com/VisualStudio/2011/storyboarding/control"/>
  </ds:schemaRefs>
</ds:datastoreItem>
</file>

<file path=customXml/itemProps1527.xml><?xml version="1.0" encoding="utf-8"?>
<ds:datastoreItem xmlns:ds="http://schemas.openxmlformats.org/officeDocument/2006/customXml" ds:itemID="{BB73E5E9-F8A1-4082-A653-AF3E719EBD03}">
  <ds:schemaRefs>
    <ds:schemaRef ds:uri="http://schemas.microsoft.com/VisualStudio/2011/storyboarding/control"/>
  </ds:schemaRefs>
</ds:datastoreItem>
</file>

<file path=customXml/itemProps1528.xml><?xml version="1.0" encoding="utf-8"?>
<ds:datastoreItem xmlns:ds="http://schemas.openxmlformats.org/officeDocument/2006/customXml" ds:itemID="{5D914171-682B-4871-8C17-C17E09CBADFF}">
  <ds:schemaRefs>
    <ds:schemaRef ds:uri="http://schemas.microsoft.com/VisualStudio/2011/storyboarding/control"/>
  </ds:schemaRefs>
</ds:datastoreItem>
</file>

<file path=customXml/itemProps1529.xml><?xml version="1.0" encoding="utf-8"?>
<ds:datastoreItem xmlns:ds="http://schemas.openxmlformats.org/officeDocument/2006/customXml" ds:itemID="{87D608A8-74E8-442B-911A-25051E3AA468}">
  <ds:schemaRefs>
    <ds:schemaRef ds:uri="http://schemas.microsoft.com/VisualStudio/2011/storyboarding/control"/>
  </ds:schemaRefs>
</ds:datastoreItem>
</file>

<file path=customXml/itemProps153.xml><?xml version="1.0" encoding="utf-8"?>
<ds:datastoreItem xmlns:ds="http://schemas.openxmlformats.org/officeDocument/2006/customXml" ds:itemID="{6F9D407A-A90F-46A4-AFF2-3C8B4583FA49}">
  <ds:schemaRefs>
    <ds:schemaRef ds:uri="http://schemas.microsoft.com/VisualStudio/2011/storyboarding/control"/>
  </ds:schemaRefs>
</ds:datastoreItem>
</file>

<file path=customXml/itemProps1530.xml><?xml version="1.0" encoding="utf-8"?>
<ds:datastoreItem xmlns:ds="http://schemas.openxmlformats.org/officeDocument/2006/customXml" ds:itemID="{B052B8EF-B038-46ED-A6A7-08E6D81921C7}">
  <ds:schemaRefs>
    <ds:schemaRef ds:uri="http://schemas.microsoft.com/VisualStudio/2011/storyboarding/control"/>
  </ds:schemaRefs>
</ds:datastoreItem>
</file>

<file path=customXml/itemProps1531.xml><?xml version="1.0" encoding="utf-8"?>
<ds:datastoreItem xmlns:ds="http://schemas.openxmlformats.org/officeDocument/2006/customXml" ds:itemID="{A90175EE-8A35-4A90-8096-D94CE38741F7}">
  <ds:schemaRefs>
    <ds:schemaRef ds:uri="http://schemas.microsoft.com/VisualStudio/2011/storyboarding/control"/>
  </ds:schemaRefs>
</ds:datastoreItem>
</file>

<file path=customXml/itemProps1532.xml><?xml version="1.0" encoding="utf-8"?>
<ds:datastoreItem xmlns:ds="http://schemas.openxmlformats.org/officeDocument/2006/customXml" ds:itemID="{C7DDD8CB-938D-4BB2-8686-A490B5FA51F4}">
  <ds:schemaRefs>
    <ds:schemaRef ds:uri="http://schemas.microsoft.com/VisualStudio/2011/storyboarding/control"/>
  </ds:schemaRefs>
</ds:datastoreItem>
</file>

<file path=customXml/itemProps1533.xml><?xml version="1.0" encoding="utf-8"?>
<ds:datastoreItem xmlns:ds="http://schemas.openxmlformats.org/officeDocument/2006/customXml" ds:itemID="{699F6298-9FD4-45C0-9AAF-281F58836C82}">
  <ds:schemaRefs>
    <ds:schemaRef ds:uri="http://schemas.microsoft.com/VisualStudio/2011/storyboarding/control"/>
  </ds:schemaRefs>
</ds:datastoreItem>
</file>

<file path=customXml/itemProps1534.xml><?xml version="1.0" encoding="utf-8"?>
<ds:datastoreItem xmlns:ds="http://schemas.openxmlformats.org/officeDocument/2006/customXml" ds:itemID="{72157A54-9A4D-479C-8E34-9F65EC710FE2}">
  <ds:schemaRefs>
    <ds:schemaRef ds:uri="http://schemas.microsoft.com/VisualStudio/2011/storyboarding/control"/>
  </ds:schemaRefs>
</ds:datastoreItem>
</file>

<file path=customXml/itemProps1535.xml><?xml version="1.0" encoding="utf-8"?>
<ds:datastoreItem xmlns:ds="http://schemas.openxmlformats.org/officeDocument/2006/customXml" ds:itemID="{34045423-C94B-4D2E-B85F-EC3E01D88528}">
  <ds:schemaRefs>
    <ds:schemaRef ds:uri="http://schemas.microsoft.com/VisualStudio/2011/storyboarding/control"/>
  </ds:schemaRefs>
</ds:datastoreItem>
</file>

<file path=customXml/itemProps1536.xml><?xml version="1.0" encoding="utf-8"?>
<ds:datastoreItem xmlns:ds="http://schemas.openxmlformats.org/officeDocument/2006/customXml" ds:itemID="{4CF4B72B-F2D1-4491-9D96-C3C7636AE07A}">
  <ds:schemaRefs>
    <ds:schemaRef ds:uri="http://schemas.microsoft.com/VisualStudio/2011/storyboarding/control"/>
  </ds:schemaRefs>
</ds:datastoreItem>
</file>

<file path=customXml/itemProps1537.xml><?xml version="1.0" encoding="utf-8"?>
<ds:datastoreItem xmlns:ds="http://schemas.openxmlformats.org/officeDocument/2006/customXml" ds:itemID="{5777FC8E-6464-4A41-B67B-23CC0B9041C1}">
  <ds:schemaRefs>
    <ds:schemaRef ds:uri="http://schemas.microsoft.com/VisualStudio/2011/storyboarding/control"/>
  </ds:schemaRefs>
</ds:datastoreItem>
</file>

<file path=customXml/itemProps1538.xml><?xml version="1.0" encoding="utf-8"?>
<ds:datastoreItem xmlns:ds="http://schemas.openxmlformats.org/officeDocument/2006/customXml" ds:itemID="{94AAD862-F776-48DD-984B-50F6186F46EA}">
  <ds:schemaRefs>
    <ds:schemaRef ds:uri="http://schemas.microsoft.com/VisualStudio/2011/storyboarding/control"/>
  </ds:schemaRefs>
</ds:datastoreItem>
</file>

<file path=customXml/itemProps1539.xml><?xml version="1.0" encoding="utf-8"?>
<ds:datastoreItem xmlns:ds="http://schemas.openxmlformats.org/officeDocument/2006/customXml" ds:itemID="{BD390183-BAB9-4D1C-9B8B-A8D9A8F1D404}">
  <ds:schemaRefs>
    <ds:schemaRef ds:uri="http://schemas.microsoft.com/VisualStudio/2011/storyboarding/control"/>
  </ds:schemaRefs>
</ds:datastoreItem>
</file>

<file path=customXml/itemProps154.xml><?xml version="1.0" encoding="utf-8"?>
<ds:datastoreItem xmlns:ds="http://schemas.openxmlformats.org/officeDocument/2006/customXml" ds:itemID="{763BA86A-3D01-40F6-BBDC-ABD9356900C0}">
  <ds:schemaRefs>
    <ds:schemaRef ds:uri="http://schemas.microsoft.com/VisualStudio/2011/storyboarding/control"/>
  </ds:schemaRefs>
</ds:datastoreItem>
</file>

<file path=customXml/itemProps1540.xml><?xml version="1.0" encoding="utf-8"?>
<ds:datastoreItem xmlns:ds="http://schemas.openxmlformats.org/officeDocument/2006/customXml" ds:itemID="{4B50B7A0-1855-4E3F-B74D-986FE91784FE}">
  <ds:schemaRefs>
    <ds:schemaRef ds:uri="http://schemas.microsoft.com/VisualStudio/2011/storyboarding/control"/>
  </ds:schemaRefs>
</ds:datastoreItem>
</file>

<file path=customXml/itemProps1541.xml><?xml version="1.0" encoding="utf-8"?>
<ds:datastoreItem xmlns:ds="http://schemas.openxmlformats.org/officeDocument/2006/customXml" ds:itemID="{4A95B9B9-9F99-4F2A-88F9-AB33A39368B5}">
  <ds:schemaRefs>
    <ds:schemaRef ds:uri="http://schemas.microsoft.com/VisualStudio/2011/storyboarding/control"/>
  </ds:schemaRefs>
</ds:datastoreItem>
</file>

<file path=customXml/itemProps1542.xml><?xml version="1.0" encoding="utf-8"?>
<ds:datastoreItem xmlns:ds="http://schemas.openxmlformats.org/officeDocument/2006/customXml" ds:itemID="{3303112C-9AF7-4770-8690-AFEC25C26B2A}">
  <ds:schemaRefs>
    <ds:schemaRef ds:uri="http://schemas.microsoft.com/VisualStudio/2011/storyboarding/control"/>
  </ds:schemaRefs>
</ds:datastoreItem>
</file>

<file path=customXml/itemProps1543.xml><?xml version="1.0" encoding="utf-8"?>
<ds:datastoreItem xmlns:ds="http://schemas.openxmlformats.org/officeDocument/2006/customXml" ds:itemID="{C5A1861A-E2A1-4705-9F4D-D172A1B143DF}">
  <ds:schemaRefs>
    <ds:schemaRef ds:uri="http://schemas.microsoft.com/VisualStudio/2011/storyboarding/control"/>
  </ds:schemaRefs>
</ds:datastoreItem>
</file>

<file path=customXml/itemProps1544.xml><?xml version="1.0" encoding="utf-8"?>
<ds:datastoreItem xmlns:ds="http://schemas.openxmlformats.org/officeDocument/2006/customXml" ds:itemID="{6D942A2B-8EFD-4AC4-9628-A393E8AB6EA6}">
  <ds:schemaRefs>
    <ds:schemaRef ds:uri="http://schemas.microsoft.com/VisualStudio/2011/storyboarding/control"/>
  </ds:schemaRefs>
</ds:datastoreItem>
</file>

<file path=customXml/itemProps1545.xml><?xml version="1.0" encoding="utf-8"?>
<ds:datastoreItem xmlns:ds="http://schemas.openxmlformats.org/officeDocument/2006/customXml" ds:itemID="{6CC56463-19CE-4663-B344-FAD00CE459A8}">
  <ds:schemaRefs>
    <ds:schemaRef ds:uri="http://schemas.microsoft.com/VisualStudio/2011/storyboarding/control"/>
  </ds:schemaRefs>
</ds:datastoreItem>
</file>

<file path=customXml/itemProps1546.xml><?xml version="1.0" encoding="utf-8"?>
<ds:datastoreItem xmlns:ds="http://schemas.openxmlformats.org/officeDocument/2006/customXml" ds:itemID="{4FA86043-76D2-487D-B328-9367B9866452}">
  <ds:schemaRefs>
    <ds:schemaRef ds:uri="http://schemas.microsoft.com/VisualStudio/2011/storyboarding/control"/>
  </ds:schemaRefs>
</ds:datastoreItem>
</file>

<file path=customXml/itemProps1547.xml><?xml version="1.0" encoding="utf-8"?>
<ds:datastoreItem xmlns:ds="http://schemas.openxmlformats.org/officeDocument/2006/customXml" ds:itemID="{7DE693DA-791E-4A11-8E14-5FC79E12B59B}">
  <ds:schemaRefs>
    <ds:schemaRef ds:uri="http://schemas.microsoft.com/VisualStudio/2011/storyboarding/control"/>
  </ds:schemaRefs>
</ds:datastoreItem>
</file>

<file path=customXml/itemProps1548.xml><?xml version="1.0" encoding="utf-8"?>
<ds:datastoreItem xmlns:ds="http://schemas.openxmlformats.org/officeDocument/2006/customXml" ds:itemID="{841DFA03-7A96-4383-9F8F-D7E58FBA3A6A}">
  <ds:schemaRefs>
    <ds:schemaRef ds:uri="http://schemas.microsoft.com/VisualStudio/2011/storyboarding/control"/>
  </ds:schemaRefs>
</ds:datastoreItem>
</file>

<file path=customXml/itemProps1549.xml><?xml version="1.0" encoding="utf-8"?>
<ds:datastoreItem xmlns:ds="http://schemas.openxmlformats.org/officeDocument/2006/customXml" ds:itemID="{5570C531-F482-4BD2-A31C-44B75EA85C42}">
  <ds:schemaRefs>
    <ds:schemaRef ds:uri="http://schemas.microsoft.com/VisualStudio/2011/storyboarding/control"/>
  </ds:schemaRefs>
</ds:datastoreItem>
</file>

<file path=customXml/itemProps155.xml><?xml version="1.0" encoding="utf-8"?>
<ds:datastoreItem xmlns:ds="http://schemas.openxmlformats.org/officeDocument/2006/customXml" ds:itemID="{74953B78-505A-48A9-92C7-E02B465489DD}">
  <ds:schemaRefs>
    <ds:schemaRef ds:uri="http://schemas.microsoft.com/VisualStudio/2011/storyboarding/control"/>
  </ds:schemaRefs>
</ds:datastoreItem>
</file>

<file path=customXml/itemProps1550.xml><?xml version="1.0" encoding="utf-8"?>
<ds:datastoreItem xmlns:ds="http://schemas.openxmlformats.org/officeDocument/2006/customXml" ds:itemID="{B46098DC-A97F-4863-BEE8-2B1E58C48016}">
  <ds:schemaRefs>
    <ds:schemaRef ds:uri="http://schemas.microsoft.com/VisualStudio/2011/storyboarding/control"/>
  </ds:schemaRefs>
</ds:datastoreItem>
</file>

<file path=customXml/itemProps1551.xml><?xml version="1.0" encoding="utf-8"?>
<ds:datastoreItem xmlns:ds="http://schemas.openxmlformats.org/officeDocument/2006/customXml" ds:itemID="{2C6CF006-BCE7-4156-809C-05A4AE6F2396}">
  <ds:schemaRefs>
    <ds:schemaRef ds:uri="http://schemas.microsoft.com/VisualStudio/2011/storyboarding/control"/>
  </ds:schemaRefs>
</ds:datastoreItem>
</file>

<file path=customXml/itemProps1552.xml><?xml version="1.0" encoding="utf-8"?>
<ds:datastoreItem xmlns:ds="http://schemas.openxmlformats.org/officeDocument/2006/customXml" ds:itemID="{FE9B4808-E8FF-474B-BF19-79F010167473}">
  <ds:schemaRefs>
    <ds:schemaRef ds:uri="http://schemas.microsoft.com/VisualStudio/2011/storyboarding/control"/>
  </ds:schemaRefs>
</ds:datastoreItem>
</file>

<file path=customXml/itemProps1553.xml><?xml version="1.0" encoding="utf-8"?>
<ds:datastoreItem xmlns:ds="http://schemas.openxmlformats.org/officeDocument/2006/customXml" ds:itemID="{B056D76A-A7B9-40D3-9606-22081093241E}">
  <ds:schemaRefs>
    <ds:schemaRef ds:uri="http://schemas.microsoft.com/VisualStudio/2011/storyboarding/control"/>
  </ds:schemaRefs>
</ds:datastoreItem>
</file>

<file path=customXml/itemProps1554.xml><?xml version="1.0" encoding="utf-8"?>
<ds:datastoreItem xmlns:ds="http://schemas.openxmlformats.org/officeDocument/2006/customXml" ds:itemID="{C3E93F08-14B8-484A-BF0A-3A5652712846}">
  <ds:schemaRefs>
    <ds:schemaRef ds:uri="http://schemas.microsoft.com/VisualStudio/2011/storyboarding/control"/>
  </ds:schemaRefs>
</ds:datastoreItem>
</file>

<file path=customXml/itemProps1555.xml><?xml version="1.0" encoding="utf-8"?>
<ds:datastoreItem xmlns:ds="http://schemas.openxmlformats.org/officeDocument/2006/customXml" ds:itemID="{0E11E298-B313-4B67-A413-88A0E60E989E}">
  <ds:schemaRefs>
    <ds:schemaRef ds:uri="http://schemas.microsoft.com/VisualStudio/2011/storyboarding/control"/>
  </ds:schemaRefs>
</ds:datastoreItem>
</file>

<file path=customXml/itemProps1556.xml><?xml version="1.0" encoding="utf-8"?>
<ds:datastoreItem xmlns:ds="http://schemas.openxmlformats.org/officeDocument/2006/customXml" ds:itemID="{986D593E-DF85-40FB-8DBC-CEBFCE07E89F}">
  <ds:schemaRefs>
    <ds:schemaRef ds:uri="http://schemas.microsoft.com/VisualStudio/2011/storyboarding/control"/>
  </ds:schemaRefs>
</ds:datastoreItem>
</file>

<file path=customXml/itemProps1557.xml><?xml version="1.0" encoding="utf-8"?>
<ds:datastoreItem xmlns:ds="http://schemas.openxmlformats.org/officeDocument/2006/customXml" ds:itemID="{62096812-ABD9-484C-9C10-0BFF3D60703B}">
  <ds:schemaRefs>
    <ds:schemaRef ds:uri="http://schemas.microsoft.com/VisualStudio/2011/storyboarding/control"/>
  </ds:schemaRefs>
</ds:datastoreItem>
</file>

<file path=customXml/itemProps1558.xml><?xml version="1.0" encoding="utf-8"?>
<ds:datastoreItem xmlns:ds="http://schemas.openxmlformats.org/officeDocument/2006/customXml" ds:itemID="{1212A457-8D25-4FF0-9A06-67B2BC73B94B}">
  <ds:schemaRefs>
    <ds:schemaRef ds:uri="http://schemas.microsoft.com/VisualStudio/2011/storyboarding/control"/>
  </ds:schemaRefs>
</ds:datastoreItem>
</file>

<file path=customXml/itemProps1559.xml><?xml version="1.0" encoding="utf-8"?>
<ds:datastoreItem xmlns:ds="http://schemas.openxmlformats.org/officeDocument/2006/customXml" ds:itemID="{13CA0B99-CF36-4374-B669-E49FB44160C5}">
  <ds:schemaRefs>
    <ds:schemaRef ds:uri="http://schemas.microsoft.com/VisualStudio/2011/storyboarding/control"/>
  </ds:schemaRefs>
</ds:datastoreItem>
</file>

<file path=customXml/itemProps156.xml><?xml version="1.0" encoding="utf-8"?>
<ds:datastoreItem xmlns:ds="http://schemas.openxmlformats.org/officeDocument/2006/customXml" ds:itemID="{75489533-146A-4F8C-BC05-E6F059C24764}">
  <ds:schemaRefs>
    <ds:schemaRef ds:uri="http://schemas.microsoft.com/VisualStudio/2011/storyboarding/control"/>
  </ds:schemaRefs>
</ds:datastoreItem>
</file>

<file path=customXml/itemProps1560.xml><?xml version="1.0" encoding="utf-8"?>
<ds:datastoreItem xmlns:ds="http://schemas.openxmlformats.org/officeDocument/2006/customXml" ds:itemID="{460C3CEF-C227-4AAA-B42D-387543350863}">
  <ds:schemaRefs>
    <ds:schemaRef ds:uri="http://schemas.microsoft.com/VisualStudio/2011/storyboarding/control"/>
  </ds:schemaRefs>
</ds:datastoreItem>
</file>

<file path=customXml/itemProps1561.xml><?xml version="1.0" encoding="utf-8"?>
<ds:datastoreItem xmlns:ds="http://schemas.openxmlformats.org/officeDocument/2006/customXml" ds:itemID="{817815BA-AF38-41C5-B72B-876223B80881}">
  <ds:schemaRefs>
    <ds:schemaRef ds:uri="http://schemas.microsoft.com/VisualStudio/2011/storyboarding/control"/>
  </ds:schemaRefs>
</ds:datastoreItem>
</file>

<file path=customXml/itemProps1562.xml><?xml version="1.0" encoding="utf-8"?>
<ds:datastoreItem xmlns:ds="http://schemas.openxmlformats.org/officeDocument/2006/customXml" ds:itemID="{372CE00F-5A7E-429A-B4EC-D93C9F75A916}">
  <ds:schemaRefs>
    <ds:schemaRef ds:uri="http://schemas.microsoft.com/VisualStudio/2011/storyboarding/control"/>
  </ds:schemaRefs>
</ds:datastoreItem>
</file>

<file path=customXml/itemProps1563.xml><?xml version="1.0" encoding="utf-8"?>
<ds:datastoreItem xmlns:ds="http://schemas.openxmlformats.org/officeDocument/2006/customXml" ds:itemID="{42879525-4F5A-4B5D-A5FB-B78B12A68E84}">
  <ds:schemaRefs>
    <ds:schemaRef ds:uri="http://schemas.microsoft.com/VisualStudio/2011/storyboarding/control"/>
  </ds:schemaRefs>
</ds:datastoreItem>
</file>

<file path=customXml/itemProps1564.xml><?xml version="1.0" encoding="utf-8"?>
<ds:datastoreItem xmlns:ds="http://schemas.openxmlformats.org/officeDocument/2006/customXml" ds:itemID="{DEFAD620-C98F-451B-B53D-604960EED15B}">
  <ds:schemaRefs>
    <ds:schemaRef ds:uri="http://schemas.microsoft.com/VisualStudio/2011/storyboarding/control"/>
  </ds:schemaRefs>
</ds:datastoreItem>
</file>

<file path=customXml/itemProps1565.xml><?xml version="1.0" encoding="utf-8"?>
<ds:datastoreItem xmlns:ds="http://schemas.openxmlformats.org/officeDocument/2006/customXml" ds:itemID="{B8A3D848-A57E-4488-A3B0-39963B549D4E}">
  <ds:schemaRefs>
    <ds:schemaRef ds:uri="http://schemas.microsoft.com/VisualStudio/2011/storyboarding/control"/>
  </ds:schemaRefs>
</ds:datastoreItem>
</file>

<file path=customXml/itemProps1566.xml><?xml version="1.0" encoding="utf-8"?>
<ds:datastoreItem xmlns:ds="http://schemas.openxmlformats.org/officeDocument/2006/customXml" ds:itemID="{181758DE-4798-48A3-A307-C1EBCA708865}">
  <ds:schemaRefs>
    <ds:schemaRef ds:uri="http://schemas.microsoft.com/VisualStudio/2011/storyboarding/control"/>
  </ds:schemaRefs>
</ds:datastoreItem>
</file>

<file path=customXml/itemProps1567.xml><?xml version="1.0" encoding="utf-8"?>
<ds:datastoreItem xmlns:ds="http://schemas.openxmlformats.org/officeDocument/2006/customXml" ds:itemID="{B53AB1A1-3CE6-49F1-87C5-36C87D93E7B8}">
  <ds:schemaRefs>
    <ds:schemaRef ds:uri="http://schemas.microsoft.com/VisualStudio/2011/storyboarding/control"/>
  </ds:schemaRefs>
</ds:datastoreItem>
</file>

<file path=customXml/itemProps1568.xml><?xml version="1.0" encoding="utf-8"?>
<ds:datastoreItem xmlns:ds="http://schemas.openxmlformats.org/officeDocument/2006/customXml" ds:itemID="{578A0B60-7922-403B-8A78-8125CDDF6F03}">
  <ds:schemaRefs>
    <ds:schemaRef ds:uri="http://schemas.microsoft.com/VisualStudio/2011/storyboarding/control"/>
  </ds:schemaRefs>
</ds:datastoreItem>
</file>

<file path=customXml/itemProps1569.xml><?xml version="1.0" encoding="utf-8"?>
<ds:datastoreItem xmlns:ds="http://schemas.openxmlformats.org/officeDocument/2006/customXml" ds:itemID="{02C7853F-48BA-4AEF-99AD-F005DB572DB2}">
  <ds:schemaRefs>
    <ds:schemaRef ds:uri="http://schemas.microsoft.com/VisualStudio/2011/storyboarding/control"/>
  </ds:schemaRefs>
</ds:datastoreItem>
</file>

<file path=customXml/itemProps157.xml><?xml version="1.0" encoding="utf-8"?>
<ds:datastoreItem xmlns:ds="http://schemas.openxmlformats.org/officeDocument/2006/customXml" ds:itemID="{B843418D-E180-49D6-A652-86FEEBE4666F}">
  <ds:schemaRefs>
    <ds:schemaRef ds:uri="http://schemas.microsoft.com/VisualStudio/2011/storyboarding/control"/>
  </ds:schemaRefs>
</ds:datastoreItem>
</file>

<file path=customXml/itemProps1570.xml><?xml version="1.0" encoding="utf-8"?>
<ds:datastoreItem xmlns:ds="http://schemas.openxmlformats.org/officeDocument/2006/customXml" ds:itemID="{AC5B9B96-E175-4F48-9601-91CE626B0EF8}">
  <ds:schemaRefs>
    <ds:schemaRef ds:uri="http://schemas.microsoft.com/VisualStudio/2011/storyboarding/control"/>
  </ds:schemaRefs>
</ds:datastoreItem>
</file>

<file path=customXml/itemProps1571.xml><?xml version="1.0" encoding="utf-8"?>
<ds:datastoreItem xmlns:ds="http://schemas.openxmlformats.org/officeDocument/2006/customXml" ds:itemID="{E0C46AD2-25D9-49EA-8C96-F89D17816303}">
  <ds:schemaRefs>
    <ds:schemaRef ds:uri="http://schemas.microsoft.com/VisualStudio/2011/storyboarding/control"/>
  </ds:schemaRefs>
</ds:datastoreItem>
</file>

<file path=customXml/itemProps1572.xml><?xml version="1.0" encoding="utf-8"?>
<ds:datastoreItem xmlns:ds="http://schemas.openxmlformats.org/officeDocument/2006/customXml" ds:itemID="{11288AFD-B8D6-412D-A46F-39C13BE66D11}">
  <ds:schemaRefs>
    <ds:schemaRef ds:uri="http://schemas.microsoft.com/VisualStudio/2011/storyboarding/control"/>
  </ds:schemaRefs>
</ds:datastoreItem>
</file>

<file path=customXml/itemProps1573.xml><?xml version="1.0" encoding="utf-8"?>
<ds:datastoreItem xmlns:ds="http://schemas.openxmlformats.org/officeDocument/2006/customXml" ds:itemID="{B4C97018-62DB-4E65-8D79-A88D91234345}">
  <ds:schemaRefs>
    <ds:schemaRef ds:uri="http://schemas.microsoft.com/VisualStudio/2011/storyboarding/control"/>
  </ds:schemaRefs>
</ds:datastoreItem>
</file>

<file path=customXml/itemProps1574.xml><?xml version="1.0" encoding="utf-8"?>
<ds:datastoreItem xmlns:ds="http://schemas.openxmlformats.org/officeDocument/2006/customXml" ds:itemID="{EC9AE106-31F3-4466-B107-61BAC1C7E4ED}">
  <ds:schemaRefs>
    <ds:schemaRef ds:uri="http://schemas.microsoft.com/VisualStudio/2011/storyboarding/control"/>
  </ds:schemaRefs>
</ds:datastoreItem>
</file>

<file path=customXml/itemProps1575.xml><?xml version="1.0" encoding="utf-8"?>
<ds:datastoreItem xmlns:ds="http://schemas.openxmlformats.org/officeDocument/2006/customXml" ds:itemID="{E0B4BB30-C610-4E89-8B08-C9661C0EE9E8}">
  <ds:schemaRefs>
    <ds:schemaRef ds:uri="http://schemas.microsoft.com/VisualStudio/2011/storyboarding/control"/>
  </ds:schemaRefs>
</ds:datastoreItem>
</file>

<file path=customXml/itemProps1576.xml><?xml version="1.0" encoding="utf-8"?>
<ds:datastoreItem xmlns:ds="http://schemas.openxmlformats.org/officeDocument/2006/customXml" ds:itemID="{4D38EF7D-F6A8-47FB-BB22-D8947C9266C1}">
  <ds:schemaRefs>
    <ds:schemaRef ds:uri="http://schemas.microsoft.com/VisualStudio/2011/storyboarding/control"/>
  </ds:schemaRefs>
</ds:datastoreItem>
</file>

<file path=customXml/itemProps1577.xml><?xml version="1.0" encoding="utf-8"?>
<ds:datastoreItem xmlns:ds="http://schemas.openxmlformats.org/officeDocument/2006/customXml" ds:itemID="{B59C0B2F-266E-49CC-954A-50305A389DDA}">
  <ds:schemaRefs>
    <ds:schemaRef ds:uri="http://schemas.microsoft.com/VisualStudio/2011/storyboarding/control"/>
  </ds:schemaRefs>
</ds:datastoreItem>
</file>

<file path=customXml/itemProps1578.xml><?xml version="1.0" encoding="utf-8"?>
<ds:datastoreItem xmlns:ds="http://schemas.openxmlformats.org/officeDocument/2006/customXml" ds:itemID="{5DF56B51-53C2-41E9-96B3-39A42C8B5198}">
  <ds:schemaRefs>
    <ds:schemaRef ds:uri="http://schemas.microsoft.com/VisualStudio/2011/storyboarding/control"/>
  </ds:schemaRefs>
</ds:datastoreItem>
</file>

<file path=customXml/itemProps1579.xml><?xml version="1.0" encoding="utf-8"?>
<ds:datastoreItem xmlns:ds="http://schemas.openxmlformats.org/officeDocument/2006/customXml" ds:itemID="{883A9824-9075-4F60-AB96-E22EEB9E3697}">
  <ds:schemaRefs>
    <ds:schemaRef ds:uri="http://schemas.microsoft.com/VisualStudio/2011/storyboarding/control"/>
  </ds:schemaRefs>
</ds:datastoreItem>
</file>

<file path=customXml/itemProps158.xml><?xml version="1.0" encoding="utf-8"?>
<ds:datastoreItem xmlns:ds="http://schemas.openxmlformats.org/officeDocument/2006/customXml" ds:itemID="{6E82B6B9-EAEE-4D31-B859-7903E3EFDA6E}">
  <ds:schemaRefs>
    <ds:schemaRef ds:uri="http://schemas.microsoft.com/VisualStudio/2011/storyboarding/control"/>
  </ds:schemaRefs>
</ds:datastoreItem>
</file>

<file path=customXml/itemProps1580.xml><?xml version="1.0" encoding="utf-8"?>
<ds:datastoreItem xmlns:ds="http://schemas.openxmlformats.org/officeDocument/2006/customXml" ds:itemID="{420A6E96-6291-4D99-AC76-56A382F19983}">
  <ds:schemaRefs>
    <ds:schemaRef ds:uri="http://schemas.microsoft.com/VisualStudio/2011/storyboarding/control"/>
  </ds:schemaRefs>
</ds:datastoreItem>
</file>

<file path=customXml/itemProps1581.xml><?xml version="1.0" encoding="utf-8"?>
<ds:datastoreItem xmlns:ds="http://schemas.openxmlformats.org/officeDocument/2006/customXml" ds:itemID="{0D3F2242-1970-4BC8-AA23-0468B96E51E3}">
  <ds:schemaRefs>
    <ds:schemaRef ds:uri="http://schemas.microsoft.com/VisualStudio/2011/storyboarding/control"/>
  </ds:schemaRefs>
</ds:datastoreItem>
</file>

<file path=customXml/itemProps1582.xml><?xml version="1.0" encoding="utf-8"?>
<ds:datastoreItem xmlns:ds="http://schemas.openxmlformats.org/officeDocument/2006/customXml" ds:itemID="{349A2D16-680B-44AB-83AC-287614527058}">
  <ds:schemaRefs>
    <ds:schemaRef ds:uri="http://schemas.microsoft.com/VisualStudio/2011/storyboarding/control"/>
  </ds:schemaRefs>
</ds:datastoreItem>
</file>

<file path=customXml/itemProps1583.xml><?xml version="1.0" encoding="utf-8"?>
<ds:datastoreItem xmlns:ds="http://schemas.openxmlformats.org/officeDocument/2006/customXml" ds:itemID="{200552BB-D87B-47BC-91E7-CA90564604E1}">
  <ds:schemaRefs>
    <ds:schemaRef ds:uri="http://schemas.microsoft.com/VisualStudio/2011/storyboarding/control"/>
  </ds:schemaRefs>
</ds:datastoreItem>
</file>

<file path=customXml/itemProps1584.xml><?xml version="1.0" encoding="utf-8"?>
<ds:datastoreItem xmlns:ds="http://schemas.openxmlformats.org/officeDocument/2006/customXml" ds:itemID="{F0EC07D9-BF90-4B1F-ABF2-6B69CB513114}">
  <ds:schemaRefs>
    <ds:schemaRef ds:uri="http://schemas.microsoft.com/VisualStudio/2011/storyboarding/control"/>
  </ds:schemaRefs>
</ds:datastoreItem>
</file>

<file path=customXml/itemProps1585.xml><?xml version="1.0" encoding="utf-8"?>
<ds:datastoreItem xmlns:ds="http://schemas.openxmlformats.org/officeDocument/2006/customXml" ds:itemID="{DEFAAA3A-069A-4BFF-B6EF-80FD15C27DF6}">
  <ds:schemaRefs>
    <ds:schemaRef ds:uri="http://schemas.microsoft.com/VisualStudio/2011/storyboarding/control"/>
  </ds:schemaRefs>
</ds:datastoreItem>
</file>

<file path=customXml/itemProps1586.xml><?xml version="1.0" encoding="utf-8"?>
<ds:datastoreItem xmlns:ds="http://schemas.openxmlformats.org/officeDocument/2006/customXml" ds:itemID="{A44AA62E-DC26-422D-A082-92632FCEE99A}">
  <ds:schemaRefs>
    <ds:schemaRef ds:uri="http://schemas.microsoft.com/VisualStudio/2011/storyboarding/control"/>
  </ds:schemaRefs>
</ds:datastoreItem>
</file>

<file path=customXml/itemProps1587.xml><?xml version="1.0" encoding="utf-8"?>
<ds:datastoreItem xmlns:ds="http://schemas.openxmlformats.org/officeDocument/2006/customXml" ds:itemID="{FC623570-43D0-42B2-B5EC-8F933BB1E816}">
  <ds:schemaRefs>
    <ds:schemaRef ds:uri="http://schemas.microsoft.com/VisualStudio/2011/storyboarding/control"/>
  </ds:schemaRefs>
</ds:datastoreItem>
</file>

<file path=customXml/itemProps1588.xml><?xml version="1.0" encoding="utf-8"?>
<ds:datastoreItem xmlns:ds="http://schemas.openxmlformats.org/officeDocument/2006/customXml" ds:itemID="{5084E6FF-8AF8-4A51-9E2F-57B69A1A08F1}">
  <ds:schemaRefs>
    <ds:schemaRef ds:uri="http://schemas.microsoft.com/VisualStudio/2011/storyboarding/control"/>
  </ds:schemaRefs>
</ds:datastoreItem>
</file>

<file path=customXml/itemProps1589.xml><?xml version="1.0" encoding="utf-8"?>
<ds:datastoreItem xmlns:ds="http://schemas.openxmlformats.org/officeDocument/2006/customXml" ds:itemID="{FD4B1BCB-E1EB-4154-A7C5-D12A170F15AC}">
  <ds:schemaRefs>
    <ds:schemaRef ds:uri="http://schemas.microsoft.com/VisualStudio/2011/storyboarding/control"/>
  </ds:schemaRefs>
</ds:datastoreItem>
</file>

<file path=customXml/itemProps159.xml><?xml version="1.0" encoding="utf-8"?>
<ds:datastoreItem xmlns:ds="http://schemas.openxmlformats.org/officeDocument/2006/customXml" ds:itemID="{FD5EC219-3A17-476A-A3B0-DB45EAEC50F2}">
  <ds:schemaRefs>
    <ds:schemaRef ds:uri="http://schemas.microsoft.com/VisualStudio/2011/storyboarding/control"/>
  </ds:schemaRefs>
</ds:datastoreItem>
</file>

<file path=customXml/itemProps1590.xml><?xml version="1.0" encoding="utf-8"?>
<ds:datastoreItem xmlns:ds="http://schemas.openxmlformats.org/officeDocument/2006/customXml" ds:itemID="{77899D51-18AB-43DC-A7D0-88D7DA918ACB}">
  <ds:schemaRefs>
    <ds:schemaRef ds:uri="http://schemas.microsoft.com/VisualStudio/2011/storyboarding/control"/>
  </ds:schemaRefs>
</ds:datastoreItem>
</file>

<file path=customXml/itemProps1591.xml><?xml version="1.0" encoding="utf-8"?>
<ds:datastoreItem xmlns:ds="http://schemas.openxmlformats.org/officeDocument/2006/customXml" ds:itemID="{480E3E59-086F-4925-8E0A-C1373B5E3C32}">
  <ds:schemaRefs>
    <ds:schemaRef ds:uri="http://schemas.microsoft.com/VisualStudio/2011/storyboarding/control"/>
  </ds:schemaRefs>
</ds:datastoreItem>
</file>

<file path=customXml/itemProps1592.xml><?xml version="1.0" encoding="utf-8"?>
<ds:datastoreItem xmlns:ds="http://schemas.openxmlformats.org/officeDocument/2006/customXml" ds:itemID="{F014EA77-99D1-4F9B-8DC5-BE33FC7504C1}">
  <ds:schemaRefs>
    <ds:schemaRef ds:uri="http://schemas.microsoft.com/VisualStudio/2011/storyboarding/control"/>
  </ds:schemaRefs>
</ds:datastoreItem>
</file>

<file path=customXml/itemProps1593.xml><?xml version="1.0" encoding="utf-8"?>
<ds:datastoreItem xmlns:ds="http://schemas.openxmlformats.org/officeDocument/2006/customXml" ds:itemID="{82800FE9-18B0-4723-B2E6-EEF8607EACC8}">
  <ds:schemaRefs>
    <ds:schemaRef ds:uri="http://schemas.microsoft.com/VisualStudio/2011/storyboarding/control"/>
  </ds:schemaRefs>
</ds:datastoreItem>
</file>

<file path=customXml/itemProps1594.xml><?xml version="1.0" encoding="utf-8"?>
<ds:datastoreItem xmlns:ds="http://schemas.openxmlformats.org/officeDocument/2006/customXml" ds:itemID="{24D923C2-146C-47DD-94A8-FDC1DB5B453E}">
  <ds:schemaRefs>
    <ds:schemaRef ds:uri="http://schemas.microsoft.com/VisualStudio/2011/storyboarding/control"/>
  </ds:schemaRefs>
</ds:datastoreItem>
</file>

<file path=customXml/itemProps1595.xml><?xml version="1.0" encoding="utf-8"?>
<ds:datastoreItem xmlns:ds="http://schemas.openxmlformats.org/officeDocument/2006/customXml" ds:itemID="{FE9D2F2C-7607-4324-AD0E-C06A9C71501C}">
  <ds:schemaRefs>
    <ds:schemaRef ds:uri="http://schemas.microsoft.com/VisualStudio/2011/storyboarding/control"/>
  </ds:schemaRefs>
</ds:datastoreItem>
</file>

<file path=customXml/itemProps1596.xml><?xml version="1.0" encoding="utf-8"?>
<ds:datastoreItem xmlns:ds="http://schemas.openxmlformats.org/officeDocument/2006/customXml" ds:itemID="{1BF12E30-4370-4FE5-ABDB-24B3C9DD544C}">
  <ds:schemaRefs>
    <ds:schemaRef ds:uri="http://schemas.microsoft.com/VisualStudio/2011/storyboarding/control"/>
  </ds:schemaRefs>
</ds:datastoreItem>
</file>

<file path=customXml/itemProps1597.xml><?xml version="1.0" encoding="utf-8"?>
<ds:datastoreItem xmlns:ds="http://schemas.openxmlformats.org/officeDocument/2006/customXml" ds:itemID="{A6194EFB-6D2F-4287-8A71-F2D64C947571}">
  <ds:schemaRefs>
    <ds:schemaRef ds:uri="http://schemas.microsoft.com/VisualStudio/2011/storyboarding/control"/>
  </ds:schemaRefs>
</ds:datastoreItem>
</file>

<file path=customXml/itemProps1598.xml><?xml version="1.0" encoding="utf-8"?>
<ds:datastoreItem xmlns:ds="http://schemas.openxmlformats.org/officeDocument/2006/customXml" ds:itemID="{DF99C80F-EF75-4A2C-ABC1-C09C1E3474A2}">
  <ds:schemaRefs>
    <ds:schemaRef ds:uri="http://schemas.microsoft.com/VisualStudio/2011/storyboarding/control"/>
  </ds:schemaRefs>
</ds:datastoreItem>
</file>

<file path=customXml/itemProps1599.xml><?xml version="1.0" encoding="utf-8"?>
<ds:datastoreItem xmlns:ds="http://schemas.openxmlformats.org/officeDocument/2006/customXml" ds:itemID="{ED542031-85F9-4CF9-B690-91B44911B39A}">
  <ds:schemaRefs>
    <ds:schemaRef ds:uri="http://schemas.microsoft.com/VisualStudio/2011/storyboarding/control"/>
  </ds:schemaRefs>
</ds:datastoreItem>
</file>

<file path=customXml/itemProps16.xml><?xml version="1.0" encoding="utf-8"?>
<ds:datastoreItem xmlns:ds="http://schemas.openxmlformats.org/officeDocument/2006/customXml" ds:itemID="{983A392C-311F-425E-B113-401DB6F942E1}">
  <ds:schemaRefs>
    <ds:schemaRef ds:uri="http://schemas.microsoft.com/VisualStudio/2011/storyboarding/control"/>
  </ds:schemaRefs>
</ds:datastoreItem>
</file>

<file path=customXml/itemProps160.xml><?xml version="1.0" encoding="utf-8"?>
<ds:datastoreItem xmlns:ds="http://schemas.openxmlformats.org/officeDocument/2006/customXml" ds:itemID="{B9391EB9-9EAA-401B-BC74-1AD5E750A3FF}">
  <ds:schemaRefs>
    <ds:schemaRef ds:uri="http://schemas.microsoft.com/VisualStudio/2011/storyboarding/control"/>
  </ds:schemaRefs>
</ds:datastoreItem>
</file>

<file path=customXml/itemProps1600.xml><?xml version="1.0" encoding="utf-8"?>
<ds:datastoreItem xmlns:ds="http://schemas.openxmlformats.org/officeDocument/2006/customXml" ds:itemID="{7AE4BF0D-AB53-4466-A6FD-766CDB206467}">
  <ds:schemaRefs>
    <ds:schemaRef ds:uri="http://schemas.microsoft.com/VisualStudio/2011/storyboarding/control"/>
  </ds:schemaRefs>
</ds:datastoreItem>
</file>

<file path=customXml/itemProps1601.xml><?xml version="1.0" encoding="utf-8"?>
<ds:datastoreItem xmlns:ds="http://schemas.openxmlformats.org/officeDocument/2006/customXml" ds:itemID="{F9C01D7B-8E40-4587-B4E7-CC695617B7B5}">
  <ds:schemaRefs>
    <ds:schemaRef ds:uri="http://schemas.microsoft.com/VisualStudio/2011/storyboarding/control"/>
  </ds:schemaRefs>
</ds:datastoreItem>
</file>

<file path=customXml/itemProps1602.xml><?xml version="1.0" encoding="utf-8"?>
<ds:datastoreItem xmlns:ds="http://schemas.openxmlformats.org/officeDocument/2006/customXml" ds:itemID="{A0F82B7A-7226-422A-AE48-0B2E5AE79F7B}">
  <ds:schemaRefs>
    <ds:schemaRef ds:uri="http://schemas.microsoft.com/VisualStudio/2011/storyboarding/control"/>
  </ds:schemaRefs>
</ds:datastoreItem>
</file>

<file path=customXml/itemProps1603.xml><?xml version="1.0" encoding="utf-8"?>
<ds:datastoreItem xmlns:ds="http://schemas.openxmlformats.org/officeDocument/2006/customXml" ds:itemID="{B4029176-F986-499F-B6AB-D30C4DB34271}">
  <ds:schemaRefs>
    <ds:schemaRef ds:uri="http://schemas.microsoft.com/VisualStudio/2011/storyboarding/control"/>
  </ds:schemaRefs>
</ds:datastoreItem>
</file>

<file path=customXml/itemProps1604.xml><?xml version="1.0" encoding="utf-8"?>
<ds:datastoreItem xmlns:ds="http://schemas.openxmlformats.org/officeDocument/2006/customXml" ds:itemID="{64B8007C-B4AF-48B7-8580-9D1A6986D366}">
  <ds:schemaRefs>
    <ds:schemaRef ds:uri="http://schemas.microsoft.com/VisualStudio/2011/storyboarding/control"/>
  </ds:schemaRefs>
</ds:datastoreItem>
</file>

<file path=customXml/itemProps1605.xml><?xml version="1.0" encoding="utf-8"?>
<ds:datastoreItem xmlns:ds="http://schemas.openxmlformats.org/officeDocument/2006/customXml" ds:itemID="{CC662307-709C-4CB8-B45C-856ABC616E48}">
  <ds:schemaRefs>
    <ds:schemaRef ds:uri="http://schemas.microsoft.com/VisualStudio/2011/storyboarding/control"/>
  </ds:schemaRefs>
</ds:datastoreItem>
</file>

<file path=customXml/itemProps1606.xml><?xml version="1.0" encoding="utf-8"?>
<ds:datastoreItem xmlns:ds="http://schemas.openxmlformats.org/officeDocument/2006/customXml" ds:itemID="{E6934081-C574-4B56-8EF8-DB15CEAA978A}">
  <ds:schemaRefs>
    <ds:schemaRef ds:uri="http://schemas.microsoft.com/VisualStudio/2011/storyboarding/control"/>
  </ds:schemaRefs>
</ds:datastoreItem>
</file>

<file path=customXml/itemProps1607.xml><?xml version="1.0" encoding="utf-8"?>
<ds:datastoreItem xmlns:ds="http://schemas.openxmlformats.org/officeDocument/2006/customXml" ds:itemID="{808AC8F2-07A5-41BF-BB44-CE6024D8A3BA}">
  <ds:schemaRefs>
    <ds:schemaRef ds:uri="http://schemas.microsoft.com/VisualStudio/2011/storyboarding/control"/>
  </ds:schemaRefs>
</ds:datastoreItem>
</file>

<file path=customXml/itemProps1608.xml><?xml version="1.0" encoding="utf-8"?>
<ds:datastoreItem xmlns:ds="http://schemas.openxmlformats.org/officeDocument/2006/customXml" ds:itemID="{94A3A2D1-2267-4096-A455-119D840B87CA}">
  <ds:schemaRefs>
    <ds:schemaRef ds:uri="http://schemas.microsoft.com/VisualStudio/2011/storyboarding/control"/>
  </ds:schemaRefs>
</ds:datastoreItem>
</file>

<file path=customXml/itemProps1609.xml><?xml version="1.0" encoding="utf-8"?>
<ds:datastoreItem xmlns:ds="http://schemas.openxmlformats.org/officeDocument/2006/customXml" ds:itemID="{403A13B7-5CB1-4F62-99AE-A0F187391367}">
  <ds:schemaRefs>
    <ds:schemaRef ds:uri="http://schemas.microsoft.com/VisualStudio/2011/storyboarding/control"/>
  </ds:schemaRefs>
</ds:datastoreItem>
</file>

<file path=customXml/itemProps161.xml><?xml version="1.0" encoding="utf-8"?>
<ds:datastoreItem xmlns:ds="http://schemas.openxmlformats.org/officeDocument/2006/customXml" ds:itemID="{342BCA08-E63F-4D21-B0BA-9134FD5BA621}">
  <ds:schemaRefs>
    <ds:schemaRef ds:uri="http://schemas.microsoft.com/VisualStudio/2011/storyboarding/control"/>
  </ds:schemaRefs>
</ds:datastoreItem>
</file>

<file path=customXml/itemProps1610.xml><?xml version="1.0" encoding="utf-8"?>
<ds:datastoreItem xmlns:ds="http://schemas.openxmlformats.org/officeDocument/2006/customXml" ds:itemID="{55867CE2-466F-4268-871F-809CAC4CE2EC}">
  <ds:schemaRefs>
    <ds:schemaRef ds:uri="http://schemas.microsoft.com/VisualStudio/2011/storyboarding/control"/>
  </ds:schemaRefs>
</ds:datastoreItem>
</file>

<file path=customXml/itemProps1611.xml><?xml version="1.0" encoding="utf-8"?>
<ds:datastoreItem xmlns:ds="http://schemas.openxmlformats.org/officeDocument/2006/customXml" ds:itemID="{400A99D6-847A-4AA3-B853-690E77244947}">
  <ds:schemaRefs>
    <ds:schemaRef ds:uri="http://schemas.microsoft.com/VisualStudio/2011/storyboarding/control"/>
  </ds:schemaRefs>
</ds:datastoreItem>
</file>

<file path=customXml/itemProps1612.xml><?xml version="1.0" encoding="utf-8"?>
<ds:datastoreItem xmlns:ds="http://schemas.openxmlformats.org/officeDocument/2006/customXml" ds:itemID="{BC9BF328-0529-47E6-968E-6112C112B9DA}">
  <ds:schemaRefs>
    <ds:schemaRef ds:uri="http://schemas.microsoft.com/VisualStudio/2011/storyboarding/control"/>
  </ds:schemaRefs>
</ds:datastoreItem>
</file>

<file path=customXml/itemProps1613.xml><?xml version="1.0" encoding="utf-8"?>
<ds:datastoreItem xmlns:ds="http://schemas.openxmlformats.org/officeDocument/2006/customXml" ds:itemID="{1A66FE3F-BFC0-493A-99DB-21B7BFF4B7AC}">
  <ds:schemaRefs>
    <ds:schemaRef ds:uri="http://schemas.microsoft.com/VisualStudio/2011/storyboarding/control"/>
  </ds:schemaRefs>
</ds:datastoreItem>
</file>

<file path=customXml/itemProps1614.xml><?xml version="1.0" encoding="utf-8"?>
<ds:datastoreItem xmlns:ds="http://schemas.openxmlformats.org/officeDocument/2006/customXml" ds:itemID="{BB2CCF66-B8DF-405A-BB92-FD8C66CC405E}">
  <ds:schemaRefs>
    <ds:schemaRef ds:uri="http://schemas.microsoft.com/VisualStudio/2011/storyboarding/control"/>
  </ds:schemaRefs>
</ds:datastoreItem>
</file>

<file path=customXml/itemProps1615.xml><?xml version="1.0" encoding="utf-8"?>
<ds:datastoreItem xmlns:ds="http://schemas.openxmlformats.org/officeDocument/2006/customXml" ds:itemID="{E93C9882-0544-419F-8E02-D0E37C9CC3F7}">
  <ds:schemaRefs>
    <ds:schemaRef ds:uri="http://schemas.microsoft.com/VisualStudio/2011/storyboarding/control"/>
  </ds:schemaRefs>
</ds:datastoreItem>
</file>

<file path=customXml/itemProps1616.xml><?xml version="1.0" encoding="utf-8"?>
<ds:datastoreItem xmlns:ds="http://schemas.openxmlformats.org/officeDocument/2006/customXml" ds:itemID="{BEAAAA38-7F8A-413C-BB4D-986F312E68EE}">
  <ds:schemaRefs>
    <ds:schemaRef ds:uri="http://schemas.microsoft.com/VisualStudio/2011/storyboarding/control"/>
  </ds:schemaRefs>
</ds:datastoreItem>
</file>

<file path=customXml/itemProps1617.xml><?xml version="1.0" encoding="utf-8"?>
<ds:datastoreItem xmlns:ds="http://schemas.openxmlformats.org/officeDocument/2006/customXml" ds:itemID="{4E32812B-48E6-4FC9-A676-8F50A32BB7E8}">
  <ds:schemaRefs>
    <ds:schemaRef ds:uri="http://schemas.microsoft.com/VisualStudio/2011/storyboarding/control"/>
  </ds:schemaRefs>
</ds:datastoreItem>
</file>

<file path=customXml/itemProps1618.xml><?xml version="1.0" encoding="utf-8"?>
<ds:datastoreItem xmlns:ds="http://schemas.openxmlformats.org/officeDocument/2006/customXml" ds:itemID="{AC2306F5-99BA-4FC1-9F54-7C66783B028C}">
  <ds:schemaRefs>
    <ds:schemaRef ds:uri="http://schemas.microsoft.com/VisualStudio/2011/storyboarding/control"/>
  </ds:schemaRefs>
</ds:datastoreItem>
</file>

<file path=customXml/itemProps1619.xml><?xml version="1.0" encoding="utf-8"?>
<ds:datastoreItem xmlns:ds="http://schemas.openxmlformats.org/officeDocument/2006/customXml" ds:itemID="{D4F08D6B-4975-4926-A95B-41A79E86582C}">
  <ds:schemaRefs>
    <ds:schemaRef ds:uri="http://schemas.microsoft.com/VisualStudio/2011/storyboarding/control"/>
  </ds:schemaRefs>
</ds:datastoreItem>
</file>

<file path=customXml/itemProps162.xml><?xml version="1.0" encoding="utf-8"?>
<ds:datastoreItem xmlns:ds="http://schemas.openxmlformats.org/officeDocument/2006/customXml" ds:itemID="{2F5212E1-EFBE-4DCE-88ED-CA3FB160B116}">
  <ds:schemaRefs>
    <ds:schemaRef ds:uri="http://schemas.microsoft.com/VisualStudio/2011/storyboarding/control"/>
  </ds:schemaRefs>
</ds:datastoreItem>
</file>

<file path=customXml/itemProps1620.xml><?xml version="1.0" encoding="utf-8"?>
<ds:datastoreItem xmlns:ds="http://schemas.openxmlformats.org/officeDocument/2006/customXml" ds:itemID="{5ABD5E46-487E-470B-B9A0-12FE13F61614}">
  <ds:schemaRefs>
    <ds:schemaRef ds:uri="http://schemas.microsoft.com/VisualStudio/2011/storyboarding/control"/>
  </ds:schemaRefs>
</ds:datastoreItem>
</file>

<file path=customXml/itemProps1621.xml><?xml version="1.0" encoding="utf-8"?>
<ds:datastoreItem xmlns:ds="http://schemas.openxmlformats.org/officeDocument/2006/customXml" ds:itemID="{C0692CA5-2CC4-4B8D-AFC8-B5585F191B06}">
  <ds:schemaRefs>
    <ds:schemaRef ds:uri="http://schemas.microsoft.com/VisualStudio/2011/storyboarding/control"/>
  </ds:schemaRefs>
</ds:datastoreItem>
</file>

<file path=customXml/itemProps1622.xml><?xml version="1.0" encoding="utf-8"?>
<ds:datastoreItem xmlns:ds="http://schemas.openxmlformats.org/officeDocument/2006/customXml" ds:itemID="{A9CE3CE3-5128-4C9A-90E5-392401A7112D}">
  <ds:schemaRefs>
    <ds:schemaRef ds:uri="http://schemas.microsoft.com/VisualStudio/2011/storyboarding/control"/>
  </ds:schemaRefs>
</ds:datastoreItem>
</file>

<file path=customXml/itemProps1623.xml><?xml version="1.0" encoding="utf-8"?>
<ds:datastoreItem xmlns:ds="http://schemas.openxmlformats.org/officeDocument/2006/customXml" ds:itemID="{4DED34F8-1DB1-4E1C-AD13-489231EF284F}">
  <ds:schemaRefs>
    <ds:schemaRef ds:uri="http://schemas.microsoft.com/VisualStudio/2011/storyboarding/control"/>
  </ds:schemaRefs>
</ds:datastoreItem>
</file>

<file path=customXml/itemProps1624.xml><?xml version="1.0" encoding="utf-8"?>
<ds:datastoreItem xmlns:ds="http://schemas.openxmlformats.org/officeDocument/2006/customXml" ds:itemID="{C3098734-B355-46C4-BCD5-72E8403B2A07}">
  <ds:schemaRefs>
    <ds:schemaRef ds:uri="http://schemas.microsoft.com/VisualStudio/2011/storyboarding/control"/>
  </ds:schemaRefs>
</ds:datastoreItem>
</file>

<file path=customXml/itemProps1625.xml><?xml version="1.0" encoding="utf-8"?>
<ds:datastoreItem xmlns:ds="http://schemas.openxmlformats.org/officeDocument/2006/customXml" ds:itemID="{0368BC50-8501-438E-ADBE-CA4939664F06}">
  <ds:schemaRefs>
    <ds:schemaRef ds:uri="http://schemas.microsoft.com/VisualStudio/2011/storyboarding/control"/>
  </ds:schemaRefs>
</ds:datastoreItem>
</file>

<file path=customXml/itemProps1626.xml><?xml version="1.0" encoding="utf-8"?>
<ds:datastoreItem xmlns:ds="http://schemas.openxmlformats.org/officeDocument/2006/customXml" ds:itemID="{622F9724-BCEA-4FF2-9CCA-F4C95D0D0739}">
  <ds:schemaRefs>
    <ds:schemaRef ds:uri="http://schemas.microsoft.com/VisualStudio/2011/storyboarding/control"/>
  </ds:schemaRefs>
</ds:datastoreItem>
</file>

<file path=customXml/itemProps1627.xml><?xml version="1.0" encoding="utf-8"?>
<ds:datastoreItem xmlns:ds="http://schemas.openxmlformats.org/officeDocument/2006/customXml" ds:itemID="{7675E469-6427-45F7-BBF5-CD1A63E79EF1}">
  <ds:schemaRefs>
    <ds:schemaRef ds:uri="http://schemas.microsoft.com/VisualStudio/2011/storyboarding/control"/>
  </ds:schemaRefs>
</ds:datastoreItem>
</file>

<file path=customXml/itemProps1628.xml><?xml version="1.0" encoding="utf-8"?>
<ds:datastoreItem xmlns:ds="http://schemas.openxmlformats.org/officeDocument/2006/customXml" ds:itemID="{03949555-A052-48C9-ADDC-B3C98CF5A342}">
  <ds:schemaRefs>
    <ds:schemaRef ds:uri="http://schemas.microsoft.com/VisualStudio/2011/storyboarding/control"/>
  </ds:schemaRefs>
</ds:datastoreItem>
</file>

<file path=customXml/itemProps1629.xml><?xml version="1.0" encoding="utf-8"?>
<ds:datastoreItem xmlns:ds="http://schemas.openxmlformats.org/officeDocument/2006/customXml" ds:itemID="{570B6E3A-C80E-48BA-96D8-7A0D6FBDD00F}">
  <ds:schemaRefs>
    <ds:schemaRef ds:uri="http://schemas.microsoft.com/VisualStudio/2011/storyboarding/control"/>
  </ds:schemaRefs>
</ds:datastoreItem>
</file>

<file path=customXml/itemProps163.xml><?xml version="1.0" encoding="utf-8"?>
<ds:datastoreItem xmlns:ds="http://schemas.openxmlformats.org/officeDocument/2006/customXml" ds:itemID="{F53B5685-D6C7-45E1-8FBA-C822C7311453}">
  <ds:schemaRefs>
    <ds:schemaRef ds:uri="http://schemas.microsoft.com/VisualStudio/2011/storyboarding/control"/>
  </ds:schemaRefs>
</ds:datastoreItem>
</file>

<file path=customXml/itemProps1630.xml><?xml version="1.0" encoding="utf-8"?>
<ds:datastoreItem xmlns:ds="http://schemas.openxmlformats.org/officeDocument/2006/customXml" ds:itemID="{2BA8FB57-04D0-45EF-8B94-64E1E91DBF5C}">
  <ds:schemaRefs>
    <ds:schemaRef ds:uri="http://schemas.microsoft.com/VisualStudio/2011/storyboarding/control"/>
  </ds:schemaRefs>
</ds:datastoreItem>
</file>

<file path=customXml/itemProps1631.xml><?xml version="1.0" encoding="utf-8"?>
<ds:datastoreItem xmlns:ds="http://schemas.openxmlformats.org/officeDocument/2006/customXml" ds:itemID="{2967B4BF-73FA-491C-98E6-6317DAF459AF}">
  <ds:schemaRefs>
    <ds:schemaRef ds:uri="http://schemas.microsoft.com/VisualStudio/2011/storyboarding/control"/>
  </ds:schemaRefs>
</ds:datastoreItem>
</file>

<file path=customXml/itemProps1632.xml><?xml version="1.0" encoding="utf-8"?>
<ds:datastoreItem xmlns:ds="http://schemas.openxmlformats.org/officeDocument/2006/customXml" ds:itemID="{5ED9ACCB-BC35-4EDE-9D81-FE11DD0D7457}">
  <ds:schemaRefs>
    <ds:schemaRef ds:uri="http://schemas.microsoft.com/VisualStudio/2011/storyboarding/control"/>
  </ds:schemaRefs>
</ds:datastoreItem>
</file>

<file path=customXml/itemProps1633.xml><?xml version="1.0" encoding="utf-8"?>
<ds:datastoreItem xmlns:ds="http://schemas.openxmlformats.org/officeDocument/2006/customXml" ds:itemID="{DD19A409-8471-42D8-B9AE-316965117F4E}">
  <ds:schemaRefs>
    <ds:schemaRef ds:uri="http://schemas.microsoft.com/VisualStudio/2011/storyboarding/control"/>
  </ds:schemaRefs>
</ds:datastoreItem>
</file>

<file path=customXml/itemProps1634.xml><?xml version="1.0" encoding="utf-8"?>
<ds:datastoreItem xmlns:ds="http://schemas.openxmlformats.org/officeDocument/2006/customXml" ds:itemID="{675321B5-1E63-4577-9C79-A11326F9D933}">
  <ds:schemaRefs>
    <ds:schemaRef ds:uri="http://schemas.microsoft.com/VisualStudio/2011/storyboarding/control"/>
  </ds:schemaRefs>
</ds:datastoreItem>
</file>

<file path=customXml/itemProps1635.xml><?xml version="1.0" encoding="utf-8"?>
<ds:datastoreItem xmlns:ds="http://schemas.openxmlformats.org/officeDocument/2006/customXml" ds:itemID="{2DAC0434-B44F-4DAF-A5A6-D41CD71D30BB}">
  <ds:schemaRefs>
    <ds:schemaRef ds:uri="http://schemas.microsoft.com/VisualStudio/2011/storyboarding/control"/>
  </ds:schemaRefs>
</ds:datastoreItem>
</file>

<file path=customXml/itemProps1636.xml><?xml version="1.0" encoding="utf-8"?>
<ds:datastoreItem xmlns:ds="http://schemas.openxmlformats.org/officeDocument/2006/customXml" ds:itemID="{AE356563-2B71-48E1-8AEA-08B5D5053131}">
  <ds:schemaRefs>
    <ds:schemaRef ds:uri="http://schemas.microsoft.com/VisualStudio/2011/storyboarding/control"/>
  </ds:schemaRefs>
</ds:datastoreItem>
</file>

<file path=customXml/itemProps1637.xml><?xml version="1.0" encoding="utf-8"?>
<ds:datastoreItem xmlns:ds="http://schemas.openxmlformats.org/officeDocument/2006/customXml" ds:itemID="{2D9E4BE5-A98B-473F-8F8C-F33B26295E57}">
  <ds:schemaRefs>
    <ds:schemaRef ds:uri="http://schemas.microsoft.com/VisualStudio/2011/storyboarding/control"/>
  </ds:schemaRefs>
</ds:datastoreItem>
</file>

<file path=customXml/itemProps1638.xml><?xml version="1.0" encoding="utf-8"?>
<ds:datastoreItem xmlns:ds="http://schemas.openxmlformats.org/officeDocument/2006/customXml" ds:itemID="{6D43CA4C-355F-4FCE-A12B-E264EE0494C0}">
  <ds:schemaRefs>
    <ds:schemaRef ds:uri="http://schemas.microsoft.com/VisualStudio/2011/storyboarding/control"/>
  </ds:schemaRefs>
</ds:datastoreItem>
</file>

<file path=customXml/itemProps1639.xml><?xml version="1.0" encoding="utf-8"?>
<ds:datastoreItem xmlns:ds="http://schemas.openxmlformats.org/officeDocument/2006/customXml" ds:itemID="{431221CF-3842-4C7B-932C-599FC9FF498C}">
  <ds:schemaRefs>
    <ds:schemaRef ds:uri="http://schemas.microsoft.com/VisualStudio/2011/storyboarding/control"/>
  </ds:schemaRefs>
</ds:datastoreItem>
</file>

<file path=customXml/itemProps164.xml><?xml version="1.0" encoding="utf-8"?>
<ds:datastoreItem xmlns:ds="http://schemas.openxmlformats.org/officeDocument/2006/customXml" ds:itemID="{916E943D-1112-4EB7-A621-972906E68565}">
  <ds:schemaRefs>
    <ds:schemaRef ds:uri="http://schemas.microsoft.com/VisualStudio/2011/storyboarding/control"/>
  </ds:schemaRefs>
</ds:datastoreItem>
</file>

<file path=customXml/itemProps1640.xml><?xml version="1.0" encoding="utf-8"?>
<ds:datastoreItem xmlns:ds="http://schemas.openxmlformats.org/officeDocument/2006/customXml" ds:itemID="{DCDB8486-1B48-471F-96FC-9CF15106C399}">
  <ds:schemaRefs>
    <ds:schemaRef ds:uri="http://schemas.microsoft.com/VisualStudio/2011/storyboarding/control"/>
  </ds:schemaRefs>
</ds:datastoreItem>
</file>

<file path=customXml/itemProps1641.xml><?xml version="1.0" encoding="utf-8"?>
<ds:datastoreItem xmlns:ds="http://schemas.openxmlformats.org/officeDocument/2006/customXml" ds:itemID="{7988846E-8662-498D-A6DC-D280E3CD5F97}">
  <ds:schemaRefs>
    <ds:schemaRef ds:uri="http://schemas.microsoft.com/VisualStudio/2011/storyboarding/control"/>
  </ds:schemaRefs>
</ds:datastoreItem>
</file>

<file path=customXml/itemProps1642.xml><?xml version="1.0" encoding="utf-8"?>
<ds:datastoreItem xmlns:ds="http://schemas.openxmlformats.org/officeDocument/2006/customXml" ds:itemID="{57D2E1ED-39FB-4467-A66A-359259F3C2B3}">
  <ds:schemaRefs>
    <ds:schemaRef ds:uri="http://schemas.microsoft.com/VisualStudio/2011/storyboarding/control"/>
  </ds:schemaRefs>
</ds:datastoreItem>
</file>

<file path=customXml/itemProps1643.xml><?xml version="1.0" encoding="utf-8"?>
<ds:datastoreItem xmlns:ds="http://schemas.openxmlformats.org/officeDocument/2006/customXml" ds:itemID="{0FAB9AD2-085B-4F31-826D-2F612C5B3AA9}">
  <ds:schemaRefs>
    <ds:schemaRef ds:uri="http://schemas.microsoft.com/VisualStudio/2011/storyboarding/control"/>
  </ds:schemaRefs>
</ds:datastoreItem>
</file>

<file path=customXml/itemProps1644.xml><?xml version="1.0" encoding="utf-8"?>
<ds:datastoreItem xmlns:ds="http://schemas.openxmlformats.org/officeDocument/2006/customXml" ds:itemID="{815606B7-C163-4389-B630-7AD531BF91E4}">
  <ds:schemaRefs>
    <ds:schemaRef ds:uri="http://schemas.microsoft.com/VisualStudio/2011/storyboarding/control"/>
  </ds:schemaRefs>
</ds:datastoreItem>
</file>

<file path=customXml/itemProps1645.xml><?xml version="1.0" encoding="utf-8"?>
<ds:datastoreItem xmlns:ds="http://schemas.openxmlformats.org/officeDocument/2006/customXml" ds:itemID="{A0554829-39AD-4794-9D34-87142FB2D003}">
  <ds:schemaRefs>
    <ds:schemaRef ds:uri="http://schemas.microsoft.com/VisualStudio/2011/storyboarding/control"/>
  </ds:schemaRefs>
</ds:datastoreItem>
</file>

<file path=customXml/itemProps1646.xml><?xml version="1.0" encoding="utf-8"?>
<ds:datastoreItem xmlns:ds="http://schemas.openxmlformats.org/officeDocument/2006/customXml" ds:itemID="{155E4606-428D-47AB-B147-345F7EBF79B4}">
  <ds:schemaRefs>
    <ds:schemaRef ds:uri="http://schemas.microsoft.com/VisualStudio/2011/storyboarding/control"/>
  </ds:schemaRefs>
</ds:datastoreItem>
</file>

<file path=customXml/itemProps1647.xml><?xml version="1.0" encoding="utf-8"?>
<ds:datastoreItem xmlns:ds="http://schemas.openxmlformats.org/officeDocument/2006/customXml" ds:itemID="{CDF6C9FF-E95E-4CAE-826A-A5A4D586B18B}">
  <ds:schemaRefs>
    <ds:schemaRef ds:uri="http://schemas.microsoft.com/VisualStudio/2011/storyboarding/control"/>
  </ds:schemaRefs>
</ds:datastoreItem>
</file>

<file path=customXml/itemProps1648.xml><?xml version="1.0" encoding="utf-8"?>
<ds:datastoreItem xmlns:ds="http://schemas.openxmlformats.org/officeDocument/2006/customXml" ds:itemID="{1C05174D-D481-4EA2-9C5A-D76AB1D8B338}">
  <ds:schemaRefs>
    <ds:schemaRef ds:uri="http://schemas.microsoft.com/VisualStudio/2011/storyboarding/control"/>
  </ds:schemaRefs>
</ds:datastoreItem>
</file>

<file path=customXml/itemProps1649.xml><?xml version="1.0" encoding="utf-8"?>
<ds:datastoreItem xmlns:ds="http://schemas.openxmlformats.org/officeDocument/2006/customXml" ds:itemID="{0A03ADB1-C1A8-4B0C-9F18-961BD31906ED}">
  <ds:schemaRefs>
    <ds:schemaRef ds:uri="http://schemas.microsoft.com/VisualStudio/2011/storyboarding/control"/>
  </ds:schemaRefs>
</ds:datastoreItem>
</file>

<file path=customXml/itemProps165.xml><?xml version="1.0" encoding="utf-8"?>
<ds:datastoreItem xmlns:ds="http://schemas.openxmlformats.org/officeDocument/2006/customXml" ds:itemID="{DD028409-D714-4D2A-A7ED-E5BB90195BB9}">
  <ds:schemaRefs>
    <ds:schemaRef ds:uri="http://schemas.microsoft.com/VisualStudio/2011/storyboarding/control"/>
  </ds:schemaRefs>
</ds:datastoreItem>
</file>

<file path=customXml/itemProps1650.xml><?xml version="1.0" encoding="utf-8"?>
<ds:datastoreItem xmlns:ds="http://schemas.openxmlformats.org/officeDocument/2006/customXml" ds:itemID="{6E5A28D0-D8F6-4794-B48E-DE7C2B7DFCF5}">
  <ds:schemaRefs>
    <ds:schemaRef ds:uri="http://schemas.microsoft.com/VisualStudio/2011/storyboarding/control"/>
  </ds:schemaRefs>
</ds:datastoreItem>
</file>

<file path=customXml/itemProps1651.xml><?xml version="1.0" encoding="utf-8"?>
<ds:datastoreItem xmlns:ds="http://schemas.openxmlformats.org/officeDocument/2006/customXml" ds:itemID="{839AAB2A-E38C-4721-97D0-51DB8C3E41CC}">
  <ds:schemaRefs>
    <ds:schemaRef ds:uri="http://schemas.microsoft.com/VisualStudio/2011/storyboarding/control"/>
  </ds:schemaRefs>
</ds:datastoreItem>
</file>

<file path=customXml/itemProps1652.xml><?xml version="1.0" encoding="utf-8"?>
<ds:datastoreItem xmlns:ds="http://schemas.openxmlformats.org/officeDocument/2006/customXml" ds:itemID="{77E59154-87CB-486C-84D7-C1C40E00FB95}">
  <ds:schemaRefs>
    <ds:schemaRef ds:uri="http://schemas.microsoft.com/VisualStudio/2011/storyboarding/control"/>
  </ds:schemaRefs>
</ds:datastoreItem>
</file>

<file path=customXml/itemProps1653.xml><?xml version="1.0" encoding="utf-8"?>
<ds:datastoreItem xmlns:ds="http://schemas.openxmlformats.org/officeDocument/2006/customXml" ds:itemID="{745CC95E-5137-4994-83F2-42D1E147DCF6}">
  <ds:schemaRefs>
    <ds:schemaRef ds:uri="http://schemas.microsoft.com/VisualStudio/2011/storyboarding/control"/>
  </ds:schemaRefs>
</ds:datastoreItem>
</file>

<file path=customXml/itemProps1654.xml><?xml version="1.0" encoding="utf-8"?>
<ds:datastoreItem xmlns:ds="http://schemas.openxmlformats.org/officeDocument/2006/customXml" ds:itemID="{BE6DFDEC-B7CB-4460-9600-0C0F7A968E33}">
  <ds:schemaRefs>
    <ds:schemaRef ds:uri="http://schemas.microsoft.com/VisualStudio/2011/storyboarding/control"/>
  </ds:schemaRefs>
</ds:datastoreItem>
</file>

<file path=customXml/itemProps1655.xml><?xml version="1.0" encoding="utf-8"?>
<ds:datastoreItem xmlns:ds="http://schemas.openxmlformats.org/officeDocument/2006/customXml" ds:itemID="{0C395D49-26A6-4CB5-A308-954B185661FF}">
  <ds:schemaRefs>
    <ds:schemaRef ds:uri="http://schemas.microsoft.com/VisualStudio/2011/storyboarding/control"/>
  </ds:schemaRefs>
</ds:datastoreItem>
</file>

<file path=customXml/itemProps1656.xml><?xml version="1.0" encoding="utf-8"?>
<ds:datastoreItem xmlns:ds="http://schemas.openxmlformats.org/officeDocument/2006/customXml" ds:itemID="{705E0555-6528-4F00-A020-4283967811C6}">
  <ds:schemaRefs>
    <ds:schemaRef ds:uri="http://schemas.microsoft.com/VisualStudio/2011/storyboarding/control"/>
  </ds:schemaRefs>
</ds:datastoreItem>
</file>

<file path=customXml/itemProps1657.xml><?xml version="1.0" encoding="utf-8"?>
<ds:datastoreItem xmlns:ds="http://schemas.openxmlformats.org/officeDocument/2006/customXml" ds:itemID="{10D19779-5124-42A7-BA6B-30F0CD110C0B}">
  <ds:schemaRefs>
    <ds:schemaRef ds:uri="http://schemas.microsoft.com/VisualStudio/2011/storyboarding/control"/>
  </ds:schemaRefs>
</ds:datastoreItem>
</file>

<file path=customXml/itemProps1658.xml><?xml version="1.0" encoding="utf-8"?>
<ds:datastoreItem xmlns:ds="http://schemas.openxmlformats.org/officeDocument/2006/customXml" ds:itemID="{6B90E4AF-EC9A-4BC9-B674-D3E7A2BB7932}">
  <ds:schemaRefs>
    <ds:schemaRef ds:uri="http://schemas.microsoft.com/VisualStudio/2011/storyboarding/control"/>
  </ds:schemaRefs>
</ds:datastoreItem>
</file>

<file path=customXml/itemProps1659.xml><?xml version="1.0" encoding="utf-8"?>
<ds:datastoreItem xmlns:ds="http://schemas.openxmlformats.org/officeDocument/2006/customXml" ds:itemID="{60FF9953-D423-49C2-A0CA-7C034E18D860}">
  <ds:schemaRefs>
    <ds:schemaRef ds:uri="http://schemas.microsoft.com/VisualStudio/2011/storyboarding/control"/>
  </ds:schemaRefs>
</ds:datastoreItem>
</file>

<file path=customXml/itemProps166.xml><?xml version="1.0" encoding="utf-8"?>
<ds:datastoreItem xmlns:ds="http://schemas.openxmlformats.org/officeDocument/2006/customXml" ds:itemID="{CD469C38-80C6-4293-A571-8D5DF2298AB1}">
  <ds:schemaRefs>
    <ds:schemaRef ds:uri="http://schemas.microsoft.com/VisualStudio/2011/storyboarding/control"/>
  </ds:schemaRefs>
</ds:datastoreItem>
</file>

<file path=customXml/itemProps1660.xml><?xml version="1.0" encoding="utf-8"?>
<ds:datastoreItem xmlns:ds="http://schemas.openxmlformats.org/officeDocument/2006/customXml" ds:itemID="{68745061-6D27-4A21-A175-93C8F83E19BB}">
  <ds:schemaRefs>
    <ds:schemaRef ds:uri="http://schemas.microsoft.com/VisualStudio/2011/storyboarding/control"/>
  </ds:schemaRefs>
</ds:datastoreItem>
</file>

<file path=customXml/itemProps1661.xml><?xml version="1.0" encoding="utf-8"?>
<ds:datastoreItem xmlns:ds="http://schemas.openxmlformats.org/officeDocument/2006/customXml" ds:itemID="{6557A468-2A07-4D23-BC12-3B468DFF2C9B}">
  <ds:schemaRefs>
    <ds:schemaRef ds:uri="http://schemas.microsoft.com/VisualStudio/2011/storyboarding/control"/>
  </ds:schemaRefs>
</ds:datastoreItem>
</file>

<file path=customXml/itemProps1662.xml><?xml version="1.0" encoding="utf-8"?>
<ds:datastoreItem xmlns:ds="http://schemas.openxmlformats.org/officeDocument/2006/customXml" ds:itemID="{BBBD2970-4399-4297-8A8C-42EFF10C2E1C}">
  <ds:schemaRefs>
    <ds:schemaRef ds:uri="http://schemas.microsoft.com/VisualStudio/2011/storyboarding/control"/>
  </ds:schemaRefs>
</ds:datastoreItem>
</file>

<file path=customXml/itemProps1663.xml><?xml version="1.0" encoding="utf-8"?>
<ds:datastoreItem xmlns:ds="http://schemas.openxmlformats.org/officeDocument/2006/customXml" ds:itemID="{37A655E8-37E9-4871-847F-63309114CF3A}">
  <ds:schemaRefs>
    <ds:schemaRef ds:uri="http://schemas.microsoft.com/VisualStudio/2011/storyboarding/control"/>
  </ds:schemaRefs>
</ds:datastoreItem>
</file>

<file path=customXml/itemProps1664.xml><?xml version="1.0" encoding="utf-8"?>
<ds:datastoreItem xmlns:ds="http://schemas.openxmlformats.org/officeDocument/2006/customXml" ds:itemID="{CA0146DF-2E5D-4627-821F-2AB87E1A10A7}">
  <ds:schemaRefs>
    <ds:schemaRef ds:uri="http://schemas.microsoft.com/VisualStudio/2011/storyboarding/control"/>
  </ds:schemaRefs>
</ds:datastoreItem>
</file>

<file path=customXml/itemProps1665.xml><?xml version="1.0" encoding="utf-8"?>
<ds:datastoreItem xmlns:ds="http://schemas.openxmlformats.org/officeDocument/2006/customXml" ds:itemID="{B589A487-E872-4578-A383-8076161534A5}">
  <ds:schemaRefs>
    <ds:schemaRef ds:uri="http://schemas.microsoft.com/VisualStudio/2011/storyboarding/control"/>
  </ds:schemaRefs>
</ds:datastoreItem>
</file>

<file path=customXml/itemProps1666.xml><?xml version="1.0" encoding="utf-8"?>
<ds:datastoreItem xmlns:ds="http://schemas.openxmlformats.org/officeDocument/2006/customXml" ds:itemID="{61F7D3DD-94F7-4C09-983E-E4CDA0AB2866}">
  <ds:schemaRefs>
    <ds:schemaRef ds:uri="http://schemas.microsoft.com/VisualStudio/2011/storyboarding/control"/>
  </ds:schemaRefs>
</ds:datastoreItem>
</file>

<file path=customXml/itemProps1667.xml><?xml version="1.0" encoding="utf-8"?>
<ds:datastoreItem xmlns:ds="http://schemas.openxmlformats.org/officeDocument/2006/customXml" ds:itemID="{4308E10D-162B-4B95-BF04-E653C4F4BD2F}">
  <ds:schemaRefs>
    <ds:schemaRef ds:uri="http://schemas.microsoft.com/VisualStudio/2011/storyboarding/control"/>
  </ds:schemaRefs>
</ds:datastoreItem>
</file>

<file path=customXml/itemProps1668.xml><?xml version="1.0" encoding="utf-8"?>
<ds:datastoreItem xmlns:ds="http://schemas.openxmlformats.org/officeDocument/2006/customXml" ds:itemID="{717341BA-6B15-4ED9-958F-AA8FF9C48438}">
  <ds:schemaRefs>
    <ds:schemaRef ds:uri="http://schemas.microsoft.com/VisualStudio/2011/storyboarding/control"/>
  </ds:schemaRefs>
</ds:datastoreItem>
</file>

<file path=customXml/itemProps1669.xml><?xml version="1.0" encoding="utf-8"?>
<ds:datastoreItem xmlns:ds="http://schemas.openxmlformats.org/officeDocument/2006/customXml" ds:itemID="{F8C6D856-6341-457C-ACF0-10DF8DD8D3E1}">
  <ds:schemaRefs>
    <ds:schemaRef ds:uri="http://schemas.microsoft.com/VisualStudio/2011/storyboarding/control"/>
  </ds:schemaRefs>
</ds:datastoreItem>
</file>

<file path=customXml/itemProps167.xml><?xml version="1.0" encoding="utf-8"?>
<ds:datastoreItem xmlns:ds="http://schemas.openxmlformats.org/officeDocument/2006/customXml" ds:itemID="{14C6DFE2-AA75-4BBC-894E-4C99F833E2DC}">
  <ds:schemaRefs>
    <ds:schemaRef ds:uri="http://schemas.microsoft.com/VisualStudio/2011/storyboarding/control"/>
  </ds:schemaRefs>
</ds:datastoreItem>
</file>

<file path=customXml/itemProps1670.xml><?xml version="1.0" encoding="utf-8"?>
<ds:datastoreItem xmlns:ds="http://schemas.openxmlformats.org/officeDocument/2006/customXml" ds:itemID="{578A3946-5670-4467-8AD0-7C24858075B4}">
  <ds:schemaRefs>
    <ds:schemaRef ds:uri="http://schemas.microsoft.com/VisualStudio/2011/storyboarding/control"/>
  </ds:schemaRefs>
</ds:datastoreItem>
</file>

<file path=customXml/itemProps1671.xml><?xml version="1.0" encoding="utf-8"?>
<ds:datastoreItem xmlns:ds="http://schemas.openxmlformats.org/officeDocument/2006/customXml" ds:itemID="{522657CF-3AD0-4CD0-AD4F-22235DACF7FF}">
  <ds:schemaRefs>
    <ds:schemaRef ds:uri="http://schemas.microsoft.com/VisualStudio/2011/storyboarding/control"/>
  </ds:schemaRefs>
</ds:datastoreItem>
</file>

<file path=customXml/itemProps1672.xml><?xml version="1.0" encoding="utf-8"?>
<ds:datastoreItem xmlns:ds="http://schemas.openxmlformats.org/officeDocument/2006/customXml" ds:itemID="{E273A807-B226-47D0-9626-839B5A50F5ED}">
  <ds:schemaRefs>
    <ds:schemaRef ds:uri="http://schemas.microsoft.com/VisualStudio/2011/storyboarding/control"/>
  </ds:schemaRefs>
</ds:datastoreItem>
</file>

<file path=customXml/itemProps1673.xml><?xml version="1.0" encoding="utf-8"?>
<ds:datastoreItem xmlns:ds="http://schemas.openxmlformats.org/officeDocument/2006/customXml" ds:itemID="{785AE704-4492-49DC-B12A-E93424C6B865}">
  <ds:schemaRefs>
    <ds:schemaRef ds:uri="http://schemas.microsoft.com/VisualStudio/2011/storyboarding/control"/>
  </ds:schemaRefs>
</ds:datastoreItem>
</file>

<file path=customXml/itemProps1674.xml><?xml version="1.0" encoding="utf-8"?>
<ds:datastoreItem xmlns:ds="http://schemas.openxmlformats.org/officeDocument/2006/customXml" ds:itemID="{81C6D7DE-706C-4B55-8EB7-4B149090AA7B}">
  <ds:schemaRefs>
    <ds:schemaRef ds:uri="http://schemas.microsoft.com/VisualStudio/2011/storyboarding/control"/>
  </ds:schemaRefs>
</ds:datastoreItem>
</file>

<file path=customXml/itemProps1675.xml><?xml version="1.0" encoding="utf-8"?>
<ds:datastoreItem xmlns:ds="http://schemas.openxmlformats.org/officeDocument/2006/customXml" ds:itemID="{07DD1747-72E0-4331-B986-7548B689C69F}">
  <ds:schemaRefs>
    <ds:schemaRef ds:uri="http://schemas.microsoft.com/VisualStudio/2011/storyboarding/control"/>
  </ds:schemaRefs>
</ds:datastoreItem>
</file>

<file path=customXml/itemProps1676.xml><?xml version="1.0" encoding="utf-8"?>
<ds:datastoreItem xmlns:ds="http://schemas.openxmlformats.org/officeDocument/2006/customXml" ds:itemID="{8A109FF1-6470-4B51-825B-3BD750AF175D}">
  <ds:schemaRefs>
    <ds:schemaRef ds:uri="http://schemas.microsoft.com/VisualStudio/2011/storyboarding/control"/>
  </ds:schemaRefs>
</ds:datastoreItem>
</file>

<file path=customXml/itemProps1677.xml><?xml version="1.0" encoding="utf-8"?>
<ds:datastoreItem xmlns:ds="http://schemas.openxmlformats.org/officeDocument/2006/customXml" ds:itemID="{F87D11F4-212F-4A93-81EE-F7FEA45891F1}">
  <ds:schemaRefs>
    <ds:schemaRef ds:uri="http://schemas.microsoft.com/VisualStudio/2011/storyboarding/control"/>
  </ds:schemaRefs>
</ds:datastoreItem>
</file>

<file path=customXml/itemProps1678.xml><?xml version="1.0" encoding="utf-8"?>
<ds:datastoreItem xmlns:ds="http://schemas.openxmlformats.org/officeDocument/2006/customXml" ds:itemID="{919B37D6-D544-4CA4-90C6-D42CE8BAF2C4}">
  <ds:schemaRefs>
    <ds:schemaRef ds:uri="http://schemas.microsoft.com/VisualStudio/2011/storyboarding/control"/>
  </ds:schemaRefs>
</ds:datastoreItem>
</file>

<file path=customXml/itemProps1679.xml><?xml version="1.0" encoding="utf-8"?>
<ds:datastoreItem xmlns:ds="http://schemas.openxmlformats.org/officeDocument/2006/customXml" ds:itemID="{173D0688-CE7C-48D9-B0ED-52EF6E17A96B}">
  <ds:schemaRefs>
    <ds:schemaRef ds:uri="http://schemas.microsoft.com/VisualStudio/2011/storyboarding/control"/>
  </ds:schemaRefs>
</ds:datastoreItem>
</file>

<file path=customXml/itemProps168.xml><?xml version="1.0" encoding="utf-8"?>
<ds:datastoreItem xmlns:ds="http://schemas.openxmlformats.org/officeDocument/2006/customXml" ds:itemID="{BCC39F15-D576-44E1-9988-06C9AA30D37E}">
  <ds:schemaRefs>
    <ds:schemaRef ds:uri="http://schemas.microsoft.com/VisualStudio/2011/storyboarding/control"/>
  </ds:schemaRefs>
</ds:datastoreItem>
</file>

<file path=customXml/itemProps1680.xml><?xml version="1.0" encoding="utf-8"?>
<ds:datastoreItem xmlns:ds="http://schemas.openxmlformats.org/officeDocument/2006/customXml" ds:itemID="{F62FB502-FB27-49DC-9558-328275AF2244}">
  <ds:schemaRefs>
    <ds:schemaRef ds:uri="http://schemas.microsoft.com/VisualStudio/2011/storyboarding/control"/>
  </ds:schemaRefs>
</ds:datastoreItem>
</file>

<file path=customXml/itemProps1681.xml><?xml version="1.0" encoding="utf-8"?>
<ds:datastoreItem xmlns:ds="http://schemas.openxmlformats.org/officeDocument/2006/customXml" ds:itemID="{9E5673BC-6432-49DA-9A75-BED9C36EAC4A}">
  <ds:schemaRefs>
    <ds:schemaRef ds:uri="http://schemas.microsoft.com/VisualStudio/2011/storyboarding/control"/>
  </ds:schemaRefs>
</ds:datastoreItem>
</file>

<file path=customXml/itemProps1682.xml><?xml version="1.0" encoding="utf-8"?>
<ds:datastoreItem xmlns:ds="http://schemas.openxmlformats.org/officeDocument/2006/customXml" ds:itemID="{DE385DA2-095C-46E1-963C-E47F5E9A568A}">
  <ds:schemaRefs>
    <ds:schemaRef ds:uri="http://schemas.microsoft.com/VisualStudio/2011/storyboarding/control"/>
  </ds:schemaRefs>
</ds:datastoreItem>
</file>

<file path=customXml/itemProps1683.xml><?xml version="1.0" encoding="utf-8"?>
<ds:datastoreItem xmlns:ds="http://schemas.openxmlformats.org/officeDocument/2006/customXml" ds:itemID="{DF97E1F3-5D9E-4A3F-854B-6CD60DC16617}">
  <ds:schemaRefs>
    <ds:schemaRef ds:uri="http://schemas.microsoft.com/VisualStudio/2011/storyboarding/control"/>
  </ds:schemaRefs>
</ds:datastoreItem>
</file>

<file path=customXml/itemProps1684.xml><?xml version="1.0" encoding="utf-8"?>
<ds:datastoreItem xmlns:ds="http://schemas.openxmlformats.org/officeDocument/2006/customXml" ds:itemID="{735E5EC3-2607-4A23-B3F8-87DDB87912AB}">
  <ds:schemaRefs>
    <ds:schemaRef ds:uri="http://schemas.microsoft.com/VisualStudio/2011/storyboarding/control"/>
  </ds:schemaRefs>
</ds:datastoreItem>
</file>

<file path=customXml/itemProps1685.xml><?xml version="1.0" encoding="utf-8"?>
<ds:datastoreItem xmlns:ds="http://schemas.openxmlformats.org/officeDocument/2006/customXml" ds:itemID="{12FCFF27-A8EC-4413-A26E-20B53CEFA06C}">
  <ds:schemaRefs>
    <ds:schemaRef ds:uri="http://schemas.microsoft.com/VisualStudio/2011/storyboarding/control"/>
  </ds:schemaRefs>
</ds:datastoreItem>
</file>

<file path=customXml/itemProps1686.xml><?xml version="1.0" encoding="utf-8"?>
<ds:datastoreItem xmlns:ds="http://schemas.openxmlformats.org/officeDocument/2006/customXml" ds:itemID="{EC0745EF-4AB3-4F10-87AD-A1982A0920DB}">
  <ds:schemaRefs>
    <ds:schemaRef ds:uri="http://schemas.microsoft.com/VisualStudio/2011/storyboarding/control"/>
  </ds:schemaRefs>
</ds:datastoreItem>
</file>

<file path=customXml/itemProps1687.xml><?xml version="1.0" encoding="utf-8"?>
<ds:datastoreItem xmlns:ds="http://schemas.openxmlformats.org/officeDocument/2006/customXml" ds:itemID="{46D45913-D734-4FC6-9796-97C70B6DCFCE}">
  <ds:schemaRefs>
    <ds:schemaRef ds:uri="http://schemas.microsoft.com/VisualStudio/2011/storyboarding/control"/>
  </ds:schemaRefs>
</ds:datastoreItem>
</file>

<file path=customXml/itemProps1688.xml><?xml version="1.0" encoding="utf-8"?>
<ds:datastoreItem xmlns:ds="http://schemas.openxmlformats.org/officeDocument/2006/customXml" ds:itemID="{1C3B9026-A097-4A0A-BFEA-37A236AC5CDD}">
  <ds:schemaRefs>
    <ds:schemaRef ds:uri="http://schemas.microsoft.com/VisualStudio/2011/storyboarding/control"/>
  </ds:schemaRefs>
</ds:datastoreItem>
</file>

<file path=customXml/itemProps1689.xml><?xml version="1.0" encoding="utf-8"?>
<ds:datastoreItem xmlns:ds="http://schemas.openxmlformats.org/officeDocument/2006/customXml" ds:itemID="{E7FA5788-8558-4E40-8EA8-639AA0FEED96}">
  <ds:schemaRefs>
    <ds:schemaRef ds:uri="http://schemas.microsoft.com/VisualStudio/2011/storyboarding/control"/>
  </ds:schemaRefs>
</ds:datastoreItem>
</file>

<file path=customXml/itemProps169.xml><?xml version="1.0" encoding="utf-8"?>
<ds:datastoreItem xmlns:ds="http://schemas.openxmlformats.org/officeDocument/2006/customXml" ds:itemID="{D48D8538-5CB2-447C-A127-AE693A892609}">
  <ds:schemaRefs>
    <ds:schemaRef ds:uri="http://schemas.microsoft.com/VisualStudio/2011/storyboarding/control"/>
  </ds:schemaRefs>
</ds:datastoreItem>
</file>

<file path=customXml/itemProps1690.xml><?xml version="1.0" encoding="utf-8"?>
<ds:datastoreItem xmlns:ds="http://schemas.openxmlformats.org/officeDocument/2006/customXml" ds:itemID="{2BA430AC-6A1A-48F1-BEDC-6160D8062A00}">
  <ds:schemaRefs>
    <ds:schemaRef ds:uri="http://schemas.microsoft.com/VisualStudio/2011/storyboarding/control"/>
  </ds:schemaRefs>
</ds:datastoreItem>
</file>

<file path=customXml/itemProps1691.xml><?xml version="1.0" encoding="utf-8"?>
<ds:datastoreItem xmlns:ds="http://schemas.openxmlformats.org/officeDocument/2006/customXml" ds:itemID="{A5163691-85A1-41B3-B650-E1A3152F332F}">
  <ds:schemaRefs>
    <ds:schemaRef ds:uri="http://schemas.microsoft.com/VisualStudio/2011/storyboarding/control"/>
  </ds:schemaRefs>
</ds:datastoreItem>
</file>

<file path=customXml/itemProps1692.xml><?xml version="1.0" encoding="utf-8"?>
<ds:datastoreItem xmlns:ds="http://schemas.openxmlformats.org/officeDocument/2006/customXml" ds:itemID="{7107D3F1-E8BE-4C42-B2CF-F3E6B0B95B28}">
  <ds:schemaRefs>
    <ds:schemaRef ds:uri="http://schemas.microsoft.com/VisualStudio/2011/storyboarding/control"/>
  </ds:schemaRefs>
</ds:datastoreItem>
</file>

<file path=customXml/itemProps1693.xml><?xml version="1.0" encoding="utf-8"?>
<ds:datastoreItem xmlns:ds="http://schemas.openxmlformats.org/officeDocument/2006/customXml" ds:itemID="{2A2F13FF-7B93-4B54-AFED-4AC4238562DC}">
  <ds:schemaRefs>
    <ds:schemaRef ds:uri="http://schemas.microsoft.com/VisualStudio/2011/storyboarding/control"/>
  </ds:schemaRefs>
</ds:datastoreItem>
</file>

<file path=customXml/itemProps1694.xml><?xml version="1.0" encoding="utf-8"?>
<ds:datastoreItem xmlns:ds="http://schemas.openxmlformats.org/officeDocument/2006/customXml" ds:itemID="{BE80B283-0497-4040-AA37-B878194A7798}">
  <ds:schemaRefs>
    <ds:schemaRef ds:uri="http://schemas.microsoft.com/VisualStudio/2011/storyboarding/control"/>
  </ds:schemaRefs>
</ds:datastoreItem>
</file>

<file path=customXml/itemProps1695.xml><?xml version="1.0" encoding="utf-8"?>
<ds:datastoreItem xmlns:ds="http://schemas.openxmlformats.org/officeDocument/2006/customXml" ds:itemID="{2BE11521-2078-4D0A-A7FA-D6F3247A553C}">
  <ds:schemaRefs>
    <ds:schemaRef ds:uri="http://schemas.microsoft.com/VisualStudio/2011/storyboarding/control"/>
  </ds:schemaRefs>
</ds:datastoreItem>
</file>

<file path=customXml/itemProps1696.xml><?xml version="1.0" encoding="utf-8"?>
<ds:datastoreItem xmlns:ds="http://schemas.openxmlformats.org/officeDocument/2006/customXml" ds:itemID="{C499940F-7EAD-4AE4-B797-FCAB2C2BEDE6}">
  <ds:schemaRefs>
    <ds:schemaRef ds:uri="http://schemas.microsoft.com/VisualStudio/2011/storyboarding/control"/>
  </ds:schemaRefs>
</ds:datastoreItem>
</file>

<file path=customXml/itemProps1697.xml><?xml version="1.0" encoding="utf-8"?>
<ds:datastoreItem xmlns:ds="http://schemas.openxmlformats.org/officeDocument/2006/customXml" ds:itemID="{DF4FE625-8418-4912-8922-48A55FDA8DCA}">
  <ds:schemaRefs>
    <ds:schemaRef ds:uri="http://schemas.microsoft.com/VisualStudio/2011/storyboarding/control"/>
  </ds:schemaRefs>
</ds:datastoreItem>
</file>

<file path=customXml/itemProps1698.xml><?xml version="1.0" encoding="utf-8"?>
<ds:datastoreItem xmlns:ds="http://schemas.openxmlformats.org/officeDocument/2006/customXml" ds:itemID="{F1FAE985-4292-4636-BD93-19FC479FADB9}">
  <ds:schemaRefs>
    <ds:schemaRef ds:uri="http://schemas.microsoft.com/VisualStudio/2011/storyboarding/control"/>
  </ds:schemaRefs>
</ds:datastoreItem>
</file>

<file path=customXml/itemProps1699.xml><?xml version="1.0" encoding="utf-8"?>
<ds:datastoreItem xmlns:ds="http://schemas.openxmlformats.org/officeDocument/2006/customXml" ds:itemID="{7DEDF469-784D-4985-A748-B5113B08EDA4}">
  <ds:schemaRefs>
    <ds:schemaRef ds:uri="http://schemas.microsoft.com/VisualStudio/2011/storyboarding/control"/>
  </ds:schemaRefs>
</ds:datastoreItem>
</file>

<file path=customXml/itemProps17.xml><?xml version="1.0" encoding="utf-8"?>
<ds:datastoreItem xmlns:ds="http://schemas.openxmlformats.org/officeDocument/2006/customXml" ds:itemID="{C6979093-83A2-4192-9447-F8B0A2C300C5}">
  <ds:schemaRefs>
    <ds:schemaRef ds:uri="http://schemas.microsoft.com/VisualStudio/2011/storyboarding/control"/>
  </ds:schemaRefs>
</ds:datastoreItem>
</file>

<file path=customXml/itemProps170.xml><?xml version="1.0" encoding="utf-8"?>
<ds:datastoreItem xmlns:ds="http://schemas.openxmlformats.org/officeDocument/2006/customXml" ds:itemID="{41CA0789-6BC3-4CFF-ADAA-8B18DCA98DA5}">
  <ds:schemaRefs>
    <ds:schemaRef ds:uri="http://schemas.microsoft.com/VisualStudio/2011/storyboarding/control"/>
  </ds:schemaRefs>
</ds:datastoreItem>
</file>

<file path=customXml/itemProps1700.xml><?xml version="1.0" encoding="utf-8"?>
<ds:datastoreItem xmlns:ds="http://schemas.openxmlformats.org/officeDocument/2006/customXml" ds:itemID="{C5FF8648-E432-4B7E-B58B-29E108C437DC}">
  <ds:schemaRefs>
    <ds:schemaRef ds:uri="http://schemas.microsoft.com/VisualStudio/2011/storyboarding/control"/>
  </ds:schemaRefs>
</ds:datastoreItem>
</file>

<file path=customXml/itemProps1701.xml><?xml version="1.0" encoding="utf-8"?>
<ds:datastoreItem xmlns:ds="http://schemas.openxmlformats.org/officeDocument/2006/customXml" ds:itemID="{15235D97-56CD-4A54-82BB-D6F25019F964}">
  <ds:schemaRefs>
    <ds:schemaRef ds:uri="http://schemas.microsoft.com/VisualStudio/2011/storyboarding/control"/>
  </ds:schemaRefs>
</ds:datastoreItem>
</file>

<file path=customXml/itemProps1702.xml><?xml version="1.0" encoding="utf-8"?>
<ds:datastoreItem xmlns:ds="http://schemas.openxmlformats.org/officeDocument/2006/customXml" ds:itemID="{EA6811EC-7A52-4888-B410-9AF82A171741}">
  <ds:schemaRefs>
    <ds:schemaRef ds:uri="http://schemas.microsoft.com/VisualStudio/2011/storyboarding/control"/>
  </ds:schemaRefs>
</ds:datastoreItem>
</file>

<file path=customXml/itemProps1703.xml><?xml version="1.0" encoding="utf-8"?>
<ds:datastoreItem xmlns:ds="http://schemas.openxmlformats.org/officeDocument/2006/customXml" ds:itemID="{4E1C858E-1DA5-4111-BBAC-14CA26AE6615}">
  <ds:schemaRefs>
    <ds:schemaRef ds:uri="http://schemas.microsoft.com/VisualStudio/2011/storyboarding/control"/>
  </ds:schemaRefs>
</ds:datastoreItem>
</file>

<file path=customXml/itemProps1704.xml><?xml version="1.0" encoding="utf-8"?>
<ds:datastoreItem xmlns:ds="http://schemas.openxmlformats.org/officeDocument/2006/customXml" ds:itemID="{BB4F1BFD-D4B6-4F63-B315-439A713199A4}">
  <ds:schemaRefs>
    <ds:schemaRef ds:uri="http://schemas.microsoft.com/VisualStudio/2011/storyboarding/control"/>
  </ds:schemaRefs>
</ds:datastoreItem>
</file>

<file path=customXml/itemProps1705.xml><?xml version="1.0" encoding="utf-8"?>
<ds:datastoreItem xmlns:ds="http://schemas.openxmlformats.org/officeDocument/2006/customXml" ds:itemID="{E3EA6AB3-FFF1-4863-BE06-C412FC61CE43}">
  <ds:schemaRefs>
    <ds:schemaRef ds:uri="http://schemas.microsoft.com/VisualStudio/2011/storyboarding/control"/>
  </ds:schemaRefs>
</ds:datastoreItem>
</file>

<file path=customXml/itemProps1706.xml><?xml version="1.0" encoding="utf-8"?>
<ds:datastoreItem xmlns:ds="http://schemas.openxmlformats.org/officeDocument/2006/customXml" ds:itemID="{1FFB05AB-B783-48B0-88AB-93F34022DB1C}">
  <ds:schemaRefs>
    <ds:schemaRef ds:uri="http://schemas.microsoft.com/VisualStudio/2011/storyboarding/control"/>
  </ds:schemaRefs>
</ds:datastoreItem>
</file>

<file path=customXml/itemProps1707.xml><?xml version="1.0" encoding="utf-8"?>
<ds:datastoreItem xmlns:ds="http://schemas.openxmlformats.org/officeDocument/2006/customXml" ds:itemID="{8B035E89-5976-4FE1-AB99-B8147FA44650}">
  <ds:schemaRefs>
    <ds:schemaRef ds:uri="http://schemas.microsoft.com/VisualStudio/2011/storyboarding/control"/>
  </ds:schemaRefs>
</ds:datastoreItem>
</file>

<file path=customXml/itemProps1708.xml><?xml version="1.0" encoding="utf-8"?>
<ds:datastoreItem xmlns:ds="http://schemas.openxmlformats.org/officeDocument/2006/customXml" ds:itemID="{6DDE257F-90F6-49C7-AE47-BC8F983615C3}">
  <ds:schemaRefs>
    <ds:schemaRef ds:uri="http://schemas.microsoft.com/VisualStudio/2011/storyboarding/control"/>
  </ds:schemaRefs>
</ds:datastoreItem>
</file>

<file path=customXml/itemProps1709.xml><?xml version="1.0" encoding="utf-8"?>
<ds:datastoreItem xmlns:ds="http://schemas.openxmlformats.org/officeDocument/2006/customXml" ds:itemID="{D5618750-FEAD-4E56-B18D-5B77F9781224}">
  <ds:schemaRefs>
    <ds:schemaRef ds:uri="http://schemas.microsoft.com/VisualStudio/2011/storyboarding/control"/>
  </ds:schemaRefs>
</ds:datastoreItem>
</file>

<file path=customXml/itemProps171.xml><?xml version="1.0" encoding="utf-8"?>
<ds:datastoreItem xmlns:ds="http://schemas.openxmlformats.org/officeDocument/2006/customXml" ds:itemID="{0D5243EB-CF43-4153-8761-E39971DBC79E}">
  <ds:schemaRefs>
    <ds:schemaRef ds:uri="http://schemas.microsoft.com/VisualStudio/2011/storyboarding/control"/>
  </ds:schemaRefs>
</ds:datastoreItem>
</file>

<file path=customXml/itemProps1710.xml><?xml version="1.0" encoding="utf-8"?>
<ds:datastoreItem xmlns:ds="http://schemas.openxmlformats.org/officeDocument/2006/customXml" ds:itemID="{EAF71470-DE42-4F9D-A1D2-D6448281BF66}">
  <ds:schemaRefs>
    <ds:schemaRef ds:uri="http://schemas.microsoft.com/VisualStudio/2011/storyboarding/control"/>
  </ds:schemaRefs>
</ds:datastoreItem>
</file>

<file path=customXml/itemProps1711.xml><?xml version="1.0" encoding="utf-8"?>
<ds:datastoreItem xmlns:ds="http://schemas.openxmlformats.org/officeDocument/2006/customXml" ds:itemID="{985433A5-C62C-4635-B21B-D2B2099C2600}">
  <ds:schemaRefs>
    <ds:schemaRef ds:uri="http://schemas.microsoft.com/VisualStudio/2011/storyboarding/control"/>
  </ds:schemaRefs>
</ds:datastoreItem>
</file>

<file path=customXml/itemProps1712.xml><?xml version="1.0" encoding="utf-8"?>
<ds:datastoreItem xmlns:ds="http://schemas.openxmlformats.org/officeDocument/2006/customXml" ds:itemID="{3F301960-9D98-47C4-A403-E80E90A64F95}">
  <ds:schemaRefs>
    <ds:schemaRef ds:uri="http://schemas.microsoft.com/VisualStudio/2011/storyboarding/control"/>
  </ds:schemaRefs>
</ds:datastoreItem>
</file>

<file path=customXml/itemProps1713.xml><?xml version="1.0" encoding="utf-8"?>
<ds:datastoreItem xmlns:ds="http://schemas.openxmlformats.org/officeDocument/2006/customXml" ds:itemID="{9D54E23B-2F43-4898-A5D1-841F85CC4E44}">
  <ds:schemaRefs>
    <ds:schemaRef ds:uri="http://schemas.microsoft.com/VisualStudio/2011/storyboarding/control"/>
  </ds:schemaRefs>
</ds:datastoreItem>
</file>

<file path=customXml/itemProps1714.xml><?xml version="1.0" encoding="utf-8"?>
<ds:datastoreItem xmlns:ds="http://schemas.openxmlformats.org/officeDocument/2006/customXml" ds:itemID="{9156D125-ACAD-4068-9D9E-D00B254280A0}">
  <ds:schemaRefs>
    <ds:schemaRef ds:uri="http://schemas.microsoft.com/VisualStudio/2011/storyboarding/control"/>
  </ds:schemaRefs>
</ds:datastoreItem>
</file>

<file path=customXml/itemProps1715.xml><?xml version="1.0" encoding="utf-8"?>
<ds:datastoreItem xmlns:ds="http://schemas.openxmlformats.org/officeDocument/2006/customXml" ds:itemID="{E4B0F35B-01A2-4307-A76B-B5D82009DB2B}">
  <ds:schemaRefs>
    <ds:schemaRef ds:uri="http://schemas.microsoft.com/VisualStudio/2011/storyboarding/control"/>
  </ds:schemaRefs>
</ds:datastoreItem>
</file>

<file path=customXml/itemProps1716.xml><?xml version="1.0" encoding="utf-8"?>
<ds:datastoreItem xmlns:ds="http://schemas.openxmlformats.org/officeDocument/2006/customXml" ds:itemID="{DCEE4BDB-3111-44CD-A6AF-85AA40524E61}">
  <ds:schemaRefs>
    <ds:schemaRef ds:uri="http://schemas.microsoft.com/VisualStudio/2011/storyboarding/control"/>
  </ds:schemaRefs>
</ds:datastoreItem>
</file>

<file path=customXml/itemProps1717.xml><?xml version="1.0" encoding="utf-8"?>
<ds:datastoreItem xmlns:ds="http://schemas.openxmlformats.org/officeDocument/2006/customXml" ds:itemID="{1448B92F-75E1-405A-921D-DB9CA6224F87}">
  <ds:schemaRefs>
    <ds:schemaRef ds:uri="http://schemas.microsoft.com/VisualStudio/2011/storyboarding/control"/>
  </ds:schemaRefs>
</ds:datastoreItem>
</file>

<file path=customXml/itemProps1718.xml><?xml version="1.0" encoding="utf-8"?>
<ds:datastoreItem xmlns:ds="http://schemas.openxmlformats.org/officeDocument/2006/customXml" ds:itemID="{91202382-CA80-4CDB-B334-22B1DF87E7C1}">
  <ds:schemaRefs>
    <ds:schemaRef ds:uri="http://schemas.microsoft.com/VisualStudio/2011/storyboarding/control"/>
  </ds:schemaRefs>
</ds:datastoreItem>
</file>

<file path=customXml/itemProps1719.xml><?xml version="1.0" encoding="utf-8"?>
<ds:datastoreItem xmlns:ds="http://schemas.openxmlformats.org/officeDocument/2006/customXml" ds:itemID="{0B6D062C-C868-42EA-A332-46AF3AFD7EA0}">
  <ds:schemaRefs>
    <ds:schemaRef ds:uri="http://schemas.microsoft.com/VisualStudio/2011/storyboarding/control"/>
  </ds:schemaRefs>
</ds:datastoreItem>
</file>

<file path=customXml/itemProps172.xml><?xml version="1.0" encoding="utf-8"?>
<ds:datastoreItem xmlns:ds="http://schemas.openxmlformats.org/officeDocument/2006/customXml" ds:itemID="{8249B202-3BC7-4809-8D3D-8291CC26977A}">
  <ds:schemaRefs>
    <ds:schemaRef ds:uri="http://schemas.microsoft.com/VisualStudio/2011/storyboarding/control"/>
  </ds:schemaRefs>
</ds:datastoreItem>
</file>

<file path=customXml/itemProps1720.xml><?xml version="1.0" encoding="utf-8"?>
<ds:datastoreItem xmlns:ds="http://schemas.openxmlformats.org/officeDocument/2006/customXml" ds:itemID="{A30B2E0C-DDA3-4BC8-B639-EE3E8DB98FDC}">
  <ds:schemaRefs>
    <ds:schemaRef ds:uri="http://schemas.microsoft.com/VisualStudio/2011/storyboarding/control"/>
  </ds:schemaRefs>
</ds:datastoreItem>
</file>

<file path=customXml/itemProps1721.xml><?xml version="1.0" encoding="utf-8"?>
<ds:datastoreItem xmlns:ds="http://schemas.openxmlformats.org/officeDocument/2006/customXml" ds:itemID="{3EB34EF0-8BCC-43C9-A707-250867A822F7}">
  <ds:schemaRefs>
    <ds:schemaRef ds:uri="http://schemas.microsoft.com/VisualStudio/2011/storyboarding/control"/>
  </ds:schemaRefs>
</ds:datastoreItem>
</file>

<file path=customXml/itemProps1722.xml><?xml version="1.0" encoding="utf-8"?>
<ds:datastoreItem xmlns:ds="http://schemas.openxmlformats.org/officeDocument/2006/customXml" ds:itemID="{9D9CD35F-5C01-4640-99FD-778B46FEFCEA}">
  <ds:schemaRefs>
    <ds:schemaRef ds:uri="http://schemas.microsoft.com/VisualStudio/2011/storyboarding/control"/>
  </ds:schemaRefs>
</ds:datastoreItem>
</file>

<file path=customXml/itemProps1723.xml><?xml version="1.0" encoding="utf-8"?>
<ds:datastoreItem xmlns:ds="http://schemas.openxmlformats.org/officeDocument/2006/customXml" ds:itemID="{F5D07906-0005-462B-81E3-7244777CFD09}">
  <ds:schemaRefs>
    <ds:schemaRef ds:uri="http://schemas.microsoft.com/VisualStudio/2011/storyboarding/control"/>
  </ds:schemaRefs>
</ds:datastoreItem>
</file>

<file path=customXml/itemProps1724.xml><?xml version="1.0" encoding="utf-8"?>
<ds:datastoreItem xmlns:ds="http://schemas.openxmlformats.org/officeDocument/2006/customXml" ds:itemID="{33008163-3DF2-4BD4-A72C-24BC838C170F}">
  <ds:schemaRefs>
    <ds:schemaRef ds:uri="http://schemas.microsoft.com/VisualStudio/2011/storyboarding/control"/>
  </ds:schemaRefs>
</ds:datastoreItem>
</file>

<file path=customXml/itemProps1725.xml><?xml version="1.0" encoding="utf-8"?>
<ds:datastoreItem xmlns:ds="http://schemas.openxmlformats.org/officeDocument/2006/customXml" ds:itemID="{13F9F6B4-268E-412C-A74E-42AD8AE9C9AE}">
  <ds:schemaRefs>
    <ds:schemaRef ds:uri="http://schemas.microsoft.com/VisualStudio/2011/storyboarding/control"/>
  </ds:schemaRefs>
</ds:datastoreItem>
</file>

<file path=customXml/itemProps1726.xml><?xml version="1.0" encoding="utf-8"?>
<ds:datastoreItem xmlns:ds="http://schemas.openxmlformats.org/officeDocument/2006/customXml" ds:itemID="{1C1025C0-E58F-4414-A412-F94D6332B713}">
  <ds:schemaRefs>
    <ds:schemaRef ds:uri="http://schemas.microsoft.com/VisualStudio/2011/storyboarding/control"/>
  </ds:schemaRefs>
</ds:datastoreItem>
</file>

<file path=customXml/itemProps1727.xml><?xml version="1.0" encoding="utf-8"?>
<ds:datastoreItem xmlns:ds="http://schemas.openxmlformats.org/officeDocument/2006/customXml" ds:itemID="{32EF8875-FDB8-45C5-ACA0-D67896859652}">
  <ds:schemaRefs>
    <ds:schemaRef ds:uri="http://schemas.microsoft.com/VisualStudio/2011/storyboarding/control"/>
  </ds:schemaRefs>
</ds:datastoreItem>
</file>

<file path=customXml/itemProps1728.xml><?xml version="1.0" encoding="utf-8"?>
<ds:datastoreItem xmlns:ds="http://schemas.openxmlformats.org/officeDocument/2006/customXml" ds:itemID="{950F45BD-46E0-40A8-A0C9-23AA0E854895}">
  <ds:schemaRefs>
    <ds:schemaRef ds:uri="http://schemas.microsoft.com/VisualStudio/2011/storyboarding/control"/>
  </ds:schemaRefs>
</ds:datastoreItem>
</file>

<file path=customXml/itemProps1729.xml><?xml version="1.0" encoding="utf-8"?>
<ds:datastoreItem xmlns:ds="http://schemas.openxmlformats.org/officeDocument/2006/customXml" ds:itemID="{35657276-0ACD-42F8-AF99-CD2B20C08BD6}">
  <ds:schemaRefs>
    <ds:schemaRef ds:uri="http://schemas.microsoft.com/VisualStudio/2011/storyboarding/control"/>
  </ds:schemaRefs>
</ds:datastoreItem>
</file>

<file path=customXml/itemProps173.xml><?xml version="1.0" encoding="utf-8"?>
<ds:datastoreItem xmlns:ds="http://schemas.openxmlformats.org/officeDocument/2006/customXml" ds:itemID="{AFEE3ED8-22BC-4E74-92B3-59C0D2F0430B}">
  <ds:schemaRefs>
    <ds:schemaRef ds:uri="http://schemas.microsoft.com/VisualStudio/2011/storyboarding/control"/>
  </ds:schemaRefs>
</ds:datastoreItem>
</file>

<file path=customXml/itemProps1730.xml><?xml version="1.0" encoding="utf-8"?>
<ds:datastoreItem xmlns:ds="http://schemas.openxmlformats.org/officeDocument/2006/customXml" ds:itemID="{58164071-011B-42CF-AA70-EB2C2E671628}">
  <ds:schemaRefs>
    <ds:schemaRef ds:uri="http://schemas.microsoft.com/VisualStudio/2011/storyboarding/control"/>
  </ds:schemaRefs>
</ds:datastoreItem>
</file>

<file path=customXml/itemProps1731.xml><?xml version="1.0" encoding="utf-8"?>
<ds:datastoreItem xmlns:ds="http://schemas.openxmlformats.org/officeDocument/2006/customXml" ds:itemID="{A89D2733-0C88-48C6-9FFB-8E9FB979DF79}">
  <ds:schemaRefs>
    <ds:schemaRef ds:uri="http://schemas.microsoft.com/VisualStudio/2011/storyboarding/control"/>
  </ds:schemaRefs>
</ds:datastoreItem>
</file>

<file path=customXml/itemProps1732.xml><?xml version="1.0" encoding="utf-8"?>
<ds:datastoreItem xmlns:ds="http://schemas.openxmlformats.org/officeDocument/2006/customXml" ds:itemID="{BFBA0C05-2BE0-421D-AA36-3DC0454036B3}">
  <ds:schemaRefs>
    <ds:schemaRef ds:uri="http://schemas.microsoft.com/VisualStudio/2011/storyboarding/control"/>
  </ds:schemaRefs>
</ds:datastoreItem>
</file>

<file path=customXml/itemProps1733.xml><?xml version="1.0" encoding="utf-8"?>
<ds:datastoreItem xmlns:ds="http://schemas.openxmlformats.org/officeDocument/2006/customXml" ds:itemID="{2A112B1C-5597-425D-A478-17DAD496298B}">
  <ds:schemaRefs>
    <ds:schemaRef ds:uri="http://schemas.microsoft.com/VisualStudio/2011/storyboarding/control"/>
  </ds:schemaRefs>
</ds:datastoreItem>
</file>

<file path=customXml/itemProps1734.xml><?xml version="1.0" encoding="utf-8"?>
<ds:datastoreItem xmlns:ds="http://schemas.openxmlformats.org/officeDocument/2006/customXml" ds:itemID="{E6EBA658-F576-4AA4-8866-0F3D4EE97344}">
  <ds:schemaRefs>
    <ds:schemaRef ds:uri="http://schemas.microsoft.com/VisualStudio/2011/storyboarding/control"/>
  </ds:schemaRefs>
</ds:datastoreItem>
</file>

<file path=customXml/itemProps1735.xml><?xml version="1.0" encoding="utf-8"?>
<ds:datastoreItem xmlns:ds="http://schemas.openxmlformats.org/officeDocument/2006/customXml" ds:itemID="{357A82F5-1913-42C4-84B0-0A8738816F95}">
  <ds:schemaRefs>
    <ds:schemaRef ds:uri="http://schemas.microsoft.com/VisualStudio/2011/storyboarding/control"/>
  </ds:schemaRefs>
</ds:datastoreItem>
</file>

<file path=customXml/itemProps1736.xml><?xml version="1.0" encoding="utf-8"?>
<ds:datastoreItem xmlns:ds="http://schemas.openxmlformats.org/officeDocument/2006/customXml" ds:itemID="{D8852547-9FC7-420D-95D2-0B008BC03BCF}">
  <ds:schemaRefs>
    <ds:schemaRef ds:uri="http://schemas.microsoft.com/VisualStudio/2011/storyboarding/control"/>
  </ds:schemaRefs>
</ds:datastoreItem>
</file>

<file path=customXml/itemProps1737.xml><?xml version="1.0" encoding="utf-8"?>
<ds:datastoreItem xmlns:ds="http://schemas.openxmlformats.org/officeDocument/2006/customXml" ds:itemID="{61B134B3-137C-4432-80E5-9730C0B343EC}">
  <ds:schemaRefs>
    <ds:schemaRef ds:uri="http://schemas.microsoft.com/VisualStudio/2011/storyboarding/control"/>
  </ds:schemaRefs>
</ds:datastoreItem>
</file>

<file path=customXml/itemProps1738.xml><?xml version="1.0" encoding="utf-8"?>
<ds:datastoreItem xmlns:ds="http://schemas.openxmlformats.org/officeDocument/2006/customXml" ds:itemID="{9F0CD381-35EC-41CD-9D78-4267F701D2B6}">
  <ds:schemaRefs>
    <ds:schemaRef ds:uri="http://schemas.microsoft.com/VisualStudio/2011/storyboarding/control"/>
  </ds:schemaRefs>
</ds:datastoreItem>
</file>

<file path=customXml/itemProps1739.xml><?xml version="1.0" encoding="utf-8"?>
<ds:datastoreItem xmlns:ds="http://schemas.openxmlformats.org/officeDocument/2006/customXml" ds:itemID="{1519C42E-1379-4B7F-98D6-F3764140F08F}">
  <ds:schemaRefs>
    <ds:schemaRef ds:uri="http://schemas.microsoft.com/VisualStudio/2011/storyboarding/control"/>
  </ds:schemaRefs>
</ds:datastoreItem>
</file>

<file path=customXml/itemProps174.xml><?xml version="1.0" encoding="utf-8"?>
<ds:datastoreItem xmlns:ds="http://schemas.openxmlformats.org/officeDocument/2006/customXml" ds:itemID="{DFEA00D7-9219-4A0B-8272-B0BC11326DBA}">
  <ds:schemaRefs>
    <ds:schemaRef ds:uri="http://schemas.microsoft.com/VisualStudio/2011/storyboarding/control"/>
  </ds:schemaRefs>
</ds:datastoreItem>
</file>

<file path=customXml/itemProps1740.xml><?xml version="1.0" encoding="utf-8"?>
<ds:datastoreItem xmlns:ds="http://schemas.openxmlformats.org/officeDocument/2006/customXml" ds:itemID="{06593930-59F1-4BB3-911C-46578E5FEB74}">
  <ds:schemaRefs>
    <ds:schemaRef ds:uri="http://schemas.microsoft.com/VisualStudio/2011/storyboarding/control"/>
  </ds:schemaRefs>
</ds:datastoreItem>
</file>

<file path=customXml/itemProps1741.xml><?xml version="1.0" encoding="utf-8"?>
<ds:datastoreItem xmlns:ds="http://schemas.openxmlformats.org/officeDocument/2006/customXml" ds:itemID="{F5807915-23B2-40DC-B5BD-FDDC99CC0130}">
  <ds:schemaRefs>
    <ds:schemaRef ds:uri="http://schemas.microsoft.com/VisualStudio/2011/storyboarding/control"/>
  </ds:schemaRefs>
</ds:datastoreItem>
</file>

<file path=customXml/itemProps1742.xml><?xml version="1.0" encoding="utf-8"?>
<ds:datastoreItem xmlns:ds="http://schemas.openxmlformats.org/officeDocument/2006/customXml" ds:itemID="{E760FF53-7E96-4209-A7CD-89E95E94EA94}">
  <ds:schemaRefs>
    <ds:schemaRef ds:uri="http://schemas.microsoft.com/VisualStudio/2011/storyboarding/control"/>
  </ds:schemaRefs>
</ds:datastoreItem>
</file>

<file path=customXml/itemProps1743.xml><?xml version="1.0" encoding="utf-8"?>
<ds:datastoreItem xmlns:ds="http://schemas.openxmlformats.org/officeDocument/2006/customXml" ds:itemID="{6C2E651F-7CC4-4475-B7EF-7F93F369AAF1}">
  <ds:schemaRefs>
    <ds:schemaRef ds:uri="http://schemas.microsoft.com/VisualStudio/2011/storyboarding/control"/>
  </ds:schemaRefs>
</ds:datastoreItem>
</file>

<file path=customXml/itemProps1744.xml><?xml version="1.0" encoding="utf-8"?>
<ds:datastoreItem xmlns:ds="http://schemas.openxmlformats.org/officeDocument/2006/customXml" ds:itemID="{D7599B28-D927-47BE-A811-01A2151535E9}">
  <ds:schemaRefs>
    <ds:schemaRef ds:uri="http://schemas.microsoft.com/VisualStudio/2011/storyboarding/control"/>
  </ds:schemaRefs>
</ds:datastoreItem>
</file>

<file path=customXml/itemProps1745.xml><?xml version="1.0" encoding="utf-8"?>
<ds:datastoreItem xmlns:ds="http://schemas.openxmlformats.org/officeDocument/2006/customXml" ds:itemID="{93479EA5-B299-4F2A-93EC-B7A107725969}">
  <ds:schemaRefs>
    <ds:schemaRef ds:uri="http://schemas.microsoft.com/VisualStudio/2011/storyboarding/control"/>
  </ds:schemaRefs>
</ds:datastoreItem>
</file>

<file path=customXml/itemProps1746.xml><?xml version="1.0" encoding="utf-8"?>
<ds:datastoreItem xmlns:ds="http://schemas.openxmlformats.org/officeDocument/2006/customXml" ds:itemID="{D35CC69D-7BD0-4480-8812-FEE0240B6FF6}">
  <ds:schemaRefs>
    <ds:schemaRef ds:uri="http://schemas.microsoft.com/VisualStudio/2011/storyboarding/control"/>
  </ds:schemaRefs>
</ds:datastoreItem>
</file>

<file path=customXml/itemProps1747.xml><?xml version="1.0" encoding="utf-8"?>
<ds:datastoreItem xmlns:ds="http://schemas.openxmlformats.org/officeDocument/2006/customXml" ds:itemID="{C6CFBAEE-4A08-4503-8723-EEE2968AC109}">
  <ds:schemaRefs>
    <ds:schemaRef ds:uri="http://schemas.microsoft.com/VisualStudio/2011/storyboarding/control"/>
  </ds:schemaRefs>
</ds:datastoreItem>
</file>

<file path=customXml/itemProps1748.xml><?xml version="1.0" encoding="utf-8"?>
<ds:datastoreItem xmlns:ds="http://schemas.openxmlformats.org/officeDocument/2006/customXml" ds:itemID="{A776711D-58EE-45D7-BC96-7B970981EF9E}">
  <ds:schemaRefs>
    <ds:schemaRef ds:uri="http://schemas.microsoft.com/VisualStudio/2011/storyboarding/control"/>
  </ds:schemaRefs>
</ds:datastoreItem>
</file>

<file path=customXml/itemProps1749.xml><?xml version="1.0" encoding="utf-8"?>
<ds:datastoreItem xmlns:ds="http://schemas.openxmlformats.org/officeDocument/2006/customXml" ds:itemID="{2AC34685-3037-49CF-8B81-5AC853D0B634}">
  <ds:schemaRefs>
    <ds:schemaRef ds:uri="http://schemas.microsoft.com/VisualStudio/2011/storyboarding/control"/>
  </ds:schemaRefs>
</ds:datastoreItem>
</file>

<file path=customXml/itemProps175.xml><?xml version="1.0" encoding="utf-8"?>
<ds:datastoreItem xmlns:ds="http://schemas.openxmlformats.org/officeDocument/2006/customXml" ds:itemID="{B63E02AD-8DF4-4D40-96ED-BF6DFB4D3E27}">
  <ds:schemaRefs>
    <ds:schemaRef ds:uri="http://schemas.microsoft.com/VisualStudio/2011/storyboarding/control"/>
  </ds:schemaRefs>
</ds:datastoreItem>
</file>

<file path=customXml/itemProps1750.xml><?xml version="1.0" encoding="utf-8"?>
<ds:datastoreItem xmlns:ds="http://schemas.openxmlformats.org/officeDocument/2006/customXml" ds:itemID="{48757528-ED3E-46DD-B1E8-6D3FDB37ADB8}">
  <ds:schemaRefs>
    <ds:schemaRef ds:uri="http://schemas.microsoft.com/VisualStudio/2011/storyboarding/control"/>
  </ds:schemaRefs>
</ds:datastoreItem>
</file>

<file path=customXml/itemProps1751.xml><?xml version="1.0" encoding="utf-8"?>
<ds:datastoreItem xmlns:ds="http://schemas.openxmlformats.org/officeDocument/2006/customXml" ds:itemID="{E30DF00D-542A-4E9D-AEF6-2433F4EB0D38}">
  <ds:schemaRefs>
    <ds:schemaRef ds:uri="http://schemas.microsoft.com/VisualStudio/2011/storyboarding/control"/>
  </ds:schemaRefs>
</ds:datastoreItem>
</file>

<file path=customXml/itemProps1752.xml><?xml version="1.0" encoding="utf-8"?>
<ds:datastoreItem xmlns:ds="http://schemas.openxmlformats.org/officeDocument/2006/customXml" ds:itemID="{19391AF0-C939-40F1-9997-865714FA9EBA}">
  <ds:schemaRefs>
    <ds:schemaRef ds:uri="http://schemas.microsoft.com/VisualStudio/2011/storyboarding/control"/>
  </ds:schemaRefs>
</ds:datastoreItem>
</file>

<file path=customXml/itemProps1753.xml><?xml version="1.0" encoding="utf-8"?>
<ds:datastoreItem xmlns:ds="http://schemas.openxmlformats.org/officeDocument/2006/customXml" ds:itemID="{466D3114-02A2-4474-859C-657AA8CC56B4}">
  <ds:schemaRefs>
    <ds:schemaRef ds:uri="http://schemas.microsoft.com/VisualStudio/2011/storyboarding/control"/>
  </ds:schemaRefs>
</ds:datastoreItem>
</file>

<file path=customXml/itemProps1754.xml><?xml version="1.0" encoding="utf-8"?>
<ds:datastoreItem xmlns:ds="http://schemas.openxmlformats.org/officeDocument/2006/customXml" ds:itemID="{49296DC2-4456-44EF-8092-F27855742D0A}">
  <ds:schemaRefs>
    <ds:schemaRef ds:uri="http://schemas.microsoft.com/VisualStudio/2011/storyboarding/control"/>
  </ds:schemaRefs>
</ds:datastoreItem>
</file>

<file path=customXml/itemProps1755.xml><?xml version="1.0" encoding="utf-8"?>
<ds:datastoreItem xmlns:ds="http://schemas.openxmlformats.org/officeDocument/2006/customXml" ds:itemID="{64711317-BE83-4CB8-BC8A-08FF62DE0B83}">
  <ds:schemaRefs>
    <ds:schemaRef ds:uri="http://schemas.microsoft.com/VisualStudio/2011/storyboarding/control"/>
  </ds:schemaRefs>
</ds:datastoreItem>
</file>

<file path=customXml/itemProps1756.xml><?xml version="1.0" encoding="utf-8"?>
<ds:datastoreItem xmlns:ds="http://schemas.openxmlformats.org/officeDocument/2006/customXml" ds:itemID="{17985254-56DB-42EE-ACB0-24049621AAC5}">
  <ds:schemaRefs>
    <ds:schemaRef ds:uri="http://schemas.microsoft.com/VisualStudio/2011/storyboarding/control"/>
  </ds:schemaRefs>
</ds:datastoreItem>
</file>

<file path=customXml/itemProps1757.xml><?xml version="1.0" encoding="utf-8"?>
<ds:datastoreItem xmlns:ds="http://schemas.openxmlformats.org/officeDocument/2006/customXml" ds:itemID="{FFD9B92F-117D-493A-A7AC-9E800602CE21}">
  <ds:schemaRefs>
    <ds:schemaRef ds:uri="http://schemas.microsoft.com/VisualStudio/2011/storyboarding/control"/>
  </ds:schemaRefs>
</ds:datastoreItem>
</file>

<file path=customXml/itemProps1758.xml><?xml version="1.0" encoding="utf-8"?>
<ds:datastoreItem xmlns:ds="http://schemas.openxmlformats.org/officeDocument/2006/customXml" ds:itemID="{2FF94DF9-1AB9-49CE-BDAB-A136F24ED856}">
  <ds:schemaRefs>
    <ds:schemaRef ds:uri="http://schemas.microsoft.com/VisualStudio/2011/storyboarding/control"/>
  </ds:schemaRefs>
</ds:datastoreItem>
</file>

<file path=customXml/itemProps1759.xml><?xml version="1.0" encoding="utf-8"?>
<ds:datastoreItem xmlns:ds="http://schemas.openxmlformats.org/officeDocument/2006/customXml" ds:itemID="{7C8FA6CB-D1D9-4D2C-A72B-4C7428D8F11F}">
  <ds:schemaRefs>
    <ds:schemaRef ds:uri="http://schemas.microsoft.com/VisualStudio/2011/storyboarding/control"/>
  </ds:schemaRefs>
</ds:datastoreItem>
</file>

<file path=customXml/itemProps176.xml><?xml version="1.0" encoding="utf-8"?>
<ds:datastoreItem xmlns:ds="http://schemas.openxmlformats.org/officeDocument/2006/customXml" ds:itemID="{BA905CFB-0FCE-4DB4-BBF9-2FD9BB55E70B}">
  <ds:schemaRefs>
    <ds:schemaRef ds:uri="http://schemas.microsoft.com/VisualStudio/2011/storyboarding/control"/>
  </ds:schemaRefs>
</ds:datastoreItem>
</file>

<file path=customXml/itemProps1760.xml><?xml version="1.0" encoding="utf-8"?>
<ds:datastoreItem xmlns:ds="http://schemas.openxmlformats.org/officeDocument/2006/customXml" ds:itemID="{B95AA72E-3ECA-4CD3-8B29-05B96226DF72}">
  <ds:schemaRefs>
    <ds:schemaRef ds:uri="http://schemas.microsoft.com/VisualStudio/2011/storyboarding/control"/>
  </ds:schemaRefs>
</ds:datastoreItem>
</file>

<file path=customXml/itemProps1761.xml><?xml version="1.0" encoding="utf-8"?>
<ds:datastoreItem xmlns:ds="http://schemas.openxmlformats.org/officeDocument/2006/customXml" ds:itemID="{8C2BF777-93E9-418F-BD78-361F7A7A419D}">
  <ds:schemaRefs>
    <ds:schemaRef ds:uri="http://schemas.microsoft.com/VisualStudio/2011/storyboarding/control"/>
  </ds:schemaRefs>
</ds:datastoreItem>
</file>

<file path=customXml/itemProps1762.xml><?xml version="1.0" encoding="utf-8"?>
<ds:datastoreItem xmlns:ds="http://schemas.openxmlformats.org/officeDocument/2006/customXml" ds:itemID="{A9FD35EC-07D4-4365-A7F1-90BF01E134A3}">
  <ds:schemaRefs>
    <ds:schemaRef ds:uri="http://schemas.microsoft.com/VisualStudio/2011/storyboarding/control"/>
  </ds:schemaRefs>
</ds:datastoreItem>
</file>

<file path=customXml/itemProps1763.xml><?xml version="1.0" encoding="utf-8"?>
<ds:datastoreItem xmlns:ds="http://schemas.openxmlformats.org/officeDocument/2006/customXml" ds:itemID="{781C25F1-AF09-4EEC-B7A3-4E689C26AAEC}">
  <ds:schemaRefs>
    <ds:schemaRef ds:uri="http://schemas.microsoft.com/VisualStudio/2011/storyboarding/control"/>
  </ds:schemaRefs>
</ds:datastoreItem>
</file>

<file path=customXml/itemProps1764.xml><?xml version="1.0" encoding="utf-8"?>
<ds:datastoreItem xmlns:ds="http://schemas.openxmlformats.org/officeDocument/2006/customXml" ds:itemID="{B0850922-C1F6-484E-9C62-F01D40A8210B}">
  <ds:schemaRefs>
    <ds:schemaRef ds:uri="http://schemas.microsoft.com/VisualStudio/2011/storyboarding/control"/>
  </ds:schemaRefs>
</ds:datastoreItem>
</file>

<file path=customXml/itemProps1765.xml><?xml version="1.0" encoding="utf-8"?>
<ds:datastoreItem xmlns:ds="http://schemas.openxmlformats.org/officeDocument/2006/customXml" ds:itemID="{CBCDF034-C03C-4B17-959E-41C737B1565D}">
  <ds:schemaRefs>
    <ds:schemaRef ds:uri="http://schemas.microsoft.com/VisualStudio/2011/storyboarding/control"/>
  </ds:schemaRefs>
</ds:datastoreItem>
</file>

<file path=customXml/itemProps1766.xml><?xml version="1.0" encoding="utf-8"?>
<ds:datastoreItem xmlns:ds="http://schemas.openxmlformats.org/officeDocument/2006/customXml" ds:itemID="{A8FD6E07-03AE-4180-8970-4FC2A1FDCE31}">
  <ds:schemaRefs>
    <ds:schemaRef ds:uri="http://schemas.microsoft.com/VisualStudio/2011/storyboarding/control"/>
  </ds:schemaRefs>
</ds:datastoreItem>
</file>

<file path=customXml/itemProps1767.xml><?xml version="1.0" encoding="utf-8"?>
<ds:datastoreItem xmlns:ds="http://schemas.openxmlformats.org/officeDocument/2006/customXml" ds:itemID="{50A0C097-B11E-4228-8592-39D24116C4B7}">
  <ds:schemaRefs>
    <ds:schemaRef ds:uri="http://schemas.microsoft.com/VisualStudio/2011/storyboarding/control"/>
  </ds:schemaRefs>
</ds:datastoreItem>
</file>

<file path=customXml/itemProps1768.xml><?xml version="1.0" encoding="utf-8"?>
<ds:datastoreItem xmlns:ds="http://schemas.openxmlformats.org/officeDocument/2006/customXml" ds:itemID="{620E6854-40F7-4F38-8240-AAB4D8F771F5}">
  <ds:schemaRefs>
    <ds:schemaRef ds:uri="http://schemas.microsoft.com/VisualStudio/2011/storyboarding/control"/>
  </ds:schemaRefs>
</ds:datastoreItem>
</file>

<file path=customXml/itemProps1769.xml><?xml version="1.0" encoding="utf-8"?>
<ds:datastoreItem xmlns:ds="http://schemas.openxmlformats.org/officeDocument/2006/customXml" ds:itemID="{F9C1DB4D-E5E6-4788-B9BD-6CA9697AA2BE}">
  <ds:schemaRefs>
    <ds:schemaRef ds:uri="http://schemas.microsoft.com/VisualStudio/2011/storyboarding/control"/>
  </ds:schemaRefs>
</ds:datastoreItem>
</file>

<file path=customXml/itemProps177.xml><?xml version="1.0" encoding="utf-8"?>
<ds:datastoreItem xmlns:ds="http://schemas.openxmlformats.org/officeDocument/2006/customXml" ds:itemID="{90DCC0B2-BC8B-4B63-9EE3-948A73C2AC07}">
  <ds:schemaRefs>
    <ds:schemaRef ds:uri="http://schemas.microsoft.com/VisualStudio/2011/storyboarding/control"/>
  </ds:schemaRefs>
</ds:datastoreItem>
</file>

<file path=customXml/itemProps1770.xml><?xml version="1.0" encoding="utf-8"?>
<ds:datastoreItem xmlns:ds="http://schemas.openxmlformats.org/officeDocument/2006/customXml" ds:itemID="{4E72CB18-86DA-40AC-B5D6-993BA344147E}">
  <ds:schemaRefs>
    <ds:schemaRef ds:uri="http://schemas.microsoft.com/VisualStudio/2011/storyboarding/control"/>
  </ds:schemaRefs>
</ds:datastoreItem>
</file>

<file path=customXml/itemProps1771.xml><?xml version="1.0" encoding="utf-8"?>
<ds:datastoreItem xmlns:ds="http://schemas.openxmlformats.org/officeDocument/2006/customXml" ds:itemID="{3FB73B30-5889-490D-9B5B-ABBD7B17C23F}">
  <ds:schemaRefs>
    <ds:schemaRef ds:uri="http://schemas.microsoft.com/VisualStudio/2011/storyboarding/control"/>
  </ds:schemaRefs>
</ds:datastoreItem>
</file>

<file path=customXml/itemProps1772.xml><?xml version="1.0" encoding="utf-8"?>
<ds:datastoreItem xmlns:ds="http://schemas.openxmlformats.org/officeDocument/2006/customXml" ds:itemID="{BE653ADD-E5D0-46D9-9737-5470C771B056}">
  <ds:schemaRefs>
    <ds:schemaRef ds:uri="http://schemas.microsoft.com/VisualStudio/2011/storyboarding/control"/>
  </ds:schemaRefs>
</ds:datastoreItem>
</file>

<file path=customXml/itemProps1773.xml><?xml version="1.0" encoding="utf-8"?>
<ds:datastoreItem xmlns:ds="http://schemas.openxmlformats.org/officeDocument/2006/customXml" ds:itemID="{ED7FC2C5-762B-4022-996D-B4BEEF5ED76F}">
  <ds:schemaRefs>
    <ds:schemaRef ds:uri="http://schemas.microsoft.com/VisualStudio/2011/storyboarding/control"/>
  </ds:schemaRefs>
</ds:datastoreItem>
</file>

<file path=customXml/itemProps1774.xml><?xml version="1.0" encoding="utf-8"?>
<ds:datastoreItem xmlns:ds="http://schemas.openxmlformats.org/officeDocument/2006/customXml" ds:itemID="{76CEC431-BAFF-437B-9899-DD2CEC4D6351}">
  <ds:schemaRefs>
    <ds:schemaRef ds:uri="http://schemas.microsoft.com/VisualStudio/2011/storyboarding/control"/>
  </ds:schemaRefs>
</ds:datastoreItem>
</file>

<file path=customXml/itemProps1775.xml><?xml version="1.0" encoding="utf-8"?>
<ds:datastoreItem xmlns:ds="http://schemas.openxmlformats.org/officeDocument/2006/customXml" ds:itemID="{0B8EF835-B6BE-4AAF-91A1-C181FE70377C}">
  <ds:schemaRefs>
    <ds:schemaRef ds:uri="http://schemas.microsoft.com/VisualStudio/2011/storyboarding/control"/>
  </ds:schemaRefs>
</ds:datastoreItem>
</file>

<file path=customXml/itemProps1776.xml><?xml version="1.0" encoding="utf-8"?>
<ds:datastoreItem xmlns:ds="http://schemas.openxmlformats.org/officeDocument/2006/customXml" ds:itemID="{5932D17F-D252-449B-AD94-BD5C96C80EF7}">
  <ds:schemaRefs>
    <ds:schemaRef ds:uri="http://schemas.microsoft.com/VisualStudio/2011/storyboarding/control"/>
  </ds:schemaRefs>
</ds:datastoreItem>
</file>

<file path=customXml/itemProps1777.xml><?xml version="1.0" encoding="utf-8"?>
<ds:datastoreItem xmlns:ds="http://schemas.openxmlformats.org/officeDocument/2006/customXml" ds:itemID="{AF116B6D-43A8-4722-A2DF-5DC20B6FB379}">
  <ds:schemaRefs>
    <ds:schemaRef ds:uri="http://schemas.microsoft.com/VisualStudio/2011/storyboarding/control"/>
  </ds:schemaRefs>
</ds:datastoreItem>
</file>

<file path=customXml/itemProps1778.xml><?xml version="1.0" encoding="utf-8"?>
<ds:datastoreItem xmlns:ds="http://schemas.openxmlformats.org/officeDocument/2006/customXml" ds:itemID="{555D1F36-39B8-414B-898A-47FA7645E14A}">
  <ds:schemaRefs>
    <ds:schemaRef ds:uri="http://schemas.microsoft.com/VisualStudio/2011/storyboarding/control"/>
  </ds:schemaRefs>
</ds:datastoreItem>
</file>

<file path=customXml/itemProps1779.xml><?xml version="1.0" encoding="utf-8"?>
<ds:datastoreItem xmlns:ds="http://schemas.openxmlformats.org/officeDocument/2006/customXml" ds:itemID="{849AB7C7-99AF-425F-824E-3FEACD848634}">
  <ds:schemaRefs>
    <ds:schemaRef ds:uri="http://schemas.microsoft.com/VisualStudio/2011/storyboarding/control"/>
  </ds:schemaRefs>
</ds:datastoreItem>
</file>

<file path=customXml/itemProps178.xml><?xml version="1.0" encoding="utf-8"?>
<ds:datastoreItem xmlns:ds="http://schemas.openxmlformats.org/officeDocument/2006/customXml" ds:itemID="{3352E223-53BA-4768-9C12-416419BEFC23}">
  <ds:schemaRefs>
    <ds:schemaRef ds:uri="http://schemas.microsoft.com/VisualStudio/2011/storyboarding/control"/>
  </ds:schemaRefs>
</ds:datastoreItem>
</file>

<file path=customXml/itemProps1780.xml><?xml version="1.0" encoding="utf-8"?>
<ds:datastoreItem xmlns:ds="http://schemas.openxmlformats.org/officeDocument/2006/customXml" ds:itemID="{DCF58F62-FC2C-4D2A-9173-4F62252F9799}">
  <ds:schemaRefs>
    <ds:schemaRef ds:uri="http://schemas.microsoft.com/VisualStudio/2011/storyboarding/control"/>
  </ds:schemaRefs>
</ds:datastoreItem>
</file>

<file path=customXml/itemProps1781.xml><?xml version="1.0" encoding="utf-8"?>
<ds:datastoreItem xmlns:ds="http://schemas.openxmlformats.org/officeDocument/2006/customXml" ds:itemID="{842D6FF3-675E-4BFC-9CDD-23C4765F099F}">
  <ds:schemaRefs>
    <ds:schemaRef ds:uri="http://schemas.microsoft.com/VisualStudio/2011/storyboarding/control"/>
  </ds:schemaRefs>
</ds:datastoreItem>
</file>

<file path=customXml/itemProps1782.xml><?xml version="1.0" encoding="utf-8"?>
<ds:datastoreItem xmlns:ds="http://schemas.openxmlformats.org/officeDocument/2006/customXml" ds:itemID="{1642D353-549E-4833-9B19-4AD00ED7ACB1}">
  <ds:schemaRefs>
    <ds:schemaRef ds:uri="http://schemas.microsoft.com/VisualStudio/2011/storyboarding/control"/>
  </ds:schemaRefs>
</ds:datastoreItem>
</file>

<file path=customXml/itemProps1783.xml><?xml version="1.0" encoding="utf-8"?>
<ds:datastoreItem xmlns:ds="http://schemas.openxmlformats.org/officeDocument/2006/customXml" ds:itemID="{2FA0FDD8-33A4-4E46-AA79-60BE106632A6}">
  <ds:schemaRefs>
    <ds:schemaRef ds:uri="http://schemas.microsoft.com/VisualStudio/2011/storyboarding/control"/>
  </ds:schemaRefs>
</ds:datastoreItem>
</file>

<file path=customXml/itemProps1784.xml><?xml version="1.0" encoding="utf-8"?>
<ds:datastoreItem xmlns:ds="http://schemas.openxmlformats.org/officeDocument/2006/customXml" ds:itemID="{DEA91AA8-9860-4B8C-B4C2-197FFD945B74}">
  <ds:schemaRefs>
    <ds:schemaRef ds:uri="http://schemas.microsoft.com/VisualStudio/2011/storyboarding/control"/>
  </ds:schemaRefs>
</ds:datastoreItem>
</file>

<file path=customXml/itemProps1785.xml><?xml version="1.0" encoding="utf-8"?>
<ds:datastoreItem xmlns:ds="http://schemas.openxmlformats.org/officeDocument/2006/customXml" ds:itemID="{BA8A5CD9-EBC2-4DCA-A84F-6CA7D327CA5B}">
  <ds:schemaRefs>
    <ds:schemaRef ds:uri="http://schemas.microsoft.com/VisualStudio/2011/storyboarding/control"/>
  </ds:schemaRefs>
</ds:datastoreItem>
</file>

<file path=customXml/itemProps1786.xml><?xml version="1.0" encoding="utf-8"?>
<ds:datastoreItem xmlns:ds="http://schemas.openxmlformats.org/officeDocument/2006/customXml" ds:itemID="{A0AD77B1-4FE2-4E89-8382-005B2DDE3B25}">
  <ds:schemaRefs>
    <ds:schemaRef ds:uri="http://schemas.microsoft.com/VisualStudio/2011/storyboarding/control"/>
  </ds:schemaRefs>
</ds:datastoreItem>
</file>

<file path=customXml/itemProps1787.xml><?xml version="1.0" encoding="utf-8"?>
<ds:datastoreItem xmlns:ds="http://schemas.openxmlformats.org/officeDocument/2006/customXml" ds:itemID="{19D99EEF-312C-4422-A0D3-A28276EFF540}">
  <ds:schemaRefs>
    <ds:schemaRef ds:uri="http://schemas.microsoft.com/VisualStudio/2011/storyboarding/control"/>
  </ds:schemaRefs>
</ds:datastoreItem>
</file>

<file path=customXml/itemProps1788.xml><?xml version="1.0" encoding="utf-8"?>
<ds:datastoreItem xmlns:ds="http://schemas.openxmlformats.org/officeDocument/2006/customXml" ds:itemID="{1CCD1A6F-F98B-44D5-AE21-A267821E9D06}">
  <ds:schemaRefs>
    <ds:schemaRef ds:uri="http://schemas.microsoft.com/VisualStudio/2011/storyboarding/control"/>
  </ds:schemaRefs>
</ds:datastoreItem>
</file>

<file path=customXml/itemProps1789.xml><?xml version="1.0" encoding="utf-8"?>
<ds:datastoreItem xmlns:ds="http://schemas.openxmlformats.org/officeDocument/2006/customXml" ds:itemID="{83340852-CA83-4B47-9661-C34EF73583EF}">
  <ds:schemaRefs>
    <ds:schemaRef ds:uri="http://schemas.microsoft.com/VisualStudio/2011/storyboarding/control"/>
  </ds:schemaRefs>
</ds:datastoreItem>
</file>

<file path=customXml/itemProps179.xml><?xml version="1.0" encoding="utf-8"?>
<ds:datastoreItem xmlns:ds="http://schemas.openxmlformats.org/officeDocument/2006/customXml" ds:itemID="{AEC0556B-51F2-461B-8CEC-BA0FD336E2F6}">
  <ds:schemaRefs>
    <ds:schemaRef ds:uri="http://schemas.microsoft.com/VisualStudio/2011/storyboarding/control"/>
  </ds:schemaRefs>
</ds:datastoreItem>
</file>

<file path=customXml/itemProps1790.xml><?xml version="1.0" encoding="utf-8"?>
<ds:datastoreItem xmlns:ds="http://schemas.openxmlformats.org/officeDocument/2006/customXml" ds:itemID="{094875A7-B224-4CE8-8CE1-17A2F19D998B}">
  <ds:schemaRefs>
    <ds:schemaRef ds:uri="http://schemas.microsoft.com/VisualStudio/2011/storyboarding/control"/>
  </ds:schemaRefs>
</ds:datastoreItem>
</file>

<file path=customXml/itemProps1791.xml><?xml version="1.0" encoding="utf-8"?>
<ds:datastoreItem xmlns:ds="http://schemas.openxmlformats.org/officeDocument/2006/customXml" ds:itemID="{040C3A57-E2AB-4CCF-B447-FBC1E4C18208}">
  <ds:schemaRefs>
    <ds:schemaRef ds:uri="http://schemas.microsoft.com/VisualStudio/2011/storyboarding/control"/>
  </ds:schemaRefs>
</ds:datastoreItem>
</file>

<file path=customXml/itemProps1792.xml><?xml version="1.0" encoding="utf-8"?>
<ds:datastoreItem xmlns:ds="http://schemas.openxmlformats.org/officeDocument/2006/customXml" ds:itemID="{500A1FCE-52AA-41BE-8D90-52A752EDB461}">
  <ds:schemaRefs>
    <ds:schemaRef ds:uri="http://schemas.microsoft.com/VisualStudio/2011/storyboarding/control"/>
  </ds:schemaRefs>
</ds:datastoreItem>
</file>

<file path=customXml/itemProps1793.xml><?xml version="1.0" encoding="utf-8"?>
<ds:datastoreItem xmlns:ds="http://schemas.openxmlformats.org/officeDocument/2006/customXml" ds:itemID="{622ADCED-90E8-4F6A-B5B3-C12BAFB988BE}">
  <ds:schemaRefs>
    <ds:schemaRef ds:uri="http://schemas.microsoft.com/VisualStudio/2011/storyboarding/control"/>
  </ds:schemaRefs>
</ds:datastoreItem>
</file>

<file path=customXml/itemProps1794.xml><?xml version="1.0" encoding="utf-8"?>
<ds:datastoreItem xmlns:ds="http://schemas.openxmlformats.org/officeDocument/2006/customXml" ds:itemID="{D67248F7-1188-41EC-AAAB-778AE88F925C}">
  <ds:schemaRefs>
    <ds:schemaRef ds:uri="http://schemas.microsoft.com/VisualStudio/2011/storyboarding/control"/>
  </ds:schemaRefs>
</ds:datastoreItem>
</file>

<file path=customXml/itemProps1795.xml><?xml version="1.0" encoding="utf-8"?>
<ds:datastoreItem xmlns:ds="http://schemas.openxmlformats.org/officeDocument/2006/customXml" ds:itemID="{F485CB85-C333-4C9D-BED9-97FD473DEA58}">
  <ds:schemaRefs>
    <ds:schemaRef ds:uri="http://schemas.microsoft.com/VisualStudio/2011/storyboarding/control"/>
  </ds:schemaRefs>
</ds:datastoreItem>
</file>

<file path=customXml/itemProps1796.xml><?xml version="1.0" encoding="utf-8"?>
<ds:datastoreItem xmlns:ds="http://schemas.openxmlformats.org/officeDocument/2006/customXml" ds:itemID="{9A857C66-BC9C-47B8-A41B-750899EF3471}">
  <ds:schemaRefs>
    <ds:schemaRef ds:uri="http://schemas.microsoft.com/VisualStudio/2011/storyboarding/control"/>
  </ds:schemaRefs>
</ds:datastoreItem>
</file>

<file path=customXml/itemProps1797.xml><?xml version="1.0" encoding="utf-8"?>
<ds:datastoreItem xmlns:ds="http://schemas.openxmlformats.org/officeDocument/2006/customXml" ds:itemID="{11B10CD9-89AF-4749-8E0E-C5DC92C8CE7A}">
  <ds:schemaRefs>
    <ds:schemaRef ds:uri="http://schemas.microsoft.com/VisualStudio/2011/storyboarding/control"/>
  </ds:schemaRefs>
</ds:datastoreItem>
</file>

<file path=customXml/itemProps1798.xml><?xml version="1.0" encoding="utf-8"?>
<ds:datastoreItem xmlns:ds="http://schemas.openxmlformats.org/officeDocument/2006/customXml" ds:itemID="{37CD158D-11B4-4C85-9337-93B9873C74B1}">
  <ds:schemaRefs>
    <ds:schemaRef ds:uri="http://schemas.microsoft.com/VisualStudio/2011/storyboarding/control"/>
  </ds:schemaRefs>
</ds:datastoreItem>
</file>

<file path=customXml/itemProps1799.xml><?xml version="1.0" encoding="utf-8"?>
<ds:datastoreItem xmlns:ds="http://schemas.openxmlformats.org/officeDocument/2006/customXml" ds:itemID="{05BB5ACD-F692-4187-8CE5-20E1A408FFFB}">
  <ds:schemaRefs>
    <ds:schemaRef ds:uri="http://schemas.microsoft.com/VisualStudio/2011/storyboarding/control"/>
  </ds:schemaRefs>
</ds:datastoreItem>
</file>

<file path=customXml/itemProps18.xml><?xml version="1.0" encoding="utf-8"?>
<ds:datastoreItem xmlns:ds="http://schemas.openxmlformats.org/officeDocument/2006/customXml" ds:itemID="{EF500A83-5978-4BBC-8089-E8F9866AA923}">
  <ds:schemaRefs>
    <ds:schemaRef ds:uri="http://schemas.microsoft.com/VisualStudio/2011/storyboarding/control"/>
  </ds:schemaRefs>
</ds:datastoreItem>
</file>

<file path=customXml/itemProps180.xml><?xml version="1.0" encoding="utf-8"?>
<ds:datastoreItem xmlns:ds="http://schemas.openxmlformats.org/officeDocument/2006/customXml" ds:itemID="{EE0797A5-A8A4-4A18-B52B-5663981D5358}">
  <ds:schemaRefs>
    <ds:schemaRef ds:uri="http://schemas.microsoft.com/VisualStudio/2011/storyboarding/control"/>
  </ds:schemaRefs>
</ds:datastoreItem>
</file>

<file path=customXml/itemProps1800.xml><?xml version="1.0" encoding="utf-8"?>
<ds:datastoreItem xmlns:ds="http://schemas.openxmlformats.org/officeDocument/2006/customXml" ds:itemID="{481D30FD-A355-4D6C-9CC1-C338EE89F7DE}">
  <ds:schemaRefs>
    <ds:schemaRef ds:uri="http://schemas.microsoft.com/VisualStudio/2011/storyboarding/control"/>
  </ds:schemaRefs>
</ds:datastoreItem>
</file>

<file path=customXml/itemProps1801.xml><?xml version="1.0" encoding="utf-8"?>
<ds:datastoreItem xmlns:ds="http://schemas.openxmlformats.org/officeDocument/2006/customXml" ds:itemID="{A951ED23-FDD4-4FC6-867E-B9468A7F8FD9}">
  <ds:schemaRefs>
    <ds:schemaRef ds:uri="http://schemas.microsoft.com/VisualStudio/2011/storyboarding/control"/>
  </ds:schemaRefs>
</ds:datastoreItem>
</file>

<file path=customXml/itemProps1802.xml><?xml version="1.0" encoding="utf-8"?>
<ds:datastoreItem xmlns:ds="http://schemas.openxmlformats.org/officeDocument/2006/customXml" ds:itemID="{5DE1DB14-030F-44D1-9537-0C3816A957EA}">
  <ds:schemaRefs>
    <ds:schemaRef ds:uri="http://schemas.microsoft.com/VisualStudio/2011/storyboarding/control"/>
  </ds:schemaRefs>
</ds:datastoreItem>
</file>

<file path=customXml/itemProps1803.xml><?xml version="1.0" encoding="utf-8"?>
<ds:datastoreItem xmlns:ds="http://schemas.openxmlformats.org/officeDocument/2006/customXml" ds:itemID="{B8668F5D-9C70-447F-A81C-7644789F8FD1}">
  <ds:schemaRefs>
    <ds:schemaRef ds:uri="http://schemas.microsoft.com/VisualStudio/2011/storyboarding/control"/>
  </ds:schemaRefs>
</ds:datastoreItem>
</file>

<file path=customXml/itemProps1804.xml><?xml version="1.0" encoding="utf-8"?>
<ds:datastoreItem xmlns:ds="http://schemas.openxmlformats.org/officeDocument/2006/customXml" ds:itemID="{6149F741-732F-48BF-89D3-FEB5B9777B9F}">
  <ds:schemaRefs>
    <ds:schemaRef ds:uri="http://schemas.microsoft.com/VisualStudio/2011/storyboarding/control"/>
  </ds:schemaRefs>
</ds:datastoreItem>
</file>

<file path=customXml/itemProps1805.xml><?xml version="1.0" encoding="utf-8"?>
<ds:datastoreItem xmlns:ds="http://schemas.openxmlformats.org/officeDocument/2006/customXml" ds:itemID="{6BC80A58-033F-46CE-B3D1-E92B1F941DAC}">
  <ds:schemaRefs>
    <ds:schemaRef ds:uri="http://schemas.microsoft.com/VisualStudio/2011/storyboarding/control"/>
  </ds:schemaRefs>
</ds:datastoreItem>
</file>

<file path=customXml/itemProps1806.xml><?xml version="1.0" encoding="utf-8"?>
<ds:datastoreItem xmlns:ds="http://schemas.openxmlformats.org/officeDocument/2006/customXml" ds:itemID="{D4BE65C2-4CDC-4698-A99A-8696F21B8D3B}">
  <ds:schemaRefs>
    <ds:schemaRef ds:uri="http://schemas.microsoft.com/VisualStudio/2011/storyboarding/control"/>
  </ds:schemaRefs>
</ds:datastoreItem>
</file>

<file path=customXml/itemProps1807.xml><?xml version="1.0" encoding="utf-8"?>
<ds:datastoreItem xmlns:ds="http://schemas.openxmlformats.org/officeDocument/2006/customXml" ds:itemID="{4FDD1E7E-1E1A-4033-9E6C-87BFF7765FCD}">
  <ds:schemaRefs>
    <ds:schemaRef ds:uri="http://schemas.microsoft.com/VisualStudio/2011/storyboarding/control"/>
  </ds:schemaRefs>
</ds:datastoreItem>
</file>

<file path=customXml/itemProps1808.xml><?xml version="1.0" encoding="utf-8"?>
<ds:datastoreItem xmlns:ds="http://schemas.openxmlformats.org/officeDocument/2006/customXml" ds:itemID="{7A95C980-C63E-4948-BA37-D639DA862F8D}">
  <ds:schemaRefs>
    <ds:schemaRef ds:uri="http://schemas.microsoft.com/VisualStudio/2011/storyboarding/control"/>
  </ds:schemaRefs>
</ds:datastoreItem>
</file>

<file path=customXml/itemProps1809.xml><?xml version="1.0" encoding="utf-8"?>
<ds:datastoreItem xmlns:ds="http://schemas.openxmlformats.org/officeDocument/2006/customXml" ds:itemID="{1BCB0687-A63F-4851-B14C-4FC3E19C883E}">
  <ds:schemaRefs>
    <ds:schemaRef ds:uri="http://schemas.microsoft.com/VisualStudio/2011/storyboarding/control"/>
  </ds:schemaRefs>
</ds:datastoreItem>
</file>

<file path=customXml/itemProps181.xml><?xml version="1.0" encoding="utf-8"?>
<ds:datastoreItem xmlns:ds="http://schemas.openxmlformats.org/officeDocument/2006/customXml" ds:itemID="{EA0CF677-F71A-4697-B25D-78B3B21987D8}">
  <ds:schemaRefs>
    <ds:schemaRef ds:uri="http://schemas.microsoft.com/VisualStudio/2011/storyboarding/control"/>
  </ds:schemaRefs>
</ds:datastoreItem>
</file>

<file path=customXml/itemProps1810.xml><?xml version="1.0" encoding="utf-8"?>
<ds:datastoreItem xmlns:ds="http://schemas.openxmlformats.org/officeDocument/2006/customXml" ds:itemID="{E0ECDFBF-09AB-4315-9C79-2D9BE3CA141B}">
  <ds:schemaRefs>
    <ds:schemaRef ds:uri="http://schemas.microsoft.com/VisualStudio/2011/storyboarding/control"/>
  </ds:schemaRefs>
</ds:datastoreItem>
</file>

<file path=customXml/itemProps1811.xml><?xml version="1.0" encoding="utf-8"?>
<ds:datastoreItem xmlns:ds="http://schemas.openxmlformats.org/officeDocument/2006/customXml" ds:itemID="{C477AF15-8F20-4A46-B035-4901DFB07A40}">
  <ds:schemaRefs>
    <ds:schemaRef ds:uri="http://schemas.microsoft.com/VisualStudio/2011/storyboarding/control"/>
  </ds:schemaRefs>
</ds:datastoreItem>
</file>

<file path=customXml/itemProps1812.xml><?xml version="1.0" encoding="utf-8"?>
<ds:datastoreItem xmlns:ds="http://schemas.openxmlformats.org/officeDocument/2006/customXml" ds:itemID="{E99C15D3-5273-4EAB-8F6D-39FB2C3A01E5}">
  <ds:schemaRefs>
    <ds:schemaRef ds:uri="http://schemas.microsoft.com/VisualStudio/2011/storyboarding/control"/>
  </ds:schemaRefs>
</ds:datastoreItem>
</file>

<file path=customXml/itemProps1813.xml><?xml version="1.0" encoding="utf-8"?>
<ds:datastoreItem xmlns:ds="http://schemas.openxmlformats.org/officeDocument/2006/customXml" ds:itemID="{598865A1-4352-44CE-9951-0D22395BF5DB}">
  <ds:schemaRefs>
    <ds:schemaRef ds:uri="http://schemas.microsoft.com/VisualStudio/2011/storyboarding/control"/>
  </ds:schemaRefs>
</ds:datastoreItem>
</file>

<file path=customXml/itemProps1814.xml><?xml version="1.0" encoding="utf-8"?>
<ds:datastoreItem xmlns:ds="http://schemas.openxmlformats.org/officeDocument/2006/customXml" ds:itemID="{70921665-CCF0-43F3-BFC5-BB99BBB7D5B0}">
  <ds:schemaRefs>
    <ds:schemaRef ds:uri="http://schemas.microsoft.com/VisualStudio/2011/storyboarding/control"/>
  </ds:schemaRefs>
</ds:datastoreItem>
</file>

<file path=customXml/itemProps1815.xml><?xml version="1.0" encoding="utf-8"?>
<ds:datastoreItem xmlns:ds="http://schemas.openxmlformats.org/officeDocument/2006/customXml" ds:itemID="{76214D55-2119-465A-BEEA-5B7631712CCD}">
  <ds:schemaRefs>
    <ds:schemaRef ds:uri="http://schemas.microsoft.com/VisualStudio/2011/storyboarding/control"/>
  </ds:schemaRefs>
</ds:datastoreItem>
</file>

<file path=customXml/itemProps1816.xml><?xml version="1.0" encoding="utf-8"?>
<ds:datastoreItem xmlns:ds="http://schemas.openxmlformats.org/officeDocument/2006/customXml" ds:itemID="{FB2D213D-48D0-4788-95B0-65ACA08775A0}">
  <ds:schemaRefs>
    <ds:schemaRef ds:uri="http://schemas.microsoft.com/VisualStudio/2011/storyboarding/control"/>
  </ds:schemaRefs>
</ds:datastoreItem>
</file>

<file path=customXml/itemProps1817.xml><?xml version="1.0" encoding="utf-8"?>
<ds:datastoreItem xmlns:ds="http://schemas.openxmlformats.org/officeDocument/2006/customXml" ds:itemID="{1C0B9B88-6FBE-4108-9CE2-B20FDF50C28D}">
  <ds:schemaRefs>
    <ds:schemaRef ds:uri="http://schemas.microsoft.com/VisualStudio/2011/storyboarding/control"/>
  </ds:schemaRefs>
</ds:datastoreItem>
</file>

<file path=customXml/itemProps1818.xml><?xml version="1.0" encoding="utf-8"?>
<ds:datastoreItem xmlns:ds="http://schemas.openxmlformats.org/officeDocument/2006/customXml" ds:itemID="{6FBE521A-3DBD-497D-8EF4-0CC48F1FAF14}">
  <ds:schemaRefs>
    <ds:schemaRef ds:uri="http://schemas.microsoft.com/VisualStudio/2011/storyboarding/control"/>
  </ds:schemaRefs>
</ds:datastoreItem>
</file>

<file path=customXml/itemProps1819.xml><?xml version="1.0" encoding="utf-8"?>
<ds:datastoreItem xmlns:ds="http://schemas.openxmlformats.org/officeDocument/2006/customXml" ds:itemID="{6A0AA9DC-2DBB-435F-A392-74AA0EA36AC2}">
  <ds:schemaRefs>
    <ds:schemaRef ds:uri="http://schemas.microsoft.com/VisualStudio/2011/storyboarding/control"/>
  </ds:schemaRefs>
</ds:datastoreItem>
</file>

<file path=customXml/itemProps182.xml><?xml version="1.0" encoding="utf-8"?>
<ds:datastoreItem xmlns:ds="http://schemas.openxmlformats.org/officeDocument/2006/customXml" ds:itemID="{04724940-84BB-4574-8A4C-9AD87454A5D2}">
  <ds:schemaRefs>
    <ds:schemaRef ds:uri="http://schemas.microsoft.com/VisualStudio/2011/storyboarding/control"/>
  </ds:schemaRefs>
</ds:datastoreItem>
</file>

<file path=customXml/itemProps1820.xml><?xml version="1.0" encoding="utf-8"?>
<ds:datastoreItem xmlns:ds="http://schemas.openxmlformats.org/officeDocument/2006/customXml" ds:itemID="{2B081F09-F3BB-4685-940B-7E0AB93C4ADA}">
  <ds:schemaRefs>
    <ds:schemaRef ds:uri="http://schemas.microsoft.com/VisualStudio/2011/storyboarding/control"/>
  </ds:schemaRefs>
</ds:datastoreItem>
</file>

<file path=customXml/itemProps1821.xml><?xml version="1.0" encoding="utf-8"?>
<ds:datastoreItem xmlns:ds="http://schemas.openxmlformats.org/officeDocument/2006/customXml" ds:itemID="{E559944B-9F11-4A90-A6EB-3F2B1ABFE4C1}">
  <ds:schemaRefs>
    <ds:schemaRef ds:uri="http://schemas.microsoft.com/VisualStudio/2011/storyboarding/control"/>
  </ds:schemaRefs>
</ds:datastoreItem>
</file>

<file path=customXml/itemProps1822.xml><?xml version="1.0" encoding="utf-8"?>
<ds:datastoreItem xmlns:ds="http://schemas.openxmlformats.org/officeDocument/2006/customXml" ds:itemID="{D642CA11-B2D7-41BD-8FAF-933C3848BF55}">
  <ds:schemaRefs>
    <ds:schemaRef ds:uri="http://schemas.microsoft.com/VisualStudio/2011/storyboarding/control"/>
  </ds:schemaRefs>
</ds:datastoreItem>
</file>

<file path=customXml/itemProps1823.xml><?xml version="1.0" encoding="utf-8"?>
<ds:datastoreItem xmlns:ds="http://schemas.openxmlformats.org/officeDocument/2006/customXml" ds:itemID="{8D460E86-054C-4029-9AD0-FC8B599C62E0}">
  <ds:schemaRefs>
    <ds:schemaRef ds:uri="http://schemas.microsoft.com/VisualStudio/2011/storyboarding/control"/>
  </ds:schemaRefs>
</ds:datastoreItem>
</file>

<file path=customXml/itemProps1824.xml><?xml version="1.0" encoding="utf-8"?>
<ds:datastoreItem xmlns:ds="http://schemas.openxmlformats.org/officeDocument/2006/customXml" ds:itemID="{793EB07B-1EB5-4E74-86EB-359F732EBB13}">
  <ds:schemaRefs>
    <ds:schemaRef ds:uri="http://schemas.microsoft.com/VisualStudio/2011/storyboarding/control"/>
  </ds:schemaRefs>
</ds:datastoreItem>
</file>

<file path=customXml/itemProps1825.xml><?xml version="1.0" encoding="utf-8"?>
<ds:datastoreItem xmlns:ds="http://schemas.openxmlformats.org/officeDocument/2006/customXml" ds:itemID="{35E0C869-BDD6-46DD-A2D9-C8F70C8C4A57}">
  <ds:schemaRefs>
    <ds:schemaRef ds:uri="http://schemas.microsoft.com/VisualStudio/2011/storyboarding/control"/>
  </ds:schemaRefs>
</ds:datastoreItem>
</file>

<file path=customXml/itemProps1826.xml><?xml version="1.0" encoding="utf-8"?>
<ds:datastoreItem xmlns:ds="http://schemas.openxmlformats.org/officeDocument/2006/customXml" ds:itemID="{56C4F1EB-3E21-4B7D-9631-F789D9F108A7}">
  <ds:schemaRefs>
    <ds:schemaRef ds:uri="http://schemas.microsoft.com/VisualStudio/2011/storyboarding/control"/>
  </ds:schemaRefs>
</ds:datastoreItem>
</file>

<file path=customXml/itemProps1827.xml><?xml version="1.0" encoding="utf-8"?>
<ds:datastoreItem xmlns:ds="http://schemas.openxmlformats.org/officeDocument/2006/customXml" ds:itemID="{877F052C-276B-4131-A917-B2F536AC8C3A}">
  <ds:schemaRefs>
    <ds:schemaRef ds:uri="http://schemas.microsoft.com/VisualStudio/2011/storyboarding/control"/>
  </ds:schemaRefs>
</ds:datastoreItem>
</file>

<file path=customXml/itemProps1828.xml><?xml version="1.0" encoding="utf-8"?>
<ds:datastoreItem xmlns:ds="http://schemas.openxmlformats.org/officeDocument/2006/customXml" ds:itemID="{FE2F9BBE-8D23-4ABF-B1F6-E04E9E315731}">
  <ds:schemaRefs>
    <ds:schemaRef ds:uri="http://schemas.microsoft.com/VisualStudio/2011/storyboarding/control"/>
  </ds:schemaRefs>
</ds:datastoreItem>
</file>

<file path=customXml/itemProps1829.xml><?xml version="1.0" encoding="utf-8"?>
<ds:datastoreItem xmlns:ds="http://schemas.openxmlformats.org/officeDocument/2006/customXml" ds:itemID="{5167E66B-529E-4833-812F-DA3275F19106}">
  <ds:schemaRefs>
    <ds:schemaRef ds:uri="http://schemas.microsoft.com/VisualStudio/2011/storyboarding/control"/>
  </ds:schemaRefs>
</ds:datastoreItem>
</file>

<file path=customXml/itemProps183.xml><?xml version="1.0" encoding="utf-8"?>
<ds:datastoreItem xmlns:ds="http://schemas.openxmlformats.org/officeDocument/2006/customXml" ds:itemID="{D7D0BF41-FA15-468A-91BC-2FCDEF7DD0AA}">
  <ds:schemaRefs>
    <ds:schemaRef ds:uri="http://schemas.microsoft.com/VisualStudio/2011/storyboarding/control"/>
  </ds:schemaRefs>
</ds:datastoreItem>
</file>

<file path=customXml/itemProps1830.xml><?xml version="1.0" encoding="utf-8"?>
<ds:datastoreItem xmlns:ds="http://schemas.openxmlformats.org/officeDocument/2006/customXml" ds:itemID="{6D144715-6AD9-40DB-BB19-FAE1DFCE3DA9}">
  <ds:schemaRefs>
    <ds:schemaRef ds:uri="http://schemas.microsoft.com/VisualStudio/2011/storyboarding/control"/>
  </ds:schemaRefs>
</ds:datastoreItem>
</file>

<file path=customXml/itemProps1831.xml><?xml version="1.0" encoding="utf-8"?>
<ds:datastoreItem xmlns:ds="http://schemas.openxmlformats.org/officeDocument/2006/customXml" ds:itemID="{71C4E021-E535-41E7-B754-B1C8385AEFFC}">
  <ds:schemaRefs>
    <ds:schemaRef ds:uri="http://schemas.microsoft.com/VisualStudio/2011/storyboarding/control"/>
  </ds:schemaRefs>
</ds:datastoreItem>
</file>

<file path=customXml/itemProps1832.xml><?xml version="1.0" encoding="utf-8"?>
<ds:datastoreItem xmlns:ds="http://schemas.openxmlformats.org/officeDocument/2006/customXml" ds:itemID="{D6A09260-3310-4BEE-B68C-A21F8EA835AF}">
  <ds:schemaRefs>
    <ds:schemaRef ds:uri="http://schemas.microsoft.com/VisualStudio/2011/storyboarding/control"/>
  </ds:schemaRefs>
</ds:datastoreItem>
</file>

<file path=customXml/itemProps1833.xml><?xml version="1.0" encoding="utf-8"?>
<ds:datastoreItem xmlns:ds="http://schemas.openxmlformats.org/officeDocument/2006/customXml" ds:itemID="{4566DFF2-FC9E-4BE3-A4FF-DA09CD5C48E9}">
  <ds:schemaRefs>
    <ds:schemaRef ds:uri="http://schemas.microsoft.com/VisualStudio/2011/storyboarding/control"/>
  </ds:schemaRefs>
</ds:datastoreItem>
</file>

<file path=customXml/itemProps1834.xml><?xml version="1.0" encoding="utf-8"?>
<ds:datastoreItem xmlns:ds="http://schemas.openxmlformats.org/officeDocument/2006/customXml" ds:itemID="{B2AA9027-9B97-4705-B258-2320C5F895CA}">
  <ds:schemaRefs>
    <ds:schemaRef ds:uri="http://schemas.microsoft.com/VisualStudio/2011/storyboarding/control"/>
  </ds:schemaRefs>
</ds:datastoreItem>
</file>

<file path=customXml/itemProps1835.xml><?xml version="1.0" encoding="utf-8"?>
<ds:datastoreItem xmlns:ds="http://schemas.openxmlformats.org/officeDocument/2006/customXml" ds:itemID="{40EABB40-855D-4623-9F7F-1AF210A583BE}">
  <ds:schemaRefs>
    <ds:schemaRef ds:uri="http://schemas.microsoft.com/VisualStudio/2011/storyboarding/control"/>
  </ds:schemaRefs>
</ds:datastoreItem>
</file>

<file path=customXml/itemProps1836.xml><?xml version="1.0" encoding="utf-8"?>
<ds:datastoreItem xmlns:ds="http://schemas.openxmlformats.org/officeDocument/2006/customXml" ds:itemID="{F1466B00-17D9-4749-AFAD-DD6A98ECA22D}">
  <ds:schemaRefs>
    <ds:schemaRef ds:uri="http://schemas.microsoft.com/VisualStudio/2011/storyboarding/control"/>
  </ds:schemaRefs>
</ds:datastoreItem>
</file>

<file path=customXml/itemProps1837.xml><?xml version="1.0" encoding="utf-8"?>
<ds:datastoreItem xmlns:ds="http://schemas.openxmlformats.org/officeDocument/2006/customXml" ds:itemID="{281E292A-8CD3-4E13-9A56-B74F88686AD1}">
  <ds:schemaRefs>
    <ds:schemaRef ds:uri="http://schemas.microsoft.com/VisualStudio/2011/storyboarding/control"/>
  </ds:schemaRefs>
</ds:datastoreItem>
</file>

<file path=customXml/itemProps1838.xml><?xml version="1.0" encoding="utf-8"?>
<ds:datastoreItem xmlns:ds="http://schemas.openxmlformats.org/officeDocument/2006/customXml" ds:itemID="{E5DDBB65-7D65-4530-92BA-D188B21F4CEE}">
  <ds:schemaRefs>
    <ds:schemaRef ds:uri="http://schemas.microsoft.com/VisualStudio/2011/storyboarding/control"/>
  </ds:schemaRefs>
</ds:datastoreItem>
</file>

<file path=customXml/itemProps1839.xml><?xml version="1.0" encoding="utf-8"?>
<ds:datastoreItem xmlns:ds="http://schemas.openxmlformats.org/officeDocument/2006/customXml" ds:itemID="{61EAB2A1-3559-4BA3-82B1-81C3D7EB2E01}">
  <ds:schemaRefs>
    <ds:schemaRef ds:uri="http://schemas.microsoft.com/VisualStudio/2011/storyboarding/control"/>
  </ds:schemaRefs>
</ds:datastoreItem>
</file>

<file path=customXml/itemProps184.xml><?xml version="1.0" encoding="utf-8"?>
<ds:datastoreItem xmlns:ds="http://schemas.openxmlformats.org/officeDocument/2006/customXml" ds:itemID="{326ECA2F-2131-4D2D-B977-0D979CFA2BB0}">
  <ds:schemaRefs>
    <ds:schemaRef ds:uri="http://schemas.microsoft.com/VisualStudio/2011/storyboarding/control"/>
  </ds:schemaRefs>
</ds:datastoreItem>
</file>

<file path=customXml/itemProps1840.xml><?xml version="1.0" encoding="utf-8"?>
<ds:datastoreItem xmlns:ds="http://schemas.openxmlformats.org/officeDocument/2006/customXml" ds:itemID="{F21AE2FF-C64A-401B-8F86-D7DC6EED34D7}">
  <ds:schemaRefs>
    <ds:schemaRef ds:uri="http://schemas.microsoft.com/VisualStudio/2011/storyboarding/control"/>
  </ds:schemaRefs>
</ds:datastoreItem>
</file>

<file path=customXml/itemProps1841.xml><?xml version="1.0" encoding="utf-8"?>
<ds:datastoreItem xmlns:ds="http://schemas.openxmlformats.org/officeDocument/2006/customXml" ds:itemID="{915EDF72-3759-48A0-AFD8-5C09E791540C}">
  <ds:schemaRefs>
    <ds:schemaRef ds:uri="http://schemas.microsoft.com/VisualStudio/2011/storyboarding/control"/>
  </ds:schemaRefs>
</ds:datastoreItem>
</file>

<file path=customXml/itemProps1842.xml><?xml version="1.0" encoding="utf-8"?>
<ds:datastoreItem xmlns:ds="http://schemas.openxmlformats.org/officeDocument/2006/customXml" ds:itemID="{CB47A86E-A7CB-48E5-BD6C-2DC19545FB31}">
  <ds:schemaRefs>
    <ds:schemaRef ds:uri="http://schemas.microsoft.com/VisualStudio/2011/storyboarding/control"/>
  </ds:schemaRefs>
</ds:datastoreItem>
</file>

<file path=customXml/itemProps1843.xml><?xml version="1.0" encoding="utf-8"?>
<ds:datastoreItem xmlns:ds="http://schemas.openxmlformats.org/officeDocument/2006/customXml" ds:itemID="{62AF147E-A5B2-4701-9DF5-C991DF2F84EB}">
  <ds:schemaRefs>
    <ds:schemaRef ds:uri="http://schemas.microsoft.com/VisualStudio/2011/storyboarding/control"/>
  </ds:schemaRefs>
</ds:datastoreItem>
</file>

<file path=customXml/itemProps1844.xml><?xml version="1.0" encoding="utf-8"?>
<ds:datastoreItem xmlns:ds="http://schemas.openxmlformats.org/officeDocument/2006/customXml" ds:itemID="{6B660C73-E0AA-4AA4-96FB-78854CFED7B4}">
  <ds:schemaRefs>
    <ds:schemaRef ds:uri="http://schemas.microsoft.com/VisualStudio/2011/storyboarding/control"/>
  </ds:schemaRefs>
</ds:datastoreItem>
</file>

<file path=customXml/itemProps1845.xml><?xml version="1.0" encoding="utf-8"?>
<ds:datastoreItem xmlns:ds="http://schemas.openxmlformats.org/officeDocument/2006/customXml" ds:itemID="{AA6788B3-88A5-4439-893E-04F086B94233}">
  <ds:schemaRefs>
    <ds:schemaRef ds:uri="http://schemas.microsoft.com/VisualStudio/2011/storyboarding/control"/>
  </ds:schemaRefs>
</ds:datastoreItem>
</file>

<file path=customXml/itemProps1846.xml><?xml version="1.0" encoding="utf-8"?>
<ds:datastoreItem xmlns:ds="http://schemas.openxmlformats.org/officeDocument/2006/customXml" ds:itemID="{DE9FE466-5B8C-4744-8284-88586A43109B}">
  <ds:schemaRefs>
    <ds:schemaRef ds:uri="http://schemas.microsoft.com/VisualStudio/2011/storyboarding/control"/>
  </ds:schemaRefs>
</ds:datastoreItem>
</file>

<file path=customXml/itemProps1847.xml><?xml version="1.0" encoding="utf-8"?>
<ds:datastoreItem xmlns:ds="http://schemas.openxmlformats.org/officeDocument/2006/customXml" ds:itemID="{1C5E0257-813A-4295-A991-BF87D20D833D}">
  <ds:schemaRefs>
    <ds:schemaRef ds:uri="http://schemas.microsoft.com/VisualStudio/2011/storyboarding/control"/>
  </ds:schemaRefs>
</ds:datastoreItem>
</file>

<file path=customXml/itemProps1848.xml><?xml version="1.0" encoding="utf-8"?>
<ds:datastoreItem xmlns:ds="http://schemas.openxmlformats.org/officeDocument/2006/customXml" ds:itemID="{5E07A9C7-935E-4FB6-9AAC-C3E4EB2F5B8A}">
  <ds:schemaRefs>
    <ds:schemaRef ds:uri="http://schemas.microsoft.com/VisualStudio/2011/storyboarding/control"/>
  </ds:schemaRefs>
</ds:datastoreItem>
</file>

<file path=customXml/itemProps1849.xml><?xml version="1.0" encoding="utf-8"?>
<ds:datastoreItem xmlns:ds="http://schemas.openxmlformats.org/officeDocument/2006/customXml" ds:itemID="{46156AF1-4A71-49FA-97D1-8E97131C45E5}">
  <ds:schemaRefs>
    <ds:schemaRef ds:uri="http://schemas.microsoft.com/VisualStudio/2011/storyboarding/control"/>
  </ds:schemaRefs>
</ds:datastoreItem>
</file>

<file path=customXml/itemProps185.xml><?xml version="1.0" encoding="utf-8"?>
<ds:datastoreItem xmlns:ds="http://schemas.openxmlformats.org/officeDocument/2006/customXml" ds:itemID="{FE14B8BF-C9AD-4EC8-B217-35F47CF6A35D}">
  <ds:schemaRefs>
    <ds:schemaRef ds:uri="http://schemas.microsoft.com/VisualStudio/2011/storyboarding/control"/>
  </ds:schemaRefs>
</ds:datastoreItem>
</file>

<file path=customXml/itemProps1850.xml><?xml version="1.0" encoding="utf-8"?>
<ds:datastoreItem xmlns:ds="http://schemas.openxmlformats.org/officeDocument/2006/customXml" ds:itemID="{41FD59E3-BD1E-4361-96DD-EF7AFC6CB76B}">
  <ds:schemaRefs>
    <ds:schemaRef ds:uri="http://schemas.microsoft.com/VisualStudio/2011/storyboarding/control"/>
  </ds:schemaRefs>
</ds:datastoreItem>
</file>

<file path=customXml/itemProps1851.xml><?xml version="1.0" encoding="utf-8"?>
<ds:datastoreItem xmlns:ds="http://schemas.openxmlformats.org/officeDocument/2006/customXml" ds:itemID="{4E122A76-D1F8-479B-BDC6-E496FD953316}">
  <ds:schemaRefs>
    <ds:schemaRef ds:uri="http://schemas.microsoft.com/VisualStudio/2011/storyboarding/control"/>
  </ds:schemaRefs>
</ds:datastoreItem>
</file>

<file path=customXml/itemProps1852.xml><?xml version="1.0" encoding="utf-8"?>
<ds:datastoreItem xmlns:ds="http://schemas.openxmlformats.org/officeDocument/2006/customXml" ds:itemID="{5EBC2267-CDA8-4AB4-8572-6FC15656FCFA}">
  <ds:schemaRefs>
    <ds:schemaRef ds:uri="http://schemas.microsoft.com/VisualStudio/2011/storyboarding/control"/>
  </ds:schemaRefs>
</ds:datastoreItem>
</file>

<file path=customXml/itemProps1853.xml><?xml version="1.0" encoding="utf-8"?>
<ds:datastoreItem xmlns:ds="http://schemas.openxmlformats.org/officeDocument/2006/customXml" ds:itemID="{05B6B535-3FA0-4DF7-BE53-E493399A8492}">
  <ds:schemaRefs>
    <ds:schemaRef ds:uri="http://schemas.microsoft.com/VisualStudio/2011/storyboarding/control"/>
  </ds:schemaRefs>
</ds:datastoreItem>
</file>

<file path=customXml/itemProps1854.xml><?xml version="1.0" encoding="utf-8"?>
<ds:datastoreItem xmlns:ds="http://schemas.openxmlformats.org/officeDocument/2006/customXml" ds:itemID="{14F37CB7-AF20-4DED-A432-A6803576E683}">
  <ds:schemaRefs>
    <ds:schemaRef ds:uri="http://schemas.microsoft.com/VisualStudio/2011/storyboarding/control"/>
  </ds:schemaRefs>
</ds:datastoreItem>
</file>

<file path=customXml/itemProps1855.xml><?xml version="1.0" encoding="utf-8"?>
<ds:datastoreItem xmlns:ds="http://schemas.openxmlformats.org/officeDocument/2006/customXml" ds:itemID="{71E23703-0B0A-444E-A0E8-75D8C80A7E7F}">
  <ds:schemaRefs>
    <ds:schemaRef ds:uri="http://schemas.microsoft.com/VisualStudio/2011/storyboarding/control"/>
  </ds:schemaRefs>
</ds:datastoreItem>
</file>

<file path=customXml/itemProps1856.xml><?xml version="1.0" encoding="utf-8"?>
<ds:datastoreItem xmlns:ds="http://schemas.openxmlformats.org/officeDocument/2006/customXml" ds:itemID="{C7770863-7734-44E8-B897-3B4D7A4EEFBB}">
  <ds:schemaRefs>
    <ds:schemaRef ds:uri="http://schemas.microsoft.com/VisualStudio/2011/storyboarding/control"/>
  </ds:schemaRefs>
</ds:datastoreItem>
</file>

<file path=customXml/itemProps1857.xml><?xml version="1.0" encoding="utf-8"?>
<ds:datastoreItem xmlns:ds="http://schemas.openxmlformats.org/officeDocument/2006/customXml" ds:itemID="{705B37F9-2997-47B6-8AC6-85B5736FD559}">
  <ds:schemaRefs>
    <ds:schemaRef ds:uri="http://schemas.microsoft.com/VisualStudio/2011/storyboarding/control"/>
  </ds:schemaRefs>
</ds:datastoreItem>
</file>

<file path=customXml/itemProps1858.xml><?xml version="1.0" encoding="utf-8"?>
<ds:datastoreItem xmlns:ds="http://schemas.openxmlformats.org/officeDocument/2006/customXml" ds:itemID="{047FEDE1-C91C-4A72-80E9-4982231A30E1}">
  <ds:schemaRefs>
    <ds:schemaRef ds:uri="http://schemas.microsoft.com/VisualStudio/2011/storyboarding/control"/>
  </ds:schemaRefs>
</ds:datastoreItem>
</file>

<file path=customXml/itemProps1859.xml><?xml version="1.0" encoding="utf-8"?>
<ds:datastoreItem xmlns:ds="http://schemas.openxmlformats.org/officeDocument/2006/customXml" ds:itemID="{1FCACCC1-B8F7-443F-A87F-704B9A03DE45}">
  <ds:schemaRefs>
    <ds:schemaRef ds:uri="http://schemas.microsoft.com/VisualStudio/2011/storyboarding/control"/>
  </ds:schemaRefs>
</ds:datastoreItem>
</file>

<file path=customXml/itemProps186.xml><?xml version="1.0" encoding="utf-8"?>
<ds:datastoreItem xmlns:ds="http://schemas.openxmlformats.org/officeDocument/2006/customXml" ds:itemID="{DB44000B-2F5A-45E3-8843-4510D0E1036B}">
  <ds:schemaRefs>
    <ds:schemaRef ds:uri="http://schemas.microsoft.com/VisualStudio/2011/storyboarding/control"/>
  </ds:schemaRefs>
</ds:datastoreItem>
</file>

<file path=customXml/itemProps1860.xml><?xml version="1.0" encoding="utf-8"?>
<ds:datastoreItem xmlns:ds="http://schemas.openxmlformats.org/officeDocument/2006/customXml" ds:itemID="{4172F854-8240-4227-9D33-13F56E607B2B}">
  <ds:schemaRefs>
    <ds:schemaRef ds:uri="http://schemas.microsoft.com/VisualStudio/2011/storyboarding/control"/>
  </ds:schemaRefs>
</ds:datastoreItem>
</file>

<file path=customXml/itemProps1861.xml><?xml version="1.0" encoding="utf-8"?>
<ds:datastoreItem xmlns:ds="http://schemas.openxmlformats.org/officeDocument/2006/customXml" ds:itemID="{18669B5E-F946-4EDE-9072-764D9406D4B7}">
  <ds:schemaRefs>
    <ds:schemaRef ds:uri="http://schemas.microsoft.com/VisualStudio/2011/storyboarding/control"/>
  </ds:schemaRefs>
</ds:datastoreItem>
</file>

<file path=customXml/itemProps1862.xml><?xml version="1.0" encoding="utf-8"?>
<ds:datastoreItem xmlns:ds="http://schemas.openxmlformats.org/officeDocument/2006/customXml" ds:itemID="{4B16324D-C690-46BA-9BF6-D7B32FF3A1A1}">
  <ds:schemaRefs>
    <ds:schemaRef ds:uri="http://schemas.microsoft.com/VisualStudio/2011/storyboarding/control"/>
  </ds:schemaRefs>
</ds:datastoreItem>
</file>

<file path=customXml/itemProps1863.xml><?xml version="1.0" encoding="utf-8"?>
<ds:datastoreItem xmlns:ds="http://schemas.openxmlformats.org/officeDocument/2006/customXml" ds:itemID="{33383865-9EB2-4437-B2B5-CDD2DFF1EBFF}">
  <ds:schemaRefs>
    <ds:schemaRef ds:uri="http://schemas.microsoft.com/VisualStudio/2011/storyboarding/control"/>
  </ds:schemaRefs>
</ds:datastoreItem>
</file>

<file path=customXml/itemProps1864.xml><?xml version="1.0" encoding="utf-8"?>
<ds:datastoreItem xmlns:ds="http://schemas.openxmlformats.org/officeDocument/2006/customXml" ds:itemID="{BA2223BD-FE1D-49E4-B811-9212F04F2916}">
  <ds:schemaRefs>
    <ds:schemaRef ds:uri="http://schemas.microsoft.com/VisualStudio/2011/storyboarding/control"/>
  </ds:schemaRefs>
</ds:datastoreItem>
</file>

<file path=customXml/itemProps1865.xml><?xml version="1.0" encoding="utf-8"?>
<ds:datastoreItem xmlns:ds="http://schemas.openxmlformats.org/officeDocument/2006/customXml" ds:itemID="{82115B83-4052-498F-AAEF-6CD5B324613F}">
  <ds:schemaRefs>
    <ds:schemaRef ds:uri="http://schemas.microsoft.com/VisualStudio/2011/storyboarding/control"/>
  </ds:schemaRefs>
</ds:datastoreItem>
</file>

<file path=customXml/itemProps1866.xml><?xml version="1.0" encoding="utf-8"?>
<ds:datastoreItem xmlns:ds="http://schemas.openxmlformats.org/officeDocument/2006/customXml" ds:itemID="{98931F0B-8DD8-484C-9E24-CA5588ACD112}">
  <ds:schemaRefs>
    <ds:schemaRef ds:uri="http://schemas.microsoft.com/VisualStudio/2011/storyboarding/control"/>
  </ds:schemaRefs>
</ds:datastoreItem>
</file>

<file path=customXml/itemProps1867.xml><?xml version="1.0" encoding="utf-8"?>
<ds:datastoreItem xmlns:ds="http://schemas.openxmlformats.org/officeDocument/2006/customXml" ds:itemID="{077925F5-ABC7-433A-AD8A-253385DC2C31}">
  <ds:schemaRefs>
    <ds:schemaRef ds:uri="http://schemas.microsoft.com/VisualStudio/2011/storyboarding/control"/>
  </ds:schemaRefs>
</ds:datastoreItem>
</file>

<file path=customXml/itemProps1868.xml><?xml version="1.0" encoding="utf-8"?>
<ds:datastoreItem xmlns:ds="http://schemas.openxmlformats.org/officeDocument/2006/customXml" ds:itemID="{7184D2AA-DD60-4165-BB32-DFD943D27F94}">
  <ds:schemaRefs>
    <ds:schemaRef ds:uri="http://schemas.microsoft.com/VisualStudio/2011/storyboarding/control"/>
  </ds:schemaRefs>
</ds:datastoreItem>
</file>

<file path=customXml/itemProps1869.xml><?xml version="1.0" encoding="utf-8"?>
<ds:datastoreItem xmlns:ds="http://schemas.openxmlformats.org/officeDocument/2006/customXml" ds:itemID="{7A7A84C4-E418-4FD4-88E3-FFDC9D7451D2}">
  <ds:schemaRefs>
    <ds:schemaRef ds:uri="http://schemas.microsoft.com/VisualStudio/2011/storyboarding/control"/>
  </ds:schemaRefs>
</ds:datastoreItem>
</file>

<file path=customXml/itemProps187.xml><?xml version="1.0" encoding="utf-8"?>
<ds:datastoreItem xmlns:ds="http://schemas.openxmlformats.org/officeDocument/2006/customXml" ds:itemID="{44479111-47E1-4427-BA48-145A32B9CCF3}">
  <ds:schemaRefs>
    <ds:schemaRef ds:uri="http://schemas.microsoft.com/VisualStudio/2011/storyboarding/control"/>
  </ds:schemaRefs>
</ds:datastoreItem>
</file>

<file path=customXml/itemProps1870.xml><?xml version="1.0" encoding="utf-8"?>
<ds:datastoreItem xmlns:ds="http://schemas.openxmlformats.org/officeDocument/2006/customXml" ds:itemID="{C9879772-1D4F-4D3A-B94A-C5DF0FF127B4}">
  <ds:schemaRefs>
    <ds:schemaRef ds:uri="http://schemas.microsoft.com/VisualStudio/2011/storyboarding/control"/>
  </ds:schemaRefs>
</ds:datastoreItem>
</file>

<file path=customXml/itemProps1871.xml><?xml version="1.0" encoding="utf-8"?>
<ds:datastoreItem xmlns:ds="http://schemas.openxmlformats.org/officeDocument/2006/customXml" ds:itemID="{C173419C-C0BE-45CD-9AF9-4B265399B84A}">
  <ds:schemaRefs>
    <ds:schemaRef ds:uri="http://schemas.microsoft.com/VisualStudio/2011/storyboarding/control"/>
  </ds:schemaRefs>
</ds:datastoreItem>
</file>

<file path=customXml/itemProps1872.xml><?xml version="1.0" encoding="utf-8"?>
<ds:datastoreItem xmlns:ds="http://schemas.openxmlformats.org/officeDocument/2006/customXml" ds:itemID="{A9824D20-E1DE-4B57-A6F7-F50DAD6E85A3}">
  <ds:schemaRefs>
    <ds:schemaRef ds:uri="http://schemas.microsoft.com/VisualStudio/2011/storyboarding/control"/>
  </ds:schemaRefs>
</ds:datastoreItem>
</file>

<file path=customXml/itemProps1873.xml><?xml version="1.0" encoding="utf-8"?>
<ds:datastoreItem xmlns:ds="http://schemas.openxmlformats.org/officeDocument/2006/customXml" ds:itemID="{A2B22418-5A46-4EFC-B08F-836D86E5B512}">
  <ds:schemaRefs>
    <ds:schemaRef ds:uri="http://schemas.microsoft.com/VisualStudio/2011/storyboarding/control"/>
  </ds:schemaRefs>
</ds:datastoreItem>
</file>

<file path=customXml/itemProps1874.xml><?xml version="1.0" encoding="utf-8"?>
<ds:datastoreItem xmlns:ds="http://schemas.openxmlformats.org/officeDocument/2006/customXml" ds:itemID="{69E4A060-519D-456C-8C84-026887B07AD2}">
  <ds:schemaRefs>
    <ds:schemaRef ds:uri="http://schemas.microsoft.com/VisualStudio/2011/storyboarding/control"/>
  </ds:schemaRefs>
</ds:datastoreItem>
</file>

<file path=customXml/itemProps1875.xml><?xml version="1.0" encoding="utf-8"?>
<ds:datastoreItem xmlns:ds="http://schemas.openxmlformats.org/officeDocument/2006/customXml" ds:itemID="{4E005BBF-1BE1-47DD-9A42-C34DC9D2B3BD}">
  <ds:schemaRefs>
    <ds:schemaRef ds:uri="http://schemas.microsoft.com/VisualStudio/2011/storyboarding/control"/>
  </ds:schemaRefs>
</ds:datastoreItem>
</file>

<file path=customXml/itemProps1876.xml><?xml version="1.0" encoding="utf-8"?>
<ds:datastoreItem xmlns:ds="http://schemas.openxmlformats.org/officeDocument/2006/customXml" ds:itemID="{14F28E46-E71D-47BB-A785-797A91573113}">
  <ds:schemaRefs>
    <ds:schemaRef ds:uri="http://schemas.microsoft.com/VisualStudio/2011/storyboarding/control"/>
  </ds:schemaRefs>
</ds:datastoreItem>
</file>

<file path=customXml/itemProps1877.xml><?xml version="1.0" encoding="utf-8"?>
<ds:datastoreItem xmlns:ds="http://schemas.openxmlformats.org/officeDocument/2006/customXml" ds:itemID="{CA463455-0B92-4875-84EC-111814E233EB}">
  <ds:schemaRefs>
    <ds:schemaRef ds:uri="http://schemas.microsoft.com/VisualStudio/2011/storyboarding/control"/>
  </ds:schemaRefs>
</ds:datastoreItem>
</file>

<file path=customXml/itemProps1878.xml><?xml version="1.0" encoding="utf-8"?>
<ds:datastoreItem xmlns:ds="http://schemas.openxmlformats.org/officeDocument/2006/customXml" ds:itemID="{5E19D97B-C7F5-4A80-90E2-D6CE065BBAF5}">
  <ds:schemaRefs>
    <ds:schemaRef ds:uri="http://schemas.microsoft.com/VisualStudio/2011/storyboarding/control"/>
  </ds:schemaRefs>
</ds:datastoreItem>
</file>

<file path=customXml/itemProps1879.xml><?xml version="1.0" encoding="utf-8"?>
<ds:datastoreItem xmlns:ds="http://schemas.openxmlformats.org/officeDocument/2006/customXml" ds:itemID="{88D262AA-37AE-4B8B-8842-675AAEB37C99}">
  <ds:schemaRefs>
    <ds:schemaRef ds:uri="http://schemas.microsoft.com/VisualStudio/2011/storyboarding/control"/>
  </ds:schemaRefs>
</ds:datastoreItem>
</file>

<file path=customXml/itemProps188.xml><?xml version="1.0" encoding="utf-8"?>
<ds:datastoreItem xmlns:ds="http://schemas.openxmlformats.org/officeDocument/2006/customXml" ds:itemID="{2991D7E6-9F6D-4EA6-AE17-C3D22BBCAE16}">
  <ds:schemaRefs>
    <ds:schemaRef ds:uri="http://schemas.microsoft.com/VisualStudio/2011/storyboarding/control"/>
  </ds:schemaRefs>
</ds:datastoreItem>
</file>

<file path=customXml/itemProps1880.xml><?xml version="1.0" encoding="utf-8"?>
<ds:datastoreItem xmlns:ds="http://schemas.openxmlformats.org/officeDocument/2006/customXml" ds:itemID="{3D3B6879-2447-48B5-A78E-B3CFD7C7B5F1}">
  <ds:schemaRefs>
    <ds:schemaRef ds:uri="http://schemas.microsoft.com/VisualStudio/2011/storyboarding/control"/>
  </ds:schemaRefs>
</ds:datastoreItem>
</file>

<file path=customXml/itemProps1881.xml><?xml version="1.0" encoding="utf-8"?>
<ds:datastoreItem xmlns:ds="http://schemas.openxmlformats.org/officeDocument/2006/customXml" ds:itemID="{801165A1-7E8F-4F48-AA1B-F73D5C3BEB5C}">
  <ds:schemaRefs>
    <ds:schemaRef ds:uri="http://schemas.microsoft.com/VisualStudio/2011/storyboarding/control"/>
  </ds:schemaRefs>
</ds:datastoreItem>
</file>

<file path=customXml/itemProps1882.xml><?xml version="1.0" encoding="utf-8"?>
<ds:datastoreItem xmlns:ds="http://schemas.openxmlformats.org/officeDocument/2006/customXml" ds:itemID="{19F185AD-76E3-45F3-AF87-1C37177839D1}">
  <ds:schemaRefs>
    <ds:schemaRef ds:uri="http://schemas.microsoft.com/VisualStudio/2011/storyboarding/control"/>
  </ds:schemaRefs>
</ds:datastoreItem>
</file>

<file path=customXml/itemProps1883.xml><?xml version="1.0" encoding="utf-8"?>
<ds:datastoreItem xmlns:ds="http://schemas.openxmlformats.org/officeDocument/2006/customXml" ds:itemID="{13FB6204-1390-48AD-8B50-B25875597144}">
  <ds:schemaRefs>
    <ds:schemaRef ds:uri="http://schemas.microsoft.com/VisualStudio/2011/storyboarding/control"/>
  </ds:schemaRefs>
</ds:datastoreItem>
</file>

<file path=customXml/itemProps1884.xml><?xml version="1.0" encoding="utf-8"?>
<ds:datastoreItem xmlns:ds="http://schemas.openxmlformats.org/officeDocument/2006/customXml" ds:itemID="{D45AC8CA-CDF6-4397-AA22-B6D1EF771D63}">
  <ds:schemaRefs>
    <ds:schemaRef ds:uri="http://schemas.microsoft.com/VisualStudio/2011/storyboarding/control"/>
  </ds:schemaRefs>
</ds:datastoreItem>
</file>

<file path=customXml/itemProps1885.xml><?xml version="1.0" encoding="utf-8"?>
<ds:datastoreItem xmlns:ds="http://schemas.openxmlformats.org/officeDocument/2006/customXml" ds:itemID="{5F86F810-D8EC-468D-9DD0-E7B68CA6D8C3}">
  <ds:schemaRefs>
    <ds:schemaRef ds:uri="http://schemas.microsoft.com/VisualStudio/2011/storyboarding/control"/>
  </ds:schemaRefs>
</ds:datastoreItem>
</file>

<file path=customXml/itemProps1886.xml><?xml version="1.0" encoding="utf-8"?>
<ds:datastoreItem xmlns:ds="http://schemas.openxmlformats.org/officeDocument/2006/customXml" ds:itemID="{AFDD84EB-5846-416E-94F5-64FB43395B06}">
  <ds:schemaRefs>
    <ds:schemaRef ds:uri="http://schemas.microsoft.com/VisualStudio/2011/storyboarding/control"/>
  </ds:schemaRefs>
</ds:datastoreItem>
</file>

<file path=customXml/itemProps1887.xml><?xml version="1.0" encoding="utf-8"?>
<ds:datastoreItem xmlns:ds="http://schemas.openxmlformats.org/officeDocument/2006/customXml" ds:itemID="{CFE8903D-D3E2-4CEB-82EB-E7BE3B957A0D}">
  <ds:schemaRefs>
    <ds:schemaRef ds:uri="http://schemas.microsoft.com/VisualStudio/2011/storyboarding/control"/>
  </ds:schemaRefs>
</ds:datastoreItem>
</file>

<file path=customXml/itemProps1888.xml><?xml version="1.0" encoding="utf-8"?>
<ds:datastoreItem xmlns:ds="http://schemas.openxmlformats.org/officeDocument/2006/customXml" ds:itemID="{1B2D757F-6C5B-4BE7-AC66-6E4A20986893}">
  <ds:schemaRefs>
    <ds:schemaRef ds:uri="http://schemas.microsoft.com/VisualStudio/2011/storyboarding/control"/>
  </ds:schemaRefs>
</ds:datastoreItem>
</file>

<file path=customXml/itemProps1889.xml><?xml version="1.0" encoding="utf-8"?>
<ds:datastoreItem xmlns:ds="http://schemas.openxmlformats.org/officeDocument/2006/customXml" ds:itemID="{1FB8F2EA-D470-46F9-AE6D-68DA5433A9B7}">
  <ds:schemaRefs>
    <ds:schemaRef ds:uri="http://schemas.microsoft.com/VisualStudio/2011/storyboarding/control"/>
  </ds:schemaRefs>
</ds:datastoreItem>
</file>

<file path=customXml/itemProps189.xml><?xml version="1.0" encoding="utf-8"?>
<ds:datastoreItem xmlns:ds="http://schemas.openxmlformats.org/officeDocument/2006/customXml" ds:itemID="{810A5661-51F8-43C8-8E5C-4A5EC1B63F2C}">
  <ds:schemaRefs>
    <ds:schemaRef ds:uri="http://schemas.microsoft.com/VisualStudio/2011/storyboarding/control"/>
  </ds:schemaRefs>
</ds:datastoreItem>
</file>

<file path=customXml/itemProps1890.xml><?xml version="1.0" encoding="utf-8"?>
<ds:datastoreItem xmlns:ds="http://schemas.openxmlformats.org/officeDocument/2006/customXml" ds:itemID="{444745DE-E2C8-48A0-9708-5AFE590022E4}">
  <ds:schemaRefs>
    <ds:schemaRef ds:uri="http://schemas.microsoft.com/VisualStudio/2011/storyboarding/control"/>
  </ds:schemaRefs>
</ds:datastoreItem>
</file>

<file path=customXml/itemProps1891.xml><?xml version="1.0" encoding="utf-8"?>
<ds:datastoreItem xmlns:ds="http://schemas.openxmlformats.org/officeDocument/2006/customXml" ds:itemID="{6CB9A91C-F465-4B73-95C0-3BDB2CDE06C4}">
  <ds:schemaRefs>
    <ds:schemaRef ds:uri="http://schemas.microsoft.com/VisualStudio/2011/storyboarding/control"/>
  </ds:schemaRefs>
</ds:datastoreItem>
</file>

<file path=customXml/itemProps1892.xml><?xml version="1.0" encoding="utf-8"?>
<ds:datastoreItem xmlns:ds="http://schemas.openxmlformats.org/officeDocument/2006/customXml" ds:itemID="{A7C7EAF8-F0C2-47F0-91A3-0F86363E1593}">
  <ds:schemaRefs>
    <ds:schemaRef ds:uri="http://schemas.microsoft.com/VisualStudio/2011/storyboarding/control"/>
  </ds:schemaRefs>
</ds:datastoreItem>
</file>

<file path=customXml/itemProps1893.xml><?xml version="1.0" encoding="utf-8"?>
<ds:datastoreItem xmlns:ds="http://schemas.openxmlformats.org/officeDocument/2006/customXml" ds:itemID="{EC48B358-9DC8-48B7-8CFC-BE53345D5B21}">
  <ds:schemaRefs>
    <ds:schemaRef ds:uri="http://schemas.microsoft.com/VisualStudio/2011/storyboarding/control"/>
  </ds:schemaRefs>
</ds:datastoreItem>
</file>

<file path=customXml/itemProps1894.xml><?xml version="1.0" encoding="utf-8"?>
<ds:datastoreItem xmlns:ds="http://schemas.openxmlformats.org/officeDocument/2006/customXml" ds:itemID="{9111714C-BEA0-4023-AE70-0694BCDF3970}">
  <ds:schemaRefs>
    <ds:schemaRef ds:uri="http://schemas.microsoft.com/VisualStudio/2011/storyboarding/control"/>
  </ds:schemaRefs>
</ds:datastoreItem>
</file>

<file path=customXml/itemProps1895.xml><?xml version="1.0" encoding="utf-8"?>
<ds:datastoreItem xmlns:ds="http://schemas.openxmlformats.org/officeDocument/2006/customXml" ds:itemID="{D743AB58-EC49-4825-A7B2-A02C96D66983}">
  <ds:schemaRefs>
    <ds:schemaRef ds:uri="http://schemas.microsoft.com/VisualStudio/2011/storyboarding/control"/>
  </ds:schemaRefs>
</ds:datastoreItem>
</file>

<file path=customXml/itemProps1896.xml><?xml version="1.0" encoding="utf-8"?>
<ds:datastoreItem xmlns:ds="http://schemas.openxmlformats.org/officeDocument/2006/customXml" ds:itemID="{DE6F88C3-7ECD-46BB-BA9E-2721C6136DC4}">
  <ds:schemaRefs>
    <ds:schemaRef ds:uri="http://schemas.microsoft.com/VisualStudio/2011/storyboarding/control"/>
  </ds:schemaRefs>
</ds:datastoreItem>
</file>

<file path=customXml/itemProps1897.xml><?xml version="1.0" encoding="utf-8"?>
<ds:datastoreItem xmlns:ds="http://schemas.openxmlformats.org/officeDocument/2006/customXml" ds:itemID="{0D0299AB-0218-47F8-9E9F-40A03148C9C9}">
  <ds:schemaRefs>
    <ds:schemaRef ds:uri="http://schemas.microsoft.com/VisualStudio/2011/storyboarding/control"/>
  </ds:schemaRefs>
</ds:datastoreItem>
</file>

<file path=customXml/itemProps1898.xml><?xml version="1.0" encoding="utf-8"?>
<ds:datastoreItem xmlns:ds="http://schemas.openxmlformats.org/officeDocument/2006/customXml" ds:itemID="{E579DDC0-5FD7-4F99-8D52-35B0CA5A3DB4}">
  <ds:schemaRefs>
    <ds:schemaRef ds:uri="http://schemas.microsoft.com/VisualStudio/2011/storyboarding/control"/>
  </ds:schemaRefs>
</ds:datastoreItem>
</file>

<file path=customXml/itemProps1899.xml><?xml version="1.0" encoding="utf-8"?>
<ds:datastoreItem xmlns:ds="http://schemas.openxmlformats.org/officeDocument/2006/customXml" ds:itemID="{77A537E1-32DA-4B04-8A37-333B9841AAB4}">
  <ds:schemaRefs>
    <ds:schemaRef ds:uri="http://schemas.microsoft.com/VisualStudio/2011/storyboarding/control"/>
  </ds:schemaRefs>
</ds:datastoreItem>
</file>

<file path=customXml/itemProps19.xml><?xml version="1.0" encoding="utf-8"?>
<ds:datastoreItem xmlns:ds="http://schemas.openxmlformats.org/officeDocument/2006/customXml" ds:itemID="{7C8F1904-FD6E-4D71-80D1-D2F572AE583A}">
  <ds:schemaRefs>
    <ds:schemaRef ds:uri="http://schemas.microsoft.com/VisualStudio/2011/storyboarding/control"/>
  </ds:schemaRefs>
</ds:datastoreItem>
</file>

<file path=customXml/itemProps190.xml><?xml version="1.0" encoding="utf-8"?>
<ds:datastoreItem xmlns:ds="http://schemas.openxmlformats.org/officeDocument/2006/customXml" ds:itemID="{DEC80AED-C346-4CF5-B222-9BB1C48155F9}">
  <ds:schemaRefs>
    <ds:schemaRef ds:uri="http://schemas.microsoft.com/VisualStudio/2011/storyboarding/control"/>
  </ds:schemaRefs>
</ds:datastoreItem>
</file>

<file path=customXml/itemProps1900.xml><?xml version="1.0" encoding="utf-8"?>
<ds:datastoreItem xmlns:ds="http://schemas.openxmlformats.org/officeDocument/2006/customXml" ds:itemID="{0667406F-B7E9-4B07-A18B-3F1F679DAEA3}">
  <ds:schemaRefs>
    <ds:schemaRef ds:uri="http://schemas.microsoft.com/VisualStudio/2011/storyboarding/control"/>
  </ds:schemaRefs>
</ds:datastoreItem>
</file>

<file path=customXml/itemProps1901.xml><?xml version="1.0" encoding="utf-8"?>
<ds:datastoreItem xmlns:ds="http://schemas.openxmlformats.org/officeDocument/2006/customXml" ds:itemID="{22F732F7-F76D-46E0-B471-61812F4DB6D7}">
  <ds:schemaRefs>
    <ds:schemaRef ds:uri="http://schemas.microsoft.com/VisualStudio/2011/storyboarding/control"/>
  </ds:schemaRefs>
</ds:datastoreItem>
</file>

<file path=customXml/itemProps1902.xml><?xml version="1.0" encoding="utf-8"?>
<ds:datastoreItem xmlns:ds="http://schemas.openxmlformats.org/officeDocument/2006/customXml" ds:itemID="{99352FB4-97BC-4967-87DF-13ED1E03C605}">
  <ds:schemaRefs>
    <ds:schemaRef ds:uri="http://schemas.microsoft.com/VisualStudio/2011/storyboarding/control"/>
  </ds:schemaRefs>
</ds:datastoreItem>
</file>

<file path=customXml/itemProps1903.xml><?xml version="1.0" encoding="utf-8"?>
<ds:datastoreItem xmlns:ds="http://schemas.openxmlformats.org/officeDocument/2006/customXml" ds:itemID="{3AAF0D7B-89D9-4956-BDAC-96A53688181D}">
  <ds:schemaRefs>
    <ds:schemaRef ds:uri="http://schemas.microsoft.com/VisualStudio/2011/storyboarding/control"/>
  </ds:schemaRefs>
</ds:datastoreItem>
</file>

<file path=customXml/itemProps1904.xml><?xml version="1.0" encoding="utf-8"?>
<ds:datastoreItem xmlns:ds="http://schemas.openxmlformats.org/officeDocument/2006/customXml" ds:itemID="{79C4E280-060D-4078-BEE3-9B215BAFC25D}">
  <ds:schemaRefs>
    <ds:schemaRef ds:uri="http://schemas.microsoft.com/VisualStudio/2011/storyboarding/control"/>
  </ds:schemaRefs>
</ds:datastoreItem>
</file>

<file path=customXml/itemProps1905.xml><?xml version="1.0" encoding="utf-8"?>
<ds:datastoreItem xmlns:ds="http://schemas.openxmlformats.org/officeDocument/2006/customXml" ds:itemID="{D1CA5CCC-1A40-4C2D-A1DB-58BDD8EF5915}">
  <ds:schemaRefs>
    <ds:schemaRef ds:uri="http://schemas.microsoft.com/VisualStudio/2011/storyboarding/control"/>
  </ds:schemaRefs>
</ds:datastoreItem>
</file>

<file path=customXml/itemProps1906.xml><?xml version="1.0" encoding="utf-8"?>
<ds:datastoreItem xmlns:ds="http://schemas.openxmlformats.org/officeDocument/2006/customXml" ds:itemID="{4B18B447-6AA1-40CE-9325-C7BF85AB5AAF}">
  <ds:schemaRefs>
    <ds:schemaRef ds:uri="http://schemas.microsoft.com/VisualStudio/2011/storyboarding/control"/>
  </ds:schemaRefs>
</ds:datastoreItem>
</file>

<file path=customXml/itemProps1907.xml><?xml version="1.0" encoding="utf-8"?>
<ds:datastoreItem xmlns:ds="http://schemas.openxmlformats.org/officeDocument/2006/customXml" ds:itemID="{EB185061-4999-4B6E-8A9A-72B36E8E866D}">
  <ds:schemaRefs>
    <ds:schemaRef ds:uri="http://schemas.microsoft.com/VisualStudio/2011/storyboarding/control"/>
  </ds:schemaRefs>
</ds:datastoreItem>
</file>

<file path=customXml/itemProps1908.xml><?xml version="1.0" encoding="utf-8"?>
<ds:datastoreItem xmlns:ds="http://schemas.openxmlformats.org/officeDocument/2006/customXml" ds:itemID="{1293FF3B-CF7D-459C-BD36-5E56032DB8E2}">
  <ds:schemaRefs>
    <ds:schemaRef ds:uri="http://schemas.microsoft.com/VisualStudio/2011/storyboarding/control"/>
  </ds:schemaRefs>
</ds:datastoreItem>
</file>

<file path=customXml/itemProps1909.xml><?xml version="1.0" encoding="utf-8"?>
<ds:datastoreItem xmlns:ds="http://schemas.openxmlformats.org/officeDocument/2006/customXml" ds:itemID="{4C6EBC1F-4AE1-4E10-91D9-999D07B82FE8}">
  <ds:schemaRefs>
    <ds:schemaRef ds:uri="http://schemas.microsoft.com/VisualStudio/2011/storyboarding/control"/>
  </ds:schemaRefs>
</ds:datastoreItem>
</file>

<file path=customXml/itemProps191.xml><?xml version="1.0" encoding="utf-8"?>
<ds:datastoreItem xmlns:ds="http://schemas.openxmlformats.org/officeDocument/2006/customXml" ds:itemID="{AC19C2CB-1359-4552-A793-8FC66D1B33DE}">
  <ds:schemaRefs>
    <ds:schemaRef ds:uri="http://schemas.microsoft.com/VisualStudio/2011/storyboarding/control"/>
  </ds:schemaRefs>
</ds:datastoreItem>
</file>

<file path=customXml/itemProps1910.xml><?xml version="1.0" encoding="utf-8"?>
<ds:datastoreItem xmlns:ds="http://schemas.openxmlformats.org/officeDocument/2006/customXml" ds:itemID="{290D9DA4-1261-4571-B442-B253C9FAEA11}">
  <ds:schemaRefs>
    <ds:schemaRef ds:uri="http://schemas.microsoft.com/VisualStudio/2011/storyboarding/control"/>
  </ds:schemaRefs>
</ds:datastoreItem>
</file>

<file path=customXml/itemProps1911.xml><?xml version="1.0" encoding="utf-8"?>
<ds:datastoreItem xmlns:ds="http://schemas.openxmlformats.org/officeDocument/2006/customXml" ds:itemID="{BCB40522-BB50-4D12-AFE5-3554F666B6E1}">
  <ds:schemaRefs>
    <ds:schemaRef ds:uri="http://schemas.microsoft.com/VisualStudio/2011/storyboarding/control"/>
  </ds:schemaRefs>
</ds:datastoreItem>
</file>

<file path=customXml/itemProps1912.xml><?xml version="1.0" encoding="utf-8"?>
<ds:datastoreItem xmlns:ds="http://schemas.openxmlformats.org/officeDocument/2006/customXml" ds:itemID="{750D4B7F-EEDE-413C-A30D-AD7E0F7FEE80}">
  <ds:schemaRefs>
    <ds:schemaRef ds:uri="http://schemas.microsoft.com/VisualStudio/2011/storyboarding/control"/>
  </ds:schemaRefs>
</ds:datastoreItem>
</file>

<file path=customXml/itemProps1913.xml><?xml version="1.0" encoding="utf-8"?>
<ds:datastoreItem xmlns:ds="http://schemas.openxmlformats.org/officeDocument/2006/customXml" ds:itemID="{A6FB2492-C98A-45CF-A7BC-8331BFFB1715}">
  <ds:schemaRefs>
    <ds:schemaRef ds:uri="http://schemas.microsoft.com/VisualStudio/2011/storyboarding/control"/>
  </ds:schemaRefs>
</ds:datastoreItem>
</file>

<file path=customXml/itemProps1914.xml><?xml version="1.0" encoding="utf-8"?>
<ds:datastoreItem xmlns:ds="http://schemas.openxmlformats.org/officeDocument/2006/customXml" ds:itemID="{D4E5FC64-38CA-43E5-8FDF-2080495537D8}">
  <ds:schemaRefs>
    <ds:schemaRef ds:uri="http://schemas.microsoft.com/VisualStudio/2011/storyboarding/control"/>
  </ds:schemaRefs>
</ds:datastoreItem>
</file>

<file path=customXml/itemProps1915.xml><?xml version="1.0" encoding="utf-8"?>
<ds:datastoreItem xmlns:ds="http://schemas.openxmlformats.org/officeDocument/2006/customXml" ds:itemID="{2CB8C98F-A973-47BC-BE26-4F2D0EC8134F}">
  <ds:schemaRefs>
    <ds:schemaRef ds:uri="http://schemas.microsoft.com/VisualStudio/2011/storyboarding/control"/>
  </ds:schemaRefs>
</ds:datastoreItem>
</file>

<file path=customXml/itemProps1916.xml><?xml version="1.0" encoding="utf-8"?>
<ds:datastoreItem xmlns:ds="http://schemas.openxmlformats.org/officeDocument/2006/customXml" ds:itemID="{13921E64-FA21-44A9-9460-C5BC84ED3AF6}">
  <ds:schemaRefs>
    <ds:schemaRef ds:uri="http://schemas.microsoft.com/VisualStudio/2011/storyboarding/control"/>
  </ds:schemaRefs>
</ds:datastoreItem>
</file>

<file path=customXml/itemProps1917.xml><?xml version="1.0" encoding="utf-8"?>
<ds:datastoreItem xmlns:ds="http://schemas.openxmlformats.org/officeDocument/2006/customXml" ds:itemID="{70F16F2A-BADB-41AF-9260-9544BAD8FFCA}">
  <ds:schemaRefs>
    <ds:schemaRef ds:uri="http://schemas.microsoft.com/VisualStudio/2011/storyboarding/control"/>
  </ds:schemaRefs>
</ds:datastoreItem>
</file>

<file path=customXml/itemProps1918.xml><?xml version="1.0" encoding="utf-8"?>
<ds:datastoreItem xmlns:ds="http://schemas.openxmlformats.org/officeDocument/2006/customXml" ds:itemID="{001379C2-2D31-4418-A1EA-BFF6454C2A60}">
  <ds:schemaRefs>
    <ds:schemaRef ds:uri="http://schemas.microsoft.com/VisualStudio/2011/storyboarding/control"/>
  </ds:schemaRefs>
</ds:datastoreItem>
</file>

<file path=customXml/itemProps1919.xml><?xml version="1.0" encoding="utf-8"?>
<ds:datastoreItem xmlns:ds="http://schemas.openxmlformats.org/officeDocument/2006/customXml" ds:itemID="{8BB69FA5-5B75-4181-A284-E256A0C6C604}">
  <ds:schemaRefs>
    <ds:schemaRef ds:uri="http://schemas.microsoft.com/VisualStudio/2011/storyboarding/control"/>
  </ds:schemaRefs>
</ds:datastoreItem>
</file>

<file path=customXml/itemProps192.xml><?xml version="1.0" encoding="utf-8"?>
<ds:datastoreItem xmlns:ds="http://schemas.openxmlformats.org/officeDocument/2006/customXml" ds:itemID="{16C0D4AF-5CEF-4AA6-8677-8D4D9AAA26A7}">
  <ds:schemaRefs>
    <ds:schemaRef ds:uri="http://schemas.microsoft.com/VisualStudio/2011/storyboarding/control"/>
  </ds:schemaRefs>
</ds:datastoreItem>
</file>

<file path=customXml/itemProps1920.xml><?xml version="1.0" encoding="utf-8"?>
<ds:datastoreItem xmlns:ds="http://schemas.openxmlformats.org/officeDocument/2006/customXml" ds:itemID="{EDBE4952-0C94-4D49-8E8E-2E3E309773D5}">
  <ds:schemaRefs>
    <ds:schemaRef ds:uri="http://schemas.microsoft.com/VisualStudio/2011/storyboarding/control"/>
  </ds:schemaRefs>
</ds:datastoreItem>
</file>

<file path=customXml/itemProps1921.xml><?xml version="1.0" encoding="utf-8"?>
<ds:datastoreItem xmlns:ds="http://schemas.openxmlformats.org/officeDocument/2006/customXml" ds:itemID="{86FD60EC-FFEF-45C6-A818-7243903286CD}">
  <ds:schemaRefs>
    <ds:schemaRef ds:uri="http://schemas.microsoft.com/VisualStudio/2011/storyboarding/control"/>
  </ds:schemaRefs>
</ds:datastoreItem>
</file>

<file path=customXml/itemProps1922.xml><?xml version="1.0" encoding="utf-8"?>
<ds:datastoreItem xmlns:ds="http://schemas.openxmlformats.org/officeDocument/2006/customXml" ds:itemID="{CCAA9683-3562-459A-8DF8-70E22F8171B6}">
  <ds:schemaRefs>
    <ds:schemaRef ds:uri="http://schemas.microsoft.com/VisualStudio/2011/storyboarding/control"/>
  </ds:schemaRefs>
</ds:datastoreItem>
</file>

<file path=customXml/itemProps1923.xml><?xml version="1.0" encoding="utf-8"?>
<ds:datastoreItem xmlns:ds="http://schemas.openxmlformats.org/officeDocument/2006/customXml" ds:itemID="{6E6F6D63-4A12-4344-A152-08FC688251E1}">
  <ds:schemaRefs>
    <ds:schemaRef ds:uri="http://schemas.microsoft.com/VisualStudio/2011/storyboarding/control"/>
  </ds:schemaRefs>
</ds:datastoreItem>
</file>

<file path=customXml/itemProps1924.xml><?xml version="1.0" encoding="utf-8"?>
<ds:datastoreItem xmlns:ds="http://schemas.openxmlformats.org/officeDocument/2006/customXml" ds:itemID="{9CE87461-F79D-4E1C-82C9-496954B9CB33}">
  <ds:schemaRefs>
    <ds:schemaRef ds:uri="http://schemas.microsoft.com/VisualStudio/2011/storyboarding/control"/>
  </ds:schemaRefs>
</ds:datastoreItem>
</file>

<file path=customXml/itemProps1925.xml><?xml version="1.0" encoding="utf-8"?>
<ds:datastoreItem xmlns:ds="http://schemas.openxmlformats.org/officeDocument/2006/customXml" ds:itemID="{3E9F3EBF-90F1-4E50-9C13-135477DEF079}">
  <ds:schemaRefs>
    <ds:schemaRef ds:uri="http://schemas.microsoft.com/VisualStudio/2011/storyboarding/control"/>
  </ds:schemaRefs>
</ds:datastoreItem>
</file>

<file path=customXml/itemProps1926.xml><?xml version="1.0" encoding="utf-8"?>
<ds:datastoreItem xmlns:ds="http://schemas.openxmlformats.org/officeDocument/2006/customXml" ds:itemID="{7E17B8B1-4E66-4D52-A0BB-FCE9223E9884}">
  <ds:schemaRefs>
    <ds:schemaRef ds:uri="http://schemas.microsoft.com/VisualStudio/2011/storyboarding/control"/>
  </ds:schemaRefs>
</ds:datastoreItem>
</file>

<file path=customXml/itemProps1927.xml><?xml version="1.0" encoding="utf-8"?>
<ds:datastoreItem xmlns:ds="http://schemas.openxmlformats.org/officeDocument/2006/customXml" ds:itemID="{D6AA1E66-7752-4885-A1C5-44835C39AD86}">
  <ds:schemaRefs>
    <ds:schemaRef ds:uri="http://schemas.microsoft.com/VisualStudio/2011/storyboarding/control"/>
  </ds:schemaRefs>
</ds:datastoreItem>
</file>

<file path=customXml/itemProps1928.xml><?xml version="1.0" encoding="utf-8"?>
<ds:datastoreItem xmlns:ds="http://schemas.openxmlformats.org/officeDocument/2006/customXml" ds:itemID="{C4C24D1B-57E5-422B-9CCA-B77EF61DF48C}">
  <ds:schemaRefs>
    <ds:schemaRef ds:uri="http://schemas.microsoft.com/VisualStudio/2011/storyboarding/control"/>
  </ds:schemaRefs>
</ds:datastoreItem>
</file>

<file path=customXml/itemProps1929.xml><?xml version="1.0" encoding="utf-8"?>
<ds:datastoreItem xmlns:ds="http://schemas.openxmlformats.org/officeDocument/2006/customXml" ds:itemID="{3024EF81-33DB-42D6-8E46-9B1C620DE085}">
  <ds:schemaRefs>
    <ds:schemaRef ds:uri="http://schemas.microsoft.com/VisualStudio/2011/storyboarding/control"/>
  </ds:schemaRefs>
</ds:datastoreItem>
</file>

<file path=customXml/itemProps193.xml><?xml version="1.0" encoding="utf-8"?>
<ds:datastoreItem xmlns:ds="http://schemas.openxmlformats.org/officeDocument/2006/customXml" ds:itemID="{DA92D13C-BBAC-40EA-86D7-4252A79E9E53}">
  <ds:schemaRefs>
    <ds:schemaRef ds:uri="http://schemas.microsoft.com/VisualStudio/2011/storyboarding/control"/>
  </ds:schemaRefs>
</ds:datastoreItem>
</file>

<file path=customXml/itemProps1930.xml><?xml version="1.0" encoding="utf-8"?>
<ds:datastoreItem xmlns:ds="http://schemas.openxmlformats.org/officeDocument/2006/customXml" ds:itemID="{4694B9F6-7061-4411-AE9B-CB3BFF0D9EF0}">
  <ds:schemaRefs>
    <ds:schemaRef ds:uri="http://schemas.microsoft.com/VisualStudio/2011/storyboarding/control"/>
  </ds:schemaRefs>
</ds:datastoreItem>
</file>

<file path=customXml/itemProps1931.xml><?xml version="1.0" encoding="utf-8"?>
<ds:datastoreItem xmlns:ds="http://schemas.openxmlformats.org/officeDocument/2006/customXml" ds:itemID="{F044923D-CDDB-4D0A-9E51-C96964AB1713}">
  <ds:schemaRefs>
    <ds:schemaRef ds:uri="http://schemas.microsoft.com/VisualStudio/2011/storyboarding/control"/>
  </ds:schemaRefs>
</ds:datastoreItem>
</file>

<file path=customXml/itemProps1932.xml><?xml version="1.0" encoding="utf-8"?>
<ds:datastoreItem xmlns:ds="http://schemas.openxmlformats.org/officeDocument/2006/customXml" ds:itemID="{3CB1C80E-EF81-4431-9D8A-7817BF95BD7F}">
  <ds:schemaRefs>
    <ds:schemaRef ds:uri="http://schemas.microsoft.com/VisualStudio/2011/storyboarding/control"/>
  </ds:schemaRefs>
</ds:datastoreItem>
</file>

<file path=customXml/itemProps1933.xml><?xml version="1.0" encoding="utf-8"?>
<ds:datastoreItem xmlns:ds="http://schemas.openxmlformats.org/officeDocument/2006/customXml" ds:itemID="{D1AD5A30-FAC5-47F7-A478-77F8F2595B97}">
  <ds:schemaRefs>
    <ds:schemaRef ds:uri="http://schemas.microsoft.com/VisualStudio/2011/storyboarding/control"/>
  </ds:schemaRefs>
</ds:datastoreItem>
</file>

<file path=customXml/itemProps1934.xml><?xml version="1.0" encoding="utf-8"?>
<ds:datastoreItem xmlns:ds="http://schemas.openxmlformats.org/officeDocument/2006/customXml" ds:itemID="{007E6644-606D-4232-B733-A4B8F35360A3}">
  <ds:schemaRefs>
    <ds:schemaRef ds:uri="http://schemas.microsoft.com/VisualStudio/2011/storyboarding/control"/>
  </ds:schemaRefs>
</ds:datastoreItem>
</file>

<file path=customXml/itemProps1935.xml><?xml version="1.0" encoding="utf-8"?>
<ds:datastoreItem xmlns:ds="http://schemas.openxmlformats.org/officeDocument/2006/customXml" ds:itemID="{07BF73F9-37C7-4A78-AE1D-28F38742D0ED}">
  <ds:schemaRefs>
    <ds:schemaRef ds:uri="http://schemas.microsoft.com/VisualStudio/2011/storyboarding/control"/>
  </ds:schemaRefs>
</ds:datastoreItem>
</file>

<file path=customXml/itemProps1936.xml><?xml version="1.0" encoding="utf-8"?>
<ds:datastoreItem xmlns:ds="http://schemas.openxmlformats.org/officeDocument/2006/customXml" ds:itemID="{F2EDA679-80D4-4007-9C94-57E37A538C97}">
  <ds:schemaRefs>
    <ds:schemaRef ds:uri="http://schemas.microsoft.com/VisualStudio/2011/storyboarding/control"/>
  </ds:schemaRefs>
</ds:datastoreItem>
</file>

<file path=customXml/itemProps1937.xml><?xml version="1.0" encoding="utf-8"?>
<ds:datastoreItem xmlns:ds="http://schemas.openxmlformats.org/officeDocument/2006/customXml" ds:itemID="{EB6D2A6C-234B-45EF-BB61-0E6C5360EB79}">
  <ds:schemaRefs>
    <ds:schemaRef ds:uri="http://schemas.microsoft.com/VisualStudio/2011/storyboarding/control"/>
  </ds:schemaRefs>
</ds:datastoreItem>
</file>

<file path=customXml/itemProps1938.xml><?xml version="1.0" encoding="utf-8"?>
<ds:datastoreItem xmlns:ds="http://schemas.openxmlformats.org/officeDocument/2006/customXml" ds:itemID="{34D3EF6C-E578-4E76-A252-035673F82692}">
  <ds:schemaRefs>
    <ds:schemaRef ds:uri="http://schemas.microsoft.com/VisualStudio/2011/storyboarding/control"/>
  </ds:schemaRefs>
</ds:datastoreItem>
</file>

<file path=customXml/itemProps1939.xml><?xml version="1.0" encoding="utf-8"?>
<ds:datastoreItem xmlns:ds="http://schemas.openxmlformats.org/officeDocument/2006/customXml" ds:itemID="{A013BCC6-4E72-443E-BA34-FBA49AC93C58}">
  <ds:schemaRefs>
    <ds:schemaRef ds:uri="http://schemas.microsoft.com/VisualStudio/2011/storyboarding/control"/>
  </ds:schemaRefs>
</ds:datastoreItem>
</file>

<file path=customXml/itemProps194.xml><?xml version="1.0" encoding="utf-8"?>
<ds:datastoreItem xmlns:ds="http://schemas.openxmlformats.org/officeDocument/2006/customXml" ds:itemID="{E8583995-E0FB-44C0-9486-80A26EBA94DD}">
  <ds:schemaRefs>
    <ds:schemaRef ds:uri="http://schemas.microsoft.com/VisualStudio/2011/storyboarding/control"/>
  </ds:schemaRefs>
</ds:datastoreItem>
</file>

<file path=customXml/itemProps1940.xml><?xml version="1.0" encoding="utf-8"?>
<ds:datastoreItem xmlns:ds="http://schemas.openxmlformats.org/officeDocument/2006/customXml" ds:itemID="{FDB73A5A-86F7-4E4B-8334-0CBC1A5DF2DE}">
  <ds:schemaRefs>
    <ds:schemaRef ds:uri="http://schemas.microsoft.com/VisualStudio/2011/storyboarding/control"/>
  </ds:schemaRefs>
</ds:datastoreItem>
</file>

<file path=customXml/itemProps1941.xml><?xml version="1.0" encoding="utf-8"?>
<ds:datastoreItem xmlns:ds="http://schemas.openxmlformats.org/officeDocument/2006/customXml" ds:itemID="{FC30C908-5B66-4C82-9870-297C122CD569}">
  <ds:schemaRefs>
    <ds:schemaRef ds:uri="http://schemas.microsoft.com/VisualStudio/2011/storyboarding/control"/>
  </ds:schemaRefs>
</ds:datastoreItem>
</file>

<file path=customXml/itemProps1942.xml><?xml version="1.0" encoding="utf-8"?>
<ds:datastoreItem xmlns:ds="http://schemas.openxmlformats.org/officeDocument/2006/customXml" ds:itemID="{F8772B7C-B39A-47E8-A1A2-C5E7B86F2706}">
  <ds:schemaRefs>
    <ds:schemaRef ds:uri="http://schemas.microsoft.com/VisualStudio/2011/storyboarding/control"/>
  </ds:schemaRefs>
</ds:datastoreItem>
</file>

<file path=customXml/itemProps1943.xml><?xml version="1.0" encoding="utf-8"?>
<ds:datastoreItem xmlns:ds="http://schemas.openxmlformats.org/officeDocument/2006/customXml" ds:itemID="{80A95DEE-DB6D-495C-820B-A6B4A9A5431C}">
  <ds:schemaRefs>
    <ds:schemaRef ds:uri="http://schemas.microsoft.com/VisualStudio/2011/storyboarding/control"/>
  </ds:schemaRefs>
</ds:datastoreItem>
</file>

<file path=customXml/itemProps1944.xml><?xml version="1.0" encoding="utf-8"?>
<ds:datastoreItem xmlns:ds="http://schemas.openxmlformats.org/officeDocument/2006/customXml" ds:itemID="{F8578BA0-209F-42AF-9F6A-601E2D105D81}">
  <ds:schemaRefs>
    <ds:schemaRef ds:uri="http://schemas.microsoft.com/VisualStudio/2011/storyboarding/control"/>
  </ds:schemaRefs>
</ds:datastoreItem>
</file>

<file path=customXml/itemProps1945.xml><?xml version="1.0" encoding="utf-8"?>
<ds:datastoreItem xmlns:ds="http://schemas.openxmlformats.org/officeDocument/2006/customXml" ds:itemID="{55AFE6B6-8D9F-416E-9030-B9632111C2C0}">
  <ds:schemaRefs>
    <ds:schemaRef ds:uri="http://schemas.microsoft.com/VisualStudio/2011/storyboarding/control"/>
  </ds:schemaRefs>
</ds:datastoreItem>
</file>

<file path=customXml/itemProps1946.xml><?xml version="1.0" encoding="utf-8"?>
<ds:datastoreItem xmlns:ds="http://schemas.openxmlformats.org/officeDocument/2006/customXml" ds:itemID="{7CCA3E17-AE9E-4E58-A074-843BD55292F2}">
  <ds:schemaRefs>
    <ds:schemaRef ds:uri="http://schemas.microsoft.com/VisualStudio/2011/storyboarding/control"/>
  </ds:schemaRefs>
</ds:datastoreItem>
</file>

<file path=customXml/itemProps1947.xml><?xml version="1.0" encoding="utf-8"?>
<ds:datastoreItem xmlns:ds="http://schemas.openxmlformats.org/officeDocument/2006/customXml" ds:itemID="{C651F691-C449-4B2C-91D7-629ADB18046D}">
  <ds:schemaRefs>
    <ds:schemaRef ds:uri="http://schemas.microsoft.com/VisualStudio/2011/storyboarding/control"/>
  </ds:schemaRefs>
</ds:datastoreItem>
</file>

<file path=customXml/itemProps1948.xml><?xml version="1.0" encoding="utf-8"?>
<ds:datastoreItem xmlns:ds="http://schemas.openxmlformats.org/officeDocument/2006/customXml" ds:itemID="{E7E36BF8-C42E-4555-B8AC-EC7A7DC0117E}">
  <ds:schemaRefs>
    <ds:schemaRef ds:uri="http://schemas.microsoft.com/VisualStudio/2011/storyboarding/control"/>
  </ds:schemaRefs>
</ds:datastoreItem>
</file>

<file path=customXml/itemProps1949.xml><?xml version="1.0" encoding="utf-8"?>
<ds:datastoreItem xmlns:ds="http://schemas.openxmlformats.org/officeDocument/2006/customXml" ds:itemID="{D6680027-6CF8-419E-A2A1-D280B99032F6}">
  <ds:schemaRefs>
    <ds:schemaRef ds:uri="http://schemas.microsoft.com/VisualStudio/2011/storyboarding/control"/>
  </ds:schemaRefs>
</ds:datastoreItem>
</file>

<file path=customXml/itemProps195.xml><?xml version="1.0" encoding="utf-8"?>
<ds:datastoreItem xmlns:ds="http://schemas.openxmlformats.org/officeDocument/2006/customXml" ds:itemID="{8769D0F5-E072-4EB7-A9A4-7BE88C1F3A09}">
  <ds:schemaRefs>
    <ds:schemaRef ds:uri="http://schemas.microsoft.com/VisualStudio/2011/storyboarding/control"/>
  </ds:schemaRefs>
</ds:datastoreItem>
</file>

<file path=customXml/itemProps1950.xml><?xml version="1.0" encoding="utf-8"?>
<ds:datastoreItem xmlns:ds="http://schemas.openxmlformats.org/officeDocument/2006/customXml" ds:itemID="{821F5C2B-E206-43A2-AF1E-615CF8A218B7}">
  <ds:schemaRefs>
    <ds:schemaRef ds:uri="http://schemas.microsoft.com/VisualStudio/2011/storyboarding/control"/>
  </ds:schemaRefs>
</ds:datastoreItem>
</file>

<file path=customXml/itemProps1951.xml><?xml version="1.0" encoding="utf-8"?>
<ds:datastoreItem xmlns:ds="http://schemas.openxmlformats.org/officeDocument/2006/customXml" ds:itemID="{75A11F19-D567-4345-9898-A36C1A467951}">
  <ds:schemaRefs>
    <ds:schemaRef ds:uri="http://schemas.microsoft.com/VisualStudio/2011/storyboarding/control"/>
  </ds:schemaRefs>
</ds:datastoreItem>
</file>

<file path=customXml/itemProps1952.xml><?xml version="1.0" encoding="utf-8"?>
<ds:datastoreItem xmlns:ds="http://schemas.openxmlformats.org/officeDocument/2006/customXml" ds:itemID="{7FE6B165-7AAB-4AFC-B1C5-4E3AC51B473B}">
  <ds:schemaRefs>
    <ds:schemaRef ds:uri="http://schemas.microsoft.com/VisualStudio/2011/storyboarding/control"/>
  </ds:schemaRefs>
</ds:datastoreItem>
</file>

<file path=customXml/itemProps1953.xml><?xml version="1.0" encoding="utf-8"?>
<ds:datastoreItem xmlns:ds="http://schemas.openxmlformats.org/officeDocument/2006/customXml" ds:itemID="{25EFAD66-A8C8-4D37-B80D-1588DC862D30}">
  <ds:schemaRefs>
    <ds:schemaRef ds:uri="http://schemas.microsoft.com/VisualStudio/2011/storyboarding/control"/>
  </ds:schemaRefs>
</ds:datastoreItem>
</file>

<file path=customXml/itemProps1954.xml><?xml version="1.0" encoding="utf-8"?>
<ds:datastoreItem xmlns:ds="http://schemas.openxmlformats.org/officeDocument/2006/customXml" ds:itemID="{8EB42300-6A4D-48B7-82EC-1B125BF5C5DC}">
  <ds:schemaRefs>
    <ds:schemaRef ds:uri="http://schemas.microsoft.com/VisualStudio/2011/storyboarding/control"/>
  </ds:schemaRefs>
</ds:datastoreItem>
</file>

<file path=customXml/itemProps1955.xml><?xml version="1.0" encoding="utf-8"?>
<ds:datastoreItem xmlns:ds="http://schemas.openxmlformats.org/officeDocument/2006/customXml" ds:itemID="{101B3003-D100-4F5F-816B-BC2E0DD4DAB1}">
  <ds:schemaRefs>
    <ds:schemaRef ds:uri="http://schemas.microsoft.com/VisualStudio/2011/storyboarding/control"/>
  </ds:schemaRefs>
</ds:datastoreItem>
</file>

<file path=customXml/itemProps1956.xml><?xml version="1.0" encoding="utf-8"?>
<ds:datastoreItem xmlns:ds="http://schemas.openxmlformats.org/officeDocument/2006/customXml" ds:itemID="{32CBD65A-7484-4879-A083-3CAB71DF42D6}">
  <ds:schemaRefs>
    <ds:schemaRef ds:uri="http://schemas.microsoft.com/VisualStudio/2011/storyboarding/control"/>
  </ds:schemaRefs>
</ds:datastoreItem>
</file>

<file path=customXml/itemProps1957.xml><?xml version="1.0" encoding="utf-8"?>
<ds:datastoreItem xmlns:ds="http://schemas.openxmlformats.org/officeDocument/2006/customXml" ds:itemID="{E17865C9-AF3D-4DE1-BA3A-47B6782E043D}">
  <ds:schemaRefs>
    <ds:schemaRef ds:uri="http://schemas.microsoft.com/VisualStudio/2011/storyboarding/control"/>
  </ds:schemaRefs>
</ds:datastoreItem>
</file>

<file path=customXml/itemProps1958.xml><?xml version="1.0" encoding="utf-8"?>
<ds:datastoreItem xmlns:ds="http://schemas.openxmlformats.org/officeDocument/2006/customXml" ds:itemID="{5A0AA850-4F1F-4C9E-A48A-62D932E4193D}">
  <ds:schemaRefs>
    <ds:schemaRef ds:uri="http://schemas.microsoft.com/VisualStudio/2011/storyboarding/control"/>
  </ds:schemaRefs>
</ds:datastoreItem>
</file>

<file path=customXml/itemProps1959.xml><?xml version="1.0" encoding="utf-8"?>
<ds:datastoreItem xmlns:ds="http://schemas.openxmlformats.org/officeDocument/2006/customXml" ds:itemID="{BA7EAA4D-F8C7-4EE9-995D-4E23749FF59B}">
  <ds:schemaRefs>
    <ds:schemaRef ds:uri="http://schemas.microsoft.com/VisualStudio/2011/storyboarding/control"/>
  </ds:schemaRefs>
</ds:datastoreItem>
</file>

<file path=customXml/itemProps196.xml><?xml version="1.0" encoding="utf-8"?>
<ds:datastoreItem xmlns:ds="http://schemas.openxmlformats.org/officeDocument/2006/customXml" ds:itemID="{6C019A26-FB85-4189-A1B0-F2817BA55471}">
  <ds:schemaRefs>
    <ds:schemaRef ds:uri="http://schemas.microsoft.com/VisualStudio/2011/storyboarding/control"/>
  </ds:schemaRefs>
</ds:datastoreItem>
</file>

<file path=customXml/itemProps1960.xml><?xml version="1.0" encoding="utf-8"?>
<ds:datastoreItem xmlns:ds="http://schemas.openxmlformats.org/officeDocument/2006/customXml" ds:itemID="{89C51741-9397-4E9F-9553-B3D00515EE3D}">
  <ds:schemaRefs>
    <ds:schemaRef ds:uri="http://schemas.microsoft.com/VisualStudio/2011/storyboarding/control"/>
  </ds:schemaRefs>
</ds:datastoreItem>
</file>

<file path=customXml/itemProps1961.xml><?xml version="1.0" encoding="utf-8"?>
<ds:datastoreItem xmlns:ds="http://schemas.openxmlformats.org/officeDocument/2006/customXml" ds:itemID="{D43666C1-4DCC-4490-8FA4-2C53318B449C}">
  <ds:schemaRefs>
    <ds:schemaRef ds:uri="http://schemas.microsoft.com/VisualStudio/2011/storyboarding/control"/>
  </ds:schemaRefs>
</ds:datastoreItem>
</file>

<file path=customXml/itemProps1962.xml><?xml version="1.0" encoding="utf-8"?>
<ds:datastoreItem xmlns:ds="http://schemas.openxmlformats.org/officeDocument/2006/customXml" ds:itemID="{0CD92DE4-BBC8-44C0-976D-19AEC03FDA9F}">
  <ds:schemaRefs>
    <ds:schemaRef ds:uri="http://schemas.microsoft.com/VisualStudio/2011/storyboarding/control"/>
  </ds:schemaRefs>
</ds:datastoreItem>
</file>

<file path=customXml/itemProps1963.xml><?xml version="1.0" encoding="utf-8"?>
<ds:datastoreItem xmlns:ds="http://schemas.openxmlformats.org/officeDocument/2006/customXml" ds:itemID="{D57306BC-10E0-4583-859D-32A7DAA805D3}">
  <ds:schemaRefs>
    <ds:schemaRef ds:uri="http://schemas.microsoft.com/VisualStudio/2011/storyboarding/control"/>
  </ds:schemaRefs>
</ds:datastoreItem>
</file>

<file path=customXml/itemProps1964.xml><?xml version="1.0" encoding="utf-8"?>
<ds:datastoreItem xmlns:ds="http://schemas.openxmlformats.org/officeDocument/2006/customXml" ds:itemID="{97691575-9EE9-49E4-BEA0-63A39A12AB84}">
  <ds:schemaRefs>
    <ds:schemaRef ds:uri="http://schemas.microsoft.com/VisualStudio/2011/storyboarding/control"/>
  </ds:schemaRefs>
</ds:datastoreItem>
</file>

<file path=customXml/itemProps1965.xml><?xml version="1.0" encoding="utf-8"?>
<ds:datastoreItem xmlns:ds="http://schemas.openxmlformats.org/officeDocument/2006/customXml" ds:itemID="{76ACAA46-09BC-4D9E-B647-A0ED5CA9EDF5}">
  <ds:schemaRefs>
    <ds:schemaRef ds:uri="http://schemas.microsoft.com/VisualStudio/2011/storyboarding/control"/>
  </ds:schemaRefs>
</ds:datastoreItem>
</file>

<file path=customXml/itemProps1966.xml><?xml version="1.0" encoding="utf-8"?>
<ds:datastoreItem xmlns:ds="http://schemas.openxmlformats.org/officeDocument/2006/customXml" ds:itemID="{62BB4235-64C4-4EE1-AE13-9DE236C3E827}">
  <ds:schemaRefs>
    <ds:schemaRef ds:uri="http://schemas.microsoft.com/VisualStudio/2011/storyboarding/control"/>
  </ds:schemaRefs>
</ds:datastoreItem>
</file>

<file path=customXml/itemProps1967.xml><?xml version="1.0" encoding="utf-8"?>
<ds:datastoreItem xmlns:ds="http://schemas.openxmlformats.org/officeDocument/2006/customXml" ds:itemID="{40396D84-81D4-499E-AB60-18306CB8E288}">
  <ds:schemaRefs>
    <ds:schemaRef ds:uri="http://schemas.microsoft.com/VisualStudio/2011/storyboarding/control"/>
  </ds:schemaRefs>
</ds:datastoreItem>
</file>

<file path=customXml/itemProps1968.xml><?xml version="1.0" encoding="utf-8"?>
<ds:datastoreItem xmlns:ds="http://schemas.openxmlformats.org/officeDocument/2006/customXml" ds:itemID="{B0C33DB8-5146-449F-A064-26BEE4CFA6F7}">
  <ds:schemaRefs>
    <ds:schemaRef ds:uri="http://schemas.microsoft.com/VisualStudio/2011/storyboarding/control"/>
  </ds:schemaRefs>
</ds:datastoreItem>
</file>

<file path=customXml/itemProps1969.xml><?xml version="1.0" encoding="utf-8"?>
<ds:datastoreItem xmlns:ds="http://schemas.openxmlformats.org/officeDocument/2006/customXml" ds:itemID="{4398ED92-25D8-407D-8372-55C2BE738D8D}">
  <ds:schemaRefs>
    <ds:schemaRef ds:uri="http://schemas.microsoft.com/VisualStudio/2011/storyboarding/control"/>
  </ds:schemaRefs>
</ds:datastoreItem>
</file>

<file path=customXml/itemProps197.xml><?xml version="1.0" encoding="utf-8"?>
<ds:datastoreItem xmlns:ds="http://schemas.openxmlformats.org/officeDocument/2006/customXml" ds:itemID="{2E0B776A-9447-42B7-A330-065BD5291521}">
  <ds:schemaRefs>
    <ds:schemaRef ds:uri="http://schemas.microsoft.com/VisualStudio/2011/storyboarding/control"/>
  </ds:schemaRefs>
</ds:datastoreItem>
</file>

<file path=customXml/itemProps1970.xml><?xml version="1.0" encoding="utf-8"?>
<ds:datastoreItem xmlns:ds="http://schemas.openxmlformats.org/officeDocument/2006/customXml" ds:itemID="{CE555DC0-7C01-449A-95A2-EA5621C22278}">
  <ds:schemaRefs>
    <ds:schemaRef ds:uri="http://schemas.microsoft.com/VisualStudio/2011/storyboarding/control"/>
  </ds:schemaRefs>
</ds:datastoreItem>
</file>

<file path=customXml/itemProps1971.xml><?xml version="1.0" encoding="utf-8"?>
<ds:datastoreItem xmlns:ds="http://schemas.openxmlformats.org/officeDocument/2006/customXml" ds:itemID="{E51B602A-FB62-4EC0-9056-DA8B91D984C0}">
  <ds:schemaRefs>
    <ds:schemaRef ds:uri="http://schemas.microsoft.com/VisualStudio/2011/storyboarding/control"/>
  </ds:schemaRefs>
</ds:datastoreItem>
</file>

<file path=customXml/itemProps1972.xml><?xml version="1.0" encoding="utf-8"?>
<ds:datastoreItem xmlns:ds="http://schemas.openxmlformats.org/officeDocument/2006/customXml" ds:itemID="{7E214DCA-5D46-4E20-BC36-AC24A9372E3C}">
  <ds:schemaRefs>
    <ds:schemaRef ds:uri="http://schemas.microsoft.com/VisualStudio/2011/storyboarding/control"/>
  </ds:schemaRefs>
</ds:datastoreItem>
</file>

<file path=customXml/itemProps1973.xml><?xml version="1.0" encoding="utf-8"?>
<ds:datastoreItem xmlns:ds="http://schemas.openxmlformats.org/officeDocument/2006/customXml" ds:itemID="{CC891184-2847-4B7A-A1EE-15C72BBAC47B}">
  <ds:schemaRefs>
    <ds:schemaRef ds:uri="http://schemas.microsoft.com/VisualStudio/2011/storyboarding/control"/>
  </ds:schemaRefs>
</ds:datastoreItem>
</file>

<file path=customXml/itemProps1974.xml><?xml version="1.0" encoding="utf-8"?>
<ds:datastoreItem xmlns:ds="http://schemas.openxmlformats.org/officeDocument/2006/customXml" ds:itemID="{29704EFB-F8F6-43AC-A625-AB913D98F88C}">
  <ds:schemaRefs>
    <ds:schemaRef ds:uri="http://schemas.microsoft.com/VisualStudio/2011/storyboarding/control"/>
  </ds:schemaRefs>
</ds:datastoreItem>
</file>

<file path=customXml/itemProps1975.xml><?xml version="1.0" encoding="utf-8"?>
<ds:datastoreItem xmlns:ds="http://schemas.openxmlformats.org/officeDocument/2006/customXml" ds:itemID="{E3CF0E89-C415-4C6B-B860-D465E7471ACC}">
  <ds:schemaRefs>
    <ds:schemaRef ds:uri="http://schemas.microsoft.com/VisualStudio/2011/storyboarding/control"/>
  </ds:schemaRefs>
</ds:datastoreItem>
</file>

<file path=customXml/itemProps1976.xml><?xml version="1.0" encoding="utf-8"?>
<ds:datastoreItem xmlns:ds="http://schemas.openxmlformats.org/officeDocument/2006/customXml" ds:itemID="{642583B3-1853-45A4-B127-B3B6D1DB30CB}">
  <ds:schemaRefs>
    <ds:schemaRef ds:uri="http://schemas.microsoft.com/VisualStudio/2011/storyboarding/control"/>
  </ds:schemaRefs>
</ds:datastoreItem>
</file>

<file path=customXml/itemProps1977.xml><?xml version="1.0" encoding="utf-8"?>
<ds:datastoreItem xmlns:ds="http://schemas.openxmlformats.org/officeDocument/2006/customXml" ds:itemID="{434051DF-710F-4F6D-B926-32B07292E051}">
  <ds:schemaRefs>
    <ds:schemaRef ds:uri="http://schemas.microsoft.com/VisualStudio/2011/storyboarding/control"/>
  </ds:schemaRefs>
</ds:datastoreItem>
</file>

<file path=customXml/itemProps1978.xml><?xml version="1.0" encoding="utf-8"?>
<ds:datastoreItem xmlns:ds="http://schemas.openxmlformats.org/officeDocument/2006/customXml" ds:itemID="{5E50BFF1-4CAE-4BC5-84CF-487B2A0270F7}">
  <ds:schemaRefs>
    <ds:schemaRef ds:uri="http://schemas.microsoft.com/VisualStudio/2011/storyboarding/control"/>
  </ds:schemaRefs>
</ds:datastoreItem>
</file>

<file path=customXml/itemProps1979.xml><?xml version="1.0" encoding="utf-8"?>
<ds:datastoreItem xmlns:ds="http://schemas.openxmlformats.org/officeDocument/2006/customXml" ds:itemID="{DE9C5FB3-94FC-47F3-81D8-4E026B707493}">
  <ds:schemaRefs>
    <ds:schemaRef ds:uri="http://schemas.microsoft.com/VisualStudio/2011/storyboarding/control"/>
  </ds:schemaRefs>
</ds:datastoreItem>
</file>

<file path=customXml/itemProps198.xml><?xml version="1.0" encoding="utf-8"?>
<ds:datastoreItem xmlns:ds="http://schemas.openxmlformats.org/officeDocument/2006/customXml" ds:itemID="{F94EF29E-4E1F-4B08-B9D6-0B6622DEB96D}">
  <ds:schemaRefs>
    <ds:schemaRef ds:uri="http://schemas.microsoft.com/VisualStudio/2011/storyboarding/control"/>
  </ds:schemaRefs>
</ds:datastoreItem>
</file>

<file path=customXml/itemProps1980.xml><?xml version="1.0" encoding="utf-8"?>
<ds:datastoreItem xmlns:ds="http://schemas.openxmlformats.org/officeDocument/2006/customXml" ds:itemID="{145E42A9-F4AB-4B52-AA24-E3269940E398}">
  <ds:schemaRefs>
    <ds:schemaRef ds:uri="http://schemas.microsoft.com/VisualStudio/2011/storyboarding/control"/>
  </ds:schemaRefs>
</ds:datastoreItem>
</file>

<file path=customXml/itemProps1981.xml><?xml version="1.0" encoding="utf-8"?>
<ds:datastoreItem xmlns:ds="http://schemas.openxmlformats.org/officeDocument/2006/customXml" ds:itemID="{D935682F-D953-4197-9756-9E44C68142C2}">
  <ds:schemaRefs>
    <ds:schemaRef ds:uri="http://schemas.microsoft.com/VisualStudio/2011/storyboarding/control"/>
  </ds:schemaRefs>
</ds:datastoreItem>
</file>

<file path=customXml/itemProps1982.xml><?xml version="1.0" encoding="utf-8"?>
<ds:datastoreItem xmlns:ds="http://schemas.openxmlformats.org/officeDocument/2006/customXml" ds:itemID="{76F6E75A-1D75-4466-8492-B0E7FF9951A7}">
  <ds:schemaRefs>
    <ds:schemaRef ds:uri="http://schemas.microsoft.com/VisualStudio/2011/storyboarding/control"/>
  </ds:schemaRefs>
</ds:datastoreItem>
</file>

<file path=customXml/itemProps1983.xml><?xml version="1.0" encoding="utf-8"?>
<ds:datastoreItem xmlns:ds="http://schemas.openxmlformats.org/officeDocument/2006/customXml" ds:itemID="{B3FB255E-41D1-4B01-B34E-7B8AA0749AA6}">
  <ds:schemaRefs>
    <ds:schemaRef ds:uri="http://schemas.microsoft.com/VisualStudio/2011/storyboarding/control"/>
  </ds:schemaRefs>
</ds:datastoreItem>
</file>

<file path=customXml/itemProps1984.xml><?xml version="1.0" encoding="utf-8"?>
<ds:datastoreItem xmlns:ds="http://schemas.openxmlformats.org/officeDocument/2006/customXml" ds:itemID="{0D09EB61-49A5-4F08-AD0B-F227537A73F2}">
  <ds:schemaRefs>
    <ds:schemaRef ds:uri="http://schemas.microsoft.com/VisualStudio/2011/storyboarding/control"/>
  </ds:schemaRefs>
</ds:datastoreItem>
</file>

<file path=customXml/itemProps1985.xml><?xml version="1.0" encoding="utf-8"?>
<ds:datastoreItem xmlns:ds="http://schemas.openxmlformats.org/officeDocument/2006/customXml" ds:itemID="{DA84BAE7-043B-4689-9C5F-436E7AD43785}">
  <ds:schemaRefs>
    <ds:schemaRef ds:uri="http://schemas.microsoft.com/VisualStudio/2011/storyboarding/control"/>
  </ds:schemaRefs>
</ds:datastoreItem>
</file>

<file path=customXml/itemProps1986.xml><?xml version="1.0" encoding="utf-8"?>
<ds:datastoreItem xmlns:ds="http://schemas.openxmlformats.org/officeDocument/2006/customXml" ds:itemID="{EBFB7C66-B221-481F-AB0D-75C8508CB6E9}">
  <ds:schemaRefs>
    <ds:schemaRef ds:uri="http://schemas.microsoft.com/VisualStudio/2011/storyboarding/control"/>
  </ds:schemaRefs>
</ds:datastoreItem>
</file>

<file path=customXml/itemProps1987.xml><?xml version="1.0" encoding="utf-8"?>
<ds:datastoreItem xmlns:ds="http://schemas.openxmlformats.org/officeDocument/2006/customXml" ds:itemID="{259D26CF-5B70-4A23-BCFB-3793F56E1181}">
  <ds:schemaRefs>
    <ds:schemaRef ds:uri="http://schemas.microsoft.com/VisualStudio/2011/storyboarding/control"/>
  </ds:schemaRefs>
</ds:datastoreItem>
</file>

<file path=customXml/itemProps1988.xml><?xml version="1.0" encoding="utf-8"?>
<ds:datastoreItem xmlns:ds="http://schemas.openxmlformats.org/officeDocument/2006/customXml" ds:itemID="{C3AFA632-67FB-4054-A65B-B7816EED55E7}">
  <ds:schemaRefs>
    <ds:schemaRef ds:uri="http://schemas.microsoft.com/VisualStudio/2011/storyboarding/control"/>
  </ds:schemaRefs>
</ds:datastoreItem>
</file>

<file path=customXml/itemProps1989.xml><?xml version="1.0" encoding="utf-8"?>
<ds:datastoreItem xmlns:ds="http://schemas.openxmlformats.org/officeDocument/2006/customXml" ds:itemID="{9097CFC3-EEB7-4CFD-A7EA-52DDB7CC57AA}">
  <ds:schemaRefs>
    <ds:schemaRef ds:uri="http://schemas.microsoft.com/VisualStudio/2011/storyboarding/control"/>
  </ds:schemaRefs>
</ds:datastoreItem>
</file>

<file path=customXml/itemProps199.xml><?xml version="1.0" encoding="utf-8"?>
<ds:datastoreItem xmlns:ds="http://schemas.openxmlformats.org/officeDocument/2006/customXml" ds:itemID="{5632CC4D-80E8-471F-A657-7468AD7B0BF6}">
  <ds:schemaRefs>
    <ds:schemaRef ds:uri="http://schemas.microsoft.com/VisualStudio/2011/storyboarding/control"/>
  </ds:schemaRefs>
</ds:datastoreItem>
</file>

<file path=customXml/itemProps1990.xml><?xml version="1.0" encoding="utf-8"?>
<ds:datastoreItem xmlns:ds="http://schemas.openxmlformats.org/officeDocument/2006/customXml" ds:itemID="{951B129D-9AF4-4C88-AE80-97E228F1BDD4}">
  <ds:schemaRefs>
    <ds:schemaRef ds:uri="http://schemas.microsoft.com/VisualStudio/2011/storyboarding/control"/>
  </ds:schemaRefs>
</ds:datastoreItem>
</file>

<file path=customXml/itemProps1991.xml><?xml version="1.0" encoding="utf-8"?>
<ds:datastoreItem xmlns:ds="http://schemas.openxmlformats.org/officeDocument/2006/customXml" ds:itemID="{4917EAD1-F7CA-46E7-AA5F-92CA6997291A}">
  <ds:schemaRefs>
    <ds:schemaRef ds:uri="http://schemas.microsoft.com/VisualStudio/2011/storyboarding/control"/>
  </ds:schemaRefs>
</ds:datastoreItem>
</file>

<file path=customXml/itemProps1992.xml><?xml version="1.0" encoding="utf-8"?>
<ds:datastoreItem xmlns:ds="http://schemas.openxmlformats.org/officeDocument/2006/customXml" ds:itemID="{4F572669-BEE3-4CB7-BA4B-21DB51D9E712}">
  <ds:schemaRefs>
    <ds:schemaRef ds:uri="http://schemas.microsoft.com/VisualStudio/2011/storyboarding/control"/>
  </ds:schemaRefs>
</ds:datastoreItem>
</file>

<file path=customXml/itemProps1993.xml><?xml version="1.0" encoding="utf-8"?>
<ds:datastoreItem xmlns:ds="http://schemas.openxmlformats.org/officeDocument/2006/customXml" ds:itemID="{75B8D775-9BF9-4B38-894D-183753BA26A0}">
  <ds:schemaRefs>
    <ds:schemaRef ds:uri="http://schemas.microsoft.com/VisualStudio/2011/storyboarding/control"/>
  </ds:schemaRefs>
</ds:datastoreItem>
</file>

<file path=customXml/itemProps1994.xml><?xml version="1.0" encoding="utf-8"?>
<ds:datastoreItem xmlns:ds="http://schemas.openxmlformats.org/officeDocument/2006/customXml" ds:itemID="{B2E88715-4E50-4D40-B584-FFB07AFB243E}">
  <ds:schemaRefs>
    <ds:schemaRef ds:uri="http://schemas.microsoft.com/VisualStudio/2011/storyboarding/control"/>
  </ds:schemaRefs>
</ds:datastoreItem>
</file>

<file path=customXml/itemProps1995.xml><?xml version="1.0" encoding="utf-8"?>
<ds:datastoreItem xmlns:ds="http://schemas.openxmlformats.org/officeDocument/2006/customXml" ds:itemID="{801F6301-4711-4AF4-BCA8-2B624557A692}">
  <ds:schemaRefs>
    <ds:schemaRef ds:uri="http://schemas.microsoft.com/VisualStudio/2011/storyboarding/control"/>
  </ds:schemaRefs>
</ds:datastoreItem>
</file>

<file path=customXml/itemProps1996.xml><?xml version="1.0" encoding="utf-8"?>
<ds:datastoreItem xmlns:ds="http://schemas.openxmlformats.org/officeDocument/2006/customXml" ds:itemID="{833DA011-67DB-4797-AA1B-6A0B8687E7FC}">
  <ds:schemaRefs>
    <ds:schemaRef ds:uri="http://schemas.microsoft.com/VisualStudio/2011/storyboarding/control"/>
  </ds:schemaRefs>
</ds:datastoreItem>
</file>

<file path=customXml/itemProps1997.xml><?xml version="1.0" encoding="utf-8"?>
<ds:datastoreItem xmlns:ds="http://schemas.openxmlformats.org/officeDocument/2006/customXml" ds:itemID="{B7707B28-6E03-46CE-B5A4-A0512B7C2B91}">
  <ds:schemaRefs>
    <ds:schemaRef ds:uri="http://schemas.microsoft.com/VisualStudio/2011/storyboarding/control"/>
  </ds:schemaRefs>
</ds:datastoreItem>
</file>

<file path=customXml/itemProps1998.xml><?xml version="1.0" encoding="utf-8"?>
<ds:datastoreItem xmlns:ds="http://schemas.openxmlformats.org/officeDocument/2006/customXml" ds:itemID="{8F3CF113-1B03-4CCB-A928-420297ECB459}">
  <ds:schemaRefs>
    <ds:schemaRef ds:uri="http://schemas.microsoft.com/VisualStudio/2011/storyboarding/control"/>
  </ds:schemaRefs>
</ds:datastoreItem>
</file>

<file path=customXml/itemProps1999.xml><?xml version="1.0" encoding="utf-8"?>
<ds:datastoreItem xmlns:ds="http://schemas.openxmlformats.org/officeDocument/2006/customXml" ds:itemID="{D3619B59-6B53-4DF2-8ACE-81816547B5CE}">
  <ds:schemaRefs>
    <ds:schemaRef ds:uri="http://schemas.microsoft.com/VisualStudio/2011/storyboarding/control"/>
  </ds:schemaRefs>
</ds:datastoreItem>
</file>

<file path=customXml/itemProps2.xml><?xml version="1.0" encoding="utf-8"?>
<ds:datastoreItem xmlns:ds="http://schemas.openxmlformats.org/officeDocument/2006/customXml" ds:itemID="{F0FD24EA-AF4E-4ADC-8E91-2C979E269856}">
  <ds:schemaRefs>
    <ds:schemaRef ds:uri="http://schemas.microsoft.com/VisualStudio/2011/storyboarding/control"/>
  </ds:schemaRefs>
</ds:datastoreItem>
</file>

<file path=customXml/itemProps20.xml><?xml version="1.0" encoding="utf-8"?>
<ds:datastoreItem xmlns:ds="http://schemas.openxmlformats.org/officeDocument/2006/customXml" ds:itemID="{6C212483-2599-4CA1-A213-BA817F14F96E}">
  <ds:schemaRefs>
    <ds:schemaRef ds:uri="http://schemas.microsoft.com/VisualStudio/2011/storyboarding/control"/>
  </ds:schemaRefs>
</ds:datastoreItem>
</file>

<file path=customXml/itemProps200.xml><?xml version="1.0" encoding="utf-8"?>
<ds:datastoreItem xmlns:ds="http://schemas.openxmlformats.org/officeDocument/2006/customXml" ds:itemID="{F9537A38-947F-44BD-B3A6-FF986229F8D4}">
  <ds:schemaRefs>
    <ds:schemaRef ds:uri="http://schemas.microsoft.com/VisualStudio/2011/storyboarding/control"/>
  </ds:schemaRefs>
</ds:datastoreItem>
</file>

<file path=customXml/itemProps2000.xml><?xml version="1.0" encoding="utf-8"?>
<ds:datastoreItem xmlns:ds="http://schemas.openxmlformats.org/officeDocument/2006/customXml" ds:itemID="{1EA3AFE6-4186-42BF-B52E-10A2629646A2}">
  <ds:schemaRefs>
    <ds:schemaRef ds:uri="http://schemas.microsoft.com/VisualStudio/2011/storyboarding/control"/>
  </ds:schemaRefs>
</ds:datastoreItem>
</file>

<file path=customXml/itemProps2001.xml><?xml version="1.0" encoding="utf-8"?>
<ds:datastoreItem xmlns:ds="http://schemas.openxmlformats.org/officeDocument/2006/customXml" ds:itemID="{21DA9B55-10E8-4A36-B482-D0D08CC95307}">
  <ds:schemaRefs>
    <ds:schemaRef ds:uri="http://schemas.microsoft.com/VisualStudio/2011/storyboarding/control"/>
  </ds:schemaRefs>
</ds:datastoreItem>
</file>

<file path=customXml/itemProps2002.xml><?xml version="1.0" encoding="utf-8"?>
<ds:datastoreItem xmlns:ds="http://schemas.openxmlformats.org/officeDocument/2006/customXml" ds:itemID="{131F91DB-8994-4577-96CA-BB0626D2AF92}">
  <ds:schemaRefs>
    <ds:schemaRef ds:uri="http://schemas.microsoft.com/VisualStudio/2011/storyboarding/control"/>
  </ds:schemaRefs>
</ds:datastoreItem>
</file>

<file path=customXml/itemProps2003.xml><?xml version="1.0" encoding="utf-8"?>
<ds:datastoreItem xmlns:ds="http://schemas.openxmlformats.org/officeDocument/2006/customXml" ds:itemID="{1063F718-8B27-4C70-91D3-3B5275384548}">
  <ds:schemaRefs>
    <ds:schemaRef ds:uri="http://schemas.microsoft.com/VisualStudio/2011/storyboarding/control"/>
  </ds:schemaRefs>
</ds:datastoreItem>
</file>

<file path=customXml/itemProps2004.xml><?xml version="1.0" encoding="utf-8"?>
<ds:datastoreItem xmlns:ds="http://schemas.openxmlformats.org/officeDocument/2006/customXml" ds:itemID="{F6EB7027-F751-42B6-A470-2AD908624FA1}">
  <ds:schemaRefs>
    <ds:schemaRef ds:uri="http://schemas.microsoft.com/VisualStudio/2011/storyboarding/control"/>
  </ds:schemaRefs>
</ds:datastoreItem>
</file>

<file path=customXml/itemProps2005.xml><?xml version="1.0" encoding="utf-8"?>
<ds:datastoreItem xmlns:ds="http://schemas.openxmlformats.org/officeDocument/2006/customXml" ds:itemID="{38001F33-34F2-49A0-98E6-6E8E4455505E}">
  <ds:schemaRefs>
    <ds:schemaRef ds:uri="http://schemas.microsoft.com/VisualStudio/2011/storyboarding/control"/>
  </ds:schemaRefs>
</ds:datastoreItem>
</file>

<file path=customXml/itemProps2006.xml><?xml version="1.0" encoding="utf-8"?>
<ds:datastoreItem xmlns:ds="http://schemas.openxmlformats.org/officeDocument/2006/customXml" ds:itemID="{A76B3D80-FC5D-4E27-A054-BF34AB461673}">
  <ds:schemaRefs>
    <ds:schemaRef ds:uri="http://schemas.microsoft.com/VisualStudio/2011/storyboarding/control"/>
  </ds:schemaRefs>
</ds:datastoreItem>
</file>

<file path=customXml/itemProps2007.xml><?xml version="1.0" encoding="utf-8"?>
<ds:datastoreItem xmlns:ds="http://schemas.openxmlformats.org/officeDocument/2006/customXml" ds:itemID="{9BF737FE-FA1F-45C5-BE5E-AEEDDA0BED7F}">
  <ds:schemaRefs>
    <ds:schemaRef ds:uri="http://schemas.microsoft.com/VisualStudio/2011/storyboarding/control"/>
  </ds:schemaRefs>
</ds:datastoreItem>
</file>

<file path=customXml/itemProps2008.xml><?xml version="1.0" encoding="utf-8"?>
<ds:datastoreItem xmlns:ds="http://schemas.openxmlformats.org/officeDocument/2006/customXml" ds:itemID="{73CFAD83-8D5B-4F0B-B2D0-B685BCEA1530}">
  <ds:schemaRefs>
    <ds:schemaRef ds:uri="http://schemas.microsoft.com/VisualStudio/2011/storyboarding/control"/>
  </ds:schemaRefs>
</ds:datastoreItem>
</file>

<file path=customXml/itemProps2009.xml><?xml version="1.0" encoding="utf-8"?>
<ds:datastoreItem xmlns:ds="http://schemas.openxmlformats.org/officeDocument/2006/customXml" ds:itemID="{61CA1C09-28F4-410F-B666-A9E0D4A3E286}">
  <ds:schemaRefs>
    <ds:schemaRef ds:uri="http://schemas.microsoft.com/VisualStudio/2011/storyboarding/control"/>
  </ds:schemaRefs>
</ds:datastoreItem>
</file>

<file path=customXml/itemProps201.xml><?xml version="1.0" encoding="utf-8"?>
<ds:datastoreItem xmlns:ds="http://schemas.openxmlformats.org/officeDocument/2006/customXml" ds:itemID="{A030C7B1-7F30-43CC-A804-DE64F14CB689}">
  <ds:schemaRefs>
    <ds:schemaRef ds:uri="http://schemas.microsoft.com/VisualStudio/2011/storyboarding/control"/>
  </ds:schemaRefs>
</ds:datastoreItem>
</file>

<file path=customXml/itemProps2010.xml><?xml version="1.0" encoding="utf-8"?>
<ds:datastoreItem xmlns:ds="http://schemas.openxmlformats.org/officeDocument/2006/customXml" ds:itemID="{CB58CC71-F2EB-4A3D-AD50-384DBB42F0AD}">
  <ds:schemaRefs>
    <ds:schemaRef ds:uri="http://schemas.microsoft.com/VisualStudio/2011/storyboarding/control"/>
  </ds:schemaRefs>
</ds:datastoreItem>
</file>

<file path=customXml/itemProps2011.xml><?xml version="1.0" encoding="utf-8"?>
<ds:datastoreItem xmlns:ds="http://schemas.openxmlformats.org/officeDocument/2006/customXml" ds:itemID="{09D97272-83D1-453A-BE53-CDA4FFA0481F}">
  <ds:schemaRefs>
    <ds:schemaRef ds:uri="http://schemas.microsoft.com/VisualStudio/2011/storyboarding/control"/>
  </ds:schemaRefs>
</ds:datastoreItem>
</file>

<file path=customXml/itemProps2012.xml><?xml version="1.0" encoding="utf-8"?>
<ds:datastoreItem xmlns:ds="http://schemas.openxmlformats.org/officeDocument/2006/customXml" ds:itemID="{57F11EA3-47C8-44DC-B76E-DE9782788167}">
  <ds:schemaRefs>
    <ds:schemaRef ds:uri="http://schemas.microsoft.com/VisualStudio/2011/storyboarding/control"/>
  </ds:schemaRefs>
</ds:datastoreItem>
</file>

<file path=customXml/itemProps2013.xml><?xml version="1.0" encoding="utf-8"?>
<ds:datastoreItem xmlns:ds="http://schemas.openxmlformats.org/officeDocument/2006/customXml" ds:itemID="{31490802-F1C1-4170-B40B-9387FC5D54AF}">
  <ds:schemaRefs>
    <ds:schemaRef ds:uri="http://schemas.microsoft.com/VisualStudio/2011/storyboarding/control"/>
  </ds:schemaRefs>
</ds:datastoreItem>
</file>

<file path=customXml/itemProps2014.xml><?xml version="1.0" encoding="utf-8"?>
<ds:datastoreItem xmlns:ds="http://schemas.openxmlformats.org/officeDocument/2006/customXml" ds:itemID="{2AEFE838-A49A-4876-8937-EDDD68BDF125}">
  <ds:schemaRefs>
    <ds:schemaRef ds:uri="http://schemas.microsoft.com/VisualStudio/2011/storyboarding/control"/>
  </ds:schemaRefs>
</ds:datastoreItem>
</file>

<file path=customXml/itemProps2015.xml><?xml version="1.0" encoding="utf-8"?>
<ds:datastoreItem xmlns:ds="http://schemas.openxmlformats.org/officeDocument/2006/customXml" ds:itemID="{A9A779B4-B528-4539-B3E3-4EBD76D3303D}">
  <ds:schemaRefs>
    <ds:schemaRef ds:uri="http://schemas.microsoft.com/VisualStudio/2011/storyboarding/control"/>
  </ds:schemaRefs>
</ds:datastoreItem>
</file>

<file path=customXml/itemProps2016.xml><?xml version="1.0" encoding="utf-8"?>
<ds:datastoreItem xmlns:ds="http://schemas.openxmlformats.org/officeDocument/2006/customXml" ds:itemID="{E6932C5D-827F-41B9-925E-B4D03E262294}">
  <ds:schemaRefs>
    <ds:schemaRef ds:uri="http://schemas.microsoft.com/VisualStudio/2011/storyboarding/control"/>
  </ds:schemaRefs>
</ds:datastoreItem>
</file>

<file path=customXml/itemProps2017.xml><?xml version="1.0" encoding="utf-8"?>
<ds:datastoreItem xmlns:ds="http://schemas.openxmlformats.org/officeDocument/2006/customXml" ds:itemID="{4ED54F80-8DD5-4449-A916-3E862D7BD88F}">
  <ds:schemaRefs>
    <ds:schemaRef ds:uri="http://schemas.microsoft.com/VisualStudio/2011/storyboarding/control"/>
  </ds:schemaRefs>
</ds:datastoreItem>
</file>

<file path=customXml/itemProps2018.xml><?xml version="1.0" encoding="utf-8"?>
<ds:datastoreItem xmlns:ds="http://schemas.openxmlformats.org/officeDocument/2006/customXml" ds:itemID="{7213CDC8-67D1-4E67-83C3-192FF1E96328}">
  <ds:schemaRefs>
    <ds:schemaRef ds:uri="http://schemas.microsoft.com/VisualStudio/2011/storyboarding/control"/>
  </ds:schemaRefs>
</ds:datastoreItem>
</file>

<file path=customXml/itemProps2019.xml><?xml version="1.0" encoding="utf-8"?>
<ds:datastoreItem xmlns:ds="http://schemas.openxmlformats.org/officeDocument/2006/customXml" ds:itemID="{6E5954E5-9683-4099-970B-B4CA101149EE}">
  <ds:schemaRefs>
    <ds:schemaRef ds:uri="http://schemas.microsoft.com/VisualStudio/2011/storyboarding/control"/>
  </ds:schemaRefs>
</ds:datastoreItem>
</file>

<file path=customXml/itemProps202.xml><?xml version="1.0" encoding="utf-8"?>
<ds:datastoreItem xmlns:ds="http://schemas.openxmlformats.org/officeDocument/2006/customXml" ds:itemID="{A1E0E74E-A00E-44A2-ABA2-C42E0D5B8D55}">
  <ds:schemaRefs>
    <ds:schemaRef ds:uri="http://schemas.microsoft.com/VisualStudio/2011/storyboarding/control"/>
  </ds:schemaRefs>
</ds:datastoreItem>
</file>

<file path=customXml/itemProps2020.xml><?xml version="1.0" encoding="utf-8"?>
<ds:datastoreItem xmlns:ds="http://schemas.openxmlformats.org/officeDocument/2006/customXml" ds:itemID="{68C3C6B0-DD59-4B11-9EA9-3C1E0E6497FD}">
  <ds:schemaRefs>
    <ds:schemaRef ds:uri="http://schemas.microsoft.com/VisualStudio/2011/storyboarding/control"/>
  </ds:schemaRefs>
</ds:datastoreItem>
</file>

<file path=customXml/itemProps2021.xml><?xml version="1.0" encoding="utf-8"?>
<ds:datastoreItem xmlns:ds="http://schemas.openxmlformats.org/officeDocument/2006/customXml" ds:itemID="{E63FDB10-E357-49A2-A937-603A24151AE5}">
  <ds:schemaRefs>
    <ds:schemaRef ds:uri="http://schemas.microsoft.com/VisualStudio/2011/storyboarding/control"/>
  </ds:schemaRefs>
</ds:datastoreItem>
</file>

<file path=customXml/itemProps2022.xml><?xml version="1.0" encoding="utf-8"?>
<ds:datastoreItem xmlns:ds="http://schemas.openxmlformats.org/officeDocument/2006/customXml" ds:itemID="{6DEE51FA-239F-4ED0-A157-0A95490BBDB1}">
  <ds:schemaRefs>
    <ds:schemaRef ds:uri="http://schemas.microsoft.com/VisualStudio/2011/storyboarding/control"/>
  </ds:schemaRefs>
</ds:datastoreItem>
</file>

<file path=customXml/itemProps2023.xml><?xml version="1.0" encoding="utf-8"?>
<ds:datastoreItem xmlns:ds="http://schemas.openxmlformats.org/officeDocument/2006/customXml" ds:itemID="{DC276ED0-61F2-40F8-869F-0099CF856C5D}">
  <ds:schemaRefs>
    <ds:schemaRef ds:uri="http://schemas.microsoft.com/VisualStudio/2011/storyboarding/control"/>
  </ds:schemaRefs>
</ds:datastoreItem>
</file>

<file path=customXml/itemProps2024.xml><?xml version="1.0" encoding="utf-8"?>
<ds:datastoreItem xmlns:ds="http://schemas.openxmlformats.org/officeDocument/2006/customXml" ds:itemID="{3FF4020C-4AB7-422B-A17B-04DBBAA42593}">
  <ds:schemaRefs>
    <ds:schemaRef ds:uri="http://schemas.microsoft.com/VisualStudio/2011/storyboarding/control"/>
  </ds:schemaRefs>
</ds:datastoreItem>
</file>

<file path=customXml/itemProps2025.xml><?xml version="1.0" encoding="utf-8"?>
<ds:datastoreItem xmlns:ds="http://schemas.openxmlformats.org/officeDocument/2006/customXml" ds:itemID="{A5F0DD7A-9EF9-4274-8B91-ED42A7B9D1A7}">
  <ds:schemaRefs>
    <ds:schemaRef ds:uri="http://schemas.microsoft.com/VisualStudio/2011/storyboarding/control"/>
  </ds:schemaRefs>
</ds:datastoreItem>
</file>

<file path=customXml/itemProps2026.xml><?xml version="1.0" encoding="utf-8"?>
<ds:datastoreItem xmlns:ds="http://schemas.openxmlformats.org/officeDocument/2006/customXml" ds:itemID="{451573D7-CFBF-49B0-9E4E-19EACE9657D8}">
  <ds:schemaRefs>
    <ds:schemaRef ds:uri="http://schemas.microsoft.com/VisualStudio/2011/storyboarding/control"/>
  </ds:schemaRefs>
</ds:datastoreItem>
</file>

<file path=customXml/itemProps2027.xml><?xml version="1.0" encoding="utf-8"?>
<ds:datastoreItem xmlns:ds="http://schemas.openxmlformats.org/officeDocument/2006/customXml" ds:itemID="{57713C57-3691-4F1D-A513-E43827ACA9CD}">
  <ds:schemaRefs>
    <ds:schemaRef ds:uri="http://schemas.microsoft.com/VisualStudio/2011/storyboarding/control"/>
  </ds:schemaRefs>
</ds:datastoreItem>
</file>

<file path=customXml/itemProps2028.xml><?xml version="1.0" encoding="utf-8"?>
<ds:datastoreItem xmlns:ds="http://schemas.openxmlformats.org/officeDocument/2006/customXml" ds:itemID="{0CA126E6-6305-4A1B-A0A0-965729E09B47}">
  <ds:schemaRefs>
    <ds:schemaRef ds:uri="http://schemas.microsoft.com/VisualStudio/2011/storyboarding/control"/>
  </ds:schemaRefs>
</ds:datastoreItem>
</file>

<file path=customXml/itemProps2029.xml><?xml version="1.0" encoding="utf-8"?>
<ds:datastoreItem xmlns:ds="http://schemas.openxmlformats.org/officeDocument/2006/customXml" ds:itemID="{0EB7C483-3EBD-4607-86F4-9B61AAD8A743}">
  <ds:schemaRefs>
    <ds:schemaRef ds:uri="http://schemas.microsoft.com/VisualStudio/2011/storyboarding/control"/>
  </ds:schemaRefs>
</ds:datastoreItem>
</file>

<file path=customXml/itemProps203.xml><?xml version="1.0" encoding="utf-8"?>
<ds:datastoreItem xmlns:ds="http://schemas.openxmlformats.org/officeDocument/2006/customXml" ds:itemID="{ED648F6B-FD59-4742-8A90-D0C2EBE7B8DE}">
  <ds:schemaRefs>
    <ds:schemaRef ds:uri="http://schemas.microsoft.com/VisualStudio/2011/storyboarding/control"/>
  </ds:schemaRefs>
</ds:datastoreItem>
</file>

<file path=customXml/itemProps2030.xml><?xml version="1.0" encoding="utf-8"?>
<ds:datastoreItem xmlns:ds="http://schemas.openxmlformats.org/officeDocument/2006/customXml" ds:itemID="{2B9D76DB-BF4C-46EB-BD90-3D34763B50D0}">
  <ds:schemaRefs>
    <ds:schemaRef ds:uri="http://schemas.microsoft.com/VisualStudio/2011/storyboarding/control"/>
  </ds:schemaRefs>
</ds:datastoreItem>
</file>

<file path=customXml/itemProps2031.xml><?xml version="1.0" encoding="utf-8"?>
<ds:datastoreItem xmlns:ds="http://schemas.openxmlformats.org/officeDocument/2006/customXml" ds:itemID="{FEA5F77D-AEDB-469B-BE81-54D01FFC7B5D}">
  <ds:schemaRefs>
    <ds:schemaRef ds:uri="http://schemas.microsoft.com/VisualStudio/2011/storyboarding/control"/>
  </ds:schemaRefs>
</ds:datastoreItem>
</file>

<file path=customXml/itemProps2032.xml><?xml version="1.0" encoding="utf-8"?>
<ds:datastoreItem xmlns:ds="http://schemas.openxmlformats.org/officeDocument/2006/customXml" ds:itemID="{0CCA059D-97B2-4891-894A-4F80C5EEEAD7}">
  <ds:schemaRefs>
    <ds:schemaRef ds:uri="http://schemas.microsoft.com/VisualStudio/2011/storyboarding/control"/>
  </ds:schemaRefs>
</ds:datastoreItem>
</file>

<file path=customXml/itemProps2033.xml><?xml version="1.0" encoding="utf-8"?>
<ds:datastoreItem xmlns:ds="http://schemas.openxmlformats.org/officeDocument/2006/customXml" ds:itemID="{0843F421-BC85-4268-9AE6-590AE8655DE3}">
  <ds:schemaRefs>
    <ds:schemaRef ds:uri="http://schemas.microsoft.com/VisualStudio/2011/storyboarding/control"/>
  </ds:schemaRefs>
</ds:datastoreItem>
</file>

<file path=customXml/itemProps2034.xml><?xml version="1.0" encoding="utf-8"?>
<ds:datastoreItem xmlns:ds="http://schemas.openxmlformats.org/officeDocument/2006/customXml" ds:itemID="{DE889373-3E1D-4F8A-8F0E-D5B44DD7ED41}">
  <ds:schemaRefs>
    <ds:schemaRef ds:uri="http://schemas.microsoft.com/VisualStudio/2011/storyboarding/control"/>
  </ds:schemaRefs>
</ds:datastoreItem>
</file>

<file path=customXml/itemProps2035.xml><?xml version="1.0" encoding="utf-8"?>
<ds:datastoreItem xmlns:ds="http://schemas.openxmlformats.org/officeDocument/2006/customXml" ds:itemID="{B9C8C116-61DF-4B2F-9286-97F2DFF4845B}">
  <ds:schemaRefs>
    <ds:schemaRef ds:uri="http://schemas.microsoft.com/VisualStudio/2011/storyboarding/control"/>
  </ds:schemaRefs>
</ds:datastoreItem>
</file>

<file path=customXml/itemProps2036.xml><?xml version="1.0" encoding="utf-8"?>
<ds:datastoreItem xmlns:ds="http://schemas.openxmlformats.org/officeDocument/2006/customXml" ds:itemID="{16064607-C3F5-4A8F-AB68-0EC46F476F52}">
  <ds:schemaRefs>
    <ds:schemaRef ds:uri="http://schemas.microsoft.com/VisualStudio/2011/storyboarding/control"/>
  </ds:schemaRefs>
</ds:datastoreItem>
</file>

<file path=customXml/itemProps2037.xml><?xml version="1.0" encoding="utf-8"?>
<ds:datastoreItem xmlns:ds="http://schemas.openxmlformats.org/officeDocument/2006/customXml" ds:itemID="{EBD5B431-6F0F-4258-A05C-9D4671745E7C}">
  <ds:schemaRefs>
    <ds:schemaRef ds:uri="http://schemas.microsoft.com/VisualStudio/2011/storyboarding/control"/>
  </ds:schemaRefs>
</ds:datastoreItem>
</file>

<file path=customXml/itemProps2038.xml><?xml version="1.0" encoding="utf-8"?>
<ds:datastoreItem xmlns:ds="http://schemas.openxmlformats.org/officeDocument/2006/customXml" ds:itemID="{D7733CEC-76AF-43FD-A0B0-E44158A0CCD2}">
  <ds:schemaRefs>
    <ds:schemaRef ds:uri="http://schemas.microsoft.com/VisualStudio/2011/storyboarding/control"/>
  </ds:schemaRefs>
</ds:datastoreItem>
</file>

<file path=customXml/itemProps2039.xml><?xml version="1.0" encoding="utf-8"?>
<ds:datastoreItem xmlns:ds="http://schemas.openxmlformats.org/officeDocument/2006/customXml" ds:itemID="{90E0191D-EE0D-4C7D-8724-D4F1967D4C9A}">
  <ds:schemaRefs>
    <ds:schemaRef ds:uri="http://schemas.microsoft.com/VisualStudio/2011/storyboarding/control"/>
  </ds:schemaRefs>
</ds:datastoreItem>
</file>

<file path=customXml/itemProps204.xml><?xml version="1.0" encoding="utf-8"?>
<ds:datastoreItem xmlns:ds="http://schemas.openxmlformats.org/officeDocument/2006/customXml" ds:itemID="{13F1917D-A3DB-4E85-B4AB-DA4F907AB53D}">
  <ds:schemaRefs>
    <ds:schemaRef ds:uri="http://schemas.microsoft.com/VisualStudio/2011/storyboarding/control"/>
  </ds:schemaRefs>
</ds:datastoreItem>
</file>

<file path=customXml/itemProps2040.xml><?xml version="1.0" encoding="utf-8"?>
<ds:datastoreItem xmlns:ds="http://schemas.openxmlformats.org/officeDocument/2006/customXml" ds:itemID="{AA4EC572-1426-4F52-9A05-55AD4626E3A7}">
  <ds:schemaRefs>
    <ds:schemaRef ds:uri="http://schemas.microsoft.com/VisualStudio/2011/storyboarding/control"/>
  </ds:schemaRefs>
</ds:datastoreItem>
</file>

<file path=customXml/itemProps2041.xml><?xml version="1.0" encoding="utf-8"?>
<ds:datastoreItem xmlns:ds="http://schemas.openxmlformats.org/officeDocument/2006/customXml" ds:itemID="{7A11B739-09D5-41F4-A912-A84076537B84}">
  <ds:schemaRefs>
    <ds:schemaRef ds:uri="http://schemas.microsoft.com/VisualStudio/2011/storyboarding/control"/>
  </ds:schemaRefs>
</ds:datastoreItem>
</file>

<file path=customXml/itemProps2042.xml><?xml version="1.0" encoding="utf-8"?>
<ds:datastoreItem xmlns:ds="http://schemas.openxmlformats.org/officeDocument/2006/customXml" ds:itemID="{14DC0049-E2DF-4C5C-8071-6AC9D1F941DD}">
  <ds:schemaRefs>
    <ds:schemaRef ds:uri="http://schemas.microsoft.com/VisualStudio/2011/storyboarding/control"/>
  </ds:schemaRefs>
</ds:datastoreItem>
</file>

<file path=customXml/itemProps2043.xml><?xml version="1.0" encoding="utf-8"?>
<ds:datastoreItem xmlns:ds="http://schemas.openxmlformats.org/officeDocument/2006/customXml" ds:itemID="{A5BCC6AE-C41E-458D-B4E6-DDAC822B695B}">
  <ds:schemaRefs>
    <ds:schemaRef ds:uri="http://schemas.microsoft.com/VisualStudio/2011/storyboarding/control"/>
  </ds:schemaRefs>
</ds:datastoreItem>
</file>

<file path=customXml/itemProps2044.xml><?xml version="1.0" encoding="utf-8"?>
<ds:datastoreItem xmlns:ds="http://schemas.openxmlformats.org/officeDocument/2006/customXml" ds:itemID="{B4141019-37A7-4C07-B8E4-C0326774A270}">
  <ds:schemaRefs>
    <ds:schemaRef ds:uri="http://schemas.microsoft.com/VisualStudio/2011/storyboarding/control"/>
  </ds:schemaRefs>
</ds:datastoreItem>
</file>

<file path=customXml/itemProps2045.xml><?xml version="1.0" encoding="utf-8"?>
<ds:datastoreItem xmlns:ds="http://schemas.openxmlformats.org/officeDocument/2006/customXml" ds:itemID="{01425CEA-B976-4094-A178-A9CB54AB8E2F}">
  <ds:schemaRefs>
    <ds:schemaRef ds:uri="http://schemas.microsoft.com/VisualStudio/2011/storyboarding/control"/>
  </ds:schemaRefs>
</ds:datastoreItem>
</file>

<file path=customXml/itemProps2046.xml><?xml version="1.0" encoding="utf-8"?>
<ds:datastoreItem xmlns:ds="http://schemas.openxmlformats.org/officeDocument/2006/customXml" ds:itemID="{BF78792C-5B65-499C-BA30-6CAD3271D1CB}">
  <ds:schemaRefs>
    <ds:schemaRef ds:uri="http://schemas.microsoft.com/VisualStudio/2011/storyboarding/control"/>
  </ds:schemaRefs>
</ds:datastoreItem>
</file>

<file path=customXml/itemProps2047.xml><?xml version="1.0" encoding="utf-8"?>
<ds:datastoreItem xmlns:ds="http://schemas.openxmlformats.org/officeDocument/2006/customXml" ds:itemID="{5F97BBDB-6A15-4AD2-A721-61E0EEA31992}">
  <ds:schemaRefs>
    <ds:schemaRef ds:uri="http://schemas.microsoft.com/VisualStudio/2011/storyboarding/control"/>
  </ds:schemaRefs>
</ds:datastoreItem>
</file>

<file path=customXml/itemProps2048.xml><?xml version="1.0" encoding="utf-8"?>
<ds:datastoreItem xmlns:ds="http://schemas.openxmlformats.org/officeDocument/2006/customXml" ds:itemID="{920D2CAC-EC7D-4F89-8DEE-98E759326695}">
  <ds:schemaRefs>
    <ds:schemaRef ds:uri="http://schemas.microsoft.com/VisualStudio/2011/storyboarding/control"/>
  </ds:schemaRefs>
</ds:datastoreItem>
</file>

<file path=customXml/itemProps2049.xml><?xml version="1.0" encoding="utf-8"?>
<ds:datastoreItem xmlns:ds="http://schemas.openxmlformats.org/officeDocument/2006/customXml" ds:itemID="{C8C6AE60-1909-4609-B26E-5BCCE54DEB96}">
  <ds:schemaRefs>
    <ds:schemaRef ds:uri="http://schemas.microsoft.com/VisualStudio/2011/storyboarding/control"/>
  </ds:schemaRefs>
</ds:datastoreItem>
</file>

<file path=customXml/itemProps205.xml><?xml version="1.0" encoding="utf-8"?>
<ds:datastoreItem xmlns:ds="http://schemas.openxmlformats.org/officeDocument/2006/customXml" ds:itemID="{7D23D604-91FD-4987-B557-C5AA0082DBD1}">
  <ds:schemaRefs>
    <ds:schemaRef ds:uri="http://schemas.microsoft.com/VisualStudio/2011/storyboarding/control"/>
  </ds:schemaRefs>
</ds:datastoreItem>
</file>

<file path=customXml/itemProps2050.xml><?xml version="1.0" encoding="utf-8"?>
<ds:datastoreItem xmlns:ds="http://schemas.openxmlformats.org/officeDocument/2006/customXml" ds:itemID="{62D71A7E-44B7-4ECD-A43B-3E01BE96D8C1}">
  <ds:schemaRefs>
    <ds:schemaRef ds:uri="http://schemas.microsoft.com/VisualStudio/2011/storyboarding/control"/>
  </ds:schemaRefs>
</ds:datastoreItem>
</file>

<file path=customXml/itemProps2051.xml><?xml version="1.0" encoding="utf-8"?>
<ds:datastoreItem xmlns:ds="http://schemas.openxmlformats.org/officeDocument/2006/customXml" ds:itemID="{B77646B8-D9C3-43A7-AF94-6D27CC900922}">
  <ds:schemaRefs>
    <ds:schemaRef ds:uri="http://schemas.microsoft.com/VisualStudio/2011/storyboarding/control"/>
  </ds:schemaRefs>
</ds:datastoreItem>
</file>

<file path=customXml/itemProps2052.xml><?xml version="1.0" encoding="utf-8"?>
<ds:datastoreItem xmlns:ds="http://schemas.openxmlformats.org/officeDocument/2006/customXml" ds:itemID="{39282C5C-D121-4B56-B2B6-2270906117C8}">
  <ds:schemaRefs>
    <ds:schemaRef ds:uri="http://schemas.microsoft.com/VisualStudio/2011/storyboarding/control"/>
  </ds:schemaRefs>
</ds:datastoreItem>
</file>

<file path=customXml/itemProps2053.xml><?xml version="1.0" encoding="utf-8"?>
<ds:datastoreItem xmlns:ds="http://schemas.openxmlformats.org/officeDocument/2006/customXml" ds:itemID="{CEB5718D-BD6C-4EDB-AC0A-AA40468668DC}">
  <ds:schemaRefs>
    <ds:schemaRef ds:uri="http://schemas.microsoft.com/VisualStudio/2011/storyboarding/control"/>
  </ds:schemaRefs>
</ds:datastoreItem>
</file>

<file path=customXml/itemProps2054.xml><?xml version="1.0" encoding="utf-8"?>
<ds:datastoreItem xmlns:ds="http://schemas.openxmlformats.org/officeDocument/2006/customXml" ds:itemID="{F8302D26-BEA1-4424-8E1D-0E30E3D5DE61}">
  <ds:schemaRefs>
    <ds:schemaRef ds:uri="http://schemas.microsoft.com/VisualStudio/2011/storyboarding/control"/>
  </ds:schemaRefs>
</ds:datastoreItem>
</file>

<file path=customXml/itemProps2055.xml><?xml version="1.0" encoding="utf-8"?>
<ds:datastoreItem xmlns:ds="http://schemas.openxmlformats.org/officeDocument/2006/customXml" ds:itemID="{71AEA165-3E63-4DAA-B461-995050675811}">
  <ds:schemaRefs>
    <ds:schemaRef ds:uri="http://schemas.microsoft.com/VisualStudio/2011/storyboarding/control"/>
  </ds:schemaRefs>
</ds:datastoreItem>
</file>

<file path=customXml/itemProps2056.xml><?xml version="1.0" encoding="utf-8"?>
<ds:datastoreItem xmlns:ds="http://schemas.openxmlformats.org/officeDocument/2006/customXml" ds:itemID="{996FA352-DF73-4CDE-83AD-F0CA808EC553}">
  <ds:schemaRefs>
    <ds:schemaRef ds:uri="http://schemas.microsoft.com/VisualStudio/2011/storyboarding/control"/>
  </ds:schemaRefs>
</ds:datastoreItem>
</file>

<file path=customXml/itemProps2057.xml><?xml version="1.0" encoding="utf-8"?>
<ds:datastoreItem xmlns:ds="http://schemas.openxmlformats.org/officeDocument/2006/customXml" ds:itemID="{35A0E27F-1B99-44B0-B456-2EE610724F69}">
  <ds:schemaRefs>
    <ds:schemaRef ds:uri="http://schemas.microsoft.com/VisualStudio/2011/storyboarding/control"/>
  </ds:schemaRefs>
</ds:datastoreItem>
</file>

<file path=customXml/itemProps2058.xml><?xml version="1.0" encoding="utf-8"?>
<ds:datastoreItem xmlns:ds="http://schemas.openxmlformats.org/officeDocument/2006/customXml" ds:itemID="{C65772EF-9491-4BF1-885A-3B0FEB4B6B58}">
  <ds:schemaRefs>
    <ds:schemaRef ds:uri="http://schemas.microsoft.com/VisualStudio/2011/storyboarding/control"/>
  </ds:schemaRefs>
</ds:datastoreItem>
</file>

<file path=customXml/itemProps2059.xml><?xml version="1.0" encoding="utf-8"?>
<ds:datastoreItem xmlns:ds="http://schemas.openxmlformats.org/officeDocument/2006/customXml" ds:itemID="{EFBFCF74-0177-47DE-9FA0-5E72D1D83F7D}">
  <ds:schemaRefs>
    <ds:schemaRef ds:uri="http://schemas.microsoft.com/VisualStudio/2011/storyboarding/control"/>
  </ds:schemaRefs>
</ds:datastoreItem>
</file>

<file path=customXml/itemProps206.xml><?xml version="1.0" encoding="utf-8"?>
<ds:datastoreItem xmlns:ds="http://schemas.openxmlformats.org/officeDocument/2006/customXml" ds:itemID="{40DDFF5F-6E6A-4C20-AA4B-0E6C6C7CD4CE}">
  <ds:schemaRefs>
    <ds:schemaRef ds:uri="http://schemas.microsoft.com/VisualStudio/2011/storyboarding/control"/>
  </ds:schemaRefs>
</ds:datastoreItem>
</file>

<file path=customXml/itemProps2060.xml><?xml version="1.0" encoding="utf-8"?>
<ds:datastoreItem xmlns:ds="http://schemas.openxmlformats.org/officeDocument/2006/customXml" ds:itemID="{E44B7D83-AE0D-47A5-B721-D67E75316334}">
  <ds:schemaRefs>
    <ds:schemaRef ds:uri="http://schemas.microsoft.com/VisualStudio/2011/storyboarding/control"/>
  </ds:schemaRefs>
</ds:datastoreItem>
</file>

<file path=customXml/itemProps2061.xml><?xml version="1.0" encoding="utf-8"?>
<ds:datastoreItem xmlns:ds="http://schemas.openxmlformats.org/officeDocument/2006/customXml" ds:itemID="{0308A29A-32BC-4586-B7D9-C9637875755D}">
  <ds:schemaRefs>
    <ds:schemaRef ds:uri="http://schemas.microsoft.com/VisualStudio/2011/storyboarding/control"/>
  </ds:schemaRefs>
</ds:datastoreItem>
</file>

<file path=customXml/itemProps2062.xml><?xml version="1.0" encoding="utf-8"?>
<ds:datastoreItem xmlns:ds="http://schemas.openxmlformats.org/officeDocument/2006/customXml" ds:itemID="{83E83F3E-8027-419C-9D41-61458E56E993}">
  <ds:schemaRefs>
    <ds:schemaRef ds:uri="http://schemas.microsoft.com/VisualStudio/2011/storyboarding/control"/>
  </ds:schemaRefs>
</ds:datastoreItem>
</file>

<file path=customXml/itemProps2063.xml><?xml version="1.0" encoding="utf-8"?>
<ds:datastoreItem xmlns:ds="http://schemas.openxmlformats.org/officeDocument/2006/customXml" ds:itemID="{6A861614-D325-4FC7-94F4-4B8779D9EF6C}">
  <ds:schemaRefs>
    <ds:schemaRef ds:uri="http://schemas.microsoft.com/VisualStudio/2011/storyboarding/control"/>
  </ds:schemaRefs>
</ds:datastoreItem>
</file>

<file path=customXml/itemProps2064.xml><?xml version="1.0" encoding="utf-8"?>
<ds:datastoreItem xmlns:ds="http://schemas.openxmlformats.org/officeDocument/2006/customXml" ds:itemID="{7EB3F34F-B8CF-4B92-8142-6E8C2CD8878B}">
  <ds:schemaRefs>
    <ds:schemaRef ds:uri="http://schemas.microsoft.com/VisualStudio/2011/storyboarding/control"/>
  </ds:schemaRefs>
</ds:datastoreItem>
</file>

<file path=customXml/itemProps2065.xml><?xml version="1.0" encoding="utf-8"?>
<ds:datastoreItem xmlns:ds="http://schemas.openxmlformats.org/officeDocument/2006/customXml" ds:itemID="{561AE1FA-6263-42E3-9AF4-F2F2CB73D6D1}">
  <ds:schemaRefs>
    <ds:schemaRef ds:uri="http://schemas.microsoft.com/VisualStudio/2011/storyboarding/control"/>
  </ds:schemaRefs>
</ds:datastoreItem>
</file>

<file path=customXml/itemProps2066.xml><?xml version="1.0" encoding="utf-8"?>
<ds:datastoreItem xmlns:ds="http://schemas.openxmlformats.org/officeDocument/2006/customXml" ds:itemID="{2C06670B-795E-4CDF-96D9-D960EA08EFE7}">
  <ds:schemaRefs>
    <ds:schemaRef ds:uri="http://schemas.microsoft.com/VisualStudio/2011/storyboarding/control"/>
  </ds:schemaRefs>
</ds:datastoreItem>
</file>

<file path=customXml/itemProps2067.xml><?xml version="1.0" encoding="utf-8"?>
<ds:datastoreItem xmlns:ds="http://schemas.openxmlformats.org/officeDocument/2006/customXml" ds:itemID="{B308B4AD-C1A5-4516-9F9F-577B87CA3EE0}">
  <ds:schemaRefs>
    <ds:schemaRef ds:uri="http://schemas.microsoft.com/VisualStudio/2011/storyboarding/control"/>
  </ds:schemaRefs>
</ds:datastoreItem>
</file>

<file path=customXml/itemProps2068.xml><?xml version="1.0" encoding="utf-8"?>
<ds:datastoreItem xmlns:ds="http://schemas.openxmlformats.org/officeDocument/2006/customXml" ds:itemID="{B01E4675-4752-4FF0-AB24-D887302AB199}">
  <ds:schemaRefs>
    <ds:schemaRef ds:uri="http://schemas.microsoft.com/VisualStudio/2011/storyboarding/control"/>
  </ds:schemaRefs>
</ds:datastoreItem>
</file>

<file path=customXml/itemProps2069.xml><?xml version="1.0" encoding="utf-8"?>
<ds:datastoreItem xmlns:ds="http://schemas.openxmlformats.org/officeDocument/2006/customXml" ds:itemID="{9D04FCB0-71F0-46E4-9AC4-7CA331F34C4C}">
  <ds:schemaRefs>
    <ds:schemaRef ds:uri="http://schemas.microsoft.com/VisualStudio/2011/storyboarding/control"/>
  </ds:schemaRefs>
</ds:datastoreItem>
</file>

<file path=customXml/itemProps207.xml><?xml version="1.0" encoding="utf-8"?>
<ds:datastoreItem xmlns:ds="http://schemas.openxmlformats.org/officeDocument/2006/customXml" ds:itemID="{B11D7482-41D8-4C1C-BD7E-2D82B395FF21}">
  <ds:schemaRefs>
    <ds:schemaRef ds:uri="http://schemas.microsoft.com/VisualStudio/2011/storyboarding/control"/>
  </ds:schemaRefs>
</ds:datastoreItem>
</file>

<file path=customXml/itemProps2070.xml><?xml version="1.0" encoding="utf-8"?>
<ds:datastoreItem xmlns:ds="http://schemas.openxmlformats.org/officeDocument/2006/customXml" ds:itemID="{B7B10A44-0290-49AE-BF73-FCFCA696E6E1}">
  <ds:schemaRefs>
    <ds:schemaRef ds:uri="http://schemas.microsoft.com/VisualStudio/2011/storyboarding/control"/>
  </ds:schemaRefs>
</ds:datastoreItem>
</file>

<file path=customXml/itemProps2071.xml><?xml version="1.0" encoding="utf-8"?>
<ds:datastoreItem xmlns:ds="http://schemas.openxmlformats.org/officeDocument/2006/customXml" ds:itemID="{3CFC0A5E-1BAD-4BFB-A721-DE5178142297}">
  <ds:schemaRefs>
    <ds:schemaRef ds:uri="http://schemas.microsoft.com/VisualStudio/2011/storyboarding/control"/>
  </ds:schemaRefs>
</ds:datastoreItem>
</file>

<file path=customXml/itemProps2072.xml><?xml version="1.0" encoding="utf-8"?>
<ds:datastoreItem xmlns:ds="http://schemas.openxmlformats.org/officeDocument/2006/customXml" ds:itemID="{8DF70D23-23A9-4A89-9331-FE85A901440C}">
  <ds:schemaRefs>
    <ds:schemaRef ds:uri="http://schemas.microsoft.com/VisualStudio/2011/storyboarding/control"/>
  </ds:schemaRefs>
</ds:datastoreItem>
</file>

<file path=customXml/itemProps2073.xml><?xml version="1.0" encoding="utf-8"?>
<ds:datastoreItem xmlns:ds="http://schemas.openxmlformats.org/officeDocument/2006/customXml" ds:itemID="{5E77C3ED-3B3C-4B3A-824F-124AAAECFE0E}">
  <ds:schemaRefs>
    <ds:schemaRef ds:uri="http://schemas.microsoft.com/VisualStudio/2011/storyboarding/control"/>
  </ds:schemaRefs>
</ds:datastoreItem>
</file>

<file path=customXml/itemProps2074.xml><?xml version="1.0" encoding="utf-8"?>
<ds:datastoreItem xmlns:ds="http://schemas.openxmlformats.org/officeDocument/2006/customXml" ds:itemID="{40FA94D2-3A70-4605-B11B-40344CD0E5DD}">
  <ds:schemaRefs>
    <ds:schemaRef ds:uri="http://schemas.microsoft.com/VisualStudio/2011/storyboarding/control"/>
  </ds:schemaRefs>
</ds:datastoreItem>
</file>

<file path=customXml/itemProps2075.xml><?xml version="1.0" encoding="utf-8"?>
<ds:datastoreItem xmlns:ds="http://schemas.openxmlformats.org/officeDocument/2006/customXml" ds:itemID="{5B2CB920-ABE2-4F45-9F0A-BB348EB0EC48}">
  <ds:schemaRefs>
    <ds:schemaRef ds:uri="http://schemas.microsoft.com/VisualStudio/2011/storyboarding/control"/>
  </ds:schemaRefs>
</ds:datastoreItem>
</file>

<file path=customXml/itemProps2076.xml><?xml version="1.0" encoding="utf-8"?>
<ds:datastoreItem xmlns:ds="http://schemas.openxmlformats.org/officeDocument/2006/customXml" ds:itemID="{E5A5272D-41E7-4D65-9830-8FBACE3B7BF5}">
  <ds:schemaRefs>
    <ds:schemaRef ds:uri="http://schemas.microsoft.com/VisualStudio/2011/storyboarding/control"/>
  </ds:schemaRefs>
</ds:datastoreItem>
</file>

<file path=customXml/itemProps2077.xml><?xml version="1.0" encoding="utf-8"?>
<ds:datastoreItem xmlns:ds="http://schemas.openxmlformats.org/officeDocument/2006/customXml" ds:itemID="{C526F73B-9CD6-4052-9E75-D8CEAE83EC6C}">
  <ds:schemaRefs>
    <ds:schemaRef ds:uri="http://schemas.microsoft.com/VisualStudio/2011/storyboarding/control"/>
  </ds:schemaRefs>
</ds:datastoreItem>
</file>

<file path=customXml/itemProps2078.xml><?xml version="1.0" encoding="utf-8"?>
<ds:datastoreItem xmlns:ds="http://schemas.openxmlformats.org/officeDocument/2006/customXml" ds:itemID="{730D67B1-F200-4E21-AE26-66B717A0DC4E}">
  <ds:schemaRefs>
    <ds:schemaRef ds:uri="http://schemas.microsoft.com/VisualStudio/2011/storyboarding/control"/>
  </ds:schemaRefs>
</ds:datastoreItem>
</file>

<file path=customXml/itemProps2079.xml><?xml version="1.0" encoding="utf-8"?>
<ds:datastoreItem xmlns:ds="http://schemas.openxmlformats.org/officeDocument/2006/customXml" ds:itemID="{E00EC253-50A6-421A-BC18-74DB9F3D63E0}">
  <ds:schemaRefs>
    <ds:schemaRef ds:uri="http://schemas.microsoft.com/VisualStudio/2011/storyboarding/control"/>
  </ds:schemaRefs>
</ds:datastoreItem>
</file>

<file path=customXml/itemProps208.xml><?xml version="1.0" encoding="utf-8"?>
<ds:datastoreItem xmlns:ds="http://schemas.openxmlformats.org/officeDocument/2006/customXml" ds:itemID="{997A33B9-DFD1-4094-90E1-3F5BE1A5D608}">
  <ds:schemaRefs>
    <ds:schemaRef ds:uri="http://schemas.microsoft.com/VisualStudio/2011/storyboarding/control"/>
  </ds:schemaRefs>
</ds:datastoreItem>
</file>

<file path=customXml/itemProps2080.xml><?xml version="1.0" encoding="utf-8"?>
<ds:datastoreItem xmlns:ds="http://schemas.openxmlformats.org/officeDocument/2006/customXml" ds:itemID="{B5CAA1DA-9F5A-4C0F-92AC-3F7D1A2E6475}">
  <ds:schemaRefs>
    <ds:schemaRef ds:uri="http://schemas.microsoft.com/VisualStudio/2011/storyboarding/control"/>
  </ds:schemaRefs>
</ds:datastoreItem>
</file>

<file path=customXml/itemProps2081.xml><?xml version="1.0" encoding="utf-8"?>
<ds:datastoreItem xmlns:ds="http://schemas.openxmlformats.org/officeDocument/2006/customXml" ds:itemID="{1095E7F4-DED5-4BD4-8403-006F0E0575A0}">
  <ds:schemaRefs>
    <ds:schemaRef ds:uri="http://schemas.microsoft.com/VisualStudio/2011/storyboarding/control"/>
  </ds:schemaRefs>
</ds:datastoreItem>
</file>

<file path=customXml/itemProps2082.xml><?xml version="1.0" encoding="utf-8"?>
<ds:datastoreItem xmlns:ds="http://schemas.openxmlformats.org/officeDocument/2006/customXml" ds:itemID="{A76921F3-32ED-48AF-BE63-76E33153B6FE}">
  <ds:schemaRefs>
    <ds:schemaRef ds:uri="http://schemas.microsoft.com/VisualStudio/2011/storyboarding/control"/>
  </ds:schemaRefs>
</ds:datastoreItem>
</file>

<file path=customXml/itemProps2083.xml><?xml version="1.0" encoding="utf-8"?>
<ds:datastoreItem xmlns:ds="http://schemas.openxmlformats.org/officeDocument/2006/customXml" ds:itemID="{C3162A5B-806A-4EAA-AE8C-EC303686451A}">
  <ds:schemaRefs>
    <ds:schemaRef ds:uri="http://schemas.microsoft.com/VisualStudio/2011/storyboarding/control"/>
  </ds:schemaRefs>
</ds:datastoreItem>
</file>

<file path=customXml/itemProps2084.xml><?xml version="1.0" encoding="utf-8"?>
<ds:datastoreItem xmlns:ds="http://schemas.openxmlformats.org/officeDocument/2006/customXml" ds:itemID="{027C4D9C-0839-4385-8B48-D7F002CBFCF9}">
  <ds:schemaRefs>
    <ds:schemaRef ds:uri="http://schemas.microsoft.com/VisualStudio/2011/storyboarding/control"/>
  </ds:schemaRefs>
</ds:datastoreItem>
</file>

<file path=customXml/itemProps2085.xml><?xml version="1.0" encoding="utf-8"?>
<ds:datastoreItem xmlns:ds="http://schemas.openxmlformats.org/officeDocument/2006/customXml" ds:itemID="{6E9BBE4D-F2EA-4D96-9110-940498705CEB}">
  <ds:schemaRefs>
    <ds:schemaRef ds:uri="http://schemas.microsoft.com/VisualStudio/2011/storyboarding/control"/>
  </ds:schemaRefs>
</ds:datastoreItem>
</file>

<file path=customXml/itemProps2086.xml><?xml version="1.0" encoding="utf-8"?>
<ds:datastoreItem xmlns:ds="http://schemas.openxmlformats.org/officeDocument/2006/customXml" ds:itemID="{3D60EC5B-FFDF-4807-8D71-E2A5533BDC89}">
  <ds:schemaRefs>
    <ds:schemaRef ds:uri="http://schemas.microsoft.com/VisualStudio/2011/storyboarding/control"/>
  </ds:schemaRefs>
</ds:datastoreItem>
</file>

<file path=customXml/itemProps2087.xml><?xml version="1.0" encoding="utf-8"?>
<ds:datastoreItem xmlns:ds="http://schemas.openxmlformats.org/officeDocument/2006/customXml" ds:itemID="{91BF8DCD-B787-4265-916C-78D0DC8B3188}">
  <ds:schemaRefs>
    <ds:schemaRef ds:uri="http://schemas.microsoft.com/VisualStudio/2011/storyboarding/control"/>
  </ds:schemaRefs>
</ds:datastoreItem>
</file>

<file path=customXml/itemProps2088.xml><?xml version="1.0" encoding="utf-8"?>
<ds:datastoreItem xmlns:ds="http://schemas.openxmlformats.org/officeDocument/2006/customXml" ds:itemID="{0B272A12-8808-4C9B-9F90-3A05ABE36F47}">
  <ds:schemaRefs>
    <ds:schemaRef ds:uri="http://schemas.microsoft.com/VisualStudio/2011/storyboarding/control"/>
  </ds:schemaRefs>
</ds:datastoreItem>
</file>

<file path=customXml/itemProps2089.xml><?xml version="1.0" encoding="utf-8"?>
<ds:datastoreItem xmlns:ds="http://schemas.openxmlformats.org/officeDocument/2006/customXml" ds:itemID="{BE02D92C-46DA-47FC-88A1-4ED744E79248}">
  <ds:schemaRefs>
    <ds:schemaRef ds:uri="http://schemas.microsoft.com/VisualStudio/2011/storyboarding/control"/>
  </ds:schemaRefs>
</ds:datastoreItem>
</file>

<file path=customXml/itemProps209.xml><?xml version="1.0" encoding="utf-8"?>
<ds:datastoreItem xmlns:ds="http://schemas.openxmlformats.org/officeDocument/2006/customXml" ds:itemID="{BFCE12F8-3FC3-4C40-8730-A4E99D30FBC5}">
  <ds:schemaRefs>
    <ds:schemaRef ds:uri="http://schemas.microsoft.com/VisualStudio/2011/storyboarding/control"/>
  </ds:schemaRefs>
</ds:datastoreItem>
</file>

<file path=customXml/itemProps2090.xml><?xml version="1.0" encoding="utf-8"?>
<ds:datastoreItem xmlns:ds="http://schemas.openxmlformats.org/officeDocument/2006/customXml" ds:itemID="{32E1611A-057E-4CA7-A3BD-8F5974F70357}">
  <ds:schemaRefs>
    <ds:schemaRef ds:uri="http://schemas.microsoft.com/VisualStudio/2011/storyboarding/control"/>
  </ds:schemaRefs>
</ds:datastoreItem>
</file>

<file path=customXml/itemProps2091.xml><?xml version="1.0" encoding="utf-8"?>
<ds:datastoreItem xmlns:ds="http://schemas.openxmlformats.org/officeDocument/2006/customXml" ds:itemID="{574AB03A-7A35-4910-9D56-FEB8F03F6D21}">
  <ds:schemaRefs>
    <ds:schemaRef ds:uri="http://schemas.microsoft.com/VisualStudio/2011/storyboarding/control"/>
  </ds:schemaRefs>
</ds:datastoreItem>
</file>

<file path=customXml/itemProps2092.xml><?xml version="1.0" encoding="utf-8"?>
<ds:datastoreItem xmlns:ds="http://schemas.openxmlformats.org/officeDocument/2006/customXml" ds:itemID="{91ACA9C9-BE4F-4EB6-B52D-E980ED1C8F2A}">
  <ds:schemaRefs>
    <ds:schemaRef ds:uri="http://schemas.microsoft.com/VisualStudio/2011/storyboarding/control"/>
  </ds:schemaRefs>
</ds:datastoreItem>
</file>

<file path=customXml/itemProps2093.xml><?xml version="1.0" encoding="utf-8"?>
<ds:datastoreItem xmlns:ds="http://schemas.openxmlformats.org/officeDocument/2006/customXml" ds:itemID="{EADC3F25-20F6-4AE0-914A-F2CC06D00AB6}">
  <ds:schemaRefs>
    <ds:schemaRef ds:uri="http://schemas.microsoft.com/VisualStudio/2011/storyboarding/control"/>
  </ds:schemaRefs>
</ds:datastoreItem>
</file>

<file path=customXml/itemProps2094.xml><?xml version="1.0" encoding="utf-8"?>
<ds:datastoreItem xmlns:ds="http://schemas.openxmlformats.org/officeDocument/2006/customXml" ds:itemID="{7515CFD8-753F-4666-A3C2-ED2A5A9408BE}">
  <ds:schemaRefs>
    <ds:schemaRef ds:uri="http://schemas.microsoft.com/VisualStudio/2011/storyboarding/control"/>
  </ds:schemaRefs>
</ds:datastoreItem>
</file>

<file path=customXml/itemProps2095.xml><?xml version="1.0" encoding="utf-8"?>
<ds:datastoreItem xmlns:ds="http://schemas.openxmlformats.org/officeDocument/2006/customXml" ds:itemID="{15DC5BE3-6DFE-4E3A-A1EF-37F6E3D4B5E8}">
  <ds:schemaRefs>
    <ds:schemaRef ds:uri="http://schemas.microsoft.com/VisualStudio/2011/storyboarding/control"/>
  </ds:schemaRefs>
</ds:datastoreItem>
</file>

<file path=customXml/itemProps2096.xml><?xml version="1.0" encoding="utf-8"?>
<ds:datastoreItem xmlns:ds="http://schemas.openxmlformats.org/officeDocument/2006/customXml" ds:itemID="{DDA35E92-2B4F-4B82-8E6D-71A88DA304D9}">
  <ds:schemaRefs>
    <ds:schemaRef ds:uri="http://schemas.microsoft.com/VisualStudio/2011/storyboarding/control"/>
  </ds:schemaRefs>
</ds:datastoreItem>
</file>

<file path=customXml/itemProps2097.xml><?xml version="1.0" encoding="utf-8"?>
<ds:datastoreItem xmlns:ds="http://schemas.openxmlformats.org/officeDocument/2006/customXml" ds:itemID="{16189CB2-A248-44F2-A67C-D6D714C13648}">
  <ds:schemaRefs>
    <ds:schemaRef ds:uri="http://schemas.microsoft.com/VisualStudio/2011/storyboarding/control"/>
  </ds:schemaRefs>
</ds:datastoreItem>
</file>

<file path=customXml/itemProps2098.xml><?xml version="1.0" encoding="utf-8"?>
<ds:datastoreItem xmlns:ds="http://schemas.openxmlformats.org/officeDocument/2006/customXml" ds:itemID="{25F13079-5D5D-4DB4-BDCD-7342069A6D6A}">
  <ds:schemaRefs>
    <ds:schemaRef ds:uri="http://schemas.microsoft.com/VisualStudio/2011/storyboarding/control"/>
  </ds:schemaRefs>
</ds:datastoreItem>
</file>

<file path=customXml/itemProps2099.xml><?xml version="1.0" encoding="utf-8"?>
<ds:datastoreItem xmlns:ds="http://schemas.openxmlformats.org/officeDocument/2006/customXml" ds:itemID="{908585E3-BCFE-490F-BDDF-15599A002457}">
  <ds:schemaRefs>
    <ds:schemaRef ds:uri="http://schemas.microsoft.com/VisualStudio/2011/storyboarding/control"/>
  </ds:schemaRefs>
</ds:datastoreItem>
</file>

<file path=customXml/itemProps21.xml><?xml version="1.0" encoding="utf-8"?>
<ds:datastoreItem xmlns:ds="http://schemas.openxmlformats.org/officeDocument/2006/customXml" ds:itemID="{C03F1821-2B63-480B-BD43-DBE2EB7573C2}">
  <ds:schemaRefs>
    <ds:schemaRef ds:uri="http://schemas.microsoft.com/VisualStudio/2011/storyboarding/control"/>
  </ds:schemaRefs>
</ds:datastoreItem>
</file>

<file path=customXml/itemProps210.xml><?xml version="1.0" encoding="utf-8"?>
<ds:datastoreItem xmlns:ds="http://schemas.openxmlformats.org/officeDocument/2006/customXml" ds:itemID="{42CF545A-F520-4169-AD3B-022181F18195}">
  <ds:schemaRefs>
    <ds:schemaRef ds:uri="http://schemas.microsoft.com/VisualStudio/2011/storyboarding/control"/>
  </ds:schemaRefs>
</ds:datastoreItem>
</file>

<file path=customXml/itemProps2100.xml><?xml version="1.0" encoding="utf-8"?>
<ds:datastoreItem xmlns:ds="http://schemas.openxmlformats.org/officeDocument/2006/customXml" ds:itemID="{72289E3A-A8B8-4F31-AD06-0F37960BBBC5}">
  <ds:schemaRefs>
    <ds:schemaRef ds:uri="http://schemas.microsoft.com/VisualStudio/2011/storyboarding/control"/>
  </ds:schemaRefs>
</ds:datastoreItem>
</file>

<file path=customXml/itemProps2101.xml><?xml version="1.0" encoding="utf-8"?>
<ds:datastoreItem xmlns:ds="http://schemas.openxmlformats.org/officeDocument/2006/customXml" ds:itemID="{20FC06C5-ADAD-4A53-AA42-031F3510CC15}">
  <ds:schemaRefs>
    <ds:schemaRef ds:uri="http://schemas.microsoft.com/VisualStudio/2011/storyboarding/control"/>
  </ds:schemaRefs>
</ds:datastoreItem>
</file>

<file path=customXml/itemProps2102.xml><?xml version="1.0" encoding="utf-8"?>
<ds:datastoreItem xmlns:ds="http://schemas.openxmlformats.org/officeDocument/2006/customXml" ds:itemID="{6F301A85-B79F-4792-8692-E44565A8ADD1}">
  <ds:schemaRefs>
    <ds:schemaRef ds:uri="http://schemas.microsoft.com/VisualStudio/2011/storyboarding/control"/>
  </ds:schemaRefs>
</ds:datastoreItem>
</file>

<file path=customXml/itemProps2103.xml><?xml version="1.0" encoding="utf-8"?>
<ds:datastoreItem xmlns:ds="http://schemas.openxmlformats.org/officeDocument/2006/customXml" ds:itemID="{15A54594-FCED-4769-9EAC-199804EF39C7}">
  <ds:schemaRefs>
    <ds:schemaRef ds:uri="http://schemas.microsoft.com/VisualStudio/2011/storyboarding/control"/>
  </ds:schemaRefs>
</ds:datastoreItem>
</file>

<file path=customXml/itemProps2104.xml><?xml version="1.0" encoding="utf-8"?>
<ds:datastoreItem xmlns:ds="http://schemas.openxmlformats.org/officeDocument/2006/customXml" ds:itemID="{9DAC1CA7-DC5E-4D94-9FFA-970A518A74A9}">
  <ds:schemaRefs>
    <ds:schemaRef ds:uri="http://schemas.microsoft.com/VisualStudio/2011/storyboarding/control"/>
  </ds:schemaRefs>
</ds:datastoreItem>
</file>

<file path=customXml/itemProps2105.xml><?xml version="1.0" encoding="utf-8"?>
<ds:datastoreItem xmlns:ds="http://schemas.openxmlformats.org/officeDocument/2006/customXml" ds:itemID="{49B4EEF3-EB29-4C85-A6EF-28B31E10BBC4}">
  <ds:schemaRefs>
    <ds:schemaRef ds:uri="http://schemas.microsoft.com/VisualStudio/2011/storyboarding/control"/>
  </ds:schemaRefs>
</ds:datastoreItem>
</file>

<file path=customXml/itemProps2106.xml><?xml version="1.0" encoding="utf-8"?>
<ds:datastoreItem xmlns:ds="http://schemas.openxmlformats.org/officeDocument/2006/customXml" ds:itemID="{4A1C0581-B70F-48EF-B499-6D6E1339C9FE}">
  <ds:schemaRefs>
    <ds:schemaRef ds:uri="http://schemas.microsoft.com/VisualStudio/2011/storyboarding/control"/>
  </ds:schemaRefs>
</ds:datastoreItem>
</file>

<file path=customXml/itemProps2107.xml><?xml version="1.0" encoding="utf-8"?>
<ds:datastoreItem xmlns:ds="http://schemas.openxmlformats.org/officeDocument/2006/customXml" ds:itemID="{5BE954A6-BEEE-4A19-BD2F-1E31179351D2}">
  <ds:schemaRefs>
    <ds:schemaRef ds:uri="http://schemas.microsoft.com/VisualStudio/2011/storyboarding/control"/>
  </ds:schemaRefs>
</ds:datastoreItem>
</file>

<file path=customXml/itemProps2108.xml><?xml version="1.0" encoding="utf-8"?>
<ds:datastoreItem xmlns:ds="http://schemas.openxmlformats.org/officeDocument/2006/customXml" ds:itemID="{88DAAC2F-0761-4624-8982-3072F9FA7FD0}">
  <ds:schemaRefs>
    <ds:schemaRef ds:uri="http://schemas.microsoft.com/VisualStudio/2011/storyboarding/control"/>
  </ds:schemaRefs>
</ds:datastoreItem>
</file>

<file path=customXml/itemProps2109.xml><?xml version="1.0" encoding="utf-8"?>
<ds:datastoreItem xmlns:ds="http://schemas.openxmlformats.org/officeDocument/2006/customXml" ds:itemID="{0B443A2C-5FEC-46BC-B404-A3A1F338DA12}">
  <ds:schemaRefs>
    <ds:schemaRef ds:uri="http://schemas.microsoft.com/VisualStudio/2011/storyboarding/control"/>
  </ds:schemaRefs>
</ds:datastoreItem>
</file>

<file path=customXml/itemProps211.xml><?xml version="1.0" encoding="utf-8"?>
<ds:datastoreItem xmlns:ds="http://schemas.openxmlformats.org/officeDocument/2006/customXml" ds:itemID="{091AEA6C-DBDD-460E-91C0-7CDEB105996C}">
  <ds:schemaRefs>
    <ds:schemaRef ds:uri="http://schemas.microsoft.com/VisualStudio/2011/storyboarding/control"/>
  </ds:schemaRefs>
</ds:datastoreItem>
</file>

<file path=customXml/itemProps2110.xml><?xml version="1.0" encoding="utf-8"?>
<ds:datastoreItem xmlns:ds="http://schemas.openxmlformats.org/officeDocument/2006/customXml" ds:itemID="{44ED524F-D29E-4179-80FF-763DEB8B0D91}">
  <ds:schemaRefs>
    <ds:schemaRef ds:uri="http://schemas.microsoft.com/VisualStudio/2011/storyboarding/control"/>
  </ds:schemaRefs>
</ds:datastoreItem>
</file>

<file path=customXml/itemProps2111.xml><?xml version="1.0" encoding="utf-8"?>
<ds:datastoreItem xmlns:ds="http://schemas.openxmlformats.org/officeDocument/2006/customXml" ds:itemID="{028EFC7E-A124-40DB-A269-3F4E128791D2}">
  <ds:schemaRefs>
    <ds:schemaRef ds:uri="http://schemas.microsoft.com/VisualStudio/2011/storyboarding/control"/>
  </ds:schemaRefs>
</ds:datastoreItem>
</file>

<file path=customXml/itemProps2112.xml><?xml version="1.0" encoding="utf-8"?>
<ds:datastoreItem xmlns:ds="http://schemas.openxmlformats.org/officeDocument/2006/customXml" ds:itemID="{09C87A1A-D3C8-4D44-B5AC-A2335E6B4379}">
  <ds:schemaRefs>
    <ds:schemaRef ds:uri="http://schemas.microsoft.com/VisualStudio/2011/storyboarding/control"/>
  </ds:schemaRefs>
</ds:datastoreItem>
</file>

<file path=customXml/itemProps2113.xml><?xml version="1.0" encoding="utf-8"?>
<ds:datastoreItem xmlns:ds="http://schemas.openxmlformats.org/officeDocument/2006/customXml" ds:itemID="{B1AFD80C-196A-4029-8D72-45387539085E}">
  <ds:schemaRefs>
    <ds:schemaRef ds:uri="http://schemas.microsoft.com/VisualStudio/2011/storyboarding/control"/>
  </ds:schemaRefs>
</ds:datastoreItem>
</file>

<file path=customXml/itemProps2114.xml><?xml version="1.0" encoding="utf-8"?>
<ds:datastoreItem xmlns:ds="http://schemas.openxmlformats.org/officeDocument/2006/customXml" ds:itemID="{88CB6B9E-1F0F-42CD-8224-7530D761FD8C}">
  <ds:schemaRefs>
    <ds:schemaRef ds:uri="http://schemas.microsoft.com/VisualStudio/2011/storyboarding/control"/>
  </ds:schemaRefs>
</ds:datastoreItem>
</file>

<file path=customXml/itemProps2115.xml><?xml version="1.0" encoding="utf-8"?>
<ds:datastoreItem xmlns:ds="http://schemas.openxmlformats.org/officeDocument/2006/customXml" ds:itemID="{2E771504-0FB6-4ECF-9C21-04D9B4F6B057}">
  <ds:schemaRefs>
    <ds:schemaRef ds:uri="http://schemas.microsoft.com/VisualStudio/2011/storyboarding/control"/>
  </ds:schemaRefs>
</ds:datastoreItem>
</file>

<file path=customXml/itemProps2116.xml><?xml version="1.0" encoding="utf-8"?>
<ds:datastoreItem xmlns:ds="http://schemas.openxmlformats.org/officeDocument/2006/customXml" ds:itemID="{C027D7C7-80C1-42D7-BA61-0D291580A9C0}">
  <ds:schemaRefs>
    <ds:schemaRef ds:uri="http://schemas.microsoft.com/VisualStudio/2011/storyboarding/control"/>
  </ds:schemaRefs>
</ds:datastoreItem>
</file>

<file path=customXml/itemProps2117.xml><?xml version="1.0" encoding="utf-8"?>
<ds:datastoreItem xmlns:ds="http://schemas.openxmlformats.org/officeDocument/2006/customXml" ds:itemID="{67324A8D-15DF-47EA-864E-B86881E6980F}">
  <ds:schemaRefs>
    <ds:schemaRef ds:uri="http://schemas.microsoft.com/VisualStudio/2011/storyboarding/control"/>
  </ds:schemaRefs>
</ds:datastoreItem>
</file>

<file path=customXml/itemProps2118.xml><?xml version="1.0" encoding="utf-8"?>
<ds:datastoreItem xmlns:ds="http://schemas.openxmlformats.org/officeDocument/2006/customXml" ds:itemID="{89036EB3-518D-48A5-9959-E2A08418ABDD}">
  <ds:schemaRefs>
    <ds:schemaRef ds:uri="http://schemas.microsoft.com/VisualStudio/2011/storyboarding/control"/>
  </ds:schemaRefs>
</ds:datastoreItem>
</file>

<file path=customXml/itemProps2119.xml><?xml version="1.0" encoding="utf-8"?>
<ds:datastoreItem xmlns:ds="http://schemas.openxmlformats.org/officeDocument/2006/customXml" ds:itemID="{0F917219-0B54-478B-8623-04EAF0B5757F}">
  <ds:schemaRefs>
    <ds:schemaRef ds:uri="http://schemas.microsoft.com/VisualStudio/2011/storyboarding/control"/>
  </ds:schemaRefs>
</ds:datastoreItem>
</file>

<file path=customXml/itemProps212.xml><?xml version="1.0" encoding="utf-8"?>
<ds:datastoreItem xmlns:ds="http://schemas.openxmlformats.org/officeDocument/2006/customXml" ds:itemID="{7BB04793-79BA-4FD3-8477-53A24DB688FA}">
  <ds:schemaRefs>
    <ds:schemaRef ds:uri="http://schemas.microsoft.com/VisualStudio/2011/storyboarding/control"/>
  </ds:schemaRefs>
</ds:datastoreItem>
</file>

<file path=customXml/itemProps2120.xml><?xml version="1.0" encoding="utf-8"?>
<ds:datastoreItem xmlns:ds="http://schemas.openxmlformats.org/officeDocument/2006/customXml" ds:itemID="{1EB8BFAC-C972-4712-94E6-8406E89A246E}">
  <ds:schemaRefs>
    <ds:schemaRef ds:uri="http://schemas.microsoft.com/VisualStudio/2011/storyboarding/control"/>
  </ds:schemaRefs>
</ds:datastoreItem>
</file>

<file path=customXml/itemProps2121.xml><?xml version="1.0" encoding="utf-8"?>
<ds:datastoreItem xmlns:ds="http://schemas.openxmlformats.org/officeDocument/2006/customXml" ds:itemID="{B32F0EF8-C601-462B-8192-CCD171C84545}">
  <ds:schemaRefs>
    <ds:schemaRef ds:uri="http://schemas.microsoft.com/VisualStudio/2011/storyboarding/control"/>
  </ds:schemaRefs>
</ds:datastoreItem>
</file>

<file path=customXml/itemProps2122.xml><?xml version="1.0" encoding="utf-8"?>
<ds:datastoreItem xmlns:ds="http://schemas.openxmlformats.org/officeDocument/2006/customXml" ds:itemID="{839E7482-6050-45D0-A5F1-0D7208765E8C}">
  <ds:schemaRefs>
    <ds:schemaRef ds:uri="http://schemas.microsoft.com/VisualStudio/2011/storyboarding/control"/>
  </ds:schemaRefs>
</ds:datastoreItem>
</file>

<file path=customXml/itemProps2123.xml><?xml version="1.0" encoding="utf-8"?>
<ds:datastoreItem xmlns:ds="http://schemas.openxmlformats.org/officeDocument/2006/customXml" ds:itemID="{ECD7C70D-06BD-459B-BDB0-81F46461673F}">
  <ds:schemaRefs>
    <ds:schemaRef ds:uri="http://schemas.microsoft.com/VisualStudio/2011/storyboarding/control"/>
  </ds:schemaRefs>
</ds:datastoreItem>
</file>

<file path=customXml/itemProps2124.xml><?xml version="1.0" encoding="utf-8"?>
<ds:datastoreItem xmlns:ds="http://schemas.openxmlformats.org/officeDocument/2006/customXml" ds:itemID="{EB2398BF-66EC-4B56-8417-557A2B4F6A90}">
  <ds:schemaRefs>
    <ds:schemaRef ds:uri="http://schemas.microsoft.com/VisualStudio/2011/storyboarding/control"/>
  </ds:schemaRefs>
</ds:datastoreItem>
</file>

<file path=customXml/itemProps2125.xml><?xml version="1.0" encoding="utf-8"?>
<ds:datastoreItem xmlns:ds="http://schemas.openxmlformats.org/officeDocument/2006/customXml" ds:itemID="{D8949FA1-AD83-45CC-9896-1EFFC42BE64E}">
  <ds:schemaRefs>
    <ds:schemaRef ds:uri="http://schemas.microsoft.com/VisualStudio/2011/storyboarding/control"/>
  </ds:schemaRefs>
</ds:datastoreItem>
</file>

<file path=customXml/itemProps2126.xml><?xml version="1.0" encoding="utf-8"?>
<ds:datastoreItem xmlns:ds="http://schemas.openxmlformats.org/officeDocument/2006/customXml" ds:itemID="{69FD921C-50BD-4AF9-A1A6-9282651C2AE6}">
  <ds:schemaRefs>
    <ds:schemaRef ds:uri="http://schemas.microsoft.com/VisualStudio/2011/storyboarding/control"/>
  </ds:schemaRefs>
</ds:datastoreItem>
</file>

<file path=customXml/itemProps2127.xml><?xml version="1.0" encoding="utf-8"?>
<ds:datastoreItem xmlns:ds="http://schemas.openxmlformats.org/officeDocument/2006/customXml" ds:itemID="{27826577-823E-4FBE-A769-E5D2A57C763F}">
  <ds:schemaRefs>
    <ds:schemaRef ds:uri="http://schemas.microsoft.com/VisualStudio/2011/storyboarding/control"/>
  </ds:schemaRefs>
</ds:datastoreItem>
</file>

<file path=customXml/itemProps2128.xml><?xml version="1.0" encoding="utf-8"?>
<ds:datastoreItem xmlns:ds="http://schemas.openxmlformats.org/officeDocument/2006/customXml" ds:itemID="{90BC3EF6-9743-4AED-9188-8AD270E4459F}">
  <ds:schemaRefs>
    <ds:schemaRef ds:uri="http://schemas.microsoft.com/VisualStudio/2011/storyboarding/control"/>
  </ds:schemaRefs>
</ds:datastoreItem>
</file>

<file path=customXml/itemProps2129.xml><?xml version="1.0" encoding="utf-8"?>
<ds:datastoreItem xmlns:ds="http://schemas.openxmlformats.org/officeDocument/2006/customXml" ds:itemID="{F07AE19D-1FBC-461C-BFC1-2AE00C33C33D}">
  <ds:schemaRefs>
    <ds:schemaRef ds:uri="http://schemas.microsoft.com/VisualStudio/2011/storyboarding/control"/>
  </ds:schemaRefs>
</ds:datastoreItem>
</file>

<file path=customXml/itemProps213.xml><?xml version="1.0" encoding="utf-8"?>
<ds:datastoreItem xmlns:ds="http://schemas.openxmlformats.org/officeDocument/2006/customXml" ds:itemID="{910BDD12-ADF0-4547-A9FA-4D064E2B862A}">
  <ds:schemaRefs>
    <ds:schemaRef ds:uri="http://schemas.microsoft.com/VisualStudio/2011/storyboarding/control"/>
  </ds:schemaRefs>
</ds:datastoreItem>
</file>

<file path=customXml/itemProps2130.xml><?xml version="1.0" encoding="utf-8"?>
<ds:datastoreItem xmlns:ds="http://schemas.openxmlformats.org/officeDocument/2006/customXml" ds:itemID="{22020B97-255F-4CFF-8724-A4197770DF84}">
  <ds:schemaRefs>
    <ds:schemaRef ds:uri="http://schemas.microsoft.com/VisualStudio/2011/storyboarding/control"/>
  </ds:schemaRefs>
</ds:datastoreItem>
</file>

<file path=customXml/itemProps2131.xml><?xml version="1.0" encoding="utf-8"?>
<ds:datastoreItem xmlns:ds="http://schemas.openxmlformats.org/officeDocument/2006/customXml" ds:itemID="{74276E63-9676-4B6D-82E8-7B29D47BCC0D}">
  <ds:schemaRefs>
    <ds:schemaRef ds:uri="http://schemas.microsoft.com/VisualStudio/2011/storyboarding/control"/>
  </ds:schemaRefs>
</ds:datastoreItem>
</file>

<file path=customXml/itemProps2132.xml><?xml version="1.0" encoding="utf-8"?>
<ds:datastoreItem xmlns:ds="http://schemas.openxmlformats.org/officeDocument/2006/customXml" ds:itemID="{F82403C9-9CEE-45AC-974B-8D6CE358755C}">
  <ds:schemaRefs>
    <ds:schemaRef ds:uri="http://schemas.microsoft.com/VisualStudio/2011/storyboarding/control"/>
  </ds:schemaRefs>
</ds:datastoreItem>
</file>

<file path=customXml/itemProps2133.xml><?xml version="1.0" encoding="utf-8"?>
<ds:datastoreItem xmlns:ds="http://schemas.openxmlformats.org/officeDocument/2006/customXml" ds:itemID="{C7983B65-0E57-4F8C-9F58-31233EF260B9}">
  <ds:schemaRefs>
    <ds:schemaRef ds:uri="http://schemas.microsoft.com/VisualStudio/2011/storyboarding/control"/>
  </ds:schemaRefs>
</ds:datastoreItem>
</file>

<file path=customXml/itemProps2134.xml><?xml version="1.0" encoding="utf-8"?>
<ds:datastoreItem xmlns:ds="http://schemas.openxmlformats.org/officeDocument/2006/customXml" ds:itemID="{B6628D76-7A8E-4232-AFBE-32684564C19B}">
  <ds:schemaRefs>
    <ds:schemaRef ds:uri="http://schemas.microsoft.com/VisualStudio/2011/storyboarding/control"/>
  </ds:schemaRefs>
</ds:datastoreItem>
</file>

<file path=customXml/itemProps2135.xml><?xml version="1.0" encoding="utf-8"?>
<ds:datastoreItem xmlns:ds="http://schemas.openxmlformats.org/officeDocument/2006/customXml" ds:itemID="{7F4DD07B-CBA4-4287-A075-8A1EAE8D6270}">
  <ds:schemaRefs>
    <ds:schemaRef ds:uri="http://schemas.microsoft.com/VisualStudio/2011/storyboarding/control"/>
  </ds:schemaRefs>
</ds:datastoreItem>
</file>

<file path=customXml/itemProps2136.xml><?xml version="1.0" encoding="utf-8"?>
<ds:datastoreItem xmlns:ds="http://schemas.openxmlformats.org/officeDocument/2006/customXml" ds:itemID="{DAA7B381-6FC5-4D66-849F-D0CF66540FA5}">
  <ds:schemaRefs>
    <ds:schemaRef ds:uri="http://schemas.microsoft.com/VisualStudio/2011/storyboarding/control"/>
  </ds:schemaRefs>
</ds:datastoreItem>
</file>

<file path=customXml/itemProps2137.xml><?xml version="1.0" encoding="utf-8"?>
<ds:datastoreItem xmlns:ds="http://schemas.openxmlformats.org/officeDocument/2006/customXml" ds:itemID="{E664E1AC-F4D5-4492-95B2-1F2590B43A37}">
  <ds:schemaRefs>
    <ds:schemaRef ds:uri="http://schemas.microsoft.com/VisualStudio/2011/storyboarding/control"/>
  </ds:schemaRefs>
</ds:datastoreItem>
</file>

<file path=customXml/itemProps2138.xml><?xml version="1.0" encoding="utf-8"?>
<ds:datastoreItem xmlns:ds="http://schemas.openxmlformats.org/officeDocument/2006/customXml" ds:itemID="{B53DD7EA-E15D-4C1A-9FB6-A0D372E32755}">
  <ds:schemaRefs>
    <ds:schemaRef ds:uri="http://schemas.microsoft.com/VisualStudio/2011/storyboarding/control"/>
  </ds:schemaRefs>
</ds:datastoreItem>
</file>

<file path=customXml/itemProps2139.xml><?xml version="1.0" encoding="utf-8"?>
<ds:datastoreItem xmlns:ds="http://schemas.openxmlformats.org/officeDocument/2006/customXml" ds:itemID="{F3E1EE07-7947-42AB-8CEA-1F498D51B744}">
  <ds:schemaRefs>
    <ds:schemaRef ds:uri="http://schemas.microsoft.com/VisualStudio/2011/storyboarding/control"/>
  </ds:schemaRefs>
</ds:datastoreItem>
</file>

<file path=customXml/itemProps214.xml><?xml version="1.0" encoding="utf-8"?>
<ds:datastoreItem xmlns:ds="http://schemas.openxmlformats.org/officeDocument/2006/customXml" ds:itemID="{83273BCD-0E21-406B-B08D-2F5D7FE16700}">
  <ds:schemaRefs>
    <ds:schemaRef ds:uri="http://schemas.microsoft.com/VisualStudio/2011/storyboarding/control"/>
  </ds:schemaRefs>
</ds:datastoreItem>
</file>

<file path=customXml/itemProps2140.xml><?xml version="1.0" encoding="utf-8"?>
<ds:datastoreItem xmlns:ds="http://schemas.openxmlformats.org/officeDocument/2006/customXml" ds:itemID="{74600F73-2090-4A37-90B2-D6FCC3E34C01}">
  <ds:schemaRefs>
    <ds:schemaRef ds:uri="http://schemas.microsoft.com/VisualStudio/2011/storyboarding/control"/>
  </ds:schemaRefs>
</ds:datastoreItem>
</file>

<file path=customXml/itemProps2141.xml><?xml version="1.0" encoding="utf-8"?>
<ds:datastoreItem xmlns:ds="http://schemas.openxmlformats.org/officeDocument/2006/customXml" ds:itemID="{B404B025-7CFE-4D93-A7E4-DD9D1BB3AF35}">
  <ds:schemaRefs>
    <ds:schemaRef ds:uri="http://schemas.microsoft.com/VisualStudio/2011/storyboarding/control"/>
  </ds:schemaRefs>
</ds:datastoreItem>
</file>

<file path=customXml/itemProps2142.xml><?xml version="1.0" encoding="utf-8"?>
<ds:datastoreItem xmlns:ds="http://schemas.openxmlformats.org/officeDocument/2006/customXml" ds:itemID="{3A7A3F52-6752-4A8B-85D9-BEA71DC62D86}">
  <ds:schemaRefs>
    <ds:schemaRef ds:uri="http://schemas.microsoft.com/VisualStudio/2011/storyboarding/control"/>
  </ds:schemaRefs>
</ds:datastoreItem>
</file>

<file path=customXml/itemProps2143.xml><?xml version="1.0" encoding="utf-8"?>
<ds:datastoreItem xmlns:ds="http://schemas.openxmlformats.org/officeDocument/2006/customXml" ds:itemID="{64EEC027-F922-437A-BBBF-2627B0D74939}">
  <ds:schemaRefs>
    <ds:schemaRef ds:uri="http://schemas.microsoft.com/VisualStudio/2011/storyboarding/control"/>
  </ds:schemaRefs>
</ds:datastoreItem>
</file>

<file path=customXml/itemProps2144.xml><?xml version="1.0" encoding="utf-8"?>
<ds:datastoreItem xmlns:ds="http://schemas.openxmlformats.org/officeDocument/2006/customXml" ds:itemID="{3CCAA0BF-1FF3-4E79-AD93-484D784C3B5C}">
  <ds:schemaRefs>
    <ds:schemaRef ds:uri="http://schemas.microsoft.com/VisualStudio/2011/storyboarding/control"/>
  </ds:schemaRefs>
</ds:datastoreItem>
</file>

<file path=customXml/itemProps2145.xml><?xml version="1.0" encoding="utf-8"?>
<ds:datastoreItem xmlns:ds="http://schemas.openxmlformats.org/officeDocument/2006/customXml" ds:itemID="{8096EC65-0C3F-4D6D-B3FB-6F9AF5B0FA7D}">
  <ds:schemaRefs>
    <ds:schemaRef ds:uri="http://schemas.microsoft.com/VisualStudio/2011/storyboarding/control"/>
  </ds:schemaRefs>
</ds:datastoreItem>
</file>

<file path=customXml/itemProps2146.xml><?xml version="1.0" encoding="utf-8"?>
<ds:datastoreItem xmlns:ds="http://schemas.openxmlformats.org/officeDocument/2006/customXml" ds:itemID="{AE1901B2-4144-49B4-BE43-666373A07B38}">
  <ds:schemaRefs>
    <ds:schemaRef ds:uri="http://schemas.microsoft.com/VisualStudio/2011/storyboarding/control"/>
  </ds:schemaRefs>
</ds:datastoreItem>
</file>

<file path=customXml/itemProps2147.xml><?xml version="1.0" encoding="utf-8"?>
<ds:datastoreItem xmlns:ds="http://schemas.openxmlformats.org/officeDocument/2006/customXml" ds:itemID="{1742E5B3-5A65-4D2C-812E-8EE7A3C8B2C7}">
  <ds:schemaRefs>
    <ds:schemaRef ds:uri="http://schemas.microsoft.com/VisualStudio/2011/storyboarding/control"/>
  </ds:schemaRefs>
</ds:datastoreItem>
</file>

<file path=customXml/itemProps2148.xml><?xml version="1.0" encoding="utf-8"?>
<ds:datastoreItem xmlns:ds="http://schemas.openxmlformats.org/officeDocument/2006/customXml" ds:itemID="{3D05AA13-9FDD-47E9-B533-81CE968E28E0}">
  <ds:schemaRefs>
    <ds:schemaRef ds:uri="http://schemas.microsoft.com/VisualStudio/2011/storyboarding/control"/>
  </ds:schemaRefs>
</ds:datastoreItem>
</file>

<file path=customXml/itemProps2149.xml><?xml version="1.0" encoding="utf-8"?>
<ds:datastoreItem xmlns:ds="http://schemas.openxmlformats.org/officeDocument/2006/customXml" ds:itemID="{C7061B32-EB10-425A-A67A-416E06E25221}">
  <ds:schemaRefs>
    <ds:schemaRef ds:uri="http://schemas.microsoft.com/VisualStudio/2011/storyboarding/control"/>
  </ds:schemaRefs>
</ds:datastoreItem>
</file>

<file path=customXml/itemProps215.xml><?xml version="1.0" encoding="utf-8"?>
<ds:datastoreItem xmlns:ds="http://schemas.openxmlformats.org/officeDocument/2006/customXml" ds:itemID="{D8220FFA-D1A4-4384-BA1F-C2144CA57AC0}">
  <ds:schemaRefs>
    <ds:schemaRef ds:uri="http://schemas.microsoft.com/VisualStudio/2011/storyboarding/control"/>
  </ds:schemaRefs>
</ds:datastoreItem>
</file>

<file path=customXml/itemProps2150.xml><?xml version="1.0" encoding="utf-8"?>
<ds:datastoreItem xmlns:ds="http://schemas.openxmlformats.org/officeDocument/2006/customXml" ds:itemID="{F98AF862-6412-4BB8-82B5-7DE1C54F1B71}">
  <ds:schemaRefs>
    <ds:schemaRef ds:uri="http://schemas.microsoft.com/VisualStudio/2011/storyboarding/control"/>
  </ds:schemaRefs>
</ds:datastoreItem>
</file>

<file path=customXml/itemProps2151.xml><?xml version="1.0" encoding="utf-8"?>
<ds:datastoreItem xmlns:ds="http://schemas.openxmlformats.org/officeDocument/2006/customXml" ds:itemID="{E6A4AA93-3747-4312-90CD-244719721C0B}">
  <ds:schemaRefs>
    <ds:schemaRef ds:uri="http://schemas.microsoft.com/VisualStudio/2011/storyboarding/control"/>
  </ds:schemaRefs>
</ds:datastoreItem>
</file>

<file path=customXml/itemProps2152.xml><?xml version="1.0" encoding="utf-8"?>
<ds:datastoreItem xmlns:ds="http://schemas.openxmlformats.org/officeDocument/2006/customXml" ds:itemID="{9539AE58-7DA1-43F1-8277-D834F0ED6D31}">
  <ds:schemaRefs>
    <ds:schemaRef ds:uri="http://schemas.microsoft.com/VisualStudio/2011/storyboarding/control"/>
  </ds:schemaRefs>
</ds:datastoreItem>
</file>

<file path=customXml/itemProps2153.xml><?xml version="1.0" encoding="utf-8"?>
<ds:datastoreItem xmlns:ds="http://schemas.openxmlformats.org/officeDocument/2006/customXml" ds:itemID="{9642BBAB-13A8-4788-9F39-775E943287B5}">
  <ds:schemaRefs>
    <ds:schemaRef ds:uri="http://schemas.microsoft.com/VisualStudio/2011/storyboarding/control"/>
  </ds:schemaRefs>
</ds:datastoreItem>
</file>

<file path=customXml/itemProps2154.xml><?xml version="1.0" encoding="utf-8"?>
<ds:datastoreItem xmlns:ds="http://schemas.openxmlformats.org/officeDocument/2006/customXml" ds:itemID="{509A4E10-6F38-42EC-A540-E2B9E4C16AFC}">
  <ds:schemaRefs>
    <ds:schemaRef ds:uri="http://schemas.microsoft.com/VisualStudio/2011/storyboarding/control"/>
  </ds:schemaRefs>
</ds:datastoreItem>
</file>

<file path=customXml/itemProps2155.xml><?xml version="1.0" encoding="utf-8"?>
<ds:datastoreItem xmlns:ds="http://schemas.openxmlformats.org/officeDocument/2006/customXml" ds:itemID="{BD94BA29-956A-4006-881D-973578F87B7E}">
  <ds:schemaRefs>
    <ds:schemaRef ds:uri="http://schemas.microsoft.com/VisualStudio/2011/storyboarding/control"/>
  </ds:schemaRefs>
</ds:datastoreItem>
</file>

<file path=customXml/itemProps2156.xml><?xml version="1.0" encoding="utf-8"?>
<ds:datastoreItem xmlns:ds="http://schemas.openxmlformats.org/officeDocument/2006/customXml" ds:itemID="{19323778-B34D-48E3-B912-A4E4A9E1929C}">
  <ds:schemaRefs>
    <ds:schemaRef ds:uri="http://schemas.microsoft.com/VisualStudio/2011/storyboarding/control"/>
  </ds:schemaRefs>
</ds:datastoreItem>
</file>

<file path=customXml/itemProps2157.xml><?xml version="1.0" encoding="utf-8"?>
<ds:datastoreItem xmlns:ds="http://schemas.openxmlformats.org/officeDocument/2006/customXml" ds:itemID="{6862178B-5951-4D60-A1D9-1B7F09BF9F7A}">
  <ds:schemaRefs>
    <ds:schemaRef ds:uri="http://schemas.microsoft.com/VisualStudio/2011/storyboarding/control"/>
  </ds:schemaRefs>
</ds:datastoreItem>
</file>

<file path=customXml/itemProps2158.xml><?xml version="1.0" encoding="utf-8"?>
<ds:datastoreItem xmlns:ds="http://schemas.openxmlformats.org/officeDocument/2006/customXml" ds:itemID="{6BEC787E-244B-42D5-B21C-44CEAB0FE369}">
  <ds:schemaRefs>
    <ds:schemaRef ds:uri="http://schemas.microsoft.com/VisualStudio/2011/storyboarding/control"/>
  </ds:schemaRefs>
</ds:datastoreItem>
</file>

<file path=customXml/itemProps2159.xml><?xml version="1.0" encoding="utf-8"?>
<ds:datastoreItem xmlns:ds="http://schemas.openxmlformats.org/officeDocument/2006/customXml" ds:itemID="{C87CC718-73E6-4F7C-803C-B0731F3E76FA}">
  <ds:schemaRefs>
    <ds:schemaRef ds:uri="http://schemas.microsoft.com/VisualStudio/2011/storyboarding/control"/>
  </ds:schemaRefs>
</ds:datastoreItem>
</file>

<file path=customXml/itemProps216.xml><?xml version="1.0" encoding="utf-8"?>
<ds:datastoreItem xmlns:ds="http://schemas.openxmlformats.org/officeDocument/2006/customXml" ds:itemID="{B4470FFC-B1C3-443C-A5FE-E956A7058480}">
  <ds:schemaRefs>
    <ds:schemaRef ds:uri="http://schemas.microsoft.com/VisualStudio/2011/storyboarding/control"/>
  </ds:schemaRefs>
</ds:datastoreItem>
</file>

<file path=customXml/itemProps2160.xml><?xml version="1.0" encoding="utf-8"?>
<ds:datastoreItem xmlns:ds="http://schemas.openxmlformats.org/officeDocument/2006/customXml" ds:itemID="{89FF794A-B799-4811-A5AB-EB53DBF2AA50}">
  <ds:schemaRefs>
    <ds:schemaRef ds:uri="http://schemas.microsoft.com/VisualStudio/2011/storyboarding/control"/>
  </ds:schemaRefs>
</ds:datastoreItem>
</file>

<file path=customXml/itemProps2161.xml><?xml version="1.0" encoding="utf-8"?>
<ds:datastoreItem xmlns:ds="http://schemas.openxmlformats.org/officeDocument/2006/customXml" ds:itemID="{A5605670-50B1-475B-871C-82313E725BB2}">
  <ds:schemaRefs>
    <ds:schemaRef ds:uri="http://schemas.microsoft.com/VisualStudio/2011/storyboarding/control"/>
  </ds:schemaRefs>
</ds:datastoreItem>
</file>

<file path=customXml/itemProps2162.xml><?xml version="1.0" encoding="utf-8"?>
<ds:datastoreItem xmlns:ds="http://schemas.openxmlformats.org/officeDocument/2006/customXml" ds:itemID="{011343F8-AFBA-4015-84A4-4AB25237B539}">
  <ds:schemaRefs>
    <ds:schemaRef ds:uri="http://schemas.microsoft.com/VisualStudio/2011/storyboarding/control"/>
  </ds:schemaRefs>
</ds:datastoreItem>
</file>

<file path=customXml/itemProps2163.xml><?xml version="1.0" encoding="utf-8"?>
<ds:datastoreItem xmlns:ds="http://schemas.openxmlformats.org/officeDocument/2006/customXml" ds:itemID="{5B7DFD2E-6375-4660-83D6-1ECFDDE61E8E}">
  <ds:schemaRefs>
    <ds:schemaRef ds:uri="http://schemas.microsoft.com/VisualStudio/2011/storyboarding/control"/>
  </ds:schemaRefs>
</ds:datastoreItem>
</file>

<file path=customXml/itemProps2164.xml><?xml version="1.0" encoding="utf-8"?>
<ds:datastoreItem xmlns:ds="http://schemas.openxmlformats.org/officeDocument/2006/customXml" ds:itemID="{DA9C18E6-F884-4C45-A6BA-B6856CDF4E18}">
  <ds:schemaRefs>
    <ds:schemaRef ds:uri="http://schemas.microsoft.com/VisualStudio/2011/storyboarding/control"/>
  </ds:schemaRefs>
</ds:datastoreItem>
</file>

<file path=customXml/itemProps2165.xml><?xml version="1.0" encoding="utf-8"?>
<ds:datastoreItem xmlns:ds="http://schemas.openxmlformats.org/officeDocument/2006/customXml" ds:itemID="{E937559C-A7A9-4886-BC25-6D598DACEA93}">
  <ds:schemaRefs>
    <ds:schemaRef ds:uri="http://schemas.microsoft.com/VisualStudio/2011/storyboarding/control"/>
  </ds:schemaRefs>
</ds:datastoreItem>
</file>

<file path=customXml/itemProps2166.xml><?xml version="1.0" encoding="utf-8"?>
<ds:datastoreItem xmlns:ds="http://schemas.openxmlformats.org/officeDocument/2006/customXml" ds:itemID="{F721024E-4B83-44BB-BE87-F722FD5A981A}">
  <ds:schemaRefs>
    <ds:schemaRef ds:uri="http://schemas.microsoft.com/VisualStudio/2011/storyboarding/control"/>
  </ds:schemaRefs>
</ds:datastoreItem>
</file>

<file path=customXml/itemProps2167.xml><?xml version="1.0" encoding="utf-8"?>
<ds:datastoreItem xmlns:ds="http://schemas.openxmlformats.org/officeDocument/2006/customXml" ds:itemID="{FFF42854-D015-48C4-8BD2-899D418F2D1B}">
  <ds:schemaRefs>
    <ds:schemaRef ds:uri="http://schemas.microsoft.com/VisualStudio/2011/storyboarding/control"/>
  </ds:schemaRefs>
</ds:datastoreItem>
</file>

<file path=customXml/itemProps2168.xml><?xml version="1.0" encoding="utf-8"?>
<ds:datastoreItem xmlns:ds="http://schemas.openxmlformats.org/officeDocument/2006/customXml" ds:itemID="{D154B34E-C1B1-4CC6-ACD5-C23666102819}">
  <ds:schemaRefs>
    <ds:schemaRef ds:uri="http://schemas.microsoft.com/VisualStudio/2011/storyboarding/control"/>
  </ds:schemaRefs>
</ds:datastoreItem>
</file>

<file path=customXml/itemProps2169.xml><?xml version="1.0" encoding="utf-8"?>
<ds:datastoreItem xmlns:ds="http://schemas.openxmlformats.org/officeDocument/2006/customXml" ds:itemID="{F343AC90-13ED-412A-86D8-068E35911A7C}">
  <ds:schemaRefs>
    <ds:schemaRef ds:uri="http://schemas.microsoft.com/VisualStudio/2011/storyboarding/control"/>
  </ds:schemaRefs>
</ds:datastoreItem>
</file>

<file path=customXml/itemProps217.xml><?xml version="1.0" encoding="utf-8"?>
<ds:datastoreItem xmlns:ds="http://schemas.openxmlformats.org/officeDocument/2006/customXml" ds:itemID="{2495F4E0-E1E5-474D-A1ED-E6B0FBAD4A2E}">
  <ds:schemaRefs>
    <ds:schemaRef ds:uri="http://schemas.microsoft.com/VisualStudio/2011/storyboarding/control"/>
  </ds:schemaRefs>
</ds:datastoreItem>
</file>

<file path=customXml/itemProps2170.xml><?xml version="1.0" encoding="utf-8"?>
<ds:datastoreItem xmlns:ds="http://schemas.openxmlformats.org/officeDocument/2006/customXml" ds:itemID="{CD1B59AF-1CE7-4FEA-AD28-157B3ACDC3C7}">
  <ds:schemaRefs>
    <ds:schemaRef ds:uri="http://schemas.microsoft.com/VisualStudio/2011/storyboarding/control"/>
  </ds:schemaRefs>
</ds:datastoreItem>
</file>

<file path=customXml/itemProps2171.xml><?xml version="1.0" encoding="utf-8"?>
<ds:datastoreItem xmlns:ds="http://schemas.openxmlformats.org/officeDocument/2006/customXml" ds:itemID="{9E264D0C-7E62-42FB-BC7B-CA5BBE3A927E}">
  <ds:schemaRefs>
    <ds:schemaRef ds:uri="http://schemas.microsoft.com/VisualStudio/2011/storyboarding/control"/>
  </ds:schemaRefs>
</ds:datastoreItem>
</file>

<file path=customXml/itemProps2172.xml><?xml version="1.0" encoding="utf-8"?>
<ds:datastoreItem xmlns:ds="http://schemas.openxmlformats.org/officeDocument/2006/customXml" ds:itemID="{78AB917B-C334-42D1-AB76-9258B6ADDCDF}">
  <ds:schemaRefs>
    <ds:schemaRef ds:uri="http://schemas.microsoft.com/VisualStudio/2011/storyboarding/control"/>
  </ds:schemaRefs>
</ds:datastoreItem>
</file>

<file path=customXml/itemProps2173.xml><?xml version="1.0" encoding="utf-8"?>
<ds:datastoreItem xmlns:ds="http://schemas.openxmlformats.org/officeDocument/2006/customXml" ds:itemID="{1707DADC-7B35-45A6-BF7D-A0AB43DAAF11}">
  <ds:schemaRefs>
    <ds:schemaRef ds:uri="http://schemas.microsoft.com/VisualStudio/2011/storyboarding/control"/>
  </ds:schemaRefs>
</ds:datastoreItem>
</file>

<file path=customXml/itemProps2174.xml><?xml version="1.0" encoding="utf-8"?>
<ds:datastoreItem xmlns:ds="http://schemas.openxmlformats.org/officeDocument/2006/customXml" ds:itemID="{95087671-1590-4FDF-BBE6-B3B426E85844}">
  <ds:schemaRefs>
    <ds:schemaRef ds:uri="http://schemas.microsoft.com/VisualStudio/2011/storyboarding/control"/>
  </ds:schemaRefs>
</ds:datastoreItem>
</file>

<file path=customXml/itemProps2175.xml><?xml version="1.0" encoding="utf-8"?>
<ds:datastoreItem xmlns:ds="http://schemas.openxmlformats.org/officeDocument/2006/customXml" ds:itemID="{7A8C4C0A-6C3F-439C-B752-657690F8EBFF}">
  <ds:schemaRefs>
    <ds:schemaRef ds:uri="http://schemas.microsoft.com/VisualStudio/2011/storyboarding/control"/>
  </ds:schemaRefs>
</ds:datastoreItem>
</file>

<file path=customXml/itemProps2176.xml><?xml version="1.0" encoding="utf-8"?>
<ds:datastoreItem xmlns:ds="http://schemas.openxmlformats.org/officeDocument/2006/customXml" ds:itemID="{0ED8AA06-FE9D-4FA7-B569-A7152C82680D}">
  <ds:schemaRefs>
    <ds:schemaRef ds:uri="http://schemas.microsoft.com/VisualStudio/2011/storyboarding/control"/>
  </ds:schemaRefs>
</ds:datastoreItem>
</file>

<file path=customXml/itemProps2177.xml><?xml version="1.0" encoding="utf-8"?>
<ds:datastoreItem xmlns:ds="http://schemas.openxmlformats.org/officeDocument/2006/customXml" ds:itemID="{B3C7ADAB-68D6-47BC-A5D3-18C1F6E56535}">
  <ds:schemaRefs>
    <ds:schemaRef ds:uri="http://schemas.microsoft.com/VisualStudio/2011/storyboarding/control"/>
  </ds:schemaRefs>
</ds:datastoreItem>
</file>

<file path=customXml/itemProps2178.xml><?xml version="1.0" encoding="utf-8"?>
<ds:datastoreItem xmlns:ds="http://schemas.openxmlformats.org/officeDocument/2006/customXml" ds:itemID="{164C9436-AAF5-4EC5-9C93-D76FF5E0947D}">
  <ds:schemaRefs>
    <ds:schemaRef ds:uri="http://schemas.microsoft.com/VisualStudio/2011/storyboarding/control"/>
  </ds:schemaRefs>
</ds:datastoreItem>
</file>

<file path=customXml/itemProps2179.xml><?xml version="1.0" encoding="utf-8"?>
<ds:datastoreItem xmlns:ds="http://schemas.openxmlformats.org/officeDocument/2006/customXml" ds:itemID="{02062A24-58A8-4729-8E23-F593D54D79F8}">
  <ds:schemaRefs>
    <ds:schemaRef ds:uri="http://schemas.microsoft.com/VisualStudio/2011/storyboarding/control"/>
  </ds:schemaRefs>
</ds:datastoreItem>
</file>

<file path=customXml/itemProps218.xml><?xml version="1.0" encoding="utf-8"?>
<ds:datastoreItem xmlns:ds="http://schemas.openxmlformats.org/officeDocument/2006/customXml" ds:itemID="{1CA14B26-42FB-4651-982F-713F0D5D13AF}">
  <ds:schemaRefs>
    <ds:schemaRef ds:uri="http://schemas.microsoft.com/VisualStudio/2011/storyboarding/control"/>
  </ds:schemaRefs>
</ds:datastoreItem>
</file>

<file path=customXml/itemProps2180.xml><?xml version="1.0" encoding="utf-8"?>
<ds:datastoreItem xmlns:ds="http://schemas.openxmlformats.org/officeDocument/2006/customXml" ds:itemID="{D427E2B2-9F76-4828-A919-228195CBEECF}">
  <ds:schemaRefs>
    <ds:schemaRef ds:uri="http://schemas.microsoft.com/VisualStudio/2011/storyboarding/control"/>
  </ds:schemaRefs>
</ds:datastoreItem>
</file>

<file path=customXml/itemProps2181.xml><?xml version="1.0" encoding="utf-8"?>
<ds:datastoreItem xmlns:ds="http://schemas.openxmlformats.org/officeDocument/2006/customXml" ds:itemID="{A158431D-DD16-487D-929F-7BE3B6993494}">
  <ds:schemaRefs>
    <ds:schemaRef ds:uri="http://schemas.microsoft.com/VisualStudio/2011/storyboarding/control"/>
  </ds:schemaRefs>
</ds:datastoreItem>
</file>

<file path=customXml/itemProps2182.xml><?xml version="1.0" encoding="utf-8"?>
<ds:datastoreItem xmlns:ds="http://schemas.openxmlformats.org/officeDocument/2006/customXml" ds:itemID="{D5C2143F-2FA3-4228-A85B-43D23A1E7082}">
  <ds:schemaRefs>
    <ds:schemaRef ds:uri="http://schemas.microsoft.com/VisualStudio/2011/storyboarding/control"/>
  </ds:schemaRefs>
</ds:datastoreItem>
</file>

<file path=customXml/itemProps2183.xml><?xml version="1.0" encoding="utf-8"?>
<ds:datastoreItem xmlns:ds="http://schemas.openxmlformats.org/officeDocument/2006/customXml" ds:itemID="{905B6507-6B9B-40E3-9DCE-A3665BDF3400}">
  <ds:schemaRefs>
    <ds:schemaRef ds:uri="http://schemas.microsoft.com/VisualStudio/2011/storyboarding/control"/>
  </ds:schemaRefs>
</ds:datastoreItem>
</file>

<file path=customXml/itemProps2184.xml><?xml version="1.0" encoding="utf-8"?>
<ds:datastoreItem xmlns:ds="http://schemas.openxmlformats.org/officeDocument/2006/customXml" ds:itemID="{464A1967-7540-4B52-A932-251ACB72E4EB}">
  <ds:schemaRefs>
    <ds:schemaRef ds:uri="http://schemas.microsoft.com/VisualStudio/2011/storyboarding/control"/>
  </ds:schemaRefs>
</ds:datastoreItem>
</file>

<file path=customXml/itemProps2185.xml><?xml version="1.0" encoding="utf-8"?>
<ds:datastoreItem xmlns:ds="http://schemas.openxmlformats.org/officeDocument/2006/customXml" ds:itemID="{5C7B3923-44A4-43A1-B317-0D33126FA23A}">
  <ds:schemaRefs>
    <ds:schemaRef ds:uri="http://schemas.microsoft.com/VisualStudio/2011/storyboarding/control"/>
  </ds:schemaRefs>
</ds:datastoreItem>
</file>

<file path=customXml/itemProps2186.xml><?xml version="1.0" encoding="utf-8"?>
<ds:datastoreItem xmlns:ds="http://schemas.openxmlformats.org/officeDocument/2006/customXml" ds:itemID="{FCDA56C2-312E-4371-8ADB-AEC04675716C}">
  <ds:schemaRefs>
    <ds:schemaRef ds:uri="http://schemas.microsoft.com/VisualStudio/2011/storyboarding/control"/>
  </ds:schemaRefs>
</ds:datastoreItem>
</file>

<file path=customXml/itemProps2187.xml><?xml version="1.0" encoding="utf-8"?>
<ds:datastoreItem xmlns:ds="http://schemas.openxmlformats.org/officeDocument/2006/customXml" ds:itemID="{F2C1AA85-C464-4B5B-AE5D-10955E42503B}">
  <ds:schemaRefs>
    <ds:schemaRef ds:uri="http://schemas.microsoft.com/VisualStudio/2011/storyboarding/control"/>
  </ds:schemaRefs>
</ds:datastoreItem>
</file>

<file path=customXml/itemProps2188.xml><?xml version="1.0" encoding="utf-8"?>
<ds:datastoreItem xmlns:ds="http://schemas.openxmlformats.org/officeDocument/2006/customXml" ds:itemID="{B8D6BB05-D797-4616-8470-662280F29357}">
  <ds:schemaRefs>
    <ds:schemaRef ds:uri="http://schemas.microsoft.com/VisualStudio/2011/storyboarding/control"/>
  </ds:schemaRefs>
</ds:datastoreItem>
</file>

<file path=customXml/itemProps2189.xml><?xml version="1.0" encoding="utf-8"?>
<ds:datastoreItem xmlns:ds="http://schemas.openxmlformats.org/officeDocument/2006/customXml" ds:itemID="{3FE923D9-D325-470D-BB6A-AC3079EB68B1}">
  <ds:schemaRefs>
    <ds:schemaRef ds:uri="http://schemas.microsoft.com/VisualStudio/2011/storyboarding/control"/>
  </ds:schemaRefs>
</ds:datastoreItem>
</file>

<file path=customXml/itemProps219.xml><?xml version="1.0" encoding="utf-8"?>
<ds:datastoreItem xmlns:ds="http://schemas.openxmlformats.org/officeDocument/2006/customXml" ds:itemID="{5C5CD936-2363-4012-877F-10DA5FF6166B}">
  <ds:schemaRefs>
    <ds:schemaRef ds:uri="http://schemas.microsoft.com/VisualStudio/2011/storyboarding/control"/>
  </ds:schemaRefs>
</ds:datastoreItem>
</file>

<file path=customXml/itemProps2190.xml><?xml version="1.0" encoding="utf-8"?>
<ds:datastoreItem xmlns:ds="http://schemas.openxmlformats.org/officeDocument/2006/customXml" ds:itemID="{8ADE6851-076A-4EFE-A439-1E48CC0ACD45}">
  <ds:schemaRefs>
    <ds:schemaRef ds:uri="http://schemas.microsoft.com/VisualStudio/2011/storyboarding/control"/>
  </ds:schemaRefs>
</ds:datastoreItem>
</file>

<file path=customXml/itemProps2191.xml><?xml version="1.0" encoding="utf-8"?>
<ds:datastoreItem xmlns:ds="http://schemas.openxmlformats.org/officeDocument/2006/customXml" ds:itemID="{0B3E9B35-DC73-4610-8300-66C5A3E09D5B}">
  <ds:schemaRefs>
    <ds:schemaRef ds:uri="http://schemas.microsoft.com/VisualStudio/2011/storyboarding/control"/>
  </ds:schemaRefs>
</ds:datastoreItem>
</file>

<file path=customXml/itemProps2192.xml><?xml version="1.0" encoding="utf-8"?>
<ds:datastoreItem xmlns:ds="http://schemas.openxmlformats.org/officeDocument/2006/customXml" ds:itemID="{7116DA75-0C9B-4783-A79C-985562F777EE}">
  <ds:schemaRefs>
    <ds:schemaRef ds:uri="http://schemas.microsoft.com/VisualStudio/2011/storyboarding/control"/>
  </ds:schemaRefs>
</ds:datastoreItem>
</file>

<file path=customXml/itemProps2193.xml><?xml version="1.0" encoding="utf-8"?>
<ds:datastoreItem xmlns:ds="http://schemas.openxmlformats.org/officeDocument/2006/customXml" ds:itemID="{93F47B01-90A2-4567-B103-007ACB026EA2}">
  <ds:schemaRefs>
    <ds:schemaRef ds:uri="http://schemas.microsoft.com/VisualStudio/2011/storyboarding/control"/>
  </ds:schemaRefs>
</ds:datastoreItem>
</file>

<file path=customXml/itemProps2194.xml><?xml version="1.0" encoding="utf-8"?>
<ds:datastoreItem xmlns:ds="http://schemas.openxmlformats.org/officeDocument/2006/customXml" ds:itemID="{7CD262CA-180A-44EE-AAD7-1C934E08EBD6}">
  <ds:schemaRefs>
    <ds:schemaRef ds:uri="http://schemas.microsoft.com/VisualStudio/2011/storyboarding/control"/>
  </ds:schemaRefs>
</ds:datastoreItem>
</file>

<file path=customXml/itemProps2195.xml><?xml version="1.0" encoding="utf-8"?>
<ds:datastoreItem xmlns:ds="http://schemas.openxmlformats.org/officeDocument/2006/customXml" ds:itemID="{EE724383-4097-4D7F-944C-D6A23299D192}">
  <ds:schemaRefs>
    <ds:schemaRef ds:uri="http://schemas.microsoft.com/VisualStudio/2011/storyboarding/control"/>
  </ds:schemaRefs>
</ds:datastoreItem>
</file>

<file path=customXml/itemProps2196.xml><?xml version="1.0" encoding="utf-8"?>
<ds:datastoreItem xmlns:ds="http://schemas.openxmlformats.org/officeDocument/2006/customXml" ds:itemID="{F8597D33-1554-49CF-A788-167238AB7CCF}">
  <ds:schemaRefs>
    <ds:schemaRef ds:uri="http://schemas.microsoft.com/VisualStudio/2011/storyboarding/control"/>
  </ds:schemaRefs>
</ds:datastoreItem>
</file>

<file path=customXml/itemProps2197.xml><?xml version="1.0" encoding="utf-8"?>
<ds:datastoreItem xmlns:ds="http://schemas.openxmlformats.org/officeDocument/2006/customXml" ds:itemID="{920D1D46-F33F-4D62-B9FA-8F9A6B223357}">
  <ds:schemaRefs>
    <ds:schemaRef ds:uri="http://schemas.microsoft.com/VisualStudio/2011/storyboarding/control"/>
  </ds:schemaRefs>
</ds:datastoreItem>
</file>

<file path=customXml/itemProps2198.xml><?xml version="1.0" encoding="utf-8"?>
<ds:datastoreItem xmlns:ds="http://schemas.openxmlformats.org/officeDocument/2006/customXml" ds:itemID="{6C4D6051-BA58-49C8-8175-2A171DF7011F}">
  <ds:schemaRefs>
    <ds:schemaRef ds:uri="http://schemas.microsoft.com/VisualStudio/2011/storyboarding/control"/>
  </ds:schemaRefs>
</ds:datastoreItem>
</file>

<file path=customXml/itemProps2199.xml><?xml version="1.0" encoding="utf-8"?>
<ds:datastoreItem xmlns:ds="http://schemas.openxmlformats.org/officeDocument/2006/customXml" ds:itemID="{08DB9CFD-9603-4333-97E3-908C6A011E60}">
  <ds:schemaRefs>
    <ds:schemaRef ds:uri="http://schemas.microsoft.com/VisualStudio/2011/storyboarding/control"/>
  </ds:schemaRefs>
</ds:datastoreItem>
</file>

<file path=customXml/itemProps22.xml><?xml version="1.0" encoding="utf-8"?>
<ds:datastoreItem xmlns:ds="http://schemas.openxmlformats.org/officeDocument/2006/customXml" ds:itemID="{70259F40-12E1-4878-A11D-4B153B43E268}">
  <ds:schemaRefs>
    <ds:schemaRef ds:uri="http://schemas.microsoft.com/VisualStudio/2011/storyboarding/control"/>
  </ds:schemaRefs>
</ds:datastoreItem>
</file>

<file path=customXml/itemProps220.xml><?xml version="1.0" encoding="utf-8"?>
<ds:datastoreItem xmlns:ds="http://schemas.openxmlformats.org/officeDocument/2006/customXml" ds:itemID="{926C4E17-46E5-474A-B00B-F888F76578E2}">
  <ds:schemaRefs>
    <ds:schemaRef ds:uri="http://schemas.microsoft.com/VisualStudio/2011/storyboarding/control"/>
  </ds:schemaRefs>
</ds:datastoreItem>
</file>

<file path=customXml/itemProps2200.xml><?xml version="1.0" encoding="utf-8"?>
<ds:datastoreItem xmlns:ds="http://schemas.openxmlformats.org/officeDocument/2006/customXml" ds:itemID="{D098DCEA-E369-47DF-9601-64B586CC7B9C}">
  <ds:schemaRefs>
    <ds:schemaRef ds:uri="http://schemas.microsoft.com/VisualStudio/2011/storyboarding/control"/>
  </ds:schemaRefs>
</ds:datastoreItem>
</file>

<file path=customXml/itemProps2201.xml><?xml version="1.0" encoding="utf-8"?>
<ds:datastoreItem xmlns:ds="http://schemas.openxmlformats.org/officeDocument/2006/customXml" ds:itemID="{42768894-1F39-4001-9610-A05410F33C7E}">
  <ds:schemaRefs>
    <ds:schemaRef ds:uri="http://schemas.microsoft.com/VisualStudio/2011/storyboarding/control"/>
  </ds:schemaRefs>
</ds:datastoreItem>
</file>

<file path=customXml/itemProps2202.xml><?xml version="1.0" encoding="utf-8"?>
<ds:datastoreItem xmlns:ds="http://schemas.openxmlformats.org/officeDocument/2006/customXml" ds:itemID="{0D729B16-1E8D-4065-8300-FC8877027370}">
  <ds:schemaRefs>
    <ds:schemaRef ds:uri="http://schemas.microsoft.com/VisualStudio/2011/storyboarding/control"/>
  </ds:schemaRefs>
</ds:datastoreItem>
</file>

<file path=customXml/itemProps2203.xml><?xml version="1.0" encoding="utf-8"?>
<ds:datastoreItem xmlns:ds="http://schemas.openxmlformats.org/officeDocument/2006/customXml" ds:itemID="{03FE4554-4A8F-4BCC-AFA8-92234FFB7D88}">
  <ds:schemaRefs>
    <ds:schemaRef ds:uri="http://schemas.microsoft.com/VisualStudio/2011/storyboarding/control"/>
  </ds:schemaRefs>
</ds:datastoreItem>
</file>

<file path=customXml/itemProps2204.xml><?xml version="1.0" encoding="utf-8"?>
<ds:datastoreItem xmlns:ds="http://schemas.openxmlformats.org/officeDocument/2006/customXml" ds:itemID="{D6A37D7C-5AFC-4D25-800A-52D348186E04}">
  <ds:schemaRefs>
    <ds:schemaRef ds:uri="http://schemas.microsoft.com/VisualStudio/2011/storyboarding/control"/>
  </ds:schemaRefs>
</ds:datastoreItem>
</file>

<file path=customXml/itemProps2205.xml><?xml version="1.0" encoding="utf-8"?>
<ds:datastoreItem xmlns:ds="http://schemas.openxmlformats.org/officeDocument/2006/customXml" ds:itemID="{01CB6126-5A18-4CBE-A9B5-7C176FFEC91A}">
  <ds:schemaRefs>
    <ds:schemaRef ds:uri="http://schemas.microsoft.com/VisualStudio/2011/storyboarding/control"/>
  </ds:schemaRefs>
</ds:datastoreItem>
</file>

<file path=customXml/itemProps2206.xml><?xml version="1.0" encoding="utf-8"?>
<ds:datastoreItem xmlns:ds="http://schemas.openxmlformats.org/officeDocument/2006/customXml" ds:itemID="{6899DDF6-9C95-4339-B572-F67582D3A8A1}">
  <ds:schemaRefs>
    <ds:schemaRef ds:uri="http://schemas.microsoft.com/VisualStudio/2011/storyboarding/control"/>
  </ds:schemaRefs>
</ds:datastoreItem>
</file>

<file path=customXml/itemProps2207.xml><?xml version="1.0" encoding="utf-8"?>
<ds:datastoreItem xmlns:ds="http://schemas.openxmlformats.org/officeDocument/2006/customXml" ds:itemID="{8BA33D80-D3C8-4470-B1B6-BF277DD005E3}">
  <ds:schemaRefs>
    <ds:schemaRef ds:uri="http://schemas.microsoft.com/VisualStudio/2011/storyboarding/control"/>
  </ds:schemaRefs>
</ds:datastoreItem>
</file>

<file path=customXml/itemProps2208.xml><?xml version="1.0" encoding="utf-8"?>
<ds:datastoreItem xmlns:ds="http://schemas.openxmlformats.org/officeDocument/2006/customXml" ds:itemID="{3FCABD74-3DFA-4860-9A5D-FB8E54ACD75E}">
  <ds:schemaRefs>
    <ds:schemaRef ds:uri="http://schemas.microsoft.com/VisualStudio/2011/storyboarding/control"/>
  </ds:schemaRefs>
</ds:datastoreItem>
</file>

<file path=customXml/itemProps2209.xml><?xml version="1.0" encoding="utf-8"?>
<ds:datastoreItem xmlns:ds="http://schemas.openxmlformats.org/officeDocument/2006/customXml" ds:itemID="{88914CDF-039A-434A-B740-1810C969A17D}">
  <ds:schemaRefs>
    <ds:schemaRef ds:uri="http://schemas.microsoft.com/VisualStudio/2011/storyboarding/control"/>
  </ds:schemaRefs>
</ds:datastoreItem>
</file>

<file path=customXml/itemProps221.xml><?xml version="1.0" encoding="utf-8"?>
<ds:datastoreItem xmlns:ds="http://schemas.openxmlformats.org/officeDocument/2006/customXml" ds:itemID="{E25D9E0D-F2EB-4A42-9C2C-90EF2F74494D}">
  <ds:schemaRefs>
    <ds:schemaRef ds:uri="http://schemas.microsoft.com/VisualStudio/2011/storyboarding/control"/>
  </ds:schemaRefs>
</ds:datastoreItem>
</file>

<file path=customXml/itemProps2210.xml><?xml version="1.0" encoding="utf-8"?>
<ds:datastoreItem xmlns:ds="http://schemas.openxmlformats.org/officeDocument/2006/customXml" ds:itemID="{E7946761-5290-4560-83B3-3FCA38671A1C}">
  <ds:schemaRefs>
    <ds:schemaRef ds:uri="http://schemas.microsoft.com/VisualStudio/2011/storyboarding/control"/>
  </ds:schemaRefs>
</ds:datastoreItem>
</file>

<file path=customXml/itemProps2211.xml><?xml version="1.0" encoding="utf-8"?>
<ds:datastoreItem xmlns:ds="http://schemas.openxmlformats.org/officeDocument/2006/customXml" ds:itemID="{3F146DA7-E04F-4DAB-92F7-ABAC7E9C135F}">
  <ds:schemaRefs>
    <ds:schemaRef ds:uri="http://schemas.microsoft.com/VisualStudio/2011/storyboarding/control"/>
  </ds:schemaRefs>
</ds:datastoreItem>
</file>

<file path=customXml/itemProps2212.xml><?xml version="1.0" encoding="utf-8"?>
<ds:datastoreItem xmlns:ds="http://schemas.openxmlformats.org/officeDocument/2006/customXml" ds:itemID="{38FC6F5F-8DBC-4DB0-8B88-89F4554F0216}">
  <ds:schemaRefs>
    <ds:schemaRef ds:uri="http://schemas.microsoft.com/VisualStudio/2011/storyboarding/control"/>
  </ds:schemaRefs>
</ds:datastoreItem>
</file>

<file path=customXml/itemProps2213.xml><?xml version="1.0" encoding="utf-8"?>
<ds:datastoreItem xmlns:ds="http://schemas.openxmlformats.org/officeDocument/2006/customXml" ds:itemID="{B204ACEC-216F-4E68-B29A-A767CE10E3A9}">
  <ds:schemaRefs>
    <ds:schemaRef ds:uri="http://schemas.microsoft.com/VisualStudio/2011/storyboarding/control"/>
  </ds:schemaRefs>
</ds:datastoreItem>
</file>

<file path=customXml/itemProps2214.xml><?xml version="1.0" encoding="utf-8"?>
<ds:datastoreItem xmlns:ds="http://schemas.openxmlformats.org/officeDocument/2006/customXml" ds:itemID="{36FD00E3-3BA8-4882-8BE9-8F76E5CB458C}">
  <ds:schemaRefs>
    <ds:schemaRef ds:uri="http://schemas.microsoft.com/VisualStudio/2011/storyboarding/control"/>
  </ds:schemaRefs>
</ds:datastoreItem>
</file>

<file path=customXml/itemProps2215.xml><?xml version="1.0" encoding="utf-8"?>
<ds:datastoreItem xmlns:ds="http://schemas.openxmlformats.org/officeDocument/2006/customXml" ds:itemID="{822ADE74-CBCF-4539-A1F3-9CBD77AADD13}">
  <ds:schemaRefs>
    <ds:schemaRef ds:uri="http://schemas.microsoft.com/VisualStudio/2011/storyboarding/control"/>
  </ds:schemaRefs>
</ds:datastoreItem>
</file>

<file path=customXml/itemProps2216.xml><?xml version="1.0" encoding="utf-8"?>
<ds:datastoreItem xmlns:ds="http://schemas.openxmlformats.org/officeDocument/2006/customXml" ds:itemID="{AD7D7EFF-BBC5-4CC4-BD44-C6B3E4DAC351}">
  <ds:schemaRefs>
    <ds:schemaRef ds:uri="http://schemas.microsoft.com/VisualStudio/2011/storyboarding/control"/>
  </ds:schemaRefs>
</ds:datastoreItem>
</file>

<file path=customXml/itemProps2217.xml><?xml version="1.0" encoding="utf-8"?>
<ds:datastoreItem xmlns:ds="http://schemas.openxmlformats.org/officeDocument/2006/customXml" ds:itemID="{7249FD19-073F-4382-8BDE-4B965960E262}">
  <ds:schemaRefs>
    <ds:schemaRef ds:uri="http://schemas.microsoft.com/VisualStudio/2011/storyboarding/control"/>
  </ds:schemaRefs>
</ds:datastoreItem>
</file>

<file path=customXml/itemProps2218.xml><?xml version="1.0" encoding="utf-8"?>
<ds:datastoreItem xmlns:ds="http://schemas.openxmlformats.org/officeDocument/2006/customXml" ds:itemID="{6C421ABA-3336-4B44-82B5-4F51CE4B5442}">
  <ds:schemaRefs>
    <ds:schemaRef ds:uri="http://schemas.microsoft.com/VisualStudio/2011/storyboarding/control"/>
  </ds:schemaRefs>
</ds:datastoreItem>
</file>

<file path=customXml/itemProps2219.xml><?xml version="1.0" encoding="utf-8"?>
<ds:datastoreItem xmlns:ds="http://schemas.openxmlformats.org/officeDocument/2006/customXml" ds:itemID="{7FA9FD50-7C52-4567-B5E7-586E187BD943}">
  <ds:schemaRefs>
    <ds:schemaRef ds:uri="http://schemas.microsoft.com/VisualStudio/2011/storyboarding/control"/>
  </ds:schemaRefs>
</ds:datastoreItem>
</file>

<file path=customXml/itemProps222.xml><?xml version="1.0" encoding="utf-8"?>
<ds:datastoreItem xmlns:ds="http://schemas.openxmlformats.org/officeDocument/2006/customXml" ds:itemID="{09832ECF-2FEA-4E21-A3B9-DC532A1EEBB2}">
  <ds:schemaRefs>
    <ds:schemaRef ds:uri="http://schemas.microsoft.com/VisualStudio/2011/storyboarding/control"/>
  </ds:schemaRefs>
</ds:datastoreItem>
</file>

<file path=customXml/itemProps2220.xml><?xml version="1.0" encoding="utf-8"?>
<ds:datastoreItem xmlns:ds="http://schemas.openxmlformats.org/officeDocument/2006/customXml" ds:itemID="{23057A50-0118-4BBF-A356-9970D2D32784}">
  <ds:schemaRefs>
    <ds:schemaRef ds:uri="http://schemas.microsoft.com/VisualStudio/2011/storyboarding/control"/>
  </ds:schemaRefs>
</ds:datastoreItem>
</file>

<file path=customXml/itemProps2221.xml><?xml version="1.0" encoding="utf-8"?>
<ds:datastoreItem xmlns:ds="http://schemas.openxmlformats.org/officeDocument/2006/customXml" ds:itemID="{47722899-AFCC-4670-AECC-8E008EE90E3D}">
  <ds:schemaRefs>
    <ds:schemaRef ds:uri="http://schemas.microsoft.com/VisualStudio/2011/storyboarding/control"/>
  </ds:schemaRefs>
</ds:datastoreItem>
</file>

<file path=customXml/itemProps2222.xml><?xml version="1.0" encoding="utf-8"?>
<ds:datastoreItem xmlns:ds="http://schemas.openxmlformats.org/officeDocument/2006/customXml" ds:itemID="{73533D2A-D62A-42E3-B0AA-7A8F66C6053A}">
  <ds:schemaRefs>
    <ds:schemaRef ds:uri="http://schemas.microsoft.com/VisualStudio/2011/storyboarding/control"/>
  </ds:schemaRefs>
</ds:datastoreItem>
</file>

<file path=customXml/itemProps2223.xml><?xml version="1.0" encoding="utf-8"?>
<ds:datastoreItem xmlns:ds="http://schemas.openxmlformats.org/officeDocument/2006/customXml" ds:itemID="{430D746D-130D-4450-8E86-EE7445B5A44E}">
  <ds:schemaRefs>
    <ds:schemaRef ds:uri="http://schemas.microsoft.com/VisualStudio/2011/storyboarding/control"/>
  </ds:schemaRefs>
</ds:datastoreItem>
</file>

<file path=customXml/itemProps2224.xml><?xml version="1.0" encoding="utf-8"?>
<ds:datastoreItem xmlns:ds="http://schemas.openxmlformats.org/officeDocument/2006/customXml" ds:itemID="{9C011DF2-E724-4786-8112-BEF0C931CA3B}">
  <ds:schemaRefs>
    <ds:schemaRef ds:uri="http://schemas.microsoft.com/VisualStudio/2011/storyboarding/control"/>
  </ds:schemaRefs>
</ds:datastoreItem>
</file>

<file path=customXml/itemProps2225.xml><?xml version="1.0" encoding="utf-8"?>
<ds:datastoreItem xmlns:ds="http://schemas.openxmlformats.org/officeDocument/2006/customXml" ds:itemID="{685117A7-863E-4B62-B6FC-965F5B3A69C7}">
  <ds:schemaRefs>
    <ds:schemaRef ds:uri="http://schemas.microsoft.com/VisualStudio/2011/storyboarding/control"/>
  </ds:schemaRefs>
</ds:datastoreItem>
</file>

<file path=customXml/itemProps2226.xml><?xml version="1.0" encoding="utf-8"?>
<ds:datastoreItem xmlns:ds="http://schemas.openxmlformats.org/officeDocument/2006/customXml" ds:itemID="{057E518A-D640-48A3-8C2F-6F6DE64625DF}">
  <ds:schemaRefs>
    <ds:schemaRef ds:uri="http://schemas.microsoft.com/VisualStudio/2011/storyboarding/control"/>
  </ds:schemaRefs>
</ds:datastoreItem>
</file>

<file path=customXml/itemProps2227.xml><?xml version="1.0" encoding="utf-8"?>
<ds:datastoreItem xmlns:ds="http://schemas.openxmlformats.org/officeDocument/2006/customXml" ds:itemID="{FCABB73B-1F46-4357-8731-7FDCD860A953}">
  <ds:schemaRefs>
    <ds:schemaRef ds:uri="http://schemas.microsoft.com/VisualStudio/2011/storyboarding/control"/>
  </ds:schemaRefs>
</ds:datastoreItem>
</file>

<file path=customXml/itemProps2228.xml><?xml version="1.0" encoding="utf-8"?>
<ds:datastoreItem xmlns:ds="http://schemas.openxmlformats.org/officeDocument/2006/customXml" ds:itemID="{2703E6AF-9A79-4838-9EAA-D34ADF7D28C4}">
  <ds:schemaRefs>
    <ds:schemaRef ds:uri="http://schemas.microsoft.com/VisualStudio/2011/storyboarding/control"/>
  </ds:schemaRefs>
</ds:datastoreItem>
</file>

<file path=customXml/itemProps2229.xml><?xml version="1.0" encoding="utf-8"?>
<ds:datastoreItem xmlns:ds="http://schemas.openxmlformats.org/officeDocument/2006/customXml" ds:itemID="{226CDD2D-4662-4EF8-BD29-6E90073B0795}">
  <ds:schemaRefs>
    <ds:schemaRef ds:uri="http://schemas.microsoft.com/VisualStudio/2011/storyboarding/control"/>
  </ds:schemaRefs>
</ds:datastoreItem>
</file>

<file path=customXml/itemProps223.xml><?xml version="1.0" encoding="utf-8"?>
<ds:datastoreItem xmlns:ds="http://schemas.openxmlformats.org/officeDocument/2006/customXml" ds:itemID="{B3BF5606-D1BD-452C-91E8-BFC0D2D904C4}">
  <ds:schemaRefs>
    <ds:schemaRef ds:uri="http://schemas.microsoft.com/VisualStudio/2011/storyboarding/control"/>
  </ds:schemaRefs>
</ds:datastoreItem>
</file>

<file path=customXml/itemProps2230.xml><?xml version="1.0" encoding="utf-8"?>
<ds:datastoreItem xmlns:ds="http://schemas.openxmlformats.org/officeDocument/2006/customXml" ds:itemID="{A70BDA18-A198-4E78-A1C0-BD6A9DA55511}">
  <ds:schemaRefs>
    <ds:schemaRef ds:uri="http://schemas.microsoft.com/VisualStudio/2011/storyboarding/control"/>
  </ds:schemaRefs>
</ds:datastoreItem>
</file>

<file path=customXml/itemProps2231.xml><?xml version="1.0" encoding="utf-8"?>
<ds:datastoreItem xmlns:ds="http://schemas.openxmlformats.org/officeDocument/2006/customXml" ds:itemID="{33D01695-3E6D-42C9-BEA2-BB4499B9DD28}">
  <ds:schemaRefs>
    <ds:schemaRef ds:uri="http://schemas.microsoft.com/VisualStudio/2011/storyboarding/control"/>
  </ds:schemaRefs>
</ds:datastoreItem>
</file>

<file path=customXml/itemProps2232.xml><?xml version="1.0" encoding="utf-8"?>
<ds:datastoreItem xmlns:ds="http://schemas.openxmlformats.org/officeDocument/2006/customXml" ds:itemID="{21153DA1-E031-4463-984F-B9CD1BC9CEAA}">
  <ds:schemaRefs>
    <ds:schemaRef ds:uri="http://schemas.microsoft.com/VisualStudio/2011/storyboarding/control"/>
  </ds:schemaRefs>
</ds:datastoreItem>
</file>

<file path=customXml/itemProps2233.xml><?xml version="1.0" encoding="utf-8"?>
<ds:datastoreItem xmlns:ds="http://schemas.openxmlformats.org/officeDocument/2006/customXml" ds:itemID="{DB8859BF-8A7E-45D7-A4DF-EDC70994CA4D}">
  <ds:schemaRefs>
    <ds:schemaRef ds:uri="http://schemas.microsoft.com/VisualStudio/2011/storyboarding/control"/>
  </ds:schemaRefs>
</ds:datastoreItem>
</file>

<file path=customXml/itemProps2234.xml><?xml version="1.0" encoding="utf-8"?>
<ds:datastoreItem xmlns:ds="http://schemas.openxmlformats.org/officeDocument/2006/customXml" ds:itemID="{0AA5E30E-1701-4D0D-B36D-A016A8766611}">
  <ds:schemaRefs>
    <ds:schemaRef ds:uri="http://schemas.microsoft.com/VisualStudio/2011/storyboarding/control"/>
  </ds:schemaRefs>
</ds:datastoreItem>
</file>

<file path=customXml/itemProps2235.xml><?xml version="1.0" encoding="utf-8"?>
<ds:datastoreItem xmlns:ds="http://schemas.openxmlformats.org/officeDocument/2006/customXml" ds:itemID="{EBAB950F-53E7-43EC-A257-79E6401BAD01}">
  <ds:schemaRefs>
    <ds:schemaRef ds:uri="http://schemas.microsoft.com/VisualStudio/2011/storyboarding/control"/>
  </ds:schemaRefs>
</ds:datastoreItem>
</file>

<file path=customXml/itemProps2236.xml><?xml version="1.0" encoding="utf-8"?>
<ds:datastoreItem xmlns:ds="http://schemas.openxmlformats.org/officeDocument/2006/customXml" ds:itemID="{7816B911-DE83-419F-B438-F3235BDE8F0A}">
  <ds:schemaRefs>
    <ds:schemaRef ds:uri="http://schemas.microsoft.com/VisualStudio/2011/storyboarding/control"/>
  </ds:schemaRefs>
</ds:datastoreItem>
</file>

<file path=customXml/itemProps2237.xml><?xml version="1.0" encoding="utf-8"?>
<ds:datastoreItem xmlns:ds="http://schemas.openxmlformats.org/officeDocument/2006/customXml" ds:itemID="{C38C1F4C-2181-41D3-A14A-D44FC11F7FD2}">
  <ds:schemaRefs>
    <ds:schemaRef ds:uri="http://schemas.microsoft.com/VisualStudio/2011/storyboarding/control"/>
  </ds:schemaRefs>
</ds:datastoreItem>
</file>

<file path=customXml/itemProps2238.xml><?xml version="1.0" encoding="utf-8"?>
<ds:datastoreItem xmlns:ds="http://schemas.openxmlformats.org/officeDocument/2006/customXml" ds:itemID="{57683296-698C-4A53-B5DE-33021739D5C4}">
  <ds:schemaRefs>
    <ds:schemaRef ds:uri="http://schemas.microsoft.com/VisualStudio/2011/storyboarding/control"/>
  </ds:schemaRefs>
</ds:datastoreItem>
</file>

<file path=customXml/itemProps2239.xml><?xml version="1.0" encoding="utf-8"?>
<ds:datastoreItem xmlns:ds="http://schemas.openxmlformats.org/officeDocument/2006/customXml" ds:itemID="{EB01DE80-F0CF-459D-B58F-FE162C599CD6}">
  <ds:schemaRefs>
    <ds:schemaRef ds:uri="http://schemas.microsoft.com/VisualStudio/2011/storyboarding/control"/>
  </ds:schemaRefs>
</ds:datastoreItem>
</file>

<file path=customXml/itemProps224.xml><?xml version="1.0" encoding="utf-8"?>
<ds:datastoreItem xmlns:ds="http://schemas.openxmlformats.org/officeDocument/2006/customXml" ds:itemID="{18DB28B0-B96C-44AA-95B2-67F4ED63E902}">
  <ds:schemaRefs>
    <ds:schemaRef ds:uri="http://schemas.microsoft.com/VisualStudio/2011/storyboarding/control"/>
  </ds:schemaRefs>
</ds:datastoreItem>
</file>

<file path=customXml/itemProps2240.xml><?xml version="1.0" encoding="utf-8"?>
<ds:datastoreItem xmlns:ds="http://schemas.openxmlformats.org/officeDocument/2006/customXml" ds:itemID="{E4437404-EBB5-4F53-9EDC-A54690028F81}">
  <ds:schemaRefs>
    <ds:schemaRef ds:uri="http://schemas.microsoft.com/VisualStudio/2011/storyboarding/control"/>
  </ds:schemaRefs>
</ds:datastoreItem>
</file>

<file path=customXml/itemProps2241.xml><?xml version="1.0" encoding="utf-8"?>
<ds:datastoreItem xmlns:ds="http://schemas.openxmlformats.org/officeDocument/2006/customXml" ds:itemID="{2000751A-E09C-43D7-9B57-039C4BC32A26}">
  <ds:schemaRefs>
    <ds:schemaRef ds:uri="http://schemas.microsoft.com/VisualStudio/2011/storyboarding/control"/>
  </ds:schemaRefs>
</ds:datastoreItem>
</file>

<file path=customXml/itemProps2242.xml><?xml version="1.0" encoding="utf-8"?>
<ds:datastoreItem xmlns:ds="http://schemas.openxmlformats.org/officeDocument/2006/customXml" ds:itemID="{D32B167B-F34F-4CCA-9111-31C95F4D64E1}">
  <ds:schemaRefs>
    <ds:schemaRef ds:uri="http://schemas.microsoft.com/VisualStudio/2011/storyboarding/control"/>
  </ds:schemaRefs>
</ds:datastoreItem>
</file>

<file path=customXml/itemProps2243.xml><?xml version="1.0" encoding="utf-8"?>
<ds:datastoreItem xmlns:ds="http://schemas.openxmlformats.org/officeDocument/2006/customXml" ds:itemID="{A7199CE4-16B8-4AE6-8F66-5281C13F3FBB}">
  <ds:schemaRefs>
    <ds:schemaRef ds:uri="http://schemas.microsoft.com/VisualStudio/2011/storyboarding/control"/>
  </ds:schemaRefs>
</ds:datastoreItem>
</file>

<file path=customXml/itemProps2244.xml><?xml version="1.0" encoding="utf-8"?>
<ds:datastoreItem xmlns:ds="http://schemas.openxmlformats.org/officeDocument/2006/customXml" ds:itemID="{70EECB4E-41A9-4A17-83C0-8FC229F10F93}">
  <ds:schemaRefs>
    <ds:schemaRef ds:uri="http://schemas.microsoft.com/VisualStudio/2011/storyboarding/control"/>
  </ds:schemaRefs>
</ds:datastoreItem>
</file>

<file path=customXml/itemProps2245.xml><?xml version="1.0" encoding="utf-8"?>
<ds:datastoreItem xmlns:ds="http://schemas.openxmlformats.org/officeDocument/2006/customXml" ds:itemID="{C6349CE8-8469-41E6-9D74-AF3555D252FE}">
  <ds:schemaRefs>
    <ds:schemaRef ds:uri="http://schemas.microsoft.com/VisualStudio/2011/storyboarding/control"/>
  </ds:schemaRefs>
</ds:datastoreItem>
</file>

<file path=customXml/itemProps2246.xml><?xml version="1.0" encoding="utf-8"?>
<ds:datastoreItem xmlns:ds="http://schemas.openxmlformats.org/officeDocument/2006/customXml" ds:itemID="{C4828C07-3945-48CA-83CF-D82B22BE5F36}">
  <ds:schemaRefs>
    <ds:schemaRef ds:uri="http://schemas.microsoft.com/VisualStudio/2011/storyboarding/control"/>
  </ds:schemaRefs>
</ds:datastoreItem>
</file>

<file path=customXml/itemProps2247.xml><?xml version="1.0" encoding="utf-8"?>
<ds:datastoreItem xmlns:ds="http://schemas.openxmlformats.org/officeDocument/2006/customXml" ds:itemID="{4A03EFF8-275F-4FB5-B6CC-A6FD54ACF339}">
  <ds:schemaRefs>
    <ds:schemaRef ds:uri="http://schemas.microsoft.com/VisualStudio/2011/storyboarding/control"/>
  </ds:schemaRefs>
</ds:datastoreItem>
</file>

<file path=customXml/itemProps2248.xml><?xml version="1.0" encoding="utf-8"?>
<ds:datastoreItem xmlns:ds="http://schemas.openxmlformats.org/officeDocument/2006/customXml" ds:itemID="{6D3B6726-7318-408A-A0AB-205499104F89}">
  <ds:schemaRefs>
    <ds:schemaRef ds:uri="http://schemas.microsoft.com/VisualStudio/2011/storyboarding/control"/>
  </ds:schemaRefs>
</ds:datastoreItem>
</file>

<file path=customXml/itemProps2249.xml><?xml version="1.0" encoding="utf-8"?>
<ds:datastoreItem xmlns:ds="http://schemas.openxmlformats.org/officeDocument/2006/customXml" ds:itemID="{5178079C-4727-430F-BF93-DA125EED78CB}">
  <ds:schemaRefs>
    <ds:schemaRef ds:uri="http://schemas.microsoft.com/VisualStudio/2011/storyboarding/control"/>
  </ds:schemaRefs>
</ds:datastoreItem>
</file>

<file path=customXml/itemProps225.xml><?xml version="1.0" encoding="utf-8"?>
<ds:datastoreItem xmlns:ds="http://schemas.openxmlformats.org/officeDocument/2006/customXml" ds:itemID="{49E01834-ED90-4359-82A9-565D4AA7B93F}">
  <ds:schemaRefs>
    <ds:schemaRef ds:uri="http://schemas.microsoft.com/VisualStudio/2011/storyboarding/control"/>
  </ds:schemaRefs>
</ds:datastoreItem>
</file>

<file path=customXml/itemProps2250.xml><?xml version="1.0" encoding="utf-8"?>
<ds:datastoreItem xmlns:ds="http://schemas.openxmlformats.org/officeDocument/2006/customXml" ds:itemID="{3828D06C-13AC-406E-994B-A021645B2714}">
  <ds:schemaRefs>
    <ds:schemaRef ds:uri="http://schemas.microsoft.com/VisualStudio/2011/storyboarding/control"/>
  </ds:schemaRefs>
</ds:datastoreItem>
</file>

<file path=customXml/itemProps2251.xml><?xml version="1.0" encoding="utf-8"?>
<ds:datastoreItem xmlns:ds="http://schemas.openxmlformats.org/officeDocument/2006/customXml" ds:itemID="{1EFF2E04-3F15-4F42-AB87-A19BD1596837}">
  <ds:schemaRefs>
    <ds:schemaRef ds:uri="http://schemas.microsoft.com/VisualStudio/2011/storyboarding/control"/>
  </ds:schemaRefs>
</ds:datastoreItem>
</file>

<file path=customXml/itemProps2252.xml><?xml version="1.0" encoding="utf-8"?>
<ds:datastoreItem xmlns:ds="http://schemas.openxmlformats.org/officeDocument/2006/customXml" ds:itemID="{6DF74BDF-EE9E-49CB-A5FC-018D97DFD575}">
  <ds:schemaRefs>
    <ds:schemaRef ds:uri="http://schemas.microsoft.com/VisualStudio/2011/storyboarding/control"/>
  </ds:schemaRefs>
</ds:datastoreItem>
</file>

<file path=customXml/itemProps2253.xml><?xml version="1.0" encoding="utf-8"?>
<ds:datastoreItem xmlns:ds="http://schemas.openxmlformats.org/officeDocument/2006/customXml" ds:itemID="{21910A2B-9C05-4866-BEB3-DD439CD9CF32}">
  <ds:schemaRefs>
    <ds:schemaRef ds:uri="http://schemas.microsoft.com/VisualStudio/2011/storyboarding/control"/>
  </ds:schemaRefs>
</ds:datastoreItem>
</file>

<file path=customXml/itemProps2254.xml><?xml version="1.0" encoding="utf-8"?>
<ds:datastoreItem xmlns:ds="http://schemas.openxmlformats.org/officeDocument/2006/customXml" ds:itemID="{34C3BE4B-6F02-47DA-9085-0F0F81660214}">
  <ds:schemaRefs>
    <ds:schemaRef ds:uri="http://schemas.microsoft.com/VisualStudio/2011/storyboarding/control"/>
  </ds:schemaRefs>
</ds:datastoreItem>
</file>

<file path=customXml/itemProps2255.xml><?xml version="1.0" encoding="utf-8"?>
<ds:datastoreItem xmlns:ds="http://schemas.openxmlformats.org/officeDocument/2006/customXml" ds:itemID="{524C11CE-3101-42DF-A082-C583A8DD119D}">
  <ds:schemaRefs>
    <ds:schemaRef ds:uri="http://schemas.microsoft.com/VisualStudio/2011/storyboarding/control"/>
  </ds:schemaRefs>
</ds:datastoreItem>
</file>

<file path=customXml/itemProps2256.xml><?xml version="1.0" encoding="utf-8"?>
<ds:datastoreItem xmlns:ds="http://schemas.openxmlformats.org/officeDocument/2006/customXml" ds:itemID="{C2C49063-056D-4739-B5AE-9630B50623FD}">
  <ds:schemaRefs>
    <ds:schemaRef ds:uri="http://schemas.microsoft.com/VisualStudio/2011/storyboarding/control"/>
  </ds:schemaRefs>
</ds:datastoreItem>
</file>

<file path=customXml/itemProps2257.xml><?xml version="1.0" encoding="utf-8"?>
<ds:datastoreItem xmlns:ds="http://schemas.openxmlformats.org/officeDocument/2006/customXml" ds:itemID="{A08F4606-DA08-447E-B26D-FD6CA5CBD4D8}">
  <ds:schemaRefs>
    <ds:schemaRef ds:uri="http://schemas.microsoft.com/VisualStudio/2011/storyboarding/control"/>
  </ds:schemaRefs>
</ds:datastoreItem>
</file>

<file path=customXml/itemProps2258.xml><?xml version="1.0" encoding="utf-8"?>
<ds:datastoreItem xmlns:ds="http://schemas.openxmlformats.org/officeDocument/2006/customXml" ds:itemID="{86B18E4C-DE4D-4B2B-B7F9-9974309741B5}">
  <ds:schemaRefs>
    <ds:schemaRef ds:uri="http://schemas.microsoft.com/VisualStudio/2011/storyboarding/control"/>
  </ds:schemaRefs>
</ds:datastoreItem>
</file>

<file path=customXml/itemProps2259.xml><?xml version="1.0" encoding="utf-8"?>
<ds:datastoreItem xmlns:ds="http://schemas.openxmlformats.org/officeDocument/2006/customXml" ds:itemID="{CE4AE7BD-61A0-4ADE-8738-10FB5E12EB57}">
  <ds:schemaRefs>
    <ds:schemaRef ds:uri="http://schemas.microsoft.com/VisualStudio/2011/storyboarding/control"/>
  </ds:schemaRefs>
</ds:datastoreItem>
</file>

<file path=customXml/itemProps226.xml><?xml version="1.0" encoding="utf-8"?>
<ds:datastoreItem xmlns:ds="http://schemas.openxmlformats.org/officeDocument/2006/customXml" ds:itemID="{3AFA2E8C-0D63-42B6-BA6C-1FBA20F936F5}">
  <ds:schemaRefs>
    <ds:schemaRef ds:uri="http://schemas.microsoft.com/VisualStudio/2011/storyboarding/control"/>
  </ds:schemaRefs>
</ds:datastoreItem>
</file>

<file path=customXml/itemProps2260.xml><?xml version="1.0" encoding="utf-8"?>
<ds:datastoreItem xmlns:ds="http://schemas.openxmlformats.org/officeDocument/2006/customXml" ds:itemID="{D69982D3-E086-4A5B-987D-06D646312C76}">
  <ds:schemaRefs>
    <ds:schemaRef ds:uri="http://schemas.microsoft.com/VisualStudio/2011/storyboarding/control"/>
  </ds:schemaRefs>
</ds:datastoreItem>
</file>

<file path=customXml/itemProps2261.xml><?xml version="1.0" encoding="utf-8"?>
<ds:datastoreItem xmlns:ds="http://schemas.openxmlformats.org/officeDocument/2006/customXml" ds:itemID="{152F9057-8EEB-4009-B99D-48E4A5D6829D}">
  <ds:schemaRefs>
    <ds:schemaRef ds:uri="http://schemas.microsoft.com/VisualStudio/2011/storyboarding/control"/>
  </ds:schemaRefs>
</ds:datastoreItem>
</file>

<file path=customXml/itemProps2262.xml><?xml version="1.0" encoding="utf-8"?>
<ds:datastoreItem xmlns:ds="http://schemas.openxmlformats.org/officeDocument/2006/customXml" ds:itemID="{14ACD6B7-A24F-4F9C-9512-F56505AC65B6}">
  <ds:schemaRefs>
    <ds:schemaRef ds:uri="http://schemas.microsoft.com/VisualStudio/2011/storyboarding/control"/>
  </ds:schemaRefs>
</ds:datastoreItem>
</file>

<file path=customXml/itemProps2263.xml><?xml version="1.0" encoding="utf-8"?>
<ds:datastoreItem xmlns:ds="http://schemas.openxmlformats.org/officeDocument/2006/customXml" ds:itemID="{C2EBB808-0CA7-4A19-BFBB-5A4FC0B26FE1}">
  <ds:schemaRefs>
    <ds:schemaRef ds:uri="http://schemas.microsoft.com/VisualStudio/2011/storyboarding/control"/>
  </ds:schemaRefs>
</ds:datastoreItem>
</file>

<file path=customXml/itemProps2264.xml><?xml version="1.0" encoding="utf-8"?>
<ds:datastoreItem xmlns:ds="http://schemas.openxmlformats.org/officeDocument/2006/customXml" ds:itemID="{91F5BA58-E5C7-4C2C-9DD8-E2B5CF2D5D89}">
  <ds:schemaRefs>
    <ds:schemaRef ds:uri="http://schemas.microsoft.com/VisualStudio/2011/storyboarding/control"/>
  </ds:schemaRefs>
</ds:datastoreItem>
</file>

<file path=customXml/itemProps2265.xml><?xml version="1.0" encoding="utf-8"?>
<ds:datastoreItem xmlns:ds="http://schemas.openxmlformats.org/officeDocument/2006/customXml" ds:itemID="{65D595B5-9A8F-4B15-8AF6-C547C9582EE0}">
  <ds:schemaRefs>
    <ds:schemaRef ds:uri="http://schemas.microsoft.com/VisualStudio/2011/storyboarding/control"/>
  </ds:schemaRefs>
</ds:datastoreItem>
</file>

<file path=customXml/itemProps2266.xml><?xml version="1.0" encoding="utf-8"?>
<ds:datastoreItem xmlns:ds="http://schemas.openxmlformats.org/officeDocument/2006/customXml" ds:itemID="{B59B3FFB-BAE9-49E8-9D76-081B50C31E9C}">
  <ds:schemaRefs>
    <ds:schemaRef ds:uri="http://schemas.microsoft.com/VisualStudio/2011/storyboarding/control"/>
  </ds:schemaRefs>
</ds:datastoreItem>
</file>

<file path=customXml/itemProps2267.xml><?xml version="1.0" encoding="utf-8"?>
<ds:datastoreItem xmlns:ds="http://schemas.openxmlformats.org/officeDocument/2006/customXml" ds:itemID="{633CC1C2-F25C-4410-B61F-C0BA17F20806}">
  <ds:schemaRefs>
    <ds:schemaRef ds:uri="http://schemas.microsoft.com/VisualStudio/2011/storyboarding/control"/>
  </ds:schemaRefs>
</ds:datastoreItem>
</file>

<file path=customXml/itemProps2268.xml><?xml version="1.0" encoding="utf-8"?>
<ds:datastoreItem xmlns:ds="http://schemas.openxmlformats.org/officeDocument/2006/customXml" ds:itemID="{EB91A00D-7FF4-42D6-B1E1-8460CC2A8E11}">
  <ds:schemaRefs>
    <ds:schemaRef ds:uri="http://schemas.microsoft.com/VisualStudio/2011/storyboarding/control"/>
  </ds:schemaRefs>
</ds:datastoreItem>
</file>

<file path=customXml/itemProps2269.xml><?xml version="1.0" encoding="utf-8"?>
<ds:datastoreItem xmlns:ds="http://schemas.openxmlformats.org/officeDocument/2006/customXml" ds:itemID="{CEA66917-FAFE-4061-A04D-612E04BA70CC}">
  <ds:schemaRefs>
    <ds:schemaRef ds:uri="http://schemas.microsoft.com/VisualStudio/2011/storyboarding/control"/>
  </ds:schemaRefs>
</ds:datastoreItem>
</file>

<file path=customXml/itemProps227.xml><?xml version="1.0" encoding="utf-8"?>
<ds:datastoreItem xmlns:ds="http://schemas.openxmlformats.org/officeDocument/2006/customXml" ds:itemID="{F00CCD99-9592-4B9B-866F-CC898B301E3C}">
  <ds:schemaRefs>
    <ds:schemaRef ds:uri="http://schemas.microsoft.com/VisualStudio/2011/storyboarding/control"/>
  </ds:schemaRefs>
</ds:datastoreItem>
</file>

<file path=customXml/itemProps2270.xml><?xml version="1.0" encoding="utf-8"?>
<ds:datastoreItem xmlns:ds="http://schemas.openxmlformats.org/officeDocument/2006/customXml" ds:itemID="{5F330D85-4134-42E4-A1F5-276FA94C83D2}">
  <ds:schemaRefs>
    <ds:schemaRef ds:uri="http://schemas.microsoft.com/VisualStudio/2011/storyboarding/control"/>
  </ds:schemaRefs>
</ds:datastoreItem>
</file>

<file path=customXml/itemProps2271.xml><?xml version="1.0" encoding="utf-8"?>
<ds:datastoreItem xmlns:ds="http://schemas.openxmlformats.org/officeDocument/2006/customXml" ds:itemID="{05F9B151-1337-4AB0-B926-96226B7146EF}">
  <ds:schemaRefs>
    <ds:schemaRef ds:uri="http://schemas.microsoft.com/VisualStudio/2011/storyboarding/control"/>
  </ds:schemaRefs>
</ds:datastoreItem>
</file>

<file path=customXml/itemProps2272.xml><?xml version="1.0" encoding="utf-8"?>
<ds:datastoreItem xmlns:ds="http://schemas.openxmlformats.org/officeDocument/2006/customXml" ds:itemID="{26A89FA2-3D59-4871-A262-31E79E8E73A7}">
  <ds:schemaRefs>
    <ds:schemaRef ds:uri="http://schemas.microsoft.com/VisualStudio/2011/storyboarding/control"/>
  </ds:schemaRefs>
</ds:datastoreItem>
</file>

<file path=customXml/itemProps2273.xml><?xml version="1.0" encoding="utf-8"?>
<ds:datastoreItem xmlns:ds="http://schemas.openxmlformats.org/officeDocument/2006/customXml" ds:itemID="{3C746AC4-CE0C-41AF-8430-D86C6E9A165C}">
  <ds:schemaRefs>
    <ds:schemaRef ds:uri="http://schemas.microsoft.com/VisualStudio/2011/storyboarding/control"/>
  </ds:schemaRefs>
</ds:datastoreItem>
</file>

<file path=customXml/itemProps2274.xml><?xml version="1.0" encoding="utf-8"?>
<ds:datastoreItem xmlns:ds="http://schemas.openxmlformats.org/officeDocument/2006/customXml" ds:itemID="{4E78527F-D748-4A96-BFE1-C7143D81AD9B}">
  <ds:schemaRefs>
    <ds:schemaRef ds:uri="http://schemas.microsoft.com/VisualStudio/2011/storyboarding/control"/>
  </ds:schemaRefs>
</ds:datastoreItem>
</file>

<file path=customXml/itemProps2275.xml><?xml version="1.0" encoding="utf-8"?>
<ds:datastoreItem xmlns:ds="http://schemas.openxmlformats.org/officeDocument/2006/customXml" ds:itemID="{EDBB1C49-2286-4F72-8CA1-0BB04FF66089}">
  <ds:schemaRefs>
    <ds:schemaRef ds:uri="http://schemas.microsoft.com/VisualStudio/2011/storyboarding/control"/>
  </ds:schemaRefs>
</ds:datastoreItem>
</file>

<file path=customXml/itemProps2276.xml><?xml version="1.0" encoding="utf-8"?>
<ds:datastoreItem xmlns:ds="http://schemas.openxmlformats.org/officeDocument/2006/customXml" ds:itemID="{40B96020-65C2-4197-BBBC-FFF03276410D}">
  <ds:schemaRefs>
    <ds:schemaRef ds:uri="http://schemas.microsoft.com/VisualStudio/2011/storyboarding/control"/>
  </ds:schemaRefs>
</ds:datastoreItem>
</file>

<file path=customXml/itemProps2277.xml><?xml version="1.0" encoding="utf-8"?>
<ds:datastoreItem xmlns:ds="http://schemas.openxmlformats.org/officeDocument/2006/customXml" ds:itemID="{5693727A-AD02-43EE-8790-8AB374C148AC}">
  <ds:schemaRefs>
    <ds:schemaRef ds:uri="http://schemas.microsoft.com/VisualStudio/2011/storyboarding/control"/>
  </ds:schemaRefs>
</ds:datastoreItem>
</file>

<file path=customXml/itemProps2278.xml><?xml version="1.0" encoding="utf-8"?>
<ds:datastoreItem xmlns:ds="http://schemas.openxmlformats.org/officeDocument/2006/customXml" ds:itemID="{F8C78BB7-5603-41DD-916B-E4DD93F30124}">
  <ds:schemaRefs>
    <ds:schemaRef ds:uri="http://schemas.microsoft.com/VisualStudio/2011/storyboarding/control"/>
  </ds:schemaRefs>
</ds:datastoreItem>
</file>

<file path=customXml/itemProps2279.xml><?xml version="1.0" encoding="utf-8"?>
<ds:datastoreItem xmlns:ds="http://schemas.openxmlformats.org/officeDocument/2006/customXml" ds:itemID="{382BF69E-3EEB-4539-94A5-8C4DD396B161}">
  <ds:schemaRefs>
    <ds:schemaRef ds:uri="http://schemas.microsoft.com/VisualStudio/2011/storyboarding/control"/>
  </ds:schemaRefs>
</ds:datastoreItem>
</file>

<file path=customXml/itemProps228.xml><?xml version="1.0" encoding="utf-8"?>
<ds:datastoreItem xmlns:ds="http://schemas.openxmlformats.org/officeDocument/2006/customXml" ds:itemID="{130230CC-765A-48E5-BB64-05C718B4DC0F}">
  <ds:schemaRefs>
    <ds:schemaRef ds:uri="http://schemas.microsoft.com/VisualStudio/2011/storyboarding/control"/>
  </ds:schemaRefs>
</ds:datastoreItem>
</file>

<file path=customXml/itemProps2280.xml><?xml version="1.0" encoding="utf-8"?>
<ds:datastoreItem xmlns:ds="http://schemas.openxmlformats.org/officeDocument/2006/customXml" ds:itemID="{2162F6E1-130E-479A-9D4F-DC00D69B953F}">
  <ds:schemaRefs>
    <ds:schemaRef ds:uri="http://schemas.microsoft.com/VisualStudio/2011/storyboarding/control"/>
  </ds:schemaRefs>
</ds:datastoreItem>
</file>

<file path=customXml/itemProps2281.xml><?xml version="1.0" encoding="utf-8"?>
<ds:datastoreItem xmlns:ds="http://schemas.openxmlformats.org/officeDocument/2006/customXml" ds:itemID="{A1AD185F-EF1A-46FC-9D65-3560770B51FA}">
  <ds:schemaRefs>
    <ds:schemaRef ds:uri="http://schemas.microsoft.com/VisualStudio/2011/storyboarding/control"/>
  </ds:schemaRefs>
</ds:datastoreItem>
</file>

<file path=customXml/itemProps2282.xml><?xml version="1.0" encoding="utf-8"?>
<ds:datastoreItem xmlns:ds="http://schemas.openxmlformats.org/officeDocument/2006/customXml" ds:itemID="{A282B2F4-9D03-4315-AF59-9F2F52909491}">
  <ds:schemaRefs>
    <ds:schemaRef ds:uri="http://schemas.microsoft.com/VisualStudio/2011/storyboarding/control"/>
  </ds:schemaRefs>
</ds:datastoreItem>
</file>

<file path=customXml/itemProps2283.xml><?xml version="1.0" encoding="utf-8"?>
<ds:datastoreItem xmlns:ds="http://schemas.openxmlformats.org/officeDocument/2006/customXml" ds:itemID="{AB636CAA-5DCA-4B71-A6A6-1F3585452C3C}">
  <ds:schemaRefs>
    <ds:schemaRef ds:uri="http://schemas.microsoft.com/VisualStudio/2011/storyboarding/control"/>
  </ds:schemaRefs>
</ds:datastoreItem>
</file>

<file path=customXml/itemProps2284.xml><?xml version="1.0" encoding="utf-8"?>
<ds:datastoreItem xmlns:ds="http://schemas.openxmlformats.org/officeDocument/2006/customXml" ds:itemID="{CE7CF13F-A255-49A5-B8BD-65AA21A42F3F}">
  <ds:schemaRefs>
    <ds:schemaRef ds:uri="http://schemas.microsoft.com/VisualStudio/2011/storyboarding/control"/>
  </ds:schemaRefs>
</ds:datastoreItem>
</file>

<file path=customXml/itemProps2285.xml><?xml version="1.0" encoding="utf-8"?>
<ds:datastoreItem xmlns:ds="http://schemas.openxmlformats.org/officeDocument/2006/customXml" ds:itemID="{FA103A62-0462-451D-A385-F30E51D9D84D}">
  <ds:schemaRefs>
    <ds:schemaRef ds:uri="http://schemas.microsoft.com/VisualStudio/2011/storyboarding/control"/>
  </ds:schemaRefs>
</ds:datastoreItem>
</file>

<file path=customXml/itemProps2286.xml><?xml version="1.0" encoding="utf-8"?>
<ds:datastoreItem xmlns:ds="http://schemas.openxmlformats.org/officeDocument/2006/customXml" ds:itemID="{2C817CA4-B380-49B5-8283-151C19D2730F}">
  <ds:schemaRefs>
    <ds:schemaRef ds:uri="http://schemas.microsoft.com/VisualStudio/2011/storyboarding/control"/>
  </ds:schemaRefs>
</ds:datastoreItem>
</file>

<file path=customXml/itemProps2287.xml><?xml version="1.0" encoding="utf-8"?>
<ds:datastoreItem xmlns:ds="http://schemas.openxmlformats.org/officeDocument/2006/customXml" ds:itemID="{AFB0E761-FCA8-40BC-B41B-213A24B42ED9}">
  <ds:schemaRefs>
    <ds:schemaRef ds:uri="http://schemas.microsoft.com/VisualStudio/2011/storyboarding/control"/>
  </ds:schemaRefs>
</ds:datastoreItem>
</file>

<file path=customXml/itemProps2288.xml><?xml version="1.0" encoding="utf-8"?>
<ds:datastoreItem xmlns:ds="http://schemas.openxmlformats.org/officeDocument/2006/customXml" ds:itemID="{A0A585CF-7EEA-4B10-8298-339C0975B0F4}">
  <ds:schemaRefs>
    <ds:schemaRef ds:uri="http://schemas.microsoft.com/VisualStudio/2011/storyboarding/control"/>
  </ds:schemaRefs>
</ds:datastoreItem>
</file>

<file path=customXml/itemProps2289.xml><?xml version="1.0" encoding="utf-8"?>
<ds:datastoreItem xmlns:ds="http://schemas.openxmlformats.org/officeDocument/2006/customXml" ds:itemID="{7EFDBDFA-A86C-45C7-8FB8-98857AC2C821}">
  <ds:schemaRefs>
    <ds:schemaRef ds:uri="http://schemas.microsoft.com/VisualStudio/2011/storyboarding/control"/>
  </ds:schemaRefs>
</ds:datastoreItem>
</file>

<file path=customXml/itemProps229.xml><?xml version="1.0" encoding="utf-8"?>
<ds:datastoreItem xmlns:ds="http://schemas.openxmlformats.org/officeDocument/2006/customXml" ds:itemID="{746CAAF4-9331-46D3-954E-EEC12DC4AB1B}">
  <ds:schemaRefs>
    <ds:schemaRef ds:uri="http://schemas.microsoft.com/VisualStudio/2011/storyboarding/control"/>
  </ds:schemaRefs>
</ds:datastoreItem>
</file>

<file path=customXml/itemProps2290.xml><?xml version="1.0" encoding="utf-8"?>
<ds:datastoreItem xmlns:ds="http://schemas.openxmlformats.org/officeDocument/2006/customXml" ds:itemID="{74C15679-4B37-4EE1-A6D8-FE891AF88E5D}">
  <ds:schemaRefs>
    <ds:schemaRef ds:uri="http://schemas.microsoft.com/VisualStudio/2011/storyboarding/control"/>
  </ds:schemaRefs>
</ds:datastoreItem>
</file>

<file path=customXml/itemProps2291.xml><?xml version="1.0" encoding="utf-8"?>
<ds:datastoreItem xmlns:ds="http://schemas.openxmlformats.org/officeDocument/2006/customXml" ds:itemID="{30A1A70F-11F0-450B-B944-0AF29BB5690D}">
  <ds:schemaRefs>
    <ds:schemaRef ds:uri="http://schemas.microsoft.com/VisualStudio/2011/storyboarding/control"/>
  </ds:schemaRefs>
</ds:datastoreItem>
</file>

<file path=customXml/itemProps2292.xml><?xml version="1.0" encoding="utf-8"?>
<ds:datastoreItem xmlns:ds="http://schemas.openxmlformats.org/officeDocument/2006/customXml" ds:itemID="{6E982FD4-DD9A-41BC-9266-BE96CCC6B394}">
  <ds:schemaRefs>
    <ds:schemaRef ds:uri="http://schemas.microsoft.com/VisualStudio/2011/storyboarding/control"/>
  </ds:schemaRefs>
</ds:datastoreItem>
</file>

<file path=customXml/itemProps2293.xml><?xml version="1.0" encoding="utf-8"?>
<ds:datastoreItem xmlns:ds="http://schemas.openxmlformats.org/officeDocument/2006/customXml" ds:itemID="{7F368F64-2752-4DEA-93E3-07AA52D3B65C}">
  <ds:schemaRefs>
    <ds:schemaRef ds:uri="http://schemas.microsoft.com/VisualStudio/2011/storyboarding/control"/>
  </ds:schemaRefs>
</ds:datastoreItem>
</file>

<file path=customXml/itemProps2294.xml><?xml version="1.0" encoding="utf-8"?>
<ds:datastoreItem xmlns:ds="http://schemas.openxmlformats.org/officeDocument/2006/customXml" ds:itemID="{3B83B4D1-C9F9-474C-AB6B-3CAEF523CEEB}">
  <ds:schemaRefs>
    <ds:schemaRef ds:uri="http://schemas.microsoft.com/VisualStudio/2011/storyboarding/control"/>
  </ds:schemaRefs>
</ds:datastoreItem>
</file>

<file path=customXml/itemProps2295.xml><?xml version="1.0" encoding="utf-8"?>
<ds:datastoreItem xmlns:ds="http://schemas.openxmlformats.org/officeDocument/2006/customXml" ds:itemID="{38914036-5834-4B1E-BC93-99AD4A77DC29}">
  <ds:schemaRefs>
    <ds:schemaRef ds:uri="http://schemas.microsoft.com/VisualStudio/2011/storyboarding/control"/>
  </ds:schemaRefs>
</ds:datastoreItem>
</file>

<file path=customXml/itemProps2296.xml><?xml version="1.0" encoding="utf-8"?>
<ds:datastoreItem xmlns:ds="http://schemas.openxmlformats.org/officeDocument/2006/customXml" ds:itemID="{9692F226-2751-432F-8352-03BED133B0A8}">
  <ds:schemaRefs>
    <ds:schemaRef ds:uri="http://schemas.microsoft.com/VisualStudio/2011/storyboarding/control"/>
  </ds:schemaRefs>
</ds:datastoreItem>
</file>

<file path=customXml/itemProps2297.xml><?xml version="1.0" encoding="utf-8"?>
<ds:datastoreItem xmlns:ds="http://schemas.openxmlformats.org/officeDocument/2006/customXml" ds:itemID="{648A33FF-0C9A-4033-9C38-C5E4C425DF0F}">
  <ds:schemaRefs>
    <ds:schemaRef ds:uri="http://schemas.microsoft.com/VisualStudio/2011/storyboarding/control"/>
  </ds:schemaRefs>
</ds:datastoreItem>
</file>

<file path=customXml/itemProps2298.xml><?xml version="1.0" encoding="utf-8"?>
<ds:datastoreItem xmlns:ds="http://schemas.openxmlformats.org/officeDocument/2006/customXml" ds:itemID="{F0774C8C-04F8-43FD-8285-3BB72DD77057}">
  <ds:schemaRefs>
    <ds:schemaRef ds:uri="http://schemas.microsoft.com/VisualStudio/2011/storyboarding/control"/>
  </ds:schemaRefs>
</ds:datastoreItem>
</file>

<file path=customXml/itemProps2299.xml><?xml version="1.0" encoding="utf-8"?>
<ds:datastoreItem xmlns:ds="http://schemas.openxmlformats.org/officeDocument/2006/customXml" ds:itemID="{35BB042A-7B33-4C10-8847-02EECCD5D608}">
  <ds:schemaRefs>
    <ds:schemaRef ds:uri="http://schemas.microsoft.com/VisualStudio/2011/storyboarding/control"/>
  </ds:schemaRefs>
</ds:datastoreItem>
</file>

<file path=customXml/itemProps23.xml><?xml version="1.0" encoding="utf-8"?>
<ds:datastoreItem xmlns:ds="http://schemas.openxmlformats.org/officeDocument/2006/customXml" ds:itemID="{3BAE189D-4C68-4FA5-9635-F8F2A07749B7}">
  <ds:schemaRefs>
    <ds:schemaRef ds:uri="http://schemas.microsoft.com/VisualStudio/2011/storyboarding/control"/>
  </ds:schemaRefs>
</ds:datastoreItem>
</file>

<file path=customXml/itemProps230.xml><?xml version="1.0" encoding="utf-8"?>
<ds:datastoreItem xmlns:ds="http://schemas.openxmlformats.org/officeDocument/2006/customXml" ds:itemID="{EABFBCB3-67D0-4456-BFB6-7AD668764249}">
  <ds:schemaRefs>
    <ds:schemaRef ds:uri="http://schemas.microsoft.com/VisualStudio/2011/storyboarding/control"/>
  </ds:schemaRefs>
</ds:datastoreItem>
</file>

<file path=customXml/itemProps2300.xml><?xml version="1.0" encoding="utf-8"?>
<ds:datastoreItem xmlns:ds="http://schemas.openxmlformats.org/officeDocument/2006/customXml" ds:itemID="{D6CFAF24-39E8-4503-BDA5-576B3FEFA3E6}">
  <ds:schemaRefs>
    <ds:schemaRef ds:uri="http://schemas.microsoft.com/VisualStudio/2011/storyboarding/control"/>
  </ds:schemaRefs>
</ds:datastoreItem>
</file>

<file path=customXml/itemProps2301.xml><?xml version="1.0" encoding="utf-8"?>
<ds:datastoreItem xmlns:ds="http://schemas.openxmlformats.org/officeDocument/2006/customXml" ds:itemID="{2B59CABA-7C9E-4BB7-8912-E68547161006}">
  <ds:schemaRefs>
    <ds:schemaRef ds:uri="http://schemas.microsoft.com/VisualStudio/2011/storyboarding/control"/>
  </ds:schemaRefs>
</ds:datastoreItem>
</file>

<file path=customXml/itemProps2302.xml><?xml version="1.0" encoding="utf-8"?>
<ds:datastoreItem xmlns:ds="http://schemas.openxmlformats.org/officeDocument/2006/customXml" ds:itemID="{6D516BA4-AE89-49F0-818D-5F01EA6C3DF5}">
  <ds:schemaRefs>
    <ds:schemaRef ds:uri="http://schemas.microsoft.com/VisualStudio/2011/storyboarding/control"/>
  </ds:schemaRefs>
</ds:datastoreItem>
</file>

<file path=customXml/itemProps2303.xml><?xml version="1.0" encoding="utf-8"?>
<ds:datastoreItem xmlns:ds="http://schemas.openxmlformats.org/officeDocument/2006/customXml" ds:itemID="{1B491B0F-113F-45C6-BD63-9ED2B3E073D4}">
  <ds:schemaRefs>
    <ds:schemaRef ds:uri="http://schemas.microsoft.com/VisualStudio/2011/storyboarding/control"/>
  </ds:schemaRefs>
</ds:datastoreItem>
</file>

<file path=customXml/itemProps2304.xml><?xml version="1.0" encoding="utf-8"?>
<ds:datastoreItem xmlns:ds="http://schemas.openxmlformats.org/officeDocument/2006/customXml" ds:itemID="{774852AA-A16E-47E8-B016-833B0FFEC682}">
  <ds:schemaRefs>
    <ds:schemaRef ds:uri="http://schemas.microsoft.com/VisualStudio/2011/storyboarding/control"/>
  </ds:schemaRefs>
</ds:datastoreItem>
</file>

<file path=customXml/itemProps2305.xml><?xml version="1.0" encoding="utf-8"?>
<ds:datastoreItem xmlns:ds="http://schemas.openxmlformats.org/officeDocument/2006/customXml" ds:itemID="{3276C3BA-08E2-4484-BCFB-351BEED72445}">
  <ds:schemaRefs>
    <ds:schemaRef ds:uri="http://schemas.microsoft.com/VisualStudio/2011/storyboarding/control"/>
  </ds:schemaRefs>
</ds:datastoreItem>
</file>

<file path=customXml/itemProps2306.xml><?xml version="1.0" encoding="utf-8"?>
<ds:datastoreItem xmlns:ds="http://schemas.openxmlformats.org/officeDocument/2006/customXml" ds:itemID="{684069AA-90C7-4A0A-BB8B-ADB0D372737D}">
  <ds:schemaRefs>
    <ds:schemaRef ds:uri="http://schemas.microsoft.com/VisualStudio/2011/storyboarding/control"/>
  </ds:schemaRefs>
</ds:datastoreItem>
</file>

<file path=customXml/itemProps2307.xml><?xml version="1.0" encoding="utf-8"?>
<ds:datastoreItem xmlns:ds="http://schemas.openxmlformats.org/officeDocument/2006/customXml" ds:itemID="{ABC9D796-0098-492C-9BC6-95A2F272B80C}">
  <ds:schemaRefs>
    <ds:schemaRef ds:uri="http://schemas.microsoft.com/VisualStudio/2011/storyboarding/control"/>
  </ds:schemaRefs>
</ds:datastoreItem>
</file>

<file path=customXml/itemProps2308.xml><?xml version="1.0" encoding="utf-8"?>
<ds:datastoreItem xmlns:ds="http://schemas.openxmlformats.org/officeDocument/2006/customXml" ds:itemID="{C55C2843-0724-4D8A-8BE0-BF5ACF12297B}">
  <ds:schemaRefs>
    <ds:schemaRef ds:uri="http://schemas.microsoft.com/VisualStudio/2011/storyboarding/control"/>
  </ds:schemaRefs>
</ds:datastoreItem>
</file>

<file path=customXml/itemProps2309.xml><?xml version="1.0" encoding="utf-8"?>
<ds:datastoreItem xmlns:ds="http://schemas.openxmlformats.org/officeDocument/2006/customXml" ds:itemID="{F87BD7DB-AC3A-4B01-8666-558F4799B670}">
  <ds:schemaRefs>
    <ds:schemaRef ds:uri="http://schemas.microsoft.com/VisualStudio/2011/storyboarding/control"/>
  </ds:schemaRefs>
</ds:datastoreItem>
</file>

<file path=customXml/itemProps231.xml><?xml version="1.0" encoding="utf-8"?>
<ds:datastoreItem xmlns:ds="http://schemas.openxmlformats.org/officeDocument/2006/customXml" ds:itemID="{080B1FA6-72C6-43AA-B9D5-965A82D705C3}">
  <ds:schemaRefs>
    <ds:schemaRef ds:uri="http://schemas.microsoft.com/VisualStudio/2011/storyboarding/control"/>
  </ds:schemaRefs>
</ds:datastoreItem>
</file>

<file path=customXml/itemProps2310.xml><?xml version="1.0" encoding="utf-8"?>
<ds:datastoreItem xmlns:ds="http://schemas.openxmlformats.org/officeDocument/2006/customXml" ds:itemID="{798A206E-E7A9-4F2D-AB08-43B08A29D3E6}">
  <ds:schemaRefs>
    <ds:schemaRef ds:uri="http://schemas.microsoft.com/VisualStudio/2011/storyboarding/control"/>
  </ds:schemaRefs>
</ds:datastoreItem>
</file>

<file path=customXml/itemProps2311.xml><?xml version="1.0" encoding="utf-8"?>
<ds:datastoreItem xmlns:ds="http://schemas.openxmlformats.org/officeDocument/2006/customXml" ds:itemID="{F88EBE94-796A-44AD-A104-232BD1B72CE0}">
  <ds:schemaRefs>
    <ds:schemaRef ds:uri="http://schemas.microsoft.com/VisualStudio/2011/storyboarding/control"/>
  </ds:schemaRefs>
</ds:datastoreItem>
</file>

<file path=customXml/itemProps2312.xml><?xml version="1.0" encoding="utf-8"?>
<ds:datastoreItem xmlns:ds="http://schemas.openxmlformats.org/officeDocument/2006/customXml" ds:itemID="{19F8BE19-57E9-43AA-BE22-A62A55DC980C}">
  <ds:schemaRefs>
    <ds:schemaRef ds:uri="http://schemas.microsoft.com/VisualStudio/2011/storyboarding/control"/>
  </ds:schemaRefs>
</ds:datastoreItem>
</file>

<file path=customXml/itemProps2313.xml><?xml version="1.0" encoding="utf-8"?>
<ds:datastoreItem xmlns:ds="http://schemas.openxmlformats.org/officeDocument/2006/customXml" ds:itemID="{9B925226-264E-4381-9BBE-795BBD09ACE3}">
  <ds:schemaRefs>
    <ds:schemaRef ds:uri="http://schemas.microsoft.com/VisualStudio/2011/storyboarding/control"/>
  </ds:schemaRefs>
</ds:datastoreItem>
</file>

<file path=customXml/itemProps2314.xml><?xml version="1.0" encoding="utf-8"?>
<ds:datastoreItem xmlns:ds="http://schemas.openxmlformats.org/officeDocument/2006/customXml" ds:itemID="{86314BD9-963A-4749-93DB-D4A032B0B319}">
  <ds:schemaRefs>
    <ds:schemaRef ds:uri="http://schemas.microsoft.com/VisualStudio/2011/storyboarding/control"/>
  </ds:schemaRefs>
</ds:datastoreItem>
</file>

<file path=customXml/itemProps2315.xml><?xml version="1.0" encoding="utf-8"?>
<ds:datastoreItem xmlns:ds="http://schemas.openxmlformats.org/officeDocument/2006/customXml" ds:itemID="{62900D72-56AE-49B0-8F9B-2BEBC99CDDAF}">
  <ds:schemaRefs>
    <ds:schemaRef ds:uri="http://schemas.microsoft.com/VisualStudio/2011/storyboarding/control"/>
  </ds:schemaRefs>
</ds:datastoreItem>
</file>

<file path=customXml/itemProps2316.xml><?xml version="1.0" encoding="utf-8"?>
<ds:datastoreItem xmlns:ds="http://schemas.openxmlformats.org/officeDocument/2006/customXml" ds:itemID="{4C3AF711-D1D5-496A-BF3A-F401665EFA8C}">
  <ds:schemaRefs>
    <ds:schemaRef ds:uri="http://schemas.microsoft.com/VisualStudio/2011/storyboarding/control"/>
  </ds:schemaRefs>
</ds:datastoreItem>
</file>

<file path=customXml/itemProps2317.xml><?xml version="1.0" encoding="utf-8"?>
<ds:datastoreItem xmlns:ds="http://schemas.openxmlformats.org/officeDocument/2006/customXml" ds:itemID="{661F484B-B581-4DF4-A128-FBBCA15A7ACF}">
  <ds:schemaRefs>
    <ds:schemaRef ds:uri="http://schemas.microsoft.com/VisualStudio/2011/storyboarding/control"/>
  </ds:schemaRefs>
</ds:datastoreItem>
</file>

<file path=customXml/itemProps2318.xml><?xml version="1.0" encoding="utf-8"?>
<ds:datastoreItem xmlns:ds="http://schemas.openxmlformats.org/officeDocument/2006/customXml" ds:itemID="{EB43E0A3-6BF1-4479-9651-5623D5C376DD}">
  <ds:schemaRefs>
    <ds:schemaRef ds:uri="http://schemas.microsoft.com/VisualStudio/2011/storyboarding/control"/>
  </ds:schemaRefs>
</ds:datastoreItem>
</file>

<file path=customXml/itemProps2319.xml><?xml version="1.0" encoding="utf-8"?>
<ds:datastoreItem xmlns:ds="http://schemas.openxmlformats.org/officeDocument/2006/customXml" ds:itemID="{99743202-93A7-453F-B483-ACAA213EE5BC}">
  <ds:schemaRefs>
    <ds:schemaRef ds:uri="http://schemas.microsoft.com/VisualStudio/2011/storyboarding/control"/>
  </ds:schemaRefs>
</ds:datastoreItem>
</file>

<file path=customXml/itemProps232.xml><?xml version="1.0" encoding="utf-8"?>
<ds:datastoreItem xmlns:ds="http://schemas.openxmlformats.org/officeDocument/2006/customXml" ds:itemID="{888F45AB-6783-4C87-A85C-5DE58E562B37}">
  <ds:schemaRefs>
    <ds:schemaRef ds:uri="http://schemas.microsoft.com/VisualStudio/2011/storyboarding/control"/>
  </ds:schemaRefs>
</ds:datastoreItem>
</file>

<file path=customXml/itemProps2320.xml><?xml version="1.0" encoding="utf-8"?>
<ds:datastoreItem xmlns:ds="http://schemas.openxmlformats.org/officeDocument/2006/customXml" ds:itemID="{03DDBB3F-43DC-448C-A917-DC3AD1779917}">
  <ds:schemaRefs>
    <ds:schemaRef ds:uri="http://schemas.microsoft.com/VisualStudio/2011/storyboarding/control"/>
  </ds:schemaRefs>
</ds:datastoreItem>
</file>

<file path=customXml/itemProps2321.xml><?xml version="1.0" encoding="utf-8"?>
<ds:datastoreItem xmlns:ds="http://schemas.openxmlformats.org/officeDocument/2006/customXml" ds:itemID="{7AB81CF1-FC11-44B8-8973-04991C6C6DD7}">
  <ds:schemaRefs>
    <ds:schemaRef ds:uri="http://schemas.microsoft.com/VisualStudio/2011/storyboarding/control"/>
  </ds:schemaRefs>
</ds:datastoreItem>
</file>

<file path=customXml/itemProps2322.xml><?xml version="1.0" encoding="utf-8"?>
<ds:datastoreItem xmlns:ds="http://schemas.openxmlformats.org/officeDocument/2006/customXml" ds:itemID="{350D90DA-ED9D-4C83-BE43-D7B56A41962C}">
  <ds:schemaRefs>
    <ds:schemaRef ds:uri="http://schemas.microsoft.com/VisualStudio/2011/storyboarding/control"/>
  </ds:schemaRefs>
</ds:datastoreItem>
</file>

<file path=customXml/itemProps2323.xml><?xml version="1.0" encoding="utf-8"?>
<ds:datastoreItem xmlns:ds="http://schemas.openxmlformats.org/officeDocument/2006/customXml" ds:itemID="{B068E353-7949-4D24-9ECD-78BFD42217B8}">
  <ds:schemaRefs>
    <ds:schemaRef ds:uri="http://schemas.microsoft.com/VisualStudio/2011/storyboarding/control"/>
  </ds:schemaRefs>
</ds:datastoreItem>
</file>

<file path=customXml/itemProps2324.xml><?xml version="1.0" encoding="utf-8"?>
<ds:datastoreItem xmlns:ds="http://schemas.openxmlformats.org/officeDocument/2006/customXml" ds:itemID="{78E20517-B201-4FBE-AEC7-23F5C94A0FDD}">
  <ds:schemaRefs>
    <ds:schemaRef ds:uri="http://schemas.microsoft.com/VisualStudio/2011/storyboarding/control"/>
  </ds:schemaRefs>
</ds:datastoreItem>
</file>

<file path=customXml/itemProps2325.xml><?xml version="1.0" encoding="utf-8"?>
<ds:datastoreItem xmlns:ds="http://schemas.openxmlformats.org/officeDocument/2006/customXml" ds:itemID="{696A689F-B187-4954-817E-66DA30E5D3C7}">
  <ds:schemaRefs>
    <ds:schemaRef ds:uri="http://schemas.microsoft.com/VisualStudio/2011/storyboarding/control"/>
  </ds:schemaRefs>
</ds:datastoreItem>
</file>

<file path=customXml/itemProps2326.xml><?xml version="1.0" encoding="utf-8"?>
<ds:datastoreItem xmlns:ds="http://schemas.openxmlformats.org/officeDocument/2006/customXml" ds:itemID="{EB6DC5D5-9F9F-4F15-A884-032E3994FA8A}">
  <ds:schemaRefs>
    <ds:schemaRef ds:uri="http://schemas.microsoft.com/VisualStudio/2011/storyboarding/control"/>
  </ds:schemaRefs>
</ds:datastoreItem>
</file>

<file path=customXml/itemProps2327.xml><?xml version="1.0" encoding="utf-8"?>
<ds:datastoreItem xmlns:ds="http://schemas.openxmlformats.org/officeDocument/2006/customXml" ds:itemID="{99A1773C-5A18-4031-8D6E-9998A7ACE344}">
  <ds:schemaRefs>
    <ds:schemaRef ds:uri="http://schemas.microsoft.com/VisualStudio/2011/storyboarding/control"/>
  </ds:schemaRefs>
</ds:datastoreItem>
</file>

<file path=customXml/itemProps2328.xml><?xml version="1.0" encoding="utf-8"?>
<ds:datastoreItem xmlns:ds="http://schemas.openxmlformats.org/officeDocument/2006/customXml" ds:itemID="{6CD8B017-CFF1-4802-9DAD-05F1AAD04D69}">
  <ds:schemaRefs>
    <ds:schemaRef ds:uri="http://schemas.microsoft.com/VisualStudio/2011/storyboarding/control"/>
  </ds:schemaRefs>
</ds:datastoreItem>
</file>

<file path=customXml/itemProps2329.xml><?xml version="1.0" encoding="utf-8"?>
<ds:datastoreItem xmlns:ds="http://schemas.openxmlformats.org/officeDocument/2006/customXml" ds:itemID="{1E0217E9-B49A-4E18-A066-209E895A5D7A}">
  <ds:schemaRefs>
    <ds:schemaRef ds:uri="http://schemas.microsoft.com/VisualStudio/2011/storyboarding/control"/>
  </ds:schemaRefs>
</ds:datastoreItem>
</file>

<file path=customXml/itemProps233.xml><?xml version="1.0" encoding="utf-8"?>
<ds:datastoreItem xmlns:ds="http://schemas.openxmlformats.org/officeDocument/2006/customXml" ds:itemID="{4E3FEAF9-6C34-471C-ACAA-3B32FB9A5FA0}">
  <ds:schemaRefs>
    <ds:schemaRef ds:uri="http://schemas.microsoft.com/VisualStudio/2011/storyboarding/control"/>
  </ds:schemaRefs>
</ds:datastoreItem>
</file>

<file path=customXml/itemProps2330.xml><?xml version="1.0" encoding="utf-8"?>
<ds:datastoreItem xmlns:ds="http://schemas.openxmlformats.org/officeDocument/2006/customXml" ds:itemID="{6B047709-0D14-4F09-BD1B-522CE96BF4C2}">
  <ds:schemaRefs>
    <ds:schemaRef ds:uri="http://schemas.microsoft.com/VisualStudio/2011/storyboarding/control"/>
  </ds:schemaRefs>
</ds:datastoreItem>
</file>

<file path=customXml/itemProps2331.xml><?xml version="1.0" encoding="utf-8"?>
<ds:datastoreItem xmlns:ds="http://schemas.openxmlformats.org/officeDocument/2006/customXml" ds:itemID="{E8122794-6C6A-45D8-888C-5C3B9B1180F2}">
  <ds:schemaRefs>
    <ds:schemaRef ds:uri="http://schemas.microsoft.com/VisualStudio/2011/storyboarding/control"/>
  </ds:schemaRefs>
</ds:datastoreItem>
</file>

<file path=customXml/itemProps2332.xml><?xml version="1.0" encoding="utf-8"?>
<ds:datastoreItem xmlns:ds="http://schemas.openxmlformats.org/officeDocument/2006/customXml" ds:itemID="{4D093201-37E5-4DD3-AEE1-A4774F239C23}">
  <ds:schemaRefs>
    <ds:schemaRef ds:uri="http://schemas.microsoft.com/VisualStudio/2011/storyboarding/control"/>
  </ds:schemaRefs>
</ds:datastoreItem>
</file>

<file path=customXml/itemProps2333.xml><?xml version="1.0" encoding="utf-8"?>
<ds:datastoreItem xmlns:ds="http://schemas.openxmlformats.org/officeDocument/2006/customXml" ds:itemID="{D42C367A-1F9B-45C1-89EE-D8F169D121D3}">
  <ds:schemaRefs>
    <ds:schemaRef ds:uri="http://schemas.microsoft.com/VisualStudio/2011/storyboarding/control"/>
  </ds:schemaRefs>
</ds:datastoreItem>
</file>

<file path=customXml/itemProps2334.xml><?xml version="1.0" encoding="utf-8"?>
<ds:datastoreItem xmlns:ds="http://schemas.openxmlformats.org/officeDocument/2006/customXml" ds:itemID="{08A68B2F-30A6-4496-BF2B-93606C9B873E}">
  <ds:schemaRefs>
    <ds:schemaRef ds:uri="http://schemas.microsoft.com/VisualStudio/2011/storyboarding/control"/>
  </ds:schemaRefs>
</ds:datastoreItem>
</file>

<file path=customXml/itemProps2335.xml><?xml version="1.0" encoding="utf-8"?>
<ds:datastoreItem xmlns:ds="http://schemas.openxmlformats.org/officeDocument/2006/customXml" ds:itemID="{E87EF5F6-5EDD-407C-BDA1-ED2FD8BC27C4}">
  <ds:schemaRefs>
    <ds:schemaRef ds:uri="http://schemas.microsoft.com/VisualStudio/2011/storyboarding/control"/>
  </ds:schemaRefs>
</ds:datastoreItem>
</file>

<file path=customXml/itemProps2336.xml><?xml version="1.0" encoding="utf-8"?>
<ds:datastoreItem xmlns:ds="http://schemas.openxmlformats.org/officeDocument/2006/customXml" ds:itemID="{4616F623-B690-4990-B8A7-32D20FB2873F}">
  <ds:schemaRefs>
    <ds:schemaRef ds:uri="http://schemas.microsoft.com/VisualStudio/2011/storyboarding/control"/>
  </ds:schemaRefs>
</ds:datastoreItem>
</file>

<file path=customXml/itemProps2337.xml><?xml version="1.0" encoding="utf-8"?>
<ds:datastoreItem xmlns:ds="http://schemas.openxmlformats.org/officeDocument/2006/customXml" ds:itemID="{02155681-0E85-4D8A-B589-B6810509C1E6}">
  <ds:schemaRefs>
    <ds:schemaRef ds:uri="http://schemas.microsoft.com/VisualStudio/2011/storyboarding/control"/>
  </ds:schemaRefs>
</ds:datastoreItem>
</file>

<file path=customXml/itemProps2338.xml><?xml version="1.0" encoding="utf-8"?>
<ds:datastoreItem xmlns:ds="http://schemas.openxmlformats.org/officeDocument/2006/customXml" ds:itemID="{CE77B4B2-FB57-437F-9E77-C7B4E4E3855F}">
  <ds:schemaRefs>
    <ds:schemaRef ds:uri="http://schemas.microsoft.com/VisualStudio/2011/storyboarding/control"/>
  </ds:schemaRefs>
</ds:datastoreItem>
</file>

<file path=customXml/itemProps2339.xml><?xml version="1.0" encoding="utf-8"?>
<ds:datastoreItem xmlns:ds="http://schemas.openxmlformats.org/officeDocument/2006/customXml" ds:itemID="{B74D42A5-EDCC-4331-952E-D3A9E6796F4E}">
  <ds:schemaRefs>
    <ds:schemaRef ds:uri="http://schemas.microsoft.com/VisualStudio/2011/storyboarding/control"/>
  </ds:schemaRefs>
</ds:datastoreItem>
</file>

<file path=customXml/itemProps234.xml><?xml version="1.0" encoding="utf-8"?>
<ds:datastoreItem xmlns:ds="http://schemas.openxmlformats.org/officeDocument/2006/customXml" ds:itemID="{33F07C48-53CE-4D5F-85AA-A6D7E740F686}">
  <ds:schemaRefs>
    <ds:schemaRef ds:uri="http://schemas.microsoft.com/VisualStudio/2011/storyboarding/control"/>
  </ds:schemaRefs>
</ds:datastoreItem>
</file>

<file path=customXml/itemProps2340.xml><?xml version="1.0" encoding="utf-8"?>
<ds:datastoreItem xmlns:ds="http://schemas.openxmlformats.org/officeDocument/2006/customXml" ds:itemID="{309CBD61-FFE8-4C1D-829C-E1E9698DB511}">
  <ds:schemaRefs>
    <ds:schemaRef ds:uri="http://schemas.microsoft.com/VisualStudio/2011/storyboarding/control"/>
  </ds:schemaRefs>
</ds:datastoreItem>
</file>

<file path=customXml/itemProps2341.xml><?xml version="1.0" encoding="utf-8"?>
<ds:datastoreItem xmlns:ds="http://schemas.openxmlformats.org/officeDocument/2006/customXml" ds:itemID="{ADEEB3AA-F4AD-49C6-B923-18F06F10E275}">
  <ds:schemaRefs>
    <ds:schemaRef ds:uri="http://schemas.microsoft.com/VisualStudio/2011/storyboarding/control"/>
  </ds:schemaRefs>
</ds:datastoreItem>
</file>

<file path=customXml/itemProps2342.xml><?xml version="1.0" encoding="utf-8"?>
<ds:datastoreItem xmlns:ds="http://schemas.openxmlformats.org/officeDocument/2006/customXml" ds:itemID="{B843EF5A-91D3-4EB9-ADE6-AD007E3EF498}">
  <ds:schemaRefs>
    <ds:schemaRef ds:uri="http://schemas.microsoft.com/VisualStudio/2011/storyboarding/control"/>
  </ds:schemaRefs>
</ds:datastoreItem>
</file>

<file path=customXml/itemProps2343.xml><?xml version="1.0" encoding="utf-8"?>
<ds:datastoreItem xmlns:ds="http://schemas.openxmlformats.org/officeDocument/2006/customXml" ds:itemID="{A70EDC3E-14A5-4C77-9543-97FA13C57FB7}">
  <ds:schemaRefs>
    <ds:schemaRef ds:uri="http://schemas.microsoft.com/VisualStudio/2011/storyboarding/control"/>
  </ds:schemaRefs>
</ds:datastoreItem>
</file>

<file path=customXml/itemProps2344.xml><?xml version="1.0" encoding="utf-8"?>
<ds:datastoreItem xmlns:ds="http://schemas.openxmlformats.org/officeDocument/2006/customXml" ds:itemID="{B3CD053C-85FD-4992-B63C-37B12FF95A23}">
  <ds:schemaRefs>
    <ds:schemaRef ds:uri="http://schemas.microsoft.com/VisualStudio/2011/storyboarding/control"/>
  </ds:schemaRefs>
</ds:datastoreItem>
</file>

<file path=customXml/itemProps2345.xml><?xml version="1.0" encoding="utf-8"?>
<ds:datastoreItem xmlns:ds="http://schemas.openxmlformats.org/officeDocument/2006/customXml" ds:itemID="{6BFA6911-1F92-42FE-A8F6-6F26813E34F0}">
  <ds:schemaRefs>
    <ds:schemaRef ds:uri="http://schemas.microsoft.com/VisualStudio/2011/storyboarding/control"/>
  </ds:schemaRefs>
</ds:datastoreItem>
</file>

<file path=customXml/itemProps2346.xml><?xml version="1.0" encoding="utf-8"?>
<ds:datastoreItem xmlns:ds="http://schemas.openxmlformats.org/officeDocument/2006/customXml" ds:itemID="{1D7D9184-0975-41F4-B20D-3293871396F6}">
  <ds:schemaRefs>
    <ds:schemaRef ds:uri="http://schemas.microsoft.com/VisualStudio/2011/storyboarding/control"/>
  </ds:schemaRefs>
</ds:datastoreItem>
</file>

<file path=customXml/itemProps2347.xml><?xml version="1.0" encoding="utf-8"?>
<ds:datastoreItem xmlns:ds="http://schemas.openxmlformats.org/officeDocument/2006/customXml" ds:itemID="{70C59469-C223-4B69-830A-367DF6CBC3F0}">
  <ds:schemaRefs>
    <ds:schemaRef ds:uri="http://schemas.microsoft.com/VisualStudio/2011/storyboarding/control"/>
  </ds:schemaRefs>
</ds:datastoreItem>
</file>

<file path=customXml/itemProps2348.xml><?xml version="1.0" encoding="utf-8"?>
<ds:datastoreItem xmlns:ds="http://schemas.openxmlformats.org/officeDocument/2006/customXml" ds:itemID="{51864C66-025E-4F90-A6CE-66EA5EBD3B4B}">
  <ds:schemaRefs>
    <ds:schemaRef ds:uri="http://schemas.microsoft.com/VisualStudio/2011/storyboarding/control"/>
  </ds:schemaRefs>
</ds:datastoreItem>
</file>

<file path=customXml/itemProps2349.xml><?xml version="1.0" encoding="utf-8"?>
<ds:datastoreItem xmlns:ds="http://schemas.openxmlformats.org/officeDocument/2006/customXml" ds:itemID="{7901D02A-4B93-4E7B-A8AB-7DE597C9DF7B}">
  <ds:schemaRefs>
    <ds:schemaRef ds:uri="http://schemas.microsoft.com/VisualStudio/2011/storyboarding/control"/>
  </ds:schemaRefs>
</ds:datastoreItem>
</file>

<file path=customXml/itemProps235.xml><?xml version="1.0" encoding="utf-8"?>
<ds:datastoreItem xmlns:ds="http://schemas.openxmlformats.org/officeDocument/2006/customXml" ds:itemID="{99E2EEAF-8C40-4AA0-BB92-032E4B3CD3FF}">
  <ds:schemaRefs>
    <ds:schemaRef ds:uri="http://schemas.microsoft.com/VisualStudio/2011/storyboarding/control"/>
  </ds:schemaRefs>
</ds:datastoreItem>
</file>

<file path=customXml/itemProps2350.xml><?xml version="1.0" encoding="utf-8"?>
<ds:datastoreItem xmlns:ds="http://schemas.openxmlformats.org/officeDocument/2006/customXml" ds:itemID="{94590C46-8255-4ABE-8434-F0B6007D02A1}">
  <ds:schemaRefs>
    <ds:schemaRef ds:uri="http://schemas.microsoft.com/VisualStudio/2011/storyboarding/control"/>
  </ds:schemaRefs>
</ds:datastoreItem>
</file>

<file path=customXml/itemProps2351.xml><?xml version="1.0" encoding="utf-8"?>
<ds:datastoreItem xmlns:ds="http://schemas.openxmlformats.org/officeDocument/2006/customXml" ds:itemID="{01BD6735-5606-4248-AC5D-593AD5007ADA}">
  <ds:schemaRefs>
    <ds:schemaRef ds:uri="http://schemas.microsoft.com/VisualStudio/2011/storyboarding/control"/>
  </ds:schemaRefs>
</ds:datastoreItem>
</file>

<file path=customXml/itemProps2352.xml><?xml version="1.0" encoding="utf-8"?>
<ds:datastoreItem xmlns:ds="http://schemas.openxmlformats.org/officeDocument/2006/customXml" ds:itemID="{2015ACDF-3B3F-4B62-A969-635827B921D8}">
  <ds:schemaRefs>
    <ds:schemaRef ds:uri="http://schemas.microsoft.com/VisualStudio/2011/storyboarding/control"/>
  </ds:schemaRefs>
</ds:datastoreItem>
</file>

<file path=customXml/itemProps2353.xml><?xml version="1.0" encoding="utf-8"?>
<ds:datastoreItem xmlns:ds="http://schemas.openxmlformats.org/officeDocument/2006/customXml" ds:itemID="{1A7C3F26-FD55-4E60-B943-6467BC452092}">
  <ds:schemaRefs>
    <ds:schemaRef ds:uri="http://schemas.microsoft.com/VisualStudio/2011/storyboarding/control"/>
  </ds:schemaRefs>
</ds:datastoreItem>
</file>

<file path=customXml/itemProps2354.xml><?xml version="1.0" encoding="utf-8"?>
<ds:datastoreItem xmlns:ds="http://schemas.openxmlformats.org/officeDocument/2006/customXml" ds:itemID="{911FF332-5F16-4D06-85A7-C5DD99590520}">
  <ds:schemaRefs>
    <ds:schemaRef ds:uri="http://schemas.microsoft.com/VisualStudio/2011/storyboarding/control"/>
  </ds:schemaRefs>
</ds:datastoreItem>
</file>

<file path=customXml/itemProps2355.xml><?xml version="1.0" encoding="utf-8"?>
<ds:datastoreItem xmlns:ds="http://schemas.openxmlformats.org/officeDocument/2006/customXml" ds:itemID="{915EA78B-35A2-4114-A4B6-8B608D9E035B}">
  <ds:schemaRefs>
    <ds:schemaRef ds:uri="http://schemas.microsoft.com/VisualStudio/2011/storyboarding/control"/>
  </ds:schemaRefs>
</ds:datastoreItem>
</file>

<file path=customXml/itemProps2356.xml><?xml version="1.0" encoding="utf-8"?>
<ds:datastoreItem xmlns:ds="http://schemas.openxmlformats.org/officeDocument/2006/customXml" ds:itemID="{6DDDF63E-7FF8-4079-86DF-39191F656752}">
  <ds:schemaRefs>
    <ds:schemaRef ds:uri="http://schemas.microsoft.com/VisualStudio/2011/storyboarding/control"/>
  </ds:schemaRefs>
</ds:datastoreItem>
</file>

<file path=customXml/itemProps2357.xml><?xml version="1.0" encoding="utf-8"?>
<ds:datastoreItem xmlns:ds="http://schemas.openxmlformats.org/officeDocument/2006/customXml" ds:itemID="{E16B9195-5097-4111-B07C-BCD17F991D02}">
  <ds:schemaRefs>
    <ds:schemaRef ds:uri="http://schemas.microsoft.com/VisualStudio/2011/storyboarding/control"/>
  </ds:schemaRefs>
</ds:datastoreItem>
</file>

<file path=customXml/itemProps2358.xml><?xml version="1.0" encoding="utf-8"?>
<ds:datastoreItem xmlns:ds="http://schemas.openxmlformats.org/officeDocument/2006/customXml" ds:itemID="{2EB99435-E9D7-447D-B16C-5AC963207837}">
  <ds:schemaRefs>
    <ds:schemaRef ds:uri="http://schemas.microsoft.com/VisualStudio/2011/storyboarding/control"/>
  </ds:schemaRefs>
</ds:datastoreItem>
</file>

<file path=customXml/itemProps2359.xml><?xml version="1.0" encoding="utf-8"?>
<ds:datastoreItem xmlns:ds="http://schemas.openxmlformats.org/officeDocument/2006/customXml" ds:itemID="{2E92E94F-687C-47E8-9A50-623E8E28B320}">
  <ds:schemaRefs>
    <ds:schemaRef ds:uri="http://schemas.microsoft.com/VisualStudio/2011/storyboarding/control"/>
  </ds:schemaRefs>
</ds:datastoreItem>
</file>

<file path=customXml/itemProps236.xml><?xml version="1.0" encoding="utf-8"?>
<ds:datastoreItem xmlns:ds="http://schemas.openxmlformats.org/officeDocument/2006/customXml" ds:itemID="{E1362565-DB82-42C9-8E8C-84B4A45743E9}">
  <ds:schemaRefs>
    <ds:schemaRef ds:uri="http://schemas.microsoft.com/VisualStudio/2011/storyboarding/control"/>
  </ds:schemaRefs>
</ds:datastoreItem>
</file>

<file path=customXml/itemProps2360.xml><?xml version="1.0" encoding="utf-8"?>
<ds:datastoreItem xmlns:ds="http://schemas.openxmlformats.org/officeDocument/2006/customXml" ds:itemID="{02498264-6730-4889-8083-5155E399B222}">
  <ds:schemaRefs>
    <ds:schemaRef ds:uri="http://schemas.microsoft.com/VisualStudio/2011/storyboarding/control"/>
  </ds:schemaRefs>
</ds:datastoreItem>
</file>

<file path=customXml/itemProps2361.xml><?xml version="1.0" encoding="utf-8"?>
<ds:datastoreItem xmlns:ds="http://schemas.openxmlformats.org/officeDocument/2006/customXml" ds:itemID="{82067B8D-81F1-443F-B464-8F2938312871}">
  <ds:schemaRefs>
    <ds:schemaRef ds:uri="http://schemas.microsoft.com/VisualStudio/2011/storyboarding/control"/>
  </ds:schemaRefs>
</ds:datastoreItem>
</file>

<file path=customXml/itemProps2362.xml><?xml version="1.0" encoding="utf-8"?>
<ds:datastoreItem xmlns:ds="http://schemas.openxmlformats.org/officeDocument/2006/customXml" ds:itemID="{FD9ED1F3-99CA-4640-8B0C-0550F74B918C}">
  <ds:schemaRefs>
    <ds:schemaRef ds:uri="http://schemas.microsoft.com/VisualStudio/2011/storyboarding/control"/>
  </ds:schemaRefs>
</ds:datastoreItem>
</file>

<file path=customXml/itemProps2363.xml><?xml version="1.0" encoding="utf-8"?>
<ds:datastoreItem xmlns:ds="http://schemas.openxmlformats.org/officeDocument/2006/customXml" ds:itemID="{3D0D47E8-0B8E-44CB-AA67-1D70D4A7F568}">
  <ds:schemaRefs>
    <ds:schemaRef ds:uri="http://schemas.microsoft.com/VisualStudio/2011/storyboarding/control"/>
  </ds:schemaRefs>
</ds:datastoreItem>
</file>

<file path=customXml/itemProps2364.xml><?xml version="1.0" encoding="utf-8"?>
<ds:datastoreItem xmlns:ds="http://schemas.openxmlformats.org/officeDocument/2006/customXml" ds:itemID="{4B5B429B-A0BF-4573-B790-A33115E7008D}">
  <ds:schemaRefs>
    <ds:schemaRef ds:uri="http://schemas.microsoft.com/VisualStudio/2011/storyboarding/control"/>
  </ds:schemaRefs>
</ds:datastoreItem>
</file>

<file path=customXml/itemProps2365.xml><?xml version="1.0" encoding="utf-8"?>
<ds:datastoreItem xmlns:ds="http://schemas.openxmlformats.org/officeDocument/2006/customXml" ds:itemID="{B3964521-1A74-4C66-AA90-810DF00A3395}">
  <ds:schemaRefs>
    <ds:schemaRef ds:uri="http://schemas.microsoft.com/VisualStudio/2011/storyboarding/control"/>
  </ds:schemaRefs>
</ds:datastoreItem>
</file>

<file path=customXml/itemProps2366.xml><?xml version="1.0" encoding="utf-8"?>
<ds:datastoreItem xmlns:ds="http://schemas.openxmlformats.org/officeDocument/2006/customXml" ds:itemID="{E42271E0-1458-4D44-B238-B5F755A063CD}">
  <ds:schemaRefs>
    <ds:schemaRef ds:uri="http://schemas.microsoft.com/VisualStudio/2011/storyboarding/control"/>
  </ds:schemaRefs>
</ds:datastoreItem>
</file>

<file path=customXml/itemProps2367.xml><?xml version="1.0" encoding="utf-8"?>
<ds:datastoreItem xmlns:ds="http://schemas.openxmlformats.org/officeDocument/2006/customXml" ds:itemID="{646A007F-74EE-47CD-973C-149F936EFCAE}">
  <ds:schemaRefs>
    <ds:schemaRef ds:uri="http://schemas.microsoft.com/VisualStudio/2011/storyboarding/control"/>
  </ds:schemaRefs>
</ds:datastoreItem>
</file>

<file path=customXml/itemProps2368.xml><?xml version="1.0" encoding="utf-8"?>
<ds:datastoreItem xmlns:ds="http://schemas.openxmlformats.org/officeDocument/2006/customXml" ds:itemID="{04FD4C28-B43D-4C3E-8E82-2794F1164C40}">
  <ds:schemaRefs>
    <ds:schemaRef ds:uri="http://schemas.microsoft.com/VisualStudio/2011/storyboarding/control"/>
  </ds:schemaRefs>
</ds:datastoreItem>
</file>

<file path=customXml/itemProps2369.xml><?xml version="1.0" encoding="utf-8"?>
<ds:datastoreItem xmlns:ds="http://schemas.openxmlformats.org/officeDocument/2006/customXml" ds:itemID="{08016C92-4DB1-4470-9E05-8FB69533E5A5}">
  <ds:schemaRefs>
    <ds:schemaRef ds:uri="http://schemas.microsoft.com/VisualStudio/2011/storyboarding/control"/>
  </ds:schemaRefs>
</ds:datastoreItem>
</file>

<file path=customXml/itemProps237.xml><?xml version="1.0" encoding="utf-8"?>
<ds:datastoreItem xmlns:ds="http://schemas.openxmlformats.org/officeDocument/2006/customXml" ds:itemID="{DAF904B0-A553-4B8B-8BC8-3CEE9C4E871A}">
  <ds:schemaRefs>
    <ds:schemaRef ds:uri="http://schemas.microsoft.com/VisualStudio/2011/storyboarding/control"/>
  </ds:schemaRefs>
</ds:datastoreItem>
</file>

<file path=customXml/itemProps2370.xml><?xml version="1.0" encoding="utf-8"?>
<ds:datastoreItem xmlns:ds="http://schemas.openxmlformats.org/officeDocument/2006/customXml" ds:itemID="{9FB73F8B-E210-41C8-908A-8C12EA2DCFD0}">
  <ds:schemaRefs>
    <ds:schemaRef ds:uri="http://schemas.microsoft.com/VisualStudio/2011/storyboarding/control"/>
  </ds:schemaRefs>
</ds:datastoreItem>
</file>

<file path=customXml/itemProps2371.xml><?xml version="1.0" encoding="utf-8"?>
<ds:datastoreItem xmlns:ds="http://schemas.openxmlformats.org/officeDocument/2006/customXml" ds:itemID="{B142D521-55B7-44C8-8E57-1034738CB3C5}">
  <ds:schemaRefs>
    <ds:schemaRef ds:uri="http://schemas.microsoft.com/VisualStudio/2011/storyboarding/control"/>
  </ds:schemaRefs>
</ds:datastoreItem>
</file>

<file path=customXml/itemProps2372.xml><?xml version="1.0" encoding="utf-8"?>
<ds:datastoreItem xmlns:ds="http://schemas.openxmlformats.org/officeDocument/2006/customXml" ds:itemID="{2EB9A4F7-4C25-4738-BB87-F734A9781FAE}">
  <ds:schemaRefs>
    <ds:schemaRef ds:uri="http://schemas.microsoft.com/VisualStudio/2011/storyboarding/control"/>
  </ds:schemaRefs>
</ds:datastoreItem>
</file>

<file path=customXml/itemProps2373.xml><?xml version="1.0" encoding="utf-8"?>
<ds:datastoreItem xmlns:ds="http://schemas.openxmlformats.org/officeDocument/2006/customXml" ds:itemID="{FF7EA02E-7A97-4F5B-821C-4FB98B73117C}">
  <ds:schemaRefs>
    <ds:schemaRef ds:uri="http://schemas.microsoft.com/VisualStudio/2011/storyboarding/control"/>
  </ds:schemaRefs>
</ds:datastoreItem>
</file>

<file path=customXml/itemProps2374.xml><?xml version="1.0" encoding="utf-8"?>
<ds:datastoreItem xmlns:ds="http://schemas.openxmlformats.org/officeDocument/2006/customXml" ds:itemID="{9A49DEEF-5FC6-4D89-9A44-B71A60D9D8EA}">
  <ds:schemaRefs>
    <ds:schemaRef ds:uri="http://schemas.microsoft.com/VisualStudio/2011/storyboarding/control"/>
  </ds:schemaRefs>
</ds:datastoreItem>
</file>

<file path=customXml/itemProps2375.xml><?xml version="1.0" encoding="utf-8"?>
<ds:datastoreItem xmlns:ds="http://schemas.openxmlformats.org/officeDocument/2006/customXml" ds:itemID="{2C3BA800-41BC-4A99-ABC9-8E16AD5E0A91}">
  <ds:schemaRefs>
    <ds:schemaRef ds:uri="http://schemas.microsoft.com/VisualStudio/2011/storyboarding/control"/>
  </ds:schemaRefs>
</ds:datastoreItem>
</file>

<file path=customXml/itemProps2376.xml><?xml version="1.0" encoding="utf-8"?>
<ds:datastoreItem xmlns:ds="http://schemas.openxmlformats.org/officeDocument/2006/customXml" ds:itemID="{894DE22F-F95E-49B9-BD07-1CFFE33CB832}">
  <ds:schemaRefs>
    <ds:schemaRef ds:uri="http://schemas.microsoft.com/VisualStudio/2011/storyboarding/control"/>
  </ds:schemaRefs>
</ds:datastoreItem>
</file>

<file path=customXml/itemProps2377.xml><?xml version="1.0" encoding="utf-8"?>
<ds:datastoreItem xmlns:ds="http://schemas.openxmlformats.org/officeDocument/2006/customXml" ds:itemID="{BE430B6F-974B-4E88-9C12-BBFFA7C4598A}">
  <ds:schemaRefs>
    <ds:schemaRef ds:uri="http://schemas.microsoft.com/VisualStudio/2011/storyboarding/control"/>
  </ds:schemaRefs>
</ds:datastoreItem>
</file>

<file path=customXml/itemProps2378.xml><?xml version="1.0" encoding="utf-8"?>
<ds:datastoreItem xmlns:ds="http://schemas.openxmlformats.org/officeDocument/2006/customXml" ds:itemID="{09668FFA-56C5-456F-8625-8FB09256E2C7}">
  <ds:schemaRefs>
    <ds:schemaRef ds:uri="http://schemas.microsoft.com/VisualStudio/2011/storyboarding/control"/>
  </ds:schemaRefs>
</ds:datastoreItem>
</file>

<file path=customXml/itemProps2379.xml><?xml version="1.0" encoding="utf-8"?>
<ds:datastoreItem xmlns:ds="http://schemas.openxmlformats.org/officeDocument/2006/customXml" ds:itemID="{A7982785-FF8D-4EF2-9398-C23887C5A2C6}">
  <ds:schemaRefs>
    <ds:schemaRef ds:uri="http://schemas.microsoft.com/VisualStudio/2011/storyboarding/control"/>
  </ds:schemaRefs>
</ds:datastoreItem>
</file>

<file path=customXml/itemProps238.xml><?xml version="1.0" encoding="utf-8"?>
<ds:datastoreItem xmlns:ds="http://schemas.openxmlformats.org/officeDocument/2006/customXml" ds:itemID="{378F94FF-ACC7-4C17-A3E2-CAEA5D1E542B}">
  <ds:schemaRefs>
    <ds:schemaRef ds:uri="http://schemas.microsoft.com/VisualStudio/2011/storyboarding/control"/>
  </ds:schemaRefs>
</ds:datastoreItem>
</file>

<file path=customXml/itemProps2380.xml><?xml version="1.0" encoding="utf-8"?>
<ds:datastoreItem xmlns:ds="http://schemas.openxmlformats.org/officeDocument/2006/customXml" ds:itemID="{ED8C6C0B-85A9-440C-9FD6-09F00843EF09}">
  <ds:schemaRefs>
    <ds:schemaRef ds:uri="http://schemas.microsoft.com/VisualStudio/2011/storyboarding/control"/>
  </ds:schemaRefs>
</ds:datastoreItem>
</file>

<file path=customXml/itemProps2381.xml><?xml version="1.0" encoding="utf-8"?>
<ds:datastoreItem xmlns:ds="http://schemas.openxmlformats.org/officeDocument/2006/customXml" ds:itemID="{3DE7CAD4-6B4E-4696-A37D-2E8F6EF2D79A}">
  <ds:schemaRefs>
    <ds:schemaRef ds:uri="http://schemas.microsoft.com/VisualStudio/2011/storyboarding/control"/>
  </ds:schemaRefs>
</ds:datastoreItem>
</file>

<file path=customXml/itemProps2382.xml><?xml version="1.0" encoding="utf-8"?>
<ds:datastoreItem xmlns:ds="http://schemas.openxmlformats.org/officeDocument/2006/customXml" ds:itemID="{0AC326E0-D35C-4F7E-A398-00828A644C09}">
  <ds:schemaRefs>
    <ds:schemaRef ds:uri="http://schemas.microsoft.com/VisualStudio/2011/storyboarding/control"/>
  </ds:schemaRefs>
</ds:datastoreItem>
</file>

<file path=customXml/itemProps2383.xml><?xml version="1.0" encoding="utf-8"?>
<ds:datastoreItem xmlns:ds="http://schemas.openxmlformats.org/officeDocument/2006/customXml" ds:itemID="{B8E27E7F-003F-4AAD-8138-5AB22C9892D8}">
  <ds:schemaRefs>
    <ds:schemaRef ds:uri="http://schemas.microsoft.com/VisualStudio/2011/storyboarding/control"/>
  </ds:schemaRefs>
</ds:datastoreItem>
</file>

<file path=customXml/itemProps2384.xml><?xml version="1.0" encoding="utf-8"?>
<ds:datastoreItem xmlns:ds="http://schemas.openxmlformats.org/officeDocument/2006/customXml" ds:itemID="{16B856B7-5DF3-4FE4-9FD5-10749DEB9BA3}">
  <ds:schemaRefs>
    <ds:schemaRef ds:uri="http://schemas.microsoft.com/VisualStudio/2011/storyboarding/control"/>
  </ds:schemaRefs>
</ds:datastoreItem>
</file>

<file path=customXml/itemProps2385.xml><?xml version="1.0" encoding="utf-8"?>
<ds:datastoreItem xmlns:ds="http://schemas.openxmlformats.org/officeDocument/2006/customXml" ds:itemID="{022FC9F2-63EA-4151-B09A-148A2B60E811}">
  <ds:schemaRefs>
    <ds:schemaRef ds:uri="http://schemas.microsoft.com/VisualStudio/2011/storyboarding/control"/>
  </ds:schemaRefs>
</ds:datastoreItem>
</file>

<file path=customXml/itemProps2386.xml><?xml version="1.0" encoding="utf-8"?>
<ds:datastoreItem xmlns:ds="http://schemas.openxmlformats.org/officeDocument/2006/customXml" ds:itemID="{42A70162-4235-44E2-80E6-8E7347C9179D}">
  <ds:schemaRefs>
    <ds:schemaRef ds:uri="http://schemas.microsoft.com/VisualStudio/2011/storyboarding/control"/>
  </ds:schemaRefs>
</ds:datastoreItem>
</file>

<file path=customXml/itemProps2387.xml><?xml version="1.0" encoding="utf-8"?>
<ds:datastoreItem xmlns:ds="http://schemas.openxmlformats.org/officeDocument/2006/customXml" ds:itemID="{452CDBF0-9214-49FD-9EFE-5598F7A506E8}">
  <ds:schemaRefs>
    <ds:schemaRef ds:uri="http://schemas.microsoft.com/VisualStudio/2011/storyboarding/control"/>
  </ds:schemaRefs>
</ds:datastoreItem>
</file>

<file path=customXml/itemProps2388.xml><?xml version="1.0" encoding="utf-8"?>
<ds:datastoreItem xmlns:ds="http://schemas.openxmlformats.org/officeDocument/2006/customXml" ds:itemID="{689B62D2-4E29-4C94-9BC7-474B2D52859C}">
  <ds:schemaRefs>
    <ds:schemaRef ds:uri="http://schemas.microsoft.com/VisualStudio/2011/storyboarding/control"/>
  </ds:schemaRefs>
</ds:datastoreItem>
</file>

<file path=customXml/itemProps2389.xml><?xml version="1.0" encoding="utf-8"?>
<ds:datastoreItem xmlns:ds="http://schemas.openxmlformats.org/officeDocument/2006/customXml" ds:itemID="{89F57E80-BB1E-4EBE-BC7F-20E95F06852D}">
  <ds:schemaRefs>
    <ds:schemaRef ds:uri="http://schemas.microsoft.com/VisualStudio/2011/storyboarding/control"/>
  </ds:schemaRefs>
</ds:datastoreItem>
</file>

<file path=customXml/itemProps239.xml><?xml version="1.0" encoding="utf-8"?>
<ds:datastoreItem xmlns:ds="http://schemas.openxmlformats.org/officeDocument/2006/customXml" ds:itemID="{DBA5AEBE-F6F4-41C9-BCE5-0F5FEB594F85}">
  <ds:schemaRefs>
    <ds:schemaRef ds:uri="http://schemas.microsoft.com/VisualStudio/2011/storyboarding/control"/>
  </ds:schemaRefs>
</ds:datastoreItem>
</file>

<file path=customXml/itemProps2390.xml><?xml version="1.0" encoding="utf-8"?>
<ds:datastoreItem xmlns:ds="http://schemas.openxmlformats.org/officeDocument/2006/customXml" ds:itemID="{22256848-5E35-4581-8680-FF71DD1BF88D}">
  <ds:schemaRefs>
    <ds:schemaRef ds:uri="http://schemas.microsoft.com/VisualStudio/2011/storyboarding/control"/>
  </ds:schemaRefs>
</ds:datastoreItem>
</file>

<file path=customXml/itemProps2391.xml><?xml version="1.0" encoding="utf-8"?>
<ds:datastoreItem xmlns:ds="http://schemas.openxmlformats.org/officeDocument/2006/customXml" ds:itemID="{003072F5-50EF-4621-9C26-5D97C45103E0}">
  <ds:schemaRefs>
    <ds:schemaRef ds:uri="http://schemas.microsoft.com/VisualStudio/2011/storyboarding/control"/>
  </ds:schemaRefs>
</ds:datastoreItem>
</file>

<file path=customXml/itemProps2392.xml><?xml version="1.0" encoding="utf-8"?>
<ds:datastoreItem xmlns:ds="http://schemas.openxmlformats.org/officeDocument/2006/customXml" ds:itemID="{04B608AE-1114-4333-BA7C-DB461EB496C7}">
  <ds:schemaRefs>
    <ds:schemaRef ds:uri="http://schemas.microsoft.com/VisualStudio/2011/storyboarding/control"/>
  </ds:schemaRefs>
</ds:datastoreItem>
</file>

<file path=customXml/itemProps2393.xml><?xml version="1.0" encoding="utf-8"?>
<ds:datastoreItem xmlns:ds="http://schemas.openxmlformats.org/officeDocument/2006/customXml" ds:itemID="{220FC88A-BABD-4786-ACD6-92186C2EA4BE}">
  <ds:schemaRefs>
    <ds:schemaRef ds:uri="http://schemas.microsoft.com/VisualStudio/2011/storyboarding/control"/>
  </ds:schemaRefs>
</ds:datastoreItem>
</file>

<file path=customXml/itemProps2394.xml><?xml version="1.0" encoding="utf-8"?>
<ds:datastoreItem xmlns:ds="http://schemas.openxmlformats.org/officeDocument/2006/customXml" ds:itemID="{056AB9C3-EDF8-4AC0-8417-4D932E6DCFE1}">
  <ds:schemaRefs>
    <ds:schemaRef ds:uri="http://schemas.microsoft.com/VisualStudio/2011/storyboarding/control"/>
  </ds:schemaRefs>
</ds:datastoreItem>
</file>

<file path=customXml/itemProps2395.xml><?xml version="1.0" encoding="utf-8"?>
<ds:datastoreItem xmlns:ds="http://schemas.openxmlformats.org/officeDocument/2006/customXml" ds:itemID="{4B5AF491-E70F-4EDD-87BB-BD66968D94BC}">
  <ds:schemaRefs>
    <ds:schemaRef ds:uri="http://schemas.microsoft.com/VisualStudio/2011/storyboarding/control"/>
  </ds:schemaRefs>
</ds:datastoreItem>
</file>

<file path=customXml/itemProps2396.xml><?xml version="1.0" encoding="utf-8"?>
<ds:datastoreItem xmlns:ds="http://schemas.openxmlformats.org/officeDocument/2006/customXml" ds:itemID="{9E090F19-9808-4819-9C31-48DB5226C6FC}">
  <ds:schemaRefs>
    <ds:schemaRef ds:uri="http://schemas.microsoft.com/VisualStudio/2011/storyboarding/control"/>
  </ds:schemaRefs>
</ds:datastoreItem>
</file>

<file path=customXml/itemProps2397.xml><?xml version="1.0" encoding="utf-8"?>
<ds:datastoreItem xmlns:ds="http://schemas.openxmlformats.org/officeDocument/2006/customXml" ds:itemID="{9A5ACDC3-302E-461F-B53B-4E68D15B86E4}">
  <ds:schemaRefs>
    <ds:schemaRef ds:uri="http://schemas.microsoft.com/VisualStudio/2011/storyboarding/control"/>
  </ds:schemaRefs>
</ds:datastoreItem>
</file>

<file path=customXml/itemProps2398.xml><?xml version="1.0" encoding="utf-8"?>
<ds:datastoreItem xmlns:ds="http://schemas.openxmlformats.org/officeDocument/2006/customXml" ds:itemID="{FF2C7D59-40F0-4517-A85B-54D462C6AC2E}">
  <ds:schemaRefs>
    <ds:schemaRef ds:uri="http://schemas.microsoft.com/VisualStudio/2011/storyboarding/control"/>
  </ds:schemaRefs>
</ds:datastoreItem>
</file>

<file path=customXml/itemProps2399.xml><?xml version="1.0" encoding="utf-8"?>
<ds:datastoreItem xmlns:ds="http://schemas.openxmlformats.org/officeDocument/2006/customXml" ds:itemID="{CFAC9993-5C6F-4C96-B6F2-AD258AD4BE36}">
  <ds:schemaRefs>
    <ds:schemaRef ds:uri="http://schemas.microsoft.com/VisualStudio/2011/storyboarding/control"/>
  </ds:schemaRefs>
</ds:datastoreItem>
</file>

<file path=customXml/itemProps24.xml><?xml version="1.0" encoding="utf-8"?>
<ds:datastoreItem xmlns:ds="http://schemas.openxmlformats.org/officeDocument/2006/customXml" ds:itemID="{A2D6F212-8C25-467C-86B2-138DE89DB6BF}">
  <ds:schemaRefs>
    <ds:schemaRef ds:uri="http://schemas.microsoft.com/VisualStudio/2011/storyboarding/control"/>
  </ds:schemaRefs>
</ds:datastoreItem>
</file>

<file path=customXml/itemProps240.xml><?xml version="1.0" encoding="utf-8"?>
<ds:datastoreItem xmlns:ds="http://schemas.openxmlformats.org/officeDocument/2006/customXml" ds:itemID="{6DCFAEAE-50ED-44F5-B6D9-895CA4683574}">
  <ds:schemaRefs>
    <ds:schemaRef ds:uri="http://schemas.microsoft.com/VisualStudio/2011/storyboarding/control"/>
  </ds:schemaRefs>
</ds:datastoreItem>
</file>

<file path=customXml/itemProps2400.xml><?xml version="1.0" encoding="utf-8"?>
<ds:datastoreItem xmlns:ds="http://schemas.openxmlformats.org/officeDocument/2006/customXml" ds:itemID="{AFD226BC-EB05-4472-9A83-3630FC4EE935}">
  <ds:schemaRefs>
    <ds:schemaRef ds:uri="http://schemas.microsoft.com/VisualStudio/2011/storyboarding/control"/>
  </ds:schemaRefs>
</ds:datastoreItem>
</file>

<file path=customXml/itemProps2401.xml><?xml version="1.0" encoding="utf-8"?>
<ds:datastoreItem xmlns:ds="http://schemas.openxmlformats.org/officeDocument/2006/customXml" ds:itemID="{28196224-47BD-4793-9442-E2F2E287FCD0}">
  <ds:schemaRefs>
    <ds:schemaRef ds:uri="http://schemas.microsoft.com/VisualStudio/2011/storyboarding/control"/>
  </ds:schemaRefs>
</ds:datastoreItem>
</file>

<file path=customXml/itemProps2402.xml><?xml version="1.0" encoding="utf-8"?>
<ds:datastoreItem xmlns:ds="http://schemas.openxmlformats.org/officeDocument/2006/customXml" ds:itemID="{8465D28C-EC1E-4CFD-8ED9-DA0334E10C87}">
  <ds:schemaRefs>
    <ds:schemaRef ds:uri="http://schemas.microsoft.com/VisualStudio/2011/storyboarding/control"/>
  </ds:schemaRefs>
</ds:datastoreItem>
</file>

<file path=customXml/itemProps2403.xml><?xml version="1.0" encoding="utf-8"?>
<ds:datastoreItem xmlns:ds="http://schemas.openxmlformats.org/officeDocument/2006/customXml" ds:itemID="{72C140A8-A7AF-4F34-BBE6-AFF7E4B9CF75}">
  <ds:schemaRefs>
    <ds:schemaRef ds:uri="http://schemas.microsoft.com/VisualStudio/2011/storyboarding/control"/>
  </ds:schemaRefs>
</ds:datastoreItem>
</file>

<file path=customXml/itemProps2404.xml><?xml version="1.0" encoding="utf-8"?>
<ds:datastoreItem xmlns:ds="http://schemas.openxmlformats.org/officeDocument/2006/customXml" ds:itemID="{F04165DA-807F-4513-9F78-580B31F0FB86}">
  <ds:schemaRefs>
    <ds:schemaRef ds:uri="http://schemas.microsoft.com/VisualStudio/2011/storyboarding/control"/>
  </ds:schemaRefs>
</ds:datastoreItem>
</file>

<file path=customXml/itemProps2405.xml><?xml version="1.0" encoding="utf-8"?>
<ds:datastoreItem xmlns:ds="http://schemas.openxmlformats.org/officeDocument/2006/customXml" ds:itemID="{FC019CBE-DC88-45AD-B509-93603DE2FFC3}">
  <ds:schemaRefs>
    <ds:schemaRef ds:uri="http://schemas.microsoft.com/VisualStudio/2011/storyboarding/control"/>
  </ds:schemaRefs>
</ds:datastoreItem>
</file>

<file path=customXml/itemProps2406.xml><?xml version="1.0" encoding="utf-8"?>
<ds:datastoreItem xmlns:ds="http://schemas.openxmlformats.org/officeDocument/2006/customXml" ds:itemID="{EFBDEE97-777C-40D7-A4F2-241A4CDD0B11}">
  <ds:schemaRefs>
    <ds:schemaRef ds:uri="http://schemas.microsoft.com/VisualStudio/2011/storyboarding/control"/>
  </ds:schemaRefs>
</ds:datastoreItem>
</file>

<file path=customXml/itemProps2407.xml><?xml version="1.0" encoding="utf-8"?>
<ds:datastoreItem xmlns:ds="http://schemas.openxmlformats.org/officeDocument/2006/customXml" ds:itemID="{52D5EDAE-C3CF-46CF-AE3B-BC0670001B6C}">
  <ds:schemaRefs>
    <ds:schemaRef ds:uri="http://schemas.microsoft.com/VisualStudio/2011/storyboarding/control"/>
  </ds:schemaRefs>
</ds:datastoreItem>
</file>

<file path=customXml/itemProps2408.xml><?xml version="1.0" encoding="utf-8"?>
<ds:datastoreItem xmlns:ds="http://schemas.openxmlformats.org/officeDocument/2006/customXml" ds:itemID="{88BC2623-2DA1-420E-854D-E5B184C6ABA8}">
  <ds:schemaRefs>
    <ds:schemaRef ds:uri="http://schemas.microsoft.com/VisualStudio/2011/storyboarding/control"/>
  </ds:schemaRefs>
</ds:datastoreItem>
</file>

<file path=customXml/itemProps2409.xml><?xml version="1.0" encoding="utf-8"?>
<ds:datastoreItem xmlns:ds="http://schemas.openxmlformats.org/officeDocument/2006/customXml" ds:itemID="{96C4F39A-3945-45D3-9CA8-BD4CBC8B0632}">
  <ds:schemaRefs>
    <ds:schemaRef ds:uri="http://schemas.microsoft.com/VisualStudio/2011/storyboarding/control"/>
  </ds:schemaRefs>
</ds:datastoreItem>
</file>

<file path=customXml/itemProps241.xml><?xml version="1.0" encoding="utf-8"?>
<ds:datastoreItem xmlns:ds="http://schemas.openxmlformats.org/officeDocument/2006/customXml" ds:itemID="{C2FC7F36-2D3B-4C97-8A23-6D279F13C8EC}">
  <ds:schemaRefs>
    <ds:schemaRef ds:uri="http://schemas.microsoft.com/VisualStudio/2011/storyboarding/control"/>
  </ds:schemaRefs>
</ds:datastoreItem>
</file>

<file path=customXml/itemProps2410.xml><?xml version="1.0" encoding="utf-8"?>
<ds:datastoreItem xmlns:ds="http://schemas.openxmlformats.org/officeDocument/2006/customXml" ds:itemID="{5119A6CB-E2A5-46E2-BE1C-34F939BF68DF}">
  <ds:schemaRefs>
    <ds:schemaRef ds:uri="http://schemas.microsoft.com/VisualStudio/2011/storyboarding/control"/>
  </ds:schemaRefs>
</ds:datastoreItem>
</file>

<file path=customXml/itemProps2411.xml><?xml version="1.0" encoding="utf-8"?>
<ds:datastoreItem xmlns:ds="http://schemas.openxmlformats.org/officeDocument/2006/customXml" ds:itemID="{9CA84D7E-CA7A-401B-BE14-CD41BA72291D}">
  <ds:schemaRefs>
    <ds:schemaRef ds:uri="http://schemas.microsoft.com/VisualStudio/2011/storyboarding/control"/>
  </ds:schemaRefs>
</ds:datastoreItem>
</file>

<file path=customXml/itemProps2412.xml><?xml version="1.0" encoding="utf-8"?>
<ds:datastoreItem xmlns:ds="http://schemas.openxmlformats.org/officeDocument/2006/customXml" ds:itemID="{AA363515-DC28-4C53-ABCC-1425BD4FCF8E}">
  <ds:schemaRefs>
    <ds:schemaRef ds:uri="http://schemas.microsoft.com/VisualStudio/2011/storyboarding/control"/>
  </ds:schemaRefs>
</ds:datastoreItem>
</file>

<file path=customXml/itemProps2413.xml><?xml version="1.0" encoding="utf-8"?>
<ds:datastoreItem xmlns:ds="http://schemas.openxmlformats.org/officeDocument/2006/customXml" ds:itemID="{994296F4-DF1B-476E-B07E-B2BB9B86A1B2}">
  <ds:schemaRefs>
    <ds:schemaRef ds:uri="http://schemas.microsoft.com/VisualStudio/2011/storyboarding/control"/>
  </ds:schemaRefs>
</ds:datastoreItem>
</file>

<file path=customXml/itemProps2414.xml><?xml version="1.0" encoding="utf-8"?>
<ds:datastoreItem xmlns:ds="http://schemas.openxmlformats.org/officeDocument/2006/customXml" ds:itemID="{6F2BE8EE-F5FC-41F0-8C85-6F1DE1969346}">
  <ds:schemaRefs>
    <ds:schemaRef ds:uri="http://schemas.microsoft.com/VisualStudio/2011/storyboarding/control"/>
  </ds:schemaRefs>
</ds:datastoreItem>
</file>

<file path=customXml/itemProps2415.xml><?xml version="1.0" encoding="utf-8"?>
<ds:datastoreItem xmlns:ds="http://schemas.openxmlformats.org/officeDocument/2006/customXml" ds:itemID="{1DCB3EB8-EF32-4EF9-9104-D342439E2C0A}">
  <ds:schemaRefs>
    <ds:schemaRef ds:uri="http://schemas.microsoft.com/VisualStudio/2011/storyboarding/control"/>
  </ds:schemaRefs>
</ds:datastoreItem>
</file>

<file path=customXml/itemProps2416.xml><?xml version="1.0" encoding="utf-8"?>
<ds:datastoreItem xmlns:ds="http://schemas.openxmlformats.org/officeDocument/2006/customXml" ds:itemID="{5E4FCA7A-A609-4D50-9D49-24AEB4D597D6}">
  <ds:schemaRefs>
    <ds:schemaRef ds:uri="http://schemas.microsoft.com/VisualStudio/2011/storyboarding/control"/>
  </ds:schemaRefs>
</ds:datastoreItem>
</file>

<file path=customXml/itemProps2417.xml><?xml version="1.0" encoding="utf-8"?>
<ds:datastoreItem xmlns:ds="http://schemas.openxmlformats.org/officeDocument/2006/customXml" ds:itemID="{8695C691-36B3-4675-A85D-C56A55217721}">
  <ds:schemaRefs>
    <ds:schemaRef ds:uri="http://schemas.microsoft.com/VisualStudio/2011/storyboarding/control"/>
  </ds:schemaRefs>
</ds:datastoreItem>
</file>

<file path=customXml/itemProps2418.xml><?xml version="1.0" encoding="utf-8"?>
<ds:datastoreItem xmlns:ds="http://schemas.openxmlformats.org/officeDocument/2006/customXml" ds:itemID="{FAE4D2BA-B246-43A7-B8A8-8A4DAF2BEA9B}">
  <ds:schemaRefs>
    <ds:schemaRef ds:uri="http://schemas.microsoft.com/VisualStudio/2011/storyboarding/control"/>
  </ds:schemaRefs>
</ds:datastoreItem>
</file>

<file path=customXml/itemProps2419.xml><?xml version="1.0" encoding="utf-8"?>
<ds:datastoreItem xmlns:ds="http://schemas.openxmlformats.org/officeDocument/2006/customXml" ds:itemID="{E6A245B4-4425-4A49-AB56-8641822FBE7D}">
  <ds:schemaRefs>
    <ds:schemaRef ds:uri="http://schemas.microsoft.com/VisualStudio/2011/storyboarding/control"/>
  </ds:schemaRefs>
</ds:datastoreItem>
</file>

<file path=customXml/itemProps242.xml><?xml version="1.0" encoding="utf-8"?>
<ds:datastoreItem xmlns:ds="http://schemas.openxmlformats.org/officeDocument/2006/customXml" ds:itemID="{5A7655B1-857D-4654-AC76-3D5DA69918D0}">
  <ds:schemaRefs>
    <ds:schemaRef ds:uri="http://schemas.microsoft.com/VisualStudio/2011/storyboarding/control"/>
  </ds:schemaRefs>
</ds:datastoreItem>
</file>

<file path=customXml/itemProps2420.xml><?xml version="1.0" encoding="utf-8"?>
<ds:datastoreItem xmlns:ds="http://schemas.openxmlformats.org/officeDocument/2006/customXml" ds:itemID="{1C3B14FD-DA61-49D8-8C33-F13583B101DD}">
  <ds:schemaRefs>
    <ds:schemaRef ds:uri="http://schemas.microsoft.com/VisualStudio/2011/storyboarding/control"/>
  </ds:schemaRefs>
</ds:datastoreItem>
</file>

<file path=customXml/itemProps2421.xml><?xml version="1.0" encoding="utf-8"?>
<ds:datastoreItem xmlns:ds="http://schemas.openxmlformats.org/officeDocument/2006/customXml" ds:itemID="{E6156007-0F59-46B2-B104-0B9A7A21B234}">
  <ds:schemaRefs>
    <ds:schemaRef ds:uri="http://schemas.microsoft.com/VisualStudio/2011/storyboarding/control"/>
  </ds:schemaRefs>
</ds:datastoreItem>
</file>

<file path=customXml/itemProps2422.xml><?xml version="1.0" encoding="utf-8"?>
<ds:datastoreItem xmlns:ds="http://schemas.openxmlformats.org/officeDocument/2006/customXml" ds:itemID="{7DDEE6D8-4EBC-4BB6-A1B2-7D0661A53890}">
  <ds:schemaRefs>
    <ds:schemaRef ds:uri="http://schemas.microsoft.com/VisualStudio/2011/storyboarding/control"/>
  </ds:schemaRefs>
</ds:datastoreItem>
</file>

<file path=customXml/itemProps2423.xml><?xml version="1.0" encoding="utf-8"?>
<ds:datastoreItem xmlns:ds="http://schemas.openxmlformats.org/officeDocument/2006/customXml" ds:itemID="{E197D623-E9E5-4BD6-A6FB-5BC76BAF3530}">
  <ds:schemaRefs>
    <ds:schemaRef ds:uri="http://schemas.microsoft.com/VisualStudio/2011/storyboarding/control"/>
  </ds:schemaRefs>
</ds:datastoreItem>
</file>

<file path=customXml/itemProps2424.xml><?xml version="1.0" encoding="utf-8"?>
<ds:datastoreItem xmlns:ds="http://schemas.openxmlformats.org/officeDocument/2006/customXml" ds:itemID="{2909E453-ABB7-4B38-B726-B2D0DBFF1B46}">
  <ds:schemaRefs>
    <ds:schemaRef ds:uri="http://schemas.microsoft.com/VisualStudio/2011/storyboarding/control"/>
  </ds:schemaRefs>
</ds:datastoreItem>
</file>

<file path=customXml/itemProps2425.xml><?xml version="1.0" encoding="utf-8"?>
<ds:datastoreItem xmlns:ds="http://schemas.openxmlformats.org/officeDocument/2006/customXml" ds:itemID="{EC858777-4523-4624-93E3-7BD68E0B0521}">
  <ds:schemaRefs>
    <ds:schemaRef ds:uri="http://schemas.microsoft.com/VisualStudio/2011/storyboarding/control"/>
  </ds:schemaRefs>
</ds:datastoreItem>
</file>

<file path=customXml/itemProps2426.xml><?xml version="1.0" encoding="utf-8"?>
<ds:datastoreItem xmlns:ds="http://schemas.openxmlformats.org/officeDocument/2006/customXml" ds:itemID="{724C2250-D426-479A-8507-3112BE7332F2}">
  <ds:schemaRefs>
    <ds:schemaRef ds:uri="http://schemas.microsoft.com/VisualStudio/2011/storyboarding/control"/>
  </ds:schemaRefs>
</ds:datastoreItem>
</file>

<file path=customXml/itemProps2427.xml><?xml version="1.0" encoding="utf-8"?>
<ds:datastoreItem xmlns:ds="http://schemas.openxmlformats.org/officeDocument/2006/customXml" ds:itemID="{0AC4D0AE-0BA4-46CA-85A3-77621A65A58A}">
  <ds:schemaRefs>
    <ds:schemaRef ds:uri="http://schemas.microsoft.com/VisualStudio/2011/storyboarding/control"/>
  </ds:schemaRefs>
</ds:datastoreItem>
</file>

<file path=customXml/itemProps2428.xml><?xml version="1.0" encoding="utf-8"?>
<ds:datastoreItem xmlns:ds="http://schemas.openxmlformats.org/officeDocument/2006/customXml" ds:itemID="{1B5DF06E-3B0F-4374-AEF4-8A5AF7F23342}">
  <ds:schemaRefs>
    <ds:schemaRef ds:uri="http://schemas.microsoft.com/VisualStudio/2011/storyboarding/control"/>
  </ds:schemaRefs>
</ds:datastoreItem>
</file>

<file path=customXml/itemProps2429.xml><?xml version="1.0" encoding="utf-8"?>
<ds:datastoreItem xmlns:ds="http://schemas.openxmlformats.org/officeDocument/2006/customXml" ds:itemID="{5C9E6BCD-AB75-4DDA-B82F-0ECC8AE84917}">
  <ds:schemaRefs>
    <ds:schemaRef ds:uri="http://schemas.microsoft.com/VisualStudio/2011/storyboarding/control"/>
  </ds:schemaRefs>
</ds:datastoreItem>
</file>

<file path=customXml/itemProps243.xml><?xml version="1.0" encoding="utf-8"?>
<ds:datastoreItem xmlns:ds="http://schemas.openxmlformats.org/officeDocument/2006/customXml" ds:itemID="{03A8ED94-3E94-4347-AAE9-88C009EFC1BE}">
  <ds:schemaRefs>
    <ds:schemaRef ds:uri="http://schemas.microsoft.com/VisualStudio/2011/storyboarding/control"/>
  </ds:schemaRefs>
</ds:datastoreItem>
</file>

<file path=customXml/itemProps2430.xml><?xml version="1.0" encoding="utf-8"?>
<ds:datastoreItem xmlns:ds="http://schemas.openxmlformats.org/officeDocument/2006/customXml" ds:itemID="{B1992787-AE74-48B8-9855-FBFB09AE30AB}">
  <ds:schemaRefs>
    <ds:schemaRef ds:uri="http://schemas.microsoft.com/VisualStudio/2011/storyboarding/control"/>
  </ds:schemaRefs>
</ds:datastoreItem>
</file>

<file path=customXml/itemProps2431.xml><?xml version="1.0" encoding="utf-8"?>
<ds:datastoreItem xmlns:ds="http://schemas.openxmlformats.org/officeDocument/2006/customXml" ds:itemID="{CCD421C4-B081-45C3-A136-DC88F115BF54}">
  <ds:schemaRefs>
    <ds:schemaRef ds:uri="http://schemas.microsoft.com/VisualStudio/2011/storyboarding/control"/>
  </ds:schemaRefs>
</ds:datastoreItem>
</file>

<file path=customXml/itemProps2432.xml><?xml version="1.0" encoding="utf-8"?>
<ds:datastoreItem xmlns:ds="http://schemas.openxmlformats.org/officeDocument/2006/customXml" ds:itemID="{BE026971-75DD-4560-946D-1D3A18BA8B22}">
  <ds:schemaRefs>
    <ds:schemaRef ds:uri="http://schemas.microsoft.com/VisualStudio/2011/storyboarding/control"/>
  </ds:schemaRefs>
</ds:datastoreItem>
</file>

<file path=customXml/itemProps2433.xml><?xml version="1.0" encoding="utf-8"?>
<ds:datastoreItem xmlns:ds="http://schemas.openxmlformats.org/officeDocument/2006/customXml" ds:itemID="{244EF67C-1146-48A9-856A-13A176149532}">
  <ds:schemaRefs>
    <ds:schemaRef ds:uri="http://schemas.microsoft.com/VisualStudio/2011/storyboarding/control"/>
  </ds:schemaRefs>
</ds:datastoreItem>
</file>

<file path=customXml/itemProps2434.xml><?xml version="1.0" encoding="utf-8"?>
<ds:datastoreItem xmlns:ds="http://schemas.openxmlformats.org/officeDocument/2006/customXml" ds:itemID="{EC54DFA0-2515-4B42-B96C-20CE4DD3BC04}">
  <ds:schemaRefs>
    <ds:schemaRef ds:uri="http://schemas.microsoft.com/VisualStudio/2011/storyboarding/control"/>
  </ds:schemaRefs>
</ds:datastoreItem>
</file>

<file path=customXml/itemProps2435.xml><?xml version="1.0" encoding="utf-8"?>
<ds:datastoreItem xmlns:ds="http://schemas.openxmlformats.org/officeDocument/2006/customXml" ds:itemID="{107FBA63-9ACA-44C3-A238-062C4B9CECD1}">
  <ds:schemaRefs>
    <ds:schemaRef ds:uri="http://schemas.microsoft.com/VisualStudio/2011/storyboarding/control"/>
  </ds:schemaRefs>
</ds:datastoreItem>
</file>

<file path=customXml/itemProps2436.xml><?xml version="1.0" encoding="utf-8"?>
<ds:datastoreItem xmlns:ds="http://schemas.openxmlformats.org/officeDocument/2006/customXml" ds:itemID="{956EBF4C-FEAC-43C9-B7A5-A84AC6BD99D0}">
  <ds:schemaRefs>
    <ds:schemaRef ds:uri="http://schemas.microsoft.com/VisualStudio/2011/storyboarding/control"/>
  </ds:schemaRefs>
</ds:datastoreItem>
</file>

<file path=customXml/itemProps2437.xml><?xml version="1.0" encoding="utf-8"?>
<ds:datastoreItem xmlns:ds="http://schemas.openxmlformats.org/officeDocument/2006/customXml" ds:itemID="{A40FD801-CD60-4B68-AD31-0B8467559BE7}">
  <ds:schemaRefs>
    <ds:schemaRef ds:uri="http://schemas.microsoft.com/VisualStudio/2011/storyboarding/control"/>
  </ds:schemaRefs>
</ds:datastoreItem>
</file>

<file path=customXml/itemProps2438.xml><?xml version="1.0" encoding="utf-8"?>
<ds:datastoreItem xmlns:ds="http://schemas.openxmlformats.org/officeDocument/2006/customXml" ds:itemID="{8F04F146-3290-4082-8AEC-9A84E21BB592}">
  <ds:schemaRefs>
    <ds:schemaRef ds:uri="http://schemas.microsoft.com/VisualStudio/2011/storyboarding/control"/>
  </ds:schemaRefs>
</ds:datastoreItem>
</file>

<file path=customXml/itemProps2439.xml><?xml version="1.0" encoding="utf-8"?>
<ds:datastoreItem xmlns:ds="http://schemas.openxmlformats.org/officeDocument/2006/customXml" ds:itemID="{E9FE5BA2-CF40-4E7B-88F3-EB67FF608850}">
  <ds:schemaRefs>
    <ds:schemaRef ds:uri="http://schemas.microsoft.com/VisualStudio/2011/storyboarding/control"/>
  </ds:schemaRefs>
</ds:datastoreItem>
</file>

<file path=customXml/itemProps244.xml><?xml version="1.0" encoding="utf-8"?>
<ds:datastoreItem xmlns:ds="http://schemas.openxmlformats.org/officeDocument/2006/customXml" ds:itemID="{DE5C6A6F-C079-4496-8172-8066C022F503}">
  <ds:schemaRefs>
    <ds:schemaRef ds:uri="http://schemas.microsoft.com/VisualStudio/2011/storyboarding/control"/>
  </ds:schemaRefs>
</ds:datastoreItem>
</file>

<file path=customXml/itemProps2440.xml><?xml version="1.0" encoding="utf-8"?>
<ds:datastoreItem xmlns:ds="http://schemas.openxmlformats.org/officeDocument/2006/customXml" ds:itemID="{9D11EC28-6DFD-457C-BE11-ECF1C9DC1C43}">
  <ds:schemaRefs>
    <ds:schemaRef ds:uri="http://schemas.microsoft.com/VisualStudio/2011/storyboarding/control"/>
  </ds:schemaRefs>
</ds:datastoreItem>
</file>

<file path=customXml/itemProps2441.xml><?xml version="1.0" encoding="utf-8"?>
<ds:datastoreItem xmlns:ds="http://schemas.openxmlformats.org/officeDocument/2006/customXml" ds:itemID="{699182F9-502B-49AB-AF0D-72FA216F1488}">
  <ds:schemaRefs>
    <ds:schemaRef ds:uri="http://schemas.microsoft.com/VisualStudio/2011/storyboarding/control"/>
  </ds:schemaRefs>
</ds:datastoreItem>
</file>

<file path=customXml/itemProps2442.xml><?xml version="1.0" encoding="utf-8"?>
<ds:datastoreItem xmlns:ds="http://schemas.openxmlformats.org/officeDocument/2006/customXml" ds:itemID="{8537D9CD-8C58-4697-889B-EB7297F4F39C}">
  <ds:schemaRefs>
    <ds:schemaRef ds:uri="http://schemas.microsoft.com/VisualStudio/2011/storyboarding/control"/>
  </ds:schemaRefs>
</ds:datastoreItem>
</file>

<file path=customXml/itemProps2443.xml><?xml version="1.0" encoding="utf-8"?>
<ds:datastoreItem xmlns:ds="http://schemas.openxmlformats.org/officeDocument/2006/customXml" ds:itemID="{9744B1C2-6577-4E84-BBF9-6B97DD7B71EB}">
  <ds:schemaRefs>
    <ds:schemaRef ds:uri="http://schemas.microsoft.com/VisualStudio/2011/storyboarding/control"/>
  </ds:schemaRefs>
</ds:datastoreItem>
</file>

<file path=customXml/itemProps2444.xml><?xml version="1.0" encoding="utf-8"?>
<ds:datastoreItem xmlns:ds="http://schemas.openxmlformats.org/officeDocument/2006/customXml" ds:itemID="{153120ED-EB46-4D2E-AB51-0924AECE31EA}">
  <ds:schemaRefs>
    <ds:schemaRef ds:uri="http://schemas.microsoft.com/VisualStudio/2011/storyboarding/control"/>
  </ds:schemaRefs>
</ds:datastoreItem>
</file>

<file path=customXml/itemProps2445.xml><?xml version="1.0" encoding="utf-8"?>
<ds:datastoreItem xmlns:ds="http://schemas.openxmlformats.org/officeDocument/2006/customXml" ds:itemID="{6C7AA3A9-498E-4851-9FDA-FC1EC889D21F}">
  <ds:schemaRefs>
    <ds:schemaRef ds:uri="http://schemas.microsoft.com/VisualStudio/2011/storyboarding/control"/>
  </ds:schemaRefs>
</ds:datastoreItem>
</file>

<file path=customXml/itemProps2446.xml><?xml version="1.0" encoding="utf-8"?>
<ds:datastoreItem xmlns:ds="http://schemas.openxmlformats.org/officeDocument/2006/customXml" ds:itemID="{79E47A55-3B9D-48F3-92E2-C0A148985D5A}">
  <ds:schemaRefs>
    <ds:schemaRef ds:uri="http://schemas.microsoft.com/VisualStudio/2011/storyboarding/control"/>
  </ds:schemaRefs>
</ds:datastoreItem>
</file>

<file path=customXml/itemProps2447.xml><?xml version="1.0" encoding="utf-8"?>
<ds:datastoreItem xmlns:ds="http://schemas.openxmlformats.org/officeDocument/2006/customXml" ds:itemID="{03EC5244-4958-4480-80F4-8FBE0C4A1F17}">
  <ds:schemaRefs>
    <ds:schemaRef ds:uri="http://schemas.microsoft.com/VisualStudio/2011/storyboarding/control"/>
  </ds:schemaRefs>
</ds:datastoreItem>
</file>

<file path=customXml/itemProps2448.xml><?xml version="1.0" encoding="utf-8"?>
<ds:datastoreItem xmlns:ds="http://schemas.openxmlformats.org/officeDocument/2006/customXml" ds:itemID="{57922E2B-E013-4353-AEB6-9A7CF899A35A}">
  <ds:schemaRefs>
    <ds:schemaRef ds:uri="http://schemas.microsoft.com/VisualStudio/2011/storyboarding/control"/>
  </ds:schemaRefs>
</ds:datastoreItem>
</file>

<file path=customXml/itemProps2449.xml><?xml version="1.0" encoding="utf-8"?>
<ds:datastoreItem xmlns:ds="http://schemas.openxmlformats.org/officeDocument/2006/customXml" ds:itemID="{1A175969-8BDD-4E93-8E98-0ED48E5B00FB}">
  <ds:schemaRefs>
    <ds:schemaRef ds:uri="http://schemas.microsoft.com/VisualStudio/2011/storyboarding/control"/>
  </ds:schemaRefs>
</ds:datastoreItem>
</file>

<file path=customXml/itemProps245.xml><?xml version="1.0" encoding="utf-8"?>
<ds:datastoreItem xmlns:ds="http://schemas.openxmlformats.org/officeDocument/2006/customXml" ds:itemID="{A632B093-6D2B-4261-B2AE-3F6587DFCC4B}">
  <ds:schemaRefs>
    <ds:schemaRef ds:uri="http://schemas.microsoft.com/VisualStudio/2011/storyboarding/control"/>
  </ds:schemaRefs>
</ds:datastoreItem>
</file>

<file path=customXml/itemProps2450.xml><?xml version="1.0" encoding="utf-8"?>
<ds:datastoreItem xmlns:ds="http://schemas.openxmlformats.org/officeDocument/2006/customXml" ds:itemID="{8905B27B-06AE-4C4C-9705-438FE8BEEA25}">
  <ds:schemaRefs>
    <ds:schemaRef ds:uri="http://schemas.microsoft.com/VisualStudio/2011/storyboarding/control"/>
  </ds:schemaRefs>
</ds:datastoreItem>
</file>

<file path=customXml/itemProps2451.xml><?xml version="1.0" encoding="utf-8"?>
<ds:datastoreItem xmlns:ds="http://schemas.openxmlformats.org/officeDocument/2006/customXml" ds:itemID="{9B95D704-5EF0-47FA-8325-69A504476755}">
  <ds:schemaRefs>
    <ds:schemaRef ds:uri="http://schemas.microsoft.com/VisualStudio/2011/storyboarding/control"/>
  </ds:schemaRefs>
</ds:datastoreItem>
</file>

<file path=customXml/itemProps2452.xml><?xml version="1.0" encoding="utf-8"?>
<ds:datastoreItem xmlns:ds="http://schemas.openxmlformats.org/officeDocument/2006/customXml" ds:itemID="{95C2FA46-9601-4B68-9287-491207B6B795}">
  <ds:schemaRefs>
    <ds:schemaRef ds:uri="http://schemas.microsoft.com/VisualStudio/2011/storyboarding/control"/>
  </ds:schemaRefs>
</ds:datastoreItem>
</file>

<file path=customXml/itemProps2453.xml><?xml version="1.0" encoding="utf-8"?>
<ds:datastoreItem xmlns:ds="http://schemas.openxmlformats.org/officeDocument/2006/customXml" ds:itemID="{CA1753DB-1722-45C4-859D-AEDFE7513D92}">
  <ds:schemaRefs>
    <ds:schemaRef ds:uri="http://schemas.microsoft.com/VisualStudio/2011/storyboarding/control"/>
  </ds:schemaRefs>
</ds:datastoreItem>
</file>

<file path=customXml/itemProps2454.xml><?xml version="1.0" encoding="utf-8"?>
<ds:datastoreItem xmlns:ds="http://schemas.openxmlformats.org/officeDocument/2006/customXml" ds:itemID="{E4769644-9A14-4CA7-A5FB-A2DC5915CF16}">
  <ds:schemaRefs>
    <ds:schemaRef ds:uri="http://schemas.microsoft.com/VisualStudio/2011/storyboarding/control"/>
  </ds:schemaRefs>
</ds:datastoreItem>
</file>

<file path=customXml/itemProps2455.xml><?xml version="1.0" encoding="utf-8"?>
<ds:datastoreItem xmlns:ds="http://schemas.openxmlformats.org/officeDocument/2006/customXml" ds:itemID="{4C5C787D-490F-43C5-A4CF-F613942BA5C2}">
  <ds:schemaRefs>
    <ds:schemaRef ds:uri="http://schemas.microsoft.com/VisualStudio/2011/storyboarding/control"/>
  </ds:schemaRefs>
</ds:datastoreItem>
</file>

<file path=customXml/itemProps2456.xml><?xml version="1.0" encoding="utf-8"?>
<ds:datastoreItem xmlns:ds="http://schemas.openxmlformats.org/officeDocument/2006/customXml" ds:itemID="{01231D9E-3A12-4262-B519-2BB6ED8B2E7C}">
  <ds:schemaRefs>
    <ds:schemaRef ds:uri="http://schemas.microsoft.com/VisualStudio/2011/storyboarding/control"/>
  </ds:schemaRefs>
</ds:datastoreItem>
</file>

<file path=customXml/itemProps2457.xml><?xml version="1.0" encoding="utf-8"?>
<ds:datastoreItem xmlns:ds="http://schemas.openxmlformats.org/officeDocument/2006/customXml" ds:itemID="{40A0179F-4810-4D0E-8748-9DEABDE36A09}">
  <ds:schemaRefs>
    <ds:schemaRef ds:uri="http://schemas.microsoft.com/VisualStudio/2011/storyboarding/control"/>
  </ds:schemaRefs>
</ds:datastoreItem>
</file>

<file path=customXml/itemProps2458.xml><?xml version="1.0" encoding="utf-8"?>
<ds:datastoreItem xmlns:ds="http://schemas.openxmlformats.org/officeDocument/2006/customXml" ds:itemID="{A7697E20-3494-4CE8-BE1E-39E9AE44EC52}">
  <ds:schemaRefs>
    <ds:schemaRef ds:uri="http://schemas.microsoft.com/VisualStudio/2011/storyboarding/control"/>
  </ds:schemaRefs>
</ds:datastoreItem>
</file>

<file path=customXml/itemProps2459.xml><?xml version="1.0" encoding="utf-8"?>
<ds:datastoreItem xmlns:ds="http://schemas.openxmlformats.org/officeDocument/2006/customXml" ds:itemID="{5A63C089-72EE-4672-A33E-F30687946534}">
  <ds:schemaRefs>
    <ds:schemaRef ds:uri="http://schemas.microsoft.com/VisualStudio/2011/storyboarding/control"/>
  </ds:schemaRefs>
</ds:datastoreItem>
</file>

<file path=customXml/itemProps246.xml><?xml version="1.0" encoding="utf-8"?>
<ds:datastoreItem xmlns:ds="http://schemas.openxmlformats.org/officeDocument/2006/customXml" ds:itemID="{8268164A-BFAD-4565-999C-4596CC4D3C6C}">
  <ds:schemaRefs>
    <ds:schemaRef ds:uri="http://schemas.microsoft.com/VisualStudio/2011/storyboarding/control"/>
  </ds:schemaRefs>
</ds:datastoreItem>
</file>

<file path=customXml/itemProps2460.xml><?xml version="1.0" encoding="utf-8"?>
<ds:datastoreItem xmlns:ds="http://schemas.openxmlformats.org/officeDocument/2006/customXml" ds:itemID="{5AC6AEF6-6347-43F9-85AF-CE1D8B3A4F6D}">
  <ds:schemaRefs>
    <ds:schemaRef ds:uri="http://schemas.microsoft.com/VisualStudio/2011/storyboarding/control"/>
  </ds:schemaRefs>
</ds:datastoreItem>
</file>

<file path=customXml/itemProps2461.xml><?xml version="1.0" encoding="utf-8"?>
<ds:datastoreItem xmlns:ds="http://schemas.openxmlformats.org/officeDocument/2006/customXml" ds:itemID="{6ECD5BB5-7A7C-455C-B61F-1EFD3F4D0A8D}">
  <ds:schemaRefs>
    <ds:schemaRef ds:uri="http://schemas.microsoft.com/VisualStudio/2011/storyboarding/control"/>
  </ds:schemaRefs>
</ds:datastoreItem>
</file>

<file path=customXml/itemProps2462.xml><?xml version="1.0" encoding="utf-8"?>
<ds:datastoreItem xmlns:ds="http://schemas.openxmlformats.org/officeDocument/2006/customXml" ds:itemID="{96FCB402-7942-4A80-9862-9E1E9D06081D}">
  <ds:schemaRefs>
    <ds:schemaRef ds:uri="http://schemas.microsoft.com/VisualStudio/2011/storyboarding/control"/>
  </ds:schemaRefs>
</ds:datastoreItem>
</file>

<file path=customXml/itemProps2463.xml><?xml version="1.0" encoding="utf-8"?>
<ds:datastoreItem xmlns:ds="http://schemas.openxmlformats.org/officeDocument/2006/customXml" ds:itemID="{F77C850D-AA1A-4B64-A69B-DEF4C95F6A3D}">
  <ds:schemaRefs>
    <ds:schemaRef ds:uri="http://schemas.microsoft.com/VisualStudio/2011/storyboarding/control"/>
  </ds:schemaRefs>
</ds:datastoreItem>
</file>

<file path=customXml/itemProps2464.xml><?xml version="1.0" encoding="utf-8"?>
<ds:datastoreItem xmlns:ds="http://schemas.openxmlformats.org/officeDocument/2006/customXml" ds:itemID="{12AE0441-4E67-486D-A83B-7BC6A020B5A1}">
  <ds:schemaRefs>
    <ds:schemaRef ds:uri="http://schemas.microsoft.com/VisualStudio/2011/storyboarding/control"/>
  </ds:schemaRefs>
</ds:datastoreItem>
</file>

<file path=customXml/itemProps2465.xml><?xml version="1.0" encoding="utf-8"?>
<ds:datastoreItem xmlns:ds="http://schemas.openxmlformats.org/officeDocument/2006/customXml" ds:itemID="{683E7DB1-C876-47F9-A753-7A6C931B12AA}">
  <ds:schemaRefs>
    <ds:schemaRef ds:uri="http://schemas.microsoft.com/VisualStudio/2011/storyboarding/control"/>
  </ds:schemaRefs>
</ds:datastoreItem>
</file>

<file path=customXml/itemProps2466.xml><?xml version="1.0" encoding="utf-8"?>
<ds:datastoreItem xmlns:ds="http://schemas.openxmlformats.org/officeDocument/2006/customXml" ds:itemID="{110DDF9E-6222-4060-A7CD-3704AFDD4400}">
  <ds:schemaRefs>
    <ds:schemaRef ds:uri="http://schemas.microsoft.com/VisualStudio/2011/storyboarding/control"/>
  </ds:schemaRefs>
</ds:datastoreItem>
</file>

<file path=customXml/itemProps2467.xml><?xml version="1.0" encoding="utf-8"?>
<ds:datastoreItem xmlns:ds="http://schemas.openxmlformats.org/officeDocument/2006/customXml" ds:itemID="{3CDC19D3-F89F-4918-B6E3-51B9E9E9E1E5}">
  <ds:schemaRefs>
    <ds:schemaRef ds:uri="http://schemas.microsoft.com/VisualStudio/2011/storyboarding/control"/>
  </ds:schemaRefs>
</ds:datastoreItem>
</file>

<file path=customXml/itemProps2468.xml><?xml version="1.0" encoding="utf-8"?>
<ds:datastoreItem xmlns:ds="http://schemas.openxmlformats.org/officeDocument/2006/customXml" ds:itemID="{B3F3EB4E-3833-434D-94A4-FB4613E48262}">
  <ds:schemaRefs>
    <ds:schemaRef ds:uri="http://schemas.microsoft.com/VisualStudio/2011/storyboarding/control"/>
  </ds:schemaRefs>
</ds:datastoreItem>
</file>

<file path=customXml/itemProps2469.xml><?xml version="1.0" encoding="utf-8"?>
<ds:datastoreItem xmlns:ds="http://schemas.openxmlformats.org/officeDocument/2006/customXml" ds:itemID="{39042ED5-E60C-41E0-A355-F3F7EA59EF45}">
  <ds:schemaRefs>
    <ds:schemaRef ds:uri="http://schemas.microsoft.com/VisualStudio/2011/storyboarding/control"/>
  </ds:schemaRefs>
</ds:datastoreItem>
</file>

<file path=customXml/itemProps247.xml><?xml version="1.0" encoding="utf-8"?>
<ds:datastoreItem xmlns:ds="http://schemas.openxmlformats.org/officeDocument/2006/customXml" ds:itemID="{BF70707F-A5AB-421C-8751-9E3EE352F107}">
  <ds:schemaRefs>
    <ds:schemaRef ds:uri="http://schemas.microsoft.com/VisualStudio/2011/storyboarding/control"/>
  </ds:schemaRefs>
</ds:datastoreItem>
</file>

<file path=customXml/itemProps2470.xml><?xml version="1.0" encoding="utf-8"?>
<ds:datastoreItem xmlns:ds="http://schemas.openxmlformats.org/officeDocument/2006/customXml" ds:itemID="{E5116F29-7AF8-49F9-86FE-AB2CFE3C15B5}">
  <ds:schemaRefs>
    <ds:schemaRef ds:uri="http://schemas.microsoft.com/VisualStudio/2011/storyboarding/control"/>
  </ds:schemaRefs>
</ds:datastoreItem>
</file>

<file path=customXml/itemProps2471.xml><?xml version="1.0" encoding="utf-8"?>
<ds:datastoreItem xmlns:ds="http://schemas.openxmlformats.org/officeDocument/2006/customXml" ds:itemID="{5D9F4B6B-270A-41A7-8DFF-FCF4E901317A}">
  <ds:schemaRefs>
    <ds:schemaRef ds:uri="http://schemas.microsoft.com/VisualStudio/2011/storyboarding/control"/>
  </ds:schemaRefs>
</ds:datastoreItem>
</file>

<file path=customXml/itemProps2472.xml><?xml version="1.0" encoding="utf-8"?>
<ds:datastoreItem xmlns:ds="http://schemas.openxmlformats.org/officeDocument/2006/customXml" ds:itemID="{AAA246F9-0E3C-4A36-A457-91E09C37732A}">
  <ds:schemaRefs>
    <ds:schemaRef ds:uri="http://schemas.microsoft.com/VisualStudio/2011/storyboarding/control"/>
  </ds:schemaRefs>
</ds:datastoreItem>
</file>

<file path=customXml/itemProps2473.xml><?xml version="1.0" encoding="utf-8"?>
<ds:datastoreItem xmlns:ds="http://schemas.openxmlformats.org/officeDocument/2006/customXml" ds:itemID="{5BA308FC-F2CE-4220-A330-83D87D41DAAC}">
  <ds:schemaRefs>
    <ds:schemaRef ds:uri="http://schemas.microsoft.com/VisualStudio/2011/storyboarding/control"/>
  </ds:schemaRefs>
</ds:datastoreItem>
</file>

<file path=customXml/itemProps2474.xml><?xml version="1.0" encoding="utf-8"?>
<ds:datastoreItem xmlns:ds="http://schemas.openxmlformats.org/officeDocument/2006/customXml" ds:itemID="{4FD9FA23-9AF2-42F5-8A31-C166A4DEF3F0}">
  <ds:schemaRefs>
    <ds:schemaRef ds:uri="http://schemas.microsoft.com/VisualStudio/2011/storyboarding/control"/>
  </ds:schemaRefs>
</ds:datastoreItem>
</file>

<file path=customXml/itemProps2475.xml><?xml version="1.0" encoding="utf-8"?>
<ds:datastoreItem xmlns:ds="http://schemas.openxmlformats.org/officeDocument/2006/customXml" ds:itemID="{00E00C9C-2F22-4C05-A043-F6F78E49A56F}">
  <ds:schemaRefs>
    <ds:schemaRef ds:uri="http://schemas.microsoft.com/VisualStudio/2011/storyboarding/control"/>
  </ds:schemaRefs>
</ds:datastoreItem>
</file>

<file path=customXml/itemProps2476.xml><?xml version="1.0" encoding="utf-8"?>
<ds:datastoreItem xmlns:ds="http://schemas.openxmlformats.org/officeDocument/2006/customXml" ds:itemID="{40D1F1DA-93E3-4690-AC0F-9731120E73F3}">
  <ds:schemaRefs>
    <ds:schemaRef ds:uri="http://schemas.microsoft.com/VisualStudio/2011/storyboarding/control"/>
  </ds:schemaRefs>
</ds:datastoreItem>
</file>

<file path=customXml/itemProps2477.xml><?xml version="1.0" encoding="utf-8"?>
<ds:datastoreItem xmlns:ds="http://schemas.openxmlformats.org/officeDocument/2006/customXml" ds:itemID="{455CFA61-1EA7-41F2-BC6D-93EBDDFC17F5}">
  <ds:schemaRefs>
    <ds:schemaRef ds:uri="http://schemas.microsoft.com/VisualStudio/2011/storyboarding/control"/>
  </ds:schemaRefs>
</ds:datastoreItem>
</file>

<file path=customXml/itemProps2478.xml><?xml version="1.0" encoding="utf-8"?>
<ds:datastoreItem xmlns:ds="http://schemas.openxmlformats.org/officeDocument/2006/customXml" ds:itemID="{76D1967A-C5F7-4DAC-8540-4CCAA45409F5}">
  <ds:schemaRefs>
    <ds:schemaRef ds:uri="http://schemas.microsoft.com/VisualStudio/2011/storyboarding/control"/>
  </ds:schemaRefs>
</ds:datastoreItem>
</file>

<file path=customXml/itemProps2479.xml><?xml version="1.0" encoding="utf-8"?>
<ds:datastoreItem xmlns:ds="http://schemas.openxmlformats.org/officeDocument/2006/customXml" ds:itemID="{2C30F7D6-0AF1-4953-B5A2-496A04CDA603}">
  <ds:schemaRefs>
    <ds:schemaRef ds:uri="http://schemas.microsoft.com/VisualStudio/2011/storyboarding/control"/>
  </ds:schemaRefs>
</ds:datastoreItem>
</file>

<file path=customXml/itemProps248.xml><?xml version="1.0" encoding="utf-8"?>
<ds:datastoreItem xmlns:ds="http://schemas.openxmlformats.org/officeDocument/2006/customXml" ds:itemID="{E807D2A1-B26B-4AB9-A19A-26A6F9A821A1}">
  <ds:schemaRefs>
    <ds:schemaRef ds:uri="http://schemas.microsoft.com/VisualStudio/2011/storyboarding/control"/>
  </ds:schemaRefs>
</ds:datastoreItem>
</file>

<file path=customXml/itemProps2480.xml><?xml version="1.0" encoding="utf-8"?>
<ds:datastoreItem xmlns:ds="http://schemas.openxmlformats.org/officeDocument/2006/customXml" ds:itemID="{7996EDF1-1DF2-44E9-8CB5-21B8705FCE41}">
  <ds:schemaRefs>
    <ds:schemaRef ds:uri="http://schemas.microsoft.com/VisualStudio/2011/storyboarding/control"/>
  </ds:schemaRefs>
</ds:datastoreItem>
</file>

<file path=customXml/itemProps2481.xml><?xml version="1.0" encoding="utf-8"?>
<ds:datastoreItem xmlns:ds="http://schemas.openxmlformats.org/officeDocument/2006/customXml" ds:itemID="{05A4ACF2-300A-463F-9F10-6F6F5FAA31A2}">
  <ds:schemaRefs>
    <ds:schemaRef ds:uri="http://schemas.microsoft.com/VisualStudio/2011/storyboarding/control"/>
  </ds:schemaRefs>
</ds:datastoreItem>
</file>

<file path=customXml/itemProps2482.xml><?xml version="1.0" encoding="utf-8"?>
<ds:datastoreItem xmlns:ds="http://schemas.openxmlformats.org/officeDocument/2006/customXml" ds:itemID="{7C812AE1-0962-49D8-A8B4-257B3A7C919B}">
  <ds:schemaRefs>
    <ds:schemaRef ds:uri="http://schemas.microsoft.com/VisualStudio/2011/storyboarding/control"/>
  </ds:schemaRefs>
</ds:datastoreItem>
</file>

<file path=customXml/itemProps2483.xml><?xml version="1.0" encoding="utf-8"?>
<ds:datastoreItem xmlns:ds="http://schemas.openxmlformats.org/officeDocument/2006/customXml" ds:itemID="{27995129-F6AB-4C82-B37C-4498EF5BF48B}">
  <ds:schemaRefs>
    <ds:schemaRef ds:uri="http://schemas.microsoft.com/VisualStudio/2011/storyboarding/control"/>
  </ds:schemaRefs>
</ds:datastoreItem>
</file>

<file path=customXml/itemProps2484.xml><?xml version="1.0" encoding="utf-8"?>
<ds:datastoreItem xmlns:ds="http://schemas.openxmlformats.org/officeDocument/2006/customXml" ds:itemID="{D1BED1E2-98F1-4268-BFDD-C07C3FA648A1}">
  <ds:schemaRefs>
    <ds:schemaRef ds:uri="http://schemas.microsoft.com/VisualStudio/2011/storyboarding/control"/>
  </ds:schemaRefs>
</ds:datastoreItem>
</file>

<file path=customXml/itemProps2485.xml><?xml version="1.0" encoding="utf-8"?>
<ds:datastoreItem xmlns:ds="http://schemas.openxmlformats.org/officeDocument/2006/customXml" ds:itemID="{92689174-1CBB-4E50-9C7C-3167E57ED15E}">
  <ds:schemaRefs>
    <ds:schemaRef ds:uri="http://schemas.microsoft.com/VisualStudio/2011/storyboarding/control"/>
  </ds:schemaRefs>
</ds:datastoreItem>
</file>

<file path=customXml/itemProps2486.xml><?xml version="1.0" encoding="utf-8"?>
<ds:datastoreItem xmlns:ds="http://schemas.openxmlformats.org/officeDocument/2006/customXml" ds:itemID="{D879B68A-302D-4919-9C1F-65A4A6BF166E}">
  <ds:schemaRefs>
    <ds:schemaRef ds:uri="http://schemas.microsoft.com/VisualStudio/2011/storyboarding/control"/>
  </ds:schemaRefs>
</ds:datastoreItem>
</file>

<file path=customXml/itemProps2487.xml><?xml version="1.0" encoding="utf-8"?>
<ds:datastoreItem xmlns:ds="http://schemas.openxmlformats.org/officeDocument/2006/customXml" ds:itemID="{F2267F3A-BB15-4155-BE19-317BB873976A}">
  <ds:schemaRefs>
    <ds:schemaRef ds:uri="http://schemas.microsoft.com/VisualStudio/2011/storyboarding/control"/>
  </ds:schemaRefs>
</ds:datastoreItem>
</file>

<file path=customXml/itemProps2488.xml><?xml version="1.0" encoding="utf-8"?>
<ds:datastoreItem xmlns:ds="http://schemas.openxmlformats.org/officeDocument/2006/customXml" ds:itemID="{904AEEC8-36D0-4A28-8398-F115FA4513D5}">
  <ds:schemaRefs>
    <ds:schemaRef ds:uri="http://schemas.microsoft.com/VisualStudio/2011/storyboarding/control"/>
  </ds:schemaRefs>
</ds:datastoreItem>
</file>

<file path=customXml/itemProps2489.xml><?xml version="1.0" encoding="utf-8"?>
<ds:datastoreItem xmlns:ds="http://schemas.openxmlformats.org/officeDocument/2006/customXml" ds:itemID="{9E77FA61-25C0-473C-A177-F6D8FF12B69C}">
  <ds:schemaRefs>
    <ds:schemaRef ds:uri="http://schemas.microsoft.com/VisualStudio/2011/storyboarding/control"/>
  </ds:schemaRefs>
</ds:datastoreItem>
</file>

<file path=customXml/itemProps249.xml><?xml version="1.0" encoding="utf-8"?>
<ds:datastoreItem xmlns:ds="http://schemas.openxmlformats.org/officeDocument/2006/customXml" ds:itemID="{1A953498-714D-4643-BD43-C9AB52AF21B9}">
  <ds:schemaRefs>
    <ds:schemaRef ds:uri="http://schemas.microsoft.com/VisualStudio/2011/storyboarding/control"/>
  </ds:schemaRefs>
</ds:datastoreItem>
</file>

<file path=customXml/itemProps2490.xml><?xml version="1.0" encoding="utf-8"?>
<ds:datastoreItem xmlns:ds="http://schemas.openxmlformats.org/officeDocument/2006/customXml" ds:itemID="{C0EF2765-76A9-4001-BDBE-DE3CB20D69ED}">
  <ds:schemaRefs>
    <ds:schemaRef ds:uri="http://schemas.microsoft.com/VisualStudio/2011/storyboarding/control"/>
  </ds:schemaRefs>
</ds:datastoreItem>
</file>

<file path=customXml/itemProps2491.xml><?xml version="1.0" encoding="utf-8"?>
<ds:datastoreItem xmlns:ds="http://schemas.openxmlformats.org/officeDocument/2006/customXml" ds:itemID="{5AD5651B-C115-4EFB-9335-957C564EB735}">
  <ds:schemaRefs>
    <ds:schemaRef ds:uri="http://schemas.microsoft.com/VisualStudio/2011/storyboarding/control"/>
  </ds:schemaRefs>
</ds:datastoreItem>
</file>

<file path=customXml/itemProps2492.xml><?xml version="1.0" encoding="utf-8"?>
<ds:datastoreItem xmlns:ds="http://schemas.openxmlformats.org/officeDocument/2006/customXml" ds:itemID="{F8C5352F-8E9F-4C64-8D19-1ABD9AC2C0F9}">
  <ds:schemaRefs>
    <ds:schemaRef ds:uri="http://schemas.microsoft.com/VisualStudio/2011/storyboarding/control"/>
  </ds:schemaRefs>
</ds:datastoreItem>
</file>

<file path=customXml/itemProps2493.xml><?xml version="1.0" encoding="utf-8"?>
<ds:datastoreItem xmlns:ds="http://schemas.openxmlformats.org/officeDocument/2006/customXml" ds:itemID="{71CE787C-3848-4441-988B-2ADEF6F449C2}">
  <ds:schemaRefs>
    <ds:schemaRef ds:uri="http://schemas.microsoft.com/VisualStudio/2011/storyboarding/control"/>
  </ds:schemaRefs>
</ds:datastoreItem>
</file>

<file path=customXml/itemProps2494.xml><?xml version="1.0" encoding="utf-8"?>
<ds:datastoreItem xmlns:ds="http://schemas.openxmlformats.org/officeDocument/2006/customXml" ds:itemID="{94EF584F-CB15-4F8A-96BC-4830CCF30DBA}">
  <ds:schemaRefs>
    <ds:schemaRef ds:uri="http://schemas.microsoft.com/VisualStudio/2011/storyboarding/control"/>
  </ds:schemaRefs>
</ds:datastoreItem>
</file>

<file path=customXml/itemProps2495.xml><?xml version="1.0" encoding="utf-8"?>
<ds:datastoreItem xmlns:ds="http://schemas.openxmlformats.org/officeDocument/2006/customXml" ds:itemID="{CB84045C-1094-43E0-A16E-4740BD813E6E}">
  <ds:schemaRefs>
    <ds:schemaRef ds:uri="http://schemas.microsoft.com/VisualStudio/2011/storyboarding/control"/>
  </ds:schemaRefs>
</ds:datastoreItem>
</file>

<file path=customXml/itemProps2496.xml><?xml version="1.0" encoding="utf-8"?>
<ds:datastoreItem xmlns:ds="http://schemas.openxmlformats.org/officeDocument/2006/customXml" ds:itemID="{CC617EF8-BC74-47B0-8931-33909AE461B7}">
  <ds:schemaRefs>
    <ds:schemaRef ds:uri="http://schemas.microsoft.com/VisualStudio/2011/storyboarding/control"/>
  </ds:schemaRefs>
</ds:datastoreItem>
</file>

<file path=customXml/itemProps2497.xml><?xml version="1.0" encoding="utf-8"?>
<ds:datastoreItem xmlns:ds="http://schemas.openxmlformats.org/officeDocument/2006/customXml" ds:itemID="{B21C1BBA-4D0F-43C3-B096-A7BBB509CA0F}">
  <ds:schemaRefs>
    <ds:schemaRef ds:uri="http://schemas.microsoft.com/VisualStudio/2011/storyboarding/control"/>
  </ds:schemaRefs>
</ds:datastoreItem>
</file>

<file path=customXml/itemProps2498.xml><?xml version="1.0" encoding="utf-8"?>
<ds:datastoreItem xmlns:ds="http://schemas.openxmlformats.org/officeDocument/2006/customXml" ds:itemID="{A8198624-D731-4D5D-A0AA-153D8AB651BA}">
  <ds:schemaRefs>
    <ds:schemaRef ds:uri="http://schemas.microsoft.com/VisualStudio/2011/storyboarding/control"/>
  </ds:schemaRefs>
</ds:datastoreItem>
</file>

<file path=customXml/itemProps2499.xml><?xml version="1.0" encoding="utf-8"?>
<ds:datastoreItem xmlns:ds="http://schemas.openxmlformats.org/officeDocument/2006/customXml" ds:itemID="{CAD397AD-52C3-47E3-AD69-C3BD1D36DA71}">
  <ds:schemaRefs>
    <ds:schemaRef ds:uri="http://schemas.microsoft.com/VisualStudio/2011/storyboarding/control"/>
  </ds:schemaRefs>
</ds:datastoreItem>
</file>

<file path=customXml/itemProps25.xml><?xml version="1.0" encoding="utf-8"?>
<ds:datastoreItem xmlns:ds="http://schemas.openxmlformats.org/officeDocument/2006/customXml" ds:itemID="{735286F7-F0AA-4E18-B13F-0D955EA997E0}">
  <ds:schemaRefs>
    <ds:schemaRef ds:uri="http://schemas.microsoft.com/VisualStudio/2011/storyboarding/control"/>
  </ds:schemaRefs>
</ds:datastoreItem>
</file>

<file path=customXml/itemProps250.xml><?xml version="1.0" encoding="utf-8"?>
<ds:datastoreItem xmlns:ds="http://schemas.openxmlformats.org/officeDocument/2006/customXml" ds:itemID="{A2E984F0-5825-496B-A81C-2900C56AB704}">
  <ds:schemaRefs>
    <ds:schemaRef ds:uri="http://schemas.microsoft.com/VisualStudio/2011/storyboarding/control"/>
  </ds:schemaRefs>
</ds:datastoreItem>
</file>

<file path=customXml/itemProps2500.xml><?xml version="1.0" encoding="utf-8"?>
<ds:datastoreItem xmlns:ds="http://schemas.openxmlformats.org/officeDocument/2006/customXml" ds:itemID="{BFF38708-87DE-4B53-B73A-DDDC7422788F}">
  <ds:schemaRefs>
    <ds:schemaRef ds:uri="http://schemas.microsoft.com/VisualStudio/2011/storyboarding/control"/>
  </ds:schemaRefs>
</ds:datastoreItem>
</file>

<file path=customXml/itemProps2501.xml><?xml version="1.0" encoding="utf-8"?>
<ds:datastoreItem xmlns:ds="http://schemas.openxmlformats.org/officeDocument/2006/customXml" ds:itemID="{0E7EABBC-D5EE-455D-8B20-FB13224AED7B}">
  <ds:schemaRefs>
    <ds:schemaRef ds:uri="http://schemas.microsoft.com/VisualStudio/2011/storyboarding/control"/>
  </ds:schemaRefs>
</ds:datastoreItem>
</file>

<file path=customXml/itemProps2502.xml><?xml version="1.0" encoding="utf-8"?>
<ds:datastoreItem xmlns:ds="http://schemas.openxmlformats.org/officeDocument/2006/customXml" ds:itemID="{62EB8D49-59BA-453A-A52A-B7313AD33342}">
  <ds:schemaRefs>
    <ds:schemaRef ds:uri="http://schemas.microsoft.com/VisualStudio/2011/storyboarding/control"/>
  </ds:schemaRefs>
</ds:datastoreItem>
</file>

<file path=customXml/itemProps2503.xml><?xml version="1.0" encoding="utf-8"?>
<ds:datastoreItem xmlns:ds="http://schemas.openxmlformats.org/officeDocument/2006/customXml" ds:itemID="{DACC34F0-EB1B-4697-A1F4-D6611B523D13}">
  <ds:schemaRefs>
    <ds:schemaRef ds:uri="http://schemas.microsoft.com/VisualStudio/2011/storyboarding/control"/>
  </ds:schemaRefs>
</ds:datastoreItem>
</file>

<file path=customXml/itemProps2504.xml><?xml version="1.0" encoding="utf-8"?>
<ds:datastoreItem xmlns:ds="http://schemas.openxmlformats.org/officeDocument/2006/customXml" ds:itemID="{BA09F9FF-D6DF-416E-9F6B-029F4A395407}">
  <ds:schemaRefs>
    <ds:schemaRef ds:uri="http://schemas.microsoft.com/VisualStudio/2011/storyboarding/control"/>
  </ds:schemaRefs>
</ds:datastoreItem>
</file>

<file path=customXml/itemProps2505.xml><?xml version="1.0" encoding="utf-8"?>
<ds:datastoreItem xmlns:ds="http://schemas.openxmlformats.org/officeDocument/2006/customXml" ds:itemID="{09D7E946-A591-43A1-BC9E-27C9326C59CD}">
  <ds:schemaRefs>
    <ds:schemaRef ds:uri="http://schemas.microsoft.com/VisualStudio/2011/storyboarding/control"/>
  </ds:schemaRefs>
</ds:datastoreItem>
</file>

<file path=customXml/itemProps2506.xml><?xml version="1.0" encoding="utf-8"?>
<ds:datastoreItem xmlns:ds="http://schemas.openxmlformats.org/officeDocument/2006/customXml" ds:itemID="{2E88A570-682A-4723-AD58-4FA61CE26714}">
  <ds:schemaRefs>
    <ds:schemaRef ds:uri="http://schemas.microsoft.com/VisualStudio/2011/storyboarding/control"/>
  </ds:schemaRefs>
</ds:datastoreItem>
</file>

<file path=customXml/itemProps2507.xml><?xml version="1.0" encoding="utf-8"?>
<ds:datastoreItem xmlns:ds="http://schemas.openxmlformats.org/officeDocument/2006/customXml" ds:itemID="{C9FA0E52-550D-4EAF-AED6-2C3DE3A8C0B7}">
  <ds:schemaRefs>
    <ds:schemaRef ds:uri="http://schemas.microsoft.com/VisualStudio/2011/storyboarding/control"/>
  </ds:schemaRefs>
</ds:datastoreItem>
</file>

<file path=customXml/itemProps2508.xml><?xml version="1.0" encoding="utf-8"?>
<ds:datastoreItem xmlns:ds="http://schemas.openxmlformats.org/officeDocument/2006/customXml" ds:itemID="{3227301F-A974-4E3C-9E26-528C01AA790A}">
  <ds:schemaRefs>
    <ds:schemaRef ds:uri="http://schemas.microsoft.com/VisualStudio/2011/storyboarding/control"/>
  </ds:schemaRefs>
</ds:datastoreItem>
</file>

<file path=customXml/itemProps2509.xml><?xml version="1.0" encoding="utf-8"?>
<ds:datastoreItem xmlns:ds="http://schemas.openxmlformats.org/officeDocument/2006/customXml" ds:itemID="{122E96BC-D6CB-4B1F-9CAF-76A50E73EE52}">
  <ds:schemaRefs>
    <ds:schemaRef ds:uri="http://schemas.microsoft.com/VisualStudio/2011/storyboarding/control"/>
  </ds:schemaRefs>
</ds:datastoreItem>
</file>

<file path=customXml/itemProps251.xml><?xml version="1.0" encoding="utf-8"?>
<ds:datastoreItem xmlns:ds="http://schemas.openxmlformats.org/officeDocument/2006/customXml" ds:itemID="{D3545026-A895-4530-8E94-1588AA41A6EC}">
  <ds:schemaRefs>
    <ds:schemaRef ds:uri="http://schemas.microsoft.com/VisualStudio/2011/storyboarding/control"/>
  </ds:schemaRefs>
</ds:datastoreItem>
</file>

<file path=customXml/itemProps2510.xml><?xml version="1.0" encoding="utf-8"?>
<ds:datastoreItem xmlns:ds="http://schemas.openxmlformats.org/officeDocument/2006/customXml" ds:itemID="{894D8591-F4EC-4130-B353-2F8283104712}">
  <ds:schemaRefs>
    <ds:schemaRef ds:uri="http://schemas.microsoft.com/VisualStudio/2011/storyboarding/control"/>
  </ds:schemaRefs>
</ds:datastoreItem>
</file>

<file path=customXml/itemProps2511.xml><?xml version="1.0" encoding="utf-8"?>
<ds:datastoreItem xmlns:ds="http://schemas.openxmlformats.org/officeDocument/2006/customXml" ds:itemID="{113BB361-2774-41E9-B324-966F2316814D}">
  <ds:schemaRefs>
    <ds:schemaRef ds:uri="http://schemas.microsoft.com/VisualStudio/2011/storyboarding/control"/>
  </ds:schemaRefs>
</ds:datastoreItem>
</file>

<file path=customXml/itemProps2512.xml><?xml version="1.0" encoding="utf-8"?>
<ds:datastoreItem xmlns:ds="http://schemas.openxmlformats.org/officeDocument/2006/customXml" ds:itemID="{9681CF84-4166-46F9-BA0E-35B038C9A266}">
  <ds:schemaRefs>
    <ds:schemaRef ds:uri="http://schemas.microsoft.com/VisualStudio/2011/storyboarding/control"/>
  </ds:schemaRefs>
</ds:datastoreItem>
</file>

<file path=customXml/itemProps2513.xml><?xml version="1.0" encoding="utf-8"?>
<ds:datastoreItem xmlns:ds="http://schemas.openxmlformats.org/officeDocument/2006/customXml" ds:itemID="{575B6F16-13A3-4E7B-881C-0C1FBB81EB5C}">
  <ds:schemaRefs>
    <ds:schemaRef ds:uri="http://schemas.microsoft.com/VisualStudio/2011/storyboarding/control"/>
  </ds:schemaRefs>
</ds:datastoreItem>
</file>

<file path=customXml/itemProps2514.xml><?xml version="1.0" encoding="utf-8"?>
<ds:datastoreItem xmlns:ds="http://schemas.openxmlformats.org/officeDocument/2006/customXml" ds:itemID="{8F4C1628-EEC4-4C88-837F-02F5874285AB}">
  <ds:schemaRefs>
    <ds:schemaRef ds:uri="http://schemas.microsoft.com/VisualStudio/2011/storyboarding/control"/>
  </ds:schemaRefs>
</ds:datastoreItem>
</file>

<file path=customXml/itemProps2515.xml><?xml version="1.0" encoding="utf-8"?>
<ds:datastoreItem xmlns:ds="http://schemas.openxmlformats.org/officeDocument/2006/customXml" ds:itemID="{04FB9A27-1C61-4B5B-BE4D-1946259EF374}">
  <ds:schemaRefs>
    <ds:schemaRef ds:uri="http://schemas.microsoft.com/VisualStudio/2011/storyboarding/control"/>
  </ds:schemaRefs>
</ds:datastoreItem>
</file>

<file path=customXml/itemProps2516.xml><?xml version="1.0" encoding="utf-8"?>
<ds:datastoreItem xmlns:ds="http://schemas.openxmlformats.org/officeDocument/2006/customXml" ds:itemID="{D932C953-7858-4773-802C-EA13089A3F70}">
  <ds:schemaRefs>
    <ds:schemaRef ds:uri="http://schemas.microsoft.com/VisualStudio/2011/storyboarding/control"/>
  </ds:schemaRefs>
</ds:datastoreItem>
</file>

<file path=customXml/itemProps2517.xml><?xml version="1.0" encoding="utf-8"?>
<ds:datastoreItem xmlns:ds="http://schemas.openxmlformats.org/officeDocument/2006/customXml" ds:itemID="{47514F39-3306-4875-9E71-FC22CDB24861}">
  <ds:schemaRefs>
    <ds:schemaRef ds:uri="http://schemas.microsoft.com/VisualStudio/2011/storyboarding/control"/>
  </ds:schemaRefs>
</ds:datastoreItem>
</file>

<file path=customXml/itemProps2518.xml><?xml version="1.0" encoding="utf-8"?>
<ds:datastoreItem xmlns:ds="http://schemas.openxmlformats.org/officeDocument/2006/customXml" ds:itemID="{309EC883-78AC-49EA-908C-68624AA23C3F}">
  <ds:schemaRefs>
    <ds:schemaRef ds:uri="http://schemas.microsoft.com/VisualStudio/2011/storyboarding/control"/>
  </ds:schemaRefs>
</ds:datastoreItem>
</file>

<file path=customXml/itemProps2519.xml><?xml version="1.0" encoding="utf-8"?>
<ds:datastoreItem xmlns:ds="http://schemas.openxmlformats.org/officeDocument/2006/customXml" ds:itemID="{A194CBC1-0FCA-43A7-89BB-74D41943B089}">
  <ds:schemaRefs>
    <ds:schemaRef ds:uri="http://schemas.microsoft.com/VisualStudio/2011/storyboarding/control"/>
  </ds:schemaRefs>
</ds:datastoreItem>
</file>

<file path=customXml/itemProps252.xml><?xml version="1.0" encoding="utf-8"?>
<ds:datastoreItem xmlns:ds="http://schemas.openxmlformats.org/officeDocument/2006/customXml" ds:itemID="{0DA06CFE-7C14-42A2-9CD3-E2213E2CD42C}">
  <ds:schemaRefs>
    <ds:schemaRef ds:uri="http://schemas.microsoft.com/VisualStudio/2011/storyboarding/control"/>
  </ds:schemaRefs>
</ds:datastoreItem>
</file>

<file path=customXml/itemProps2520.xml><?xml version="1.0" encoding="utf-8"?>
<ds:datastoreItem xmlns:ds="http://schemas.openxmlformats.org/officeDocument/2006/customXml" ds:itemID="{DB294AB8-2201-4D97-8BCB-7523816741A0}">
  <ds:schemaRefs>
    <ds:schemaRef ds:uri="http://schemas.microsoft.com/VisualStudio/2011/storyboarding/control"/>
  </ds:schemaRefs>
</ds:datastoreItem>
</file>

<file path=customXml/itemProps2521.xml><?xml version="1.0" encoding="utf-8"?>
<ds:datastoreItem xmlns:ds="http://schemas.openxmlformats.org/officeDocument/2006/customXml" ds:itemID="{17821799-3380-4A25-907A-2F4664B8B118}">
  <ds:schemaRefs>
    <ds:schemaRef ds:uri="http://schemas.microsoft.com/VisualStudio/2011/storyboarding/control"/>
  </ds:schemaRefs>
</ds:datastoreItem>
</file>

<file path=customXml/itemProps2522.xml><?xml version="1.0" encoding="utf-8"?>
<ds:datastoreItem xmlns:ds="http://schemas.openxmlformats.org/officeDocument/2006/customXml" ds:itemID="{7189F79B-B7E0-4792-9378-CF6DCF9ACA51}">
  <ds:schemaRefs>
    <ds:schemaRef ds:uri="http://schemas.microsoft.com/VisualStudio/2011/storyboarding/control"/>
  </ds:schemaRefs>
</ds:datastoreItem>
</file>

<file path=customXml/itemProps2523.xml><?xml version="1.0" encoding="utf-8"?>
<ds:datastoreItem xmlns:ds="http://schemas.openxmlformats.org/officeDocument/2006/customXml" ds:itemID="{E34FE8E7-C43A-429A-94F2-D43B14830495}">
  <ds:schemaRefs>
    <ds:schemaRef ds:uri="http://schemas.microsoft.com/VisualStudio/2011/storyboarding/control"/>
  </ds:schemaRefs>
</ds:datastoreItem>
</file>

<file path=customXml/itemProps2524.xml><?xml version="1.0" encoding="utf-8"?>
<ds:datastoreItem xmlns:ds="http://schemas.openxmlformats.org/officeDocument/2006/customXml" ds:itemID="{B116CCC0-DA05-4A74-88A2-9C5D941C4ED1}">
  <ds:schemaRefs>
    <ds:schemaRef ds:uri="http://schemas.microsoft.com/VisualStudio/2011/storyboarding/control"/>
  </ds:schemaRefs>
</ds:datastoreItem>
</file>

<file path=customXml/itemProps2525.xml><?xml version="1.0" encoding="utf-8"?>
<ds:datastoreItem xmlns:ds="http://schemas.openxmlformats.org/officeDocument/2006/customXml" ds:itemID="{465C1D0E-1953-4776-B2AF-ADD37BE6B866}">
  <ds:schemaRefs>
    <ds:schemaRef ds:uri="http://schemas.microsoft.com/VisualStudio/2011/storyboarding/control"/>
  </ds:schemaRefs>
</ds:datastoreItem>
</file>

<file path=customXml/itemProps2526.xml><?xml version="1.0" encoding="utf-8"?>
<ds:datastoreItem xmlns:ds="http://schemas.openxmlformats.org/officeDocument/2006/customXml" ds:itemID="{A792DE8F-F95E-42B1-AFB4-377D2C8A5477}">
  <ds:schemaRefs>
    <ds:schemaRef ds:uri="http://schemas.microsoft.com/VisualStudio/2011/storyboarding/control"/>
  </ds:schemaRefs>
</ds:datastoreItem>
</file>

<file path=customXml/itemProps2527.xml><?xml version="1.0" encoding="utf-8"?>
<ds:datastoreItem xmlns:ds="http://schemas.openxmlformats.org/officeDocument/2006/customXml" ds:itemID="{32DD592F-9F07-4FC8-BF63-FCAB94166371}">
  <ds:schemaRefs>
    <ds:schemaRef ds:uri="http://schemas.microsoft.com/VisualStudio/2011/storyboarding/control"/>
  </ds:schemaRefs>
</ds:datastoreItem>
</file>

<file path=customXml/itemProps2528.xml><?xml version="1.0" encoding="utf-8"?>
<ds:datastoreItem xmlns:ds="http://schemas.openxmlformats.org/officeDocument/2006/customXml" ds:itemID="{DA91177B-06BD-408B-9AEE-8B60EA862C71}">
  <ds:schemaRefs>
    <ds:schemaRef ds:uri="http://schemas.microsoft.com/VisualStudio/2011/storyboarding/control"/>
  </ds:schemaRefs>
</ds:datastoreItem>
</file>

<file path=customXml/itemProps2529.xml><?xml version="1.0" encoding="utf-8"?>
<ds:datastoreItem xmlns:ds="http://schemas.openxmlformats.org/officeDocument/2006/customXml" ds:itemID="{D58F4547-8269-4BBE-8DE0-88C5CE0B24C2}">
  <ds:schemaRefs>
    <ds:schemaRef ds:uri="http://schemas.microsoft.com/VisualStudio/2011/storyboarding/control"/>
  </ds:schemaRefs>
</ds:datastoreItem>
</file>

<file path=customXml/itemProps253.xml><?xml version="1.0" encoding="utf-8"?>
<ds:datastoreItem xmlns:ds="http://schemas.openxmlformats.org/officeDocument/2006/customXml" ds:itemID="{F4DE56E8-5897-4AAB-A48A-D3D6B961F26C}">
  <ds:schemaRefs>
    <ds:schemaRef ds:uri="http://schemas.microsoft.com/VisualStudio/2011/storyboarding/control"/>
  </ds:schemaRefs>
</ds:datastoreItem>
</file>

<file path=customXml/itemProps2530.xml><?xml version="1.0" encoding="utf-8"?>
<ds:datastoreItem xmlns:ds="http://schemas.openxmlformats.org/officeDocument/2006/customXml" ds:itemID="{C3E91105-66C2-4279-9A62-C102DD9F85AB}">
  <ds:schemaRefs>
    <ds:schemaRef ds:uri="http://schemas.microsoft.com/VisualStudio/2011/storyboarding/control"/>
  </ds:schemaRefs>
</ds:datastoreItem>
</file>

<file path=customXml/itemProps2531.xml><?xml version="1.0" encoding="utf-8"?>
<ds:datastoreItem xmlns:ds="http://schemas.openxmlformats.org/officeDocument/2006/customXml" ds:itemID="{34AA8E5F-694A-47F1-A825-EF8F8F1E9700}">
  <ds:schemaRefs>
    <ds:schemaRef ds:uri="http://schemas.microsoft.com/VisualStudio/2011/storyboarding/control"/>
  </ds:schemaRefs>
</ds:datastoreItem>
</file>

<file path=customXml/itemProps2532.xml><?xml version="1.0" encoding="utf-8"?>
<ds:datastoreItem xmlns:ds="http://schemas.openxmlformats.org/officeDocument/2006/customXml" ds:itemID="{BA6CC206-148B-49C0-B41B-EA3ACEF341ED}">
  <ds:schemaRefs>
    <ds:schemaRef ds:uri="http://schemas.microsoft.com/VisualStudio/2011/storyboarding/control"/>
  </ds:schemaRefs>
</ds:datastoreItem>
</file>

<file path=customXml/itemProps2533.xml><?xml version="1.0" encoding="utf-8"?>
<ds:datastoreItem xmlns:ds="http://schemas.openxmlformats.org/officeDocument/2006/customXml" ds:itemID="{B04990E5-FD0E-411B-9DDF-45E61D18C970}">
  <ds:schemaRefs>
    <ds:schemaRef ds:uri="http://schemas.microsoft.com/VisualStudio/2011/storyboarding/control"/>
  </ds:schemaRefs>
</ds:datastoreItem>
</file>

<file path=customXml/itemProps2534.xml><?xml version="1.0" encoding="utf-8"?>
<ds:datastoreItem xmlns:ds="http://schemas.openxmlformats.org/officeDocument/2006/customXml" ds:itemID="{A7B6C0D9-20BF-4264-A398-35582F9FC552}">
  <ds:schemaRefs>
    <ds:schemaRef ds:uri="http://schemas.microsoft.com/VisualStudio/2011/storyboarding/control"/>
  </ds:schemaRefs>
</ds:datastoreItem>
</file>

<file path=customXml/itemProps2535.xml><?xml version="1.0" encoding="utf-8"?>
<ds:datastoreItem xmlns:ds="http://schemas.openxmlformats.org/officeDocument/2006/customXml" ds:itemID="{28D69C9C-3BA6-4110-9478-FAC486385451}">
  <ds:schemaRefs>
    <ds:schemaRef ds:uri="http://schemas.microsoft.com/VisualStudio/2011/storyboarding/control"/>
  </ds:schemaRefs>
</ds:datastoreItem>
</file>

<file path=customXml/itemProps2536.xml><?xml version="1.0" encoding="utf-8"?>
<ds:datastoreItem xmlns:ds="http://schemas.openxmlformats.org/officeDocument/2006/customXml" ds:itemID="{71DAC660-7905-47A6-8927-BDA5214D364D}">
  <ds:schemaRefs>
    <ds:schemaRef ds:uri="http://schemas.microsoft.com/VisualStudio/2011/storyboarding/control"/>
  </ds:schemaRefs>
</ds:datastoreItem>
</file>

<file path=customXml/itemProps2537.xml><?xml version="1.0" encoding="utf-8"?>
<ds:datastoreItem xmlns:ds="http://schemas.openxmlformats.org/officeDocument/2006/customXml" ds:itemID="{7CF0C7B0-5952-459B-A610-980A004DFA7B}">
  <ds:schemaRefs>
    <ds:schemaRef ds:uri="http://schemas.microsoft.com/VisualStudio/2011/storyboarding/control"/>
  </ds:schemaRefs>
</ds:datastoreItem>
</file>

<file path=customXml/itemProps2538.xml><?xml version="1.0" encoding="utf-8"?>
<ds:datastoreItem xmlns:ds="http://schemas.openxmlformats.org/officeDocument/2006/customXml" ds:itemID="{B2125A46-7285-4F40-95D7-F2DD8FBCC5FE}">
  <ds:schemaRefs>
    <ds:schemaRef ds:uri="http://schemas.microsoft.com/VisualStudio/2011/storyboarding/control"/>
  </ds:schemaRefs>
</ds:datastoreItem>
</file>

<file path=customXml/itemProps2539.xml><?xml version="1.0" encoding="utf-8"?>
<ds:datastoreItem xmlns:ds="http://schemas.openxmlformats.org/officeDocument/2006/customXml" ds:itemID="{12C5DABA-FE5E-4EF1-85F3-F9035FCC74EE}">
  <ds:schemaRefs>
    <ds:schemaRef ds:uri="http://schemas.microsoft.com/VisualStudio/2011/storyboarding/control"/>
  </ds:schemaRefs>
</ds:datastoreItem>
</file>

<file path=customXml/itemProps254.xml><?xml version="1.0" encoding="utf-8"?>
<ds:datastoreItem xmlns:ds="http://schemas.openxmlformats.org/officeDocument/2006/customXml" ds:itemID="{DA6D846B-20AF-49DA-8F82-ED30D8A0A393}">
  <ds:schemaRefs>
    <ds:schemaRef ds:uri="http://schemas.microsoft.com/VisualStudio/2011/storyboarding/control"/>
  </ds:schemaRefs>
</ds:datastoreItem>
</file>

<file path=customXml/itemProps2540.xml><?xml version="1.0" encoding="utf-8"?>
<ds:datastoreItem xmlns:ds="http://schemas.openxmlformats.org/officeDocument/2006/customXml" ds:itemID="{609D1460-6E32-4ADE-85AA-2A697C2D34BA}">
  <ds:schemaRefs>
    <ds:schemaRef ds:uri="http://schemas.microsoft.com/VisualStudio/2011/storyboarding/control"/>
  </ds:schemaRefs>
</ds:datastoreItem>
</file>

<file path=customXml/itemProps2541.xml><?xml version="1.0" encoding="utf-8"?>
<ds:datastoreItem xmlns:ds="http://schemas.openxmlformats.org/officeDocument/2006/customXml" ds:itemID="{44A3417D-DEBA-49EE-81E0-F16CFE47676D}">
  <ds:schemaRefs>
    <ds:schemaRef ds:uri="http://schemas.microsoft.com/VisualStudio/2011/storyboarding/control"/>
  </ds:schemaRefs>
</ds:datastoreItem>
</file>

<file path=customXml/itemProps2542.xml><?xml version="1.0" encoding="utf-8"?>
<ds:datastoreItem xmlns:ds="http://schemas.openxmlformats.org/officeDocument/2006/customXml" ds:itemID="{57F0A89F-09E0-4363-AF39-E38EBE27B041}">
  <ds:schemaRefs>
    <ds:schemaRef ds:uri="http://schemas.microsoft.com/VisualStudio/2011/storyboarding/control"/>
  </ds:schemaRefs>
</ds:datastoreItem>
</file>

<file path=customXml/itemProps2543.xml><?xml version="1.0" encoding="utf-8"?>
<ds:datastoreItem xmlns:ds="http://schemas.openxmlformats.org/officeDocument/2006/customXml" ds:itemID="{75CA37A0-8AA9-423F-9893-4BD05659E7C0}">
  <ds:schemaRefs>
    <ds:schemaRef ds:uri="http://schemas.microsoft.com/VisualStudio/2011/storyboarding/control"/>
  </ds:schemaRefs>
</ds:datastoreItem>
</file>

<file path=customXml/itemProps2544.xml><?xml version="1.0" encoding="utf-8"?>
<ds:datastoreItem xmlns:ds="http://schemas.openxmlformats.org/officeDocument/2006/customXml" ds:itemID="{FDEFC20E-E1FC-4BE6-A85E-99D8A4C48BDD}">
  <ds:schemaRefs>
    <ds:schemaRef ds:uri="http://schemas.microsoft.com/VisualStudio/2011/storyboarding/control"/>
  </ds:schemaRefs>
</ds:datastoreItem>
</file>

<file path=customXml/itemProps2545.xml><?xml version="1.0" encoding="utf-8"?>
<ds:datastoreItem xmlns:ds="http://schemas.openxmlformats.org/officeDocument/2006/customXml" ds:itemID="{2B500A88-AB7D-43B9-AEE9-8B448B6CE58D}">
  <ds:schemaRefs>
    <ds:schemaRef ds:uri="http://schemas.microsoft.com/VisualStudio/2011/storyboarding/control"/>
  </ds:schemaRefs>
</ds:datastoreItem>
</file>

<file path=customXml/itemProps2546.xml><?xml version="1.0" encoding="utf-8"?>
<ds:datastoreItem xmlns:ds="http://schemas.openxmlformats.org/officeDocument/2006/customXml" ds:itemID="{8CD7B071-A0E5-4876-9AE4-7A6B6679527F}">
  <ds:schemaRefs>
    <ds:schemaRef ds:uri="http://schemas.microsoft.com/VisualStudio/2011/storyboarding/control"/>
  </ds:schemaRefs>
</ds:datastoreItem>
</file>

<file path=customXml/itemProps2547.xml><?xml version="1.0" encoding="utf-8"?>
<ds:datastoreItem xmlns:ds="http://schemas.openxmlformats.org/officeDocument/2006/customXml" ds:itemID="{7E4741AC-3004-4612-B727-538F4AD5BDAF}">
  <ds:schemaRefs>
    <ds:schemaRef ds:uri="http://schemas.microsoft.com/VisualStudio/2011/storyboarding/control"/>
  </ds:schemaRefs>
</ds:datastoreItem>
</file>

<file path=customXml/itemProps2548.xml><?xml version="1.0" encoding="utf-8"?>
<ds:datastoreItem xmlns:ds="http://schemas.openxmlformats.org/officeDocument/2006/customXml" ds:itemID="{1DA0B221-F48E-4FD3-868B-2296E31AE2E2}">
  <ds:schemaRefs>
    <ds:schemaRef ds:uri="http://schemas.microsoft.com/VisualStudio/2011/storyboarding/control"/>
  </ds:schemaRefs>
</ds:datastoreItem>
</file>

<file path=customXml/itemProps2549.xml><?xml version="1.0" encoding="utf-8"?>
<ds:datastoreItem xmlns:ds="http://schemas.openxmlformats.org/officeDocument/2006/customXml" ds:itemID="{E5F451D3-A572-40DA-A2DF-3CA51EE69C8F}">
  <ds:schemaRefs>
    <ds:schemaRef ds:uri="http://schemas.microsoft.com/VisualStudio/2011/storyboarding/control"/>
  </ds:schemaRefs>
</ds:datastoreItem>
</file>

<file path=customXml/itemProps255.xml><?xml version="1.0" encoding="utf-8"?>
<ds:datastoreItem xmlns:ds="http://schemas.openxmlformats.org/officeDocument/2006/customXml" ds:itemID="{716B443E-9EC4-4912-B05E-77D866C3F9AB}">
  <ds:schemaRefs>
    <ds:schemaRef ds:uri="http://schemas.microsoft.com/VisualStudio/2011/storyboarding/control"/>
  </ds:schemaRefs>
</ds:datastoreItem>
</file>

<file path=customXml/itemProps2550.xml><?xml version="1.0" encoding="utf-8"?>
<ds:datastoreItem xmlns:ds="http://schemas.openxmlformats.org/officeDocument/2006/customXml" ds:itemID="{ACBDFCC7-6768-4968-A046-A9833BF16C15}">
  <ds:schemaRefs>
    <ds:schemaRef ds:uri="http://schemas.microsoft.com/VisualStudio/2011/storyboarding/control"/>
  </ds:schemaRefs>
</ds:datastoreItem>
</file>

<file path=customXml/itemProps2551.xml><?xml version="1.0" encoding="utf-8"?>
<ds:datastoreItem xmlns:ds="http://schemas.openxmlformats.org/officeDocument/2006/customXml" ds:itemID="{7A581958-B13E-4466-8B33-B00F5D659936}">
  <ds:schemaRefs>
    <ds:schemaRef ds:uri="http://schemas.microsoft.com/VisualStudio/2011/storyboarding/control"/>
  </ds:schemaRefs>
</ds:datastoreItem>
</file>

<file path=customXml/itemProps2552.xml><?xml version="1.0" encoding="utf-8"?>
<ds:datastoreItem xmlns:ds="http://schemas.openxmlformats.org/officeDocument/2006/customXml" ds:itemID="{1853E03F-ACEB-462A-8CDC-60D83C8C7D55}">
  <ds:schemaRefs>
    <ds:schemaRef ds:uri="http://schemas.microsoft.com/VisualStudio/2011/storyboarding/control"/>
  </ds:schemaRefs>
</ds:datastoreItem>
</file>

<file path=customXml/itemProps2553.xml><?xml version="1.0" encoding="utf-8"?>
<ds:datastoreItem xmlns:ds="http://schemas.openxmlformats.org/officeDocument/2006/customXml" ds:itemID="{EEEEFFF1-9C6D-44E1-B7D2-BAA0BE54FEC6}">
  <ds:schemaRefs>
    <ds:schemaRef ds:uri="http://schemas.microsoft.com/VisualStudio/2011/storyboarding/control"/>
  </ds:schemaRefs>
</ds:datastoreItem>
</file>

<file path=customXml/itemProps2554.xml><?xml version="1.0" encoding="utf-8"?>
<ds:datastoreItem xmlns:ds="http://schemas.openxmlformats.org/officeDocument/2006/customXml" ds:itemID="{AC97E12F-5F8A-4F1B-B19E-07BB922B2CCC}">
  <ds:schemaRefs>
    <ds:schemaRef ds:uri="http://schemas.microsoft.com/VisualStudio/2011/storyboarding/control"/>
  </ds:schemaRefs>
</ds:datastoreItem>
</file>

<file path=customXml/itemProps2555.xml><?xml version="1.0" encoding="utf-8"?>
<ds:datastoreItem xmlns:ds="http://schemas.openxmlformats.org/officeDocument/2006/customXml" ds:itemID="{084F5CF4-A744-4D21-AEB0-B443E66C8919}">
  <ds:schemaRefs>
    <ds:schemaRef ds:uri="http://schemas.microsoft.com/VisualStudio/2011/storyboarding/control"/>
  </ds:schemaRefs>
</ds:datastoreItem>
</file>

<file path=customXml/itemProps2556.xml><?xml version="1.0" encoding="utf-8"?>
<ds:datastoreItem xmlns:ds="http://schemas.openxmlformats.org/officeDocument/2006/customXml" ds:itemID="{8E22F1DA-9542-41DA-9D3A-154F0585B8E3}">
  <ds:schemaRefs>
    <ds:schemaRef ds:uri="http://schemas.microsoft.com/VisualStudio/2011/storyboarding/control"/>
  </ds:schemaRefs>
</ds:datastoreItem>
</file>

<file path=customXml/itemProps2557.xml><?xml version="1.0" encoding="utf-8"?>
<ds:datastoreItem xmlns:ds="http://schemas.openxmlformats.org/officeDocument/2006/customXml" ds:itemID="{C7C2C716-445A-490A-8ED1-24581B622994}">
  <ds:schemaRefs>
    <ds:schemaRef ds:uri="http://schemas.microsoft.com/VisualStudio/2011/storyboarding/control"/>
  </ds:schemaRefs>
</ds:datastoreItem>
</file>

<file path=customXml/itemProps2558.xml><?xml version="1.0" encoding="utf-8"?>
<ds:datastoreItem xmlns:ds="http://schemas.openxmlformats.org/officeDocument/2006/customXml" ds:itemID="{8EB1F2CF-E526-4FC8-B37B-A20DADC37948}">
  <ds:schemaRefs>
    <ds:schemaRef ds:uri="http://schemas.microsoft.com/VisualStudio/2011/storyboarding/control"/>
  </ds:schemaRefs>
</ds:datastoreItem>
</file>

<file path=customXml/itemProps2559.xml><?xml version="1.0" encoding="utf-8"?>
<ds:datastoreItem xmlns:ds="http://schemas.openxmlformats.org/officeDocument/2006/customXml" ds:itemID="{86D64DD6-10A7-420B-BB5C-549EBEF79542}">
  <ds:schemaRefs>
    <ds:schemaRef ds:uri="http://schemas.microsoft.com/VisualStudio/2011/storyboarding/control"/>
  </ds:schemaRefs>
</ds:datastoreItem>
</file>

<file path=customXml/itemProps256.xml><?xml version="1.0" encoding="utf-8"?>
<ds:datastoreItem xmlns:ds="http://schemas.openxmlformats.org/officeDocument/2006/customXml" ds:itemID="{A6D4730C-8649-4F80-A784-5F2045E8D5A1}">
  <ds:schemaRefs>
    <ds:schemaRef ds:uri="http://schemas.microsoft.com/VisualStudio/2011/storyboarding/control"/>
  </ds:schemaRefs>
</ds:datastoreItem>
</file>

<file path=customXml/itemProps2560.xml><?xml version="1.0" encoding="utf-8"?>
<ds:datastoreItem xmlns:ds="http://schemas.openxmlformats.org/officeDocument/2006/customXml" ds:itemID="{CA828B5D-2897-4C48-A3BA-1E238EAC5BA4}">
  <ds:schemaRefs>
    <ds:schemaRef ds:uri="http://schemas.microsoft.com/VisualStudio/2011/storyboarding/control"/>
  </ds:schemaRefs>
</ds:datastoreItem>
</file>

<file path=customXml/itemProps2561.xml><?xml version="1.0" encoding="utf-8"?>
<ds:datastoreItem xmlns:ds="http://schemas.openxmlformats.org/officeDocument/2006/customXml" ds:itemID="{54CD1FF6-962F-45D3-A039-A6855A98FCE9}">
  <ds:schemaRefs>
    <ds:schemaRef ds:uri="http://schemas.microsoft.com/VisualStudio/2011/storyboarding/control"/>
  </ds:schemaRefs>
</ds:datastoreItem>
</file>

<file path=customXml/itemProps2562.xml><?xml version="1.0" encoding="utf-8"?>
<ds:datastoreItem xmlns:ds="http://schemas.openxmlformats.org/officeDocument/2006/customXml" ds:itemID="{B862A7AF-D118-4100-A6BB-8C61B0F2FCB7}">
  <ds:schemaRefs>
    <ds:schemaRef ds:uri="http://schemas.microsoft.com/VisualStudio/2011/storyboarding/control"/>
  </ds:schemaRefs>
</ds:datastoreItem>
</file>

<file path=customXml/itemProps2563.xml><?xml version="1.0" encoding="utf-8"?>
<ds:datastoreItem xmlns:ds="http://schemas.openxmlformats.org/officeDocument/2006/customXml" ds:itemID="{5218FC88-785F-49C2-AA7C-5B2C0E8C1B44}">
  <ds:schemaRefs>
    <ds:schemaRef ds:uri="http://schemas.microsoft.com/VisualStudio/2011/storyboarding/control"/>
  </ds:schemaRefs>
</ds:datastoreItem>
</file>

<file path=customXml/itemProps2564.xml><?xml version="1.0" encoding="utf-8"?>
<ds:datastoreItem xmlns:ds="http://schemas.openxmlformats.org/officeDocument/2006/customXml" ds:itemID="{73EF8AC2-93F1-49C3-841C-AD9121E360C9}">
  <ds:schemaRefs>
    <ds:schemaRef ds:uri="http://schemas.microsoft.com/VisualStudio/2011/storyboarding/control"/>
  </ds:schemaRefs>
</ds:datastoreItem>
</file>

<file path=customXml/itemProps2565.xml><?xml version="1.0" encoding="utf-8"?>
<ds:datastoreItem xmlns:ds="http://schemas.openxmlformats.org/officeDocument/2006/customXml" ds:itemID="{165399DE-C3B1-4706-A4C2-FEEBB044A751}">
  <ds:schemaRefs>
    <ds:schemaRef ds:uri="http://schemas.microsoft.com/VisualStudio/2011/storyboarding/control"/>
  </ds:schemaRefs>
</ds:datastoreItem>
</file>

<file path=customXml/itemProps2566.xml><?xml version="1.0" encoding="utf-8"?>
<ds:datastoreItem xmlns:ds="http://schemas.openxmlformats.org/officeDocument/2006/customXml" ds:itemID="{AF7DC3C4-7D0C-42A9-9F49-30AC02E74B98}">
  <ds:schemaRefs>
    <ds:schemaRef ds:uri="http://schemas.microsoft.com/VisualStudio/2011/storyboarding/control"/>
  </ds:schemaRefs>
</ds:datastoreItem>
</file>

<file path=customXml/itemProps2567.xml><?xml version="1.0" encoding="utf-8"?>
<ds:datastoreItem xmlns:ds="http://schemas.openxmlformats.org/officeDocument/2006/customXml" ds:itemID="{ADA41F82-159C-41BA-BA1A-60501FB43257}">
  <ds:schemaRefs>
    <ds:schemaRef ds:uri="http://schemas.microsoft.com/VisualStudio/2011/storyboarding/control"/>
  </ds:schemaRefs>
</ds:datastoreItem>
</file>

<file path=customXml/itemProps2568.xml><?xml version="1.0" encoding="utf-8"?>
<ds:datastoreItem xmlns:ds="http://schemas.openxmlformats.org/officeDocument/2006/customXml" ds:itemID="{B9A87E9E-3CB5-4305-AAC5-0029FD022807}">
  <ds:schemaRefs>
    <ds:schemaRef ds:uri="http://schemas.microsoft.com/VisualStudio/2011/storyboarding/control"/>
  </ds:schemaRefs>
</ds:datastoreItem>
</file>

<file path=customXml/itemProps2569.xml><?xml version="1.0" encoding="utf-8"?>
<ds:datastoreItem xmlns:ds="http://schemas.openxmlformats.org/officeDocument/2006/customXml" ds:itemID="{C666417A-8308-4A32-AF7C-9C6C51888717}">
  <ds:schemaRefs>
    <ds:schemaRef ds:uri="http://schemas.microsoft.com/VisualStudio/2011/storyboarding/control"/>
  </ds:schemaRefs>
</ds:datastoreItem>
</file>

<file path=customXml/itemProps257.xml><?xml version="1.0" encoding="utf-8"?>
<ds:datastoreItem xmlns:ds="http://schemas.openxmlformats.org/officeDocument/2006/customXml" ds:itemID="{8F545180-56FC-4A9F-A8F4-DADAEA8C9504}">
  <ds:schemaRefs>
    <ds:schemaRef ds:uri="http://schemas.microsoft.com/VisualStudio/2011/storyboarding/control"/>
  </ds:schemaRefs>
</ds:datastoreItem>
</file>

<file path=customXml/itemProps2570.xml><?xml version="1.0" encoding="utf-8"?>
<ds:datastoreItem xmlns:ds="http://schemas.openxmlformats.org/officeDocument/2006/customXml" ds:itemID="{0A303604-9C99-4CF0-8F17-44B6EF69A2BC}">
  <ds:schemaRefs>
    <ds:schemaRef ds:uri="http://schemas.microsoft.com/VisualStudio/2011/storyboarding/control"/>
  </ds:schemaRefs>
</ds:datastoreItem>
</file>

<file path=customXml/itemProps2571.xml><?xml version="1.0" encoding="utf-8"?>
<ds:datastoreItem xmlns:ds="http://schemas.openxmlformats.org/officeDocument/2006/customXml" ds:itemID="{7D6754EF-A46B-469A-A506-07F3323C7D91}">
  <ds:schemaRefs>
    <ds:schemaRef ds:uri="http://schemas.microsoft.com/VisualStudio/2011/storyboarding/control"/>
  </ds:schemaRefs>
</ds:datastoreItem>
</file>

<file path=customXml/itemProps2572.xml><?xml version="1.0" encoding="utf-8"?>
<ds:datastoreItem xmlns:ds="http://schemas.openxmlformats.org/officeDocument/2006/customXml" ds:itemID="{1864BC63-5A8B-4682-95E4-D983A9BE8E7E}">
  <ds:schemaRefs>
    <ds:schemaRef ds:uri="http://schemas.microsoft.com/VisualStudio/2011/storyboarding/control"/>
  </ds:schemaRefs>
</ds:datastoreItem>
</file>

<file path=customXml/itemProps2573.xml><?xml version="1.0" encoding="utf-8"?>
<ds:datastoreItem xmlns:ds="http://schemas.openxmlformats.org/officeDocument/2006/customXml" ds:itemID="{A965EC66-A75C-44F5-9C31-D4B2F2BEB2F5}">
  <ds:schemaRefs>
    <ds:schemaRef ds:uri="http://schemas.microsoft.com/VisualStudio/2011/storyboarding/control"/>
  </ds:schemaRefs>
</ds:datastoreItem>
</file>

<file path=customXml/itemProps2574.xml><?xml version="1.0" encoding="utf-8"?>
<ds:datastoreItem xmlns:ds="http://schemas.openxmlformats.org/officeDocument/2006/customXml" ds:itemID="{8BB6E77D-5456-494B-9145-3039FB38A1F1}">
  <ds:schemaRefs>
    <ds:schemaRef ds:uri="http://schemas.microsoft.com/VisualStudio/2011/storyboarding/control"/>
  </ds:schemaRefs>
</ds:datastoreItem>
</file>

<file path=customXml/itemProps2575.xml><?xml version="1.0" encoding="utf-8"?>
<ds:datastoreItem xmlns:ds="http://schemas.openxmlformats.org/officeDocument/2006/customXml" ds:itemID="{416EB8D3-4E21-4D6A-899F-48FB8FD8255F}">
  <ds:schemaRefs>
    <ds:schemaRef ds:uri="http://schemas.microsoft.com/VisualStudio/2011/storyboarding/control"/>
  </ds:schemaRefs>
</ds:datastoreItem>
</file>

<file path=customXml/itemProps2576.xml><?xml version="1.0" encoding="utf-8"?>
<ds:datastoreItem xmlns:ds="http://schemas.openxmlformats.org/officeDocument/2006/customXml" ds:itemID="{085EF637-F3C2-493E-ABF5-1DBC51D8059D}">
  <ds:schemaRefs>
    <ds:schemaRef ds:uri="http://schemas.microsoft.com/VisualStudio/2011/storyboarding/control"/>
  </ds:schemaRefs>
</ds:datastoreItem>
</file>

<file path=customXml/itemProps2577.xml><?xml version="1.0" encoding="utf-8"?>
<ds:datastoreItem xmlns:ds="http://schemas.openxmlformats.org/officeDocument/2006/customXml" ds:itemID="{E149C5C1-1959-4CCB-B195-61731399D1DA}">
  <ds:schemaRefs>
    <ds:schemaRef ds:uri="http://schemas.microsoft.com/VisualStudio/2011/storyboarding/control"/>
  </ds:schemaRefs>
</ds:datastoreItem>
</file>

<file path=customXml/itemProps2578.xml><?xml version="1.0" encoding="utf-8"?>
<ds:datastoreItem xmlns:ds="http://schemas.openxmlformats.org/officeDocument/2006/customXml" ds:itemID="{8AE2CDB0-1DB6-4DF1-965F-0DE46DCFA4F2}">
  <ds:schemaRefs>
    <ds:schemaRef ds:uri="http://schemas.microsoft.com/VisualStudio/2011/storyboarding/control"/>
  </ds:schemaRefs>
</ds:datastoreItem>
</file>

<file path=customXml/itemProps2579.xml><?xml version="1.0" encoding="utf-8"?>
<ds:datastoreItem xmlns:ds="http://schemas.openxmlformats.org/officeDocument/2006/customXml" ds:itemID="{BB7163F3-A833-4B71-98DA-A97F2D9DC757}">
  <ds:schemaRefs>
    <ds:schemaRef ds:uri="http://schemas.microsoft.com/VisualStudio/2011/storyboarding/control"/>
  </ds:schemaRefs>
</ds:datastoreItem>
</file>

<file path=customXml/itemProps258.xml><?xml version="1.0" encoding="utf-8"?>
<ds:datastoreItem xmlns:ds="http://schemas.openxmlformats.org/officeDocument/2006/customXml" ds:itemID="{22DA1F4D-4BB1-424B-8B9B-1887B11D0422}">
  <ds:schemaRefs>
    <ds:schemaRef ds:uri="http://schemas.microsoft.com/VisualStudio/2011/storyboarding/control"/>
  </ds:schemaRefs>
</ds:datastoreItem>
</file>

<file path=customXml/itemProps2580.xml><?xml version="1.0" encoding="utf-8"?>
<ds:datastoreItem xmlns:ds="http://schemas.openxmlformats.org/officeDocument/2006/customXml" ds:itemID="{C90CB672-B12B-4E61-8631-413B936564D7}">
  <ds:schemaRefs>
    <ds:schemaRef ds:uri="http://schemas.microsoft.com/VisualStudio/2011/storyboarding/control"/>
  </ds:schemaRefs>
</ds:datastoreItem>
</file>

<file path=customXml/itemProps2581.xml><?xml version="1.0" encoding="utf-8"?>
<ds:datastoreItem xmlns:ds="http://schemas.openxmlformats.org/officeDocument/2006/customXml" ds:itemID="{D047FD5B-2D1C-439C-8295-C275911BA200}">
  <ds:schemaRefs>
    <ds:schemaRef ds:uri="http://schemas.microsoft.com/VisualStudio/2011/storyboarding/control"/>
  </ds:schemaRefs>
</ds:datastoreItem>
</file>

<file path=customXml/itemProps2582.xml><?xml version="1.0" encoding="utf-8"?>
<ds:datastoreItem xmlns:ds="http://schemas.openxmlformats.org/officeDocument/2006/customXml" ds:itemID="{61E37AE7-10E8-4740-8082-5ACBA7BBA20E}">
  <ds:schemaRefs>
    <ds:schemaRef ds:uri="http://schemas.microsoft.com/VisualStudio/2011/storyboarding/control"/>
  </ds:schemaRefs>
</ds:datastoreItem>
</file>

<file path=customXml/itemProps2583.xml><?xml version="1.0" encoding="utf-8"?>
<ds:datastoreItem xmlns:ds="http://schemas.openxmlformats.org/officeDocument/2006/customXml" ds:itemID="{C48C4747-91B0-439B-B3C5-92E3BF5324D4}">
  <ds:schemaRefs>
    <ds:schemaRef ds:uri="http://schemas.microsoft.com/VisualStudio/2011/storyboarding/control"/>
  </ds:schemaRefs>
</ds:datastoreItem>
</file>

<file path=customXml/itemProps2584.xml><?xml version="1.0" encoding="utf-8"?>
<ds:datastoreItem xmlns:ds="http://schemas.openxmlformats.org/officeDocument/2006/customXml" ds:itemID="{69CC38BF-2B2D-41F1-8B68-241B81381CD6}">
  <ds:schemaRefs>
    <ds:schemaRef ds:uri="http://schemas.microsoft.com/VisualStudio/2011/storyboarding/control"/>
  </ds:schemaRefs>
</ds:datastoreItem>
</file>

<file path=customXml/itemProps2585.xml><?xml version="1.0" encoding="utf-8"?>
<ds:datastoreItem xmlns:ds="http://schemas.openxmlformats.org/officeDocument/2006/customXml" ds:itemID="{D936EC08-D8CF-40E9-ADC0-EE0E44D2BF46}">
  <ds:schemaRefs>
    <ds:schemaRef ds:uri="http://schemas.microsoft.com/VisualStudio/2011/storyboarding/control"/>
  </ds:schemaRefs>
</ds:datastoreItem>
</file>

<file path=customXml/itemProps2586.xml><?xml version="1.0" encoding="utf-8"?>
<ds:datastoreItem xmlns:ds="http://schemas.openxmlformats.org/officeDocument/2006/customXml" ds:itemID="{CD792FEC-F9A0-4F69-BE0A-883BDC4988B9}">
  <ds:schemaRefs>
    <ds:schemaRef ds:uri="http://schemas.microsoft.com/VisualStudio/2011/storyboarding/control"/>
  </ds:schemaRefs>
</ds:datastoreItem>
</file>

<file path=customXml/itemProps2587.xml><?xml version="1.0" encoding="utf-8"?>
<ds:datastoreItem xmlns:ds="http://schemas.openxmlformats.org/officeDocument/2006/customXml" ds:itemID="{0F11C5C3-D3D5-4A78-A0B5-0B84F648007C}">
  <ds:schemaRefs>
    <ds:schemaRef ds:uri="http://schemas.microsoft.com/VisualStudio/2011/storyboarding/control"/>
  </ds:schemaRefs>
</ds:datastoreItem>
</file>

<file path=customXml/itemProps2588.xml><?xml version="1.0" encoding="utf-8"?>
<ds:datastoreItem xmlns:ds="http://schemas.openxmlformats.org/officeDocument/2006/customXml" ds:itemID="{A13A05A4-FFA5-45E5-98E5-19725511456A}">
  <ds:schemaRefs>
    <ds:schemaRef ds:uri="http://schemas.microsoft.com/VisualStudio/2011/storyboarding/control"/>
  </ds:schemaRefs>
</ds:datastoreItem>
</file>

<file path=customXml/itemProps2589.xml><?xml version="1.0" encoding="utf-8"?>
<ds:datastoreItem xmlns:ds="http://schemas.openxmlformats.org/officeDocument/2006/customXml" ds:itemID="{6D79682D-6565-4ED8-A89F-CE15061D120E}">
  <ds:schemaRefs>
    <ds:schemaRef ds:uri="http://schemas.microsoft.com/VisualStudio/2011/storyboarding/control"/>
  </ds:schemaRefs>
</ds:datastoreItem>
</file>

<file path=customXml/itemProps259.xml><?xml version="1.0" encoding="utf-8"?>
<ds:datastoreItem xmlns:ds="http://schemas.openxmlformats.org/officeDocument/2006/customXml" ds:itemID="{62DA2CE3-4183-4E55-82F6-6DF4764D8258}">
  <ds:schemaRefs>
    <ds:schemaRef ds:uri="http://schemas.microsoft.com/VisualStudio/2011/storyboarding/control"/>
  </ds:schemaRefs>
</ds:datastoreItem>
</file>

<file path=customXml/itemProps2590.xml><?xml version="1.0" encoding="utf-8"?>
<ds:datastoreItem xmlns:ds="http://schemas.openxmlformats.org/officeDocument/2006/customXml" ds:itemID="{2401CD15-5104-4E10-A836-5331914B23DA}">
  <ds:schemaRefs>
    <ds:schemaRef ds:uri="http://schemas.microsoft.com/VisualStudio/2011/storyboarding/control"/>
  </ds:schemaRefs>
</ds:datastoreItem>
</file>

<file path=customXml/itemProps2591.xml><?xml version="1.0" encoding="utf-8"?>
<ds:datastoreItem xmlns:ds="http://schemas.openxmlformats.org/officeDocument/2006/customXml" ds:itemID="{D964C2FF-DE46-4BF3-B30C-83D6F8CD570C}">
  <ds:schemaRefs>
    <ds:schemaRef ds:uri="http://schemas.microsoft.com/VisualStudio/2011/storyboarding/control"/>
  </ds:schemaRefs>
</ds:datastoreItem>
</file>

<file path=customXml/itemProps2592.xml><?xml version="1.0" encoding="utf-8"?>
<ds:datastoreItem xmlns:ds="http://schemas.openxmlformats.org/officeDocument/2006/customXml" ds:itemID="{7CB379EA-13B5-4C76-A7E7-8E33C15C6115}">
  <ds:schemaRefs>
    <ds:schemaRef ds:uri="http://schemas.microsoft.com/VisualStudio/2011/storyboarding/control"/>
  </ds:schemaRefs>
</ds:datastoreItem>
</file>

<file path=customXml/itemProps2593.xml><?xml version="1.0" encoding="utf-8"?>
<ds:datastoreItem xmlns:ds="http://schemas.openxmlformats.org/officeDocument/2006/customXml" ds:itemID="{44525C9B-68CA-429C-B14F-6C27BC32423A}">
  <ds:schemaRefs>
    <ds:schemaRef ds:uri="http://schemas.microsoft.com/VisualStudio/2011/storyboarding/control"/>
  </ds:schemaRefs>
</ds:datastoreItem>
</file>

<file path=customXml/itemProps2594.xml><?xml version="1.0" encoding="utf-8"?>
<ds:datastoreItem xmlns:ds="http://schemas.openxmlformats.org/officeDocument/2006/customXml" ds:itemID="{F43FE866-8AFE-4684-87E4-EE4CE77FD0BA}">
  <ds:schemaRefs>
    <ds:schemaRef ds:uri="http://schemas.microsoft.com/VisualStudio/2011/storyboarding/control"/>
  </ds:schemaRefs>
</ds:datastoreItem>
</file>

<file path=customXml/itemProps2595.xml><?xml version="1.0" encoding="utf-8"?>
<ds:datastoreItem xmlns:ds="http://schemas.openxmlformats.org/officeDocument/2006/customXml" ds:itemID="{63F1FD81-1BB7-4605-8DD1-11114CB491A0}">
  <ds:schemaRefs>
    <ds:schemaRef ds:uri="http://schemas.microsoft.com/VisualStudio/2011/storyboarding/control"/>
  </ds:schemaRefs>
</ds:datastoreItem>
</file>

<file path=customXml/itemProps2596.xml><?xml version="1.0" encoding="utf-8"?>
<ds:datastoreItem xmlns:ds="http://schemas.openxmlformats.org/officeDocument/2006/customXml" ds:itemID="{A4DE279B-1EC7-4183-9F4F-88F541C177CF}">
  <ds:schemaRefs>
    <ds:schemaRef ds:uri="http://schemas.microsoft.com/VisualStudio/2011/storyboarding/control"/>
  </ds:schemaRefs>
</ds:datastoreItem>
</file>

<file path=customXml/itemProps2597.xml><?xml version="1.0" encoding="utf-8"?>
<ds:datastoreItem xmlns:ds="http://schemas.openxmlformats.org/officeDocument/2006/customXml" ds:itemID="{9A99A475-92F5-4AC2-ABD5-3D18D966EDFA}">
  <ds:schemaRefs>
    <ds:schemaRef ds:uri="http://schemas.microsoft.com/VisualStudio/2011/storyboarding/control"/>
  </ds:schemaRefs>
</ds:datastoreItem>
</file>

<file path=customXml/itemProps2598.xml><?xml version="1.0" encoding="utf-8"?>
<ds:datastoreItem xmlns:ds="http://schemas.openxmlformats.org/officeDocument/2006/customXml" ds:itemID="{B8F98729-D4AA-41AE-870B-2FEC190A3FD8}">
  <ds:schemaRefs>
    <ds:schemaRef ds:uri="http://schemas.microsoft.com/VisualStudio/2011/storyboarding/control"/>
  </ds:schemaRefs>
</ds:datastoreItem>
</file>

<file path=customXml/itemProps2599.xml><?xml version="1.0" encoding="utf-8"?>
<ds:datastoreItem xmlns:ds="http://schemas.openxmlformats.org/officeDocument/2006/customXml" ds:itemID="{9299212D-CA5A-4EBC-A19C-52A8E9EF2623}">
  <ds:schemaRefs>
    <ds:schemaRef ds:uri="http://schemas.microsoft.com/VisualStudio/2011/storyboarding/control"/>
  </ds:schemaRefs>
</ds:datastoreItem>
</file>

<file path=customXml/itemProps26.xml><?xml version="1.0" encoding="utf-8"?>
<ds:datastoreItem xmlns:ds="http://schemas.openxmlformats.org/officeDocument/2006/customXml" ds:itemID="{50C5DB2D-EEBA-4CAF-AEC6-9EE69B763CC0}">
  <ds:schemaRefs>
    <ds:schemaRef ds:uri="http://schemas.microsoft.com/VisualStudio/2011/storyboarding/control"/>
  </ds:schemaRefs>
</ds:datastoreItem>
</file>

<file path=customXml/itemProps260.xml><?xml version="1.0" encoding="utf-8"?>
<ds:datastoreItem xmlns:ds="http://schemas.openxmlformats.org/officeDocument/2006/customXml" ds:itemID="{CF5AB744-11AA-48C4-AC9D-89D441796BC3}">
  <ds:schemaRefs>
    <ds:schemaRef ds:uri="http://schemas.microsoft.com/VisualStudio/2011/storyboarding/control"/>
  </ds:schemaRefs>
</ds:datastoreItem>
</file>

<file path=customXml/itemProps2600.xml><?xml version="1.0" encoding="utf-8"?>
<ds:datastoreItem xmlns:ds="http://schemas.openxmlformats.org/officeDocument/2006/customXml" ds:itemID="{CB7F0553-E86E-4004-8E0F-D094E78422EA}">
  <ds:schemaRefs>
    <ds:schemaRef ds:uri="http://schemas.microsoft.com/VisualStudio/2011/storyboarding/control"/>
  </ds:schemaRefs>
</ds:datastoreItem>
</file>

<file path=customXml/itemProps2601.xml><?xml version="1.0" encoding="utf-8"?>
<ds:datastoreItem xmlns:ds="http://schemas.openxmlformats.org/officeDocument/2006/customXml" ds:itemID="{8F7CA92A-9E1E-438F-8CE4-6CF190127BA0}">
  <ds:schemaRefs>
    <ds:schemaRef ds:uri="http://schemas.microsoft.com/VisualStudio/2011/storyboarding/control"/>
  </ds:schemaRefs>
</ds:datastoreItem>
</file>

<file path=customXml/itemProps2602.xml><?xml version="1.0" encoding="utf-8"?>
<ds:datastoreItem xmlns:ds="http://schemas.openxmlformats.org/officeDocument/2006/customXml" ds:itemID="{CE6D2CA3-39E7-487F-89FA-1742D7B9C9E8}">
  <ds:schemaRefs>
    <ds:schemaRef ds:uri="http://schemas.microsoft.com/VisualStudio/2011/storyboarding/control"/>
  </ds:schemaRefs>
</ds:datastoreItem>
</file>

<file path=customXml/itemProps2603.xml><?xml version="1.0" encoding="utf-8"?>
<ds:datastoreItem xmlns:ds="http://schemas.openxmlformats.org/officeDocument/2006/customXml" ds:itemID="{0B0C49AD-B629-43C3-8506-DC2A5C06A70E}">
  <ds:schemaRefs>
    <ds:schemaRef ds:uri="http://schemas.microsoft.com/VisualStudio/2011/storyboarding/control"/>
  </ds:schemaRefs>
</ds:datastoreItem>
</file>

<file path=customXml/itemProps2604.xml><?xml version="1.0" encoding="utf-8"?>
<ds:datastoreItem xmlns:ds="http://schemas.openxmlformats.org/officeDocument/2006/customXml" ds:itemID="{2330C692-FBEC-4320-A127-5D74452E4D80}">
  <ds:schemaRefs>
    <ds:schemaRef ds:uri="http://schemas.microsoft.com/VisualStudio/2011/storyboarding/control"/>
  </ds:schemaRefs>
</ds:datastoreItem>
</file>

<file path=customXml/itemProps2605.xml><?xml version="1.0" encoding="utf-8"?>
<ds:datastoreItem xmlns:ds="http://schemas.openxmlformats.org/officeDocument/2006/customXml" ds:itemID="{2E0AA2AC-10E5-482C-A847-F27728591626}">
  <ds:schemaRefs>
    <ds:schemaRef ds:uri="http://schemas.microsoft.com/VisualStudio/2011/storyboarding/control"/>
  </ds:schemaRefs>
</ds:datastoreItem>
</file>

<file path=customXml/itemProps2606.xml><?xml version="1.0" encoding="utf-8"?>
<ds:datastoreItem xmlns:ds="http://schemas.openxmlformats.org/officeDocument/2006/customXml" ds:itemID="{8DE8FADB-4ADE-4185-BC50-AD02EB554BC7}">
  <ds:schemaRefs>
    <ds:schemaRef ds:uri="http://schemas.microsoft.com/VisualStudio/2011/storyboarding/control"/>
  </ds:schemaRefs>
</ds:datastoreItem>
</file>

<file path=customXml/itemProps2607.xml><?xml version="1.0" encoding="utf-8"?>
<ds:datastoreItem xmlns:ds="http://schemas.openxmlformats.org/officeDocument/2006/customXml" ds:itemID="{34EEDCA8-8C00-41BA-8378-1321138D940F}">
  <ds:schemaRefs>
    <ds:schemaRef ds:uri="http://schemas.microsoft.com/VisualStudio/2011/storyboarding/control"/>
  </ds:schemaRefs>
</ds:datastoreItem>
</file>

<file path=customXml/itemProps2608.xml><?xml version="1.0" encoding="utf-8"?>
<ds:datastoreItem xmlns:ds="http://schemas.openxmlformats.org/officeDocument/2006/customXml" ds:itemID="{D6EAAE70-86E1-46AC-B0F5-C39F995EF5C9}">
  <ds:schemaRefs>
    <ds:schemaRef ds:uri="http://schemas.microsoft.com/VisualStudio/2011/storyboarding/control"/>
  </ds:schemaRefs>
</ds:datastoreItem>
</file>

<file path=customXml/itemProps2609.xml><?xml version="1.0" encoding="utf-8"?>
<ds:datastoreItem xmlns:ds="http://schemas.openxmlformats.org/officeDocument/2006/customXml" ds:itemID="{0FF04475-8E6B-4449-849E-65D0BF7D2CA1}">
  <ds:schemaRefs>
    <ds:schemaRef ds:uri="http://schemas.microsoft.com/VisualStudio/2011/storyboarding/control"/>
  </ds:schemaRefs>
</ds:datastoreItem>
</file>

<file path=customXml/itemProps261.xml><?xml version="1.0" encoding="utf-8"?>
<ds:datastoreItem xmlns:ds="http://schemas.openxmlformats.org/officeDocument/2006/customXml" ds:itemID="{E9EAE708-8E51-48F3-9EE4-B3CDEF88FFFE}">
  <ds:schemaRefs>
    <ds:schemaRef ds:uri="http://schemas.microsoft.com/VisualStudio/2011/storyboarding/control"/>
  </ds:schemaRefs>
</ds:datastoreItem>
</file>

<file path=customXml/itemProps2610.xml><?xml version="1.0" encoding="utf-8"?>
<ds:datastoreItem xmlns:ds="http://schemas.openxmlformats.org/officeDocument/2006/customXml" ds:itemID="{A326B88B-3677-4A23-81F6-A01B17F8C364}">
  <ds:schemaRefs>
    <ds:schemaRef ds:uri="http://schemas.microsoft.com/VisualStudio/2011/storyboarding/control"/>
  </ds:schemaRefs>
</ds:datastoreItem>
</file>

<file path=customXml/itemProps2611.xml><?xml version="1.0" encoding="utf-8"?>
<ds:datastoreItem xmlns:ds="http://schemas.openxmlformats.org/officeDocument/2006/customXml" ds:itemID="{0D679151-9104-4016-988E-C260C10EDA92}">
  <ds:schemaRefs>
    <ds:schemaRef ds:uri="http://schemas.microsoft.com/VisualStudio/2011/storyboarding/control"/>
  </ds:schemaRefs>
</ds:datastoreItem>
</file>

<file path=customXml/itemProps2612.xml><?xml version="1.0" encoding="utf-8"?>
<ds:datastoreItem xmlns:ds="http://schemas.openxmlformats.org/officeDocument/2006/customXml" ds:itemID="{C8A72A13-AAFD-4AB6-B596-677044DDB032}">
  <ds:schemaRefs>
    <ds:schemaRef ds:uri="http://schemas.microsoft.com/VisualStudio/2011/storyboarding/control"/>
  </ds:schemaRefs>
</ds:datastoreItem>
</file>

<file path=customXml/itemProps2613.xml><?xml version="1.0" encoding="utf-8"?>
<ds:datastoreItem xmlns:ds="http://schemas.openxmlformats.org/officeDocument/2006/customXml" ds:itemID="{D501401A-B6D3-45DA-A053-D4F00A8C5B07}">
  <ds:schemaRefs>
    <ds:schemaRef ds:uri="http://schemas.microsoft.com/VisualStudio/2011/storyboarding/control"/>
  </ds:schemaRefs>
</ds:datastoreItem>
</file>

<file path=customXml/itemProps2614.xml><?xml version="1.0" encoding="utf-8"?>
<ds:datastoreItem xmlns:ds="http://schemas.openxmlformats.org/officeDocument/2006/customXml" ds:itemID="{8F00E5F5-99FA-4577-BA5E-629C63549045}">
  <ds:schemaRefs>
    <ds:schemaRef ds:uri="http://schemas.microsoft.com/VisualStudio/2011/storyboarding/control"/>
  </ds:schemaRefs>
</ds:datastoreItem>
</file>

<file path=customXml/itemProps2615.xml><?xml version="1.0" encoding="utf-8"?>
<ds:datastoreItem xmlns:ds="http://schemas.openxmlformats.org/officeDocument/2006/customXml" ds:itemID="{EBC5CE01-27E2-4C41-B01B-D374B55D4740}">
  <ds:schemaRefs>
    <ds:schemaRef ds:uri="http://schemas.microsoft.com/VisualStudio/2011/storyboarding/control"/>
  </ds:schemaRefs>
</ds:datastoreItem>
</file>

<file path=customXml/itemProps2616.xml><?xml version="1.0" encoding="utf-8"?>
<ds:datastoreItem xmlns:ds="http://schemas.openxmlformats.org/officeDocument/2006/customXml" ds:itemID="{CB4D0C4B-5E8A-4BAC-B330-376B4956C798}">
  <ds:schemaRefs>
    <ds:schemaRef ds:uri="http://schemas.microsoft.com/VisualStudio/2011/storyboarding/control"/>
  </ds:schemaRefs>
</ds:datastoreItem>
</file>

<file path=customXml/itemProps2617.xml><?xml version="1.0" encoding="utf-8"?>
<ds:datastoreItem xmlns:ds="http://schemas.openxmlformats.org/officeDocument/2006/customXml" ds:itemID="{D66417C6-EEC1-4F6A-914F-C7C77FEA9448}">
  <ds:schemaRefs>
    <ds:schemaRef ds:uri="http://schemas.microsoft.com/VisualStudio/2011/storyboarding/control"/>
  </ds:schemaRefs>
</ds:datastoreItem>
</file>

<file path=customXml/itemProps2618.xml><?xml version="1.0" encoding="utf-8"?>
<ds:datastoreItem xmlns:ds="http://schemas.openxmlformats.org/officeDocument/2006/customXml" ds:itemID="{8706B6F4-53E2-4477-AD4F-E52F5FBC1557}">
  <ds:schemaRefs>
    <ds:schemaRef ds:uri="http://schemas.microsoft.com/VisualStudio/2011/storyboarding/control"/>
  </ds:schemaRefs>
</ds:datastoreItem>
</file>

<file path=customXml/itemProps2619.xml><?xml version="1.0" encoding="utf-8"?>
<ds:datastoreItem xmlns:ds="http://schemas.openxmlformats.org/officeDocument/2006/customXml" ds:itemID="{55B1D09B-FD03-432A-B081-DE7CF39DAD41}">
  <ds:schemaRefs>
    <ds:schemaRef ds:uri="http://schemas.microsoft.com/VisualStudio/2011/storyboarding/control"/>
  </ds:schemaRefs>
</ds:datastoreItem>
</file>

<file path=customXml/itemProps262.xml><?xml version="1.0" encoding="utf-8"?>
<ds:datastoreItem xmlns:ds="http://schemas.openxmlformats.org/officeDocument/2006/customXml" ds:itemID="{EDFA0AA4-876F-4818-BD3F-E7D05330656C}">
  <ds:schemaRefs>
    <ds:schemaRef ds:uri="http://schemas.microsoft.com/VisualStudio/2011/storyboarding/control"/>
  </ds:schemaRefs>
</ds:datastoreItem>
</file>

<file path=customXml/itemProps2620.xml><?xml version="1.0" encoding="utf-8"?>
<ds:datastoreItem xmlns:ds="http://schemas.openxmlformats.org/officeDocument/2006/customXml" ds:itemID="{1CFB5194-C098-4A22-8527-9F67CFD55BAE}">
  <ds:schemaRefs>
    <ds:schemaRef ds:uri="http://schemas.microsoft.com/VisualStudio/2011/storyboarding/control"/>
  </ds:schemaRefs>
</ds:datastoreItem>
</file>

<file path=customXml/itemProps2621.xml><?xml version="1.0" encoding="utf-8"?>
<ds:datastoreItem xmlns:ds="http://schemas.openxmlformats.org/officeDocument/2006/customXml" ds:itemID="{49281AE8-4971-4345-A583-8FE5686C0ADF}">
  <ds:schemaRefs>
    <ds:schemaRef ds:uri="http://schemas.microsoft.com/VisualStudio/2011/storyboarding/control"/>
  </ds:schemaRefs>
</ds:datastoreItem>
</file>

<file path=customXml/itemProps2622.xml><?xml version="1.0" encoding="utf-8"?>
<ds:datastoreItem xmlns:ds="http://schemas.openxmlformats.org/officeDocument/2006/customXml" ds:itemID="{2F06AD2B-FC69-44AD-974B-2B876DAF3036}">
  <ds:schemaRefs>
    <ds:schemaRef ds:uri="http://schemas.microsoft.com/VisualStudio/2011/storyboarding/control"/>
  </ds:schemaRefs>
</ds:datastoreItem>
</file>

<file path=customXml/itemProps2623.xml><?xml version="1.0" encoding="utf-8"?>
<ds:datastoreItem xmlns:ds="http://schemas.openxmlformats.org/officeDocument/2006/customXml" ds:itemID="{12BC5872-64EA-4058-9D3C-5C6F65EC58DE}">
  <ds:schemaRefs>
    <ds:schemaRef ds:uri="http://schemas.microsoft.com/VisualStudio/2011/storyboarding/control"/>
  </ds:schemaRefs>
</ds:datastoreItem>
</file>

<file path=customXml/itemProps2624.xml><?xml version="1.0" encoding="utf-8"?>
<ds:datastoreItem xmlns:ds="http://schemas.openxmlformats.org/officeDocument/2006/customXml" ds:itemID="{8F21AEEA-5CCC-4377-9B1E-2A4E9467A914}">
  <ds:schemaRefs>
    <ds:schemaRef ds:uri="http://schemas.microsoft.com/VisualStudio/2011/storyboarding/control"/>
  </ds:schemaRefs>
</ds:datastoreItem>
</file>

<file path=customXml/itemProps2625.xml><?xml version="1.0" encoding="utf-8"?>
<ds:datastoreItem xmlns:ds="http://schemas.openxmlformats.org/officeDocument/2006/customXml" ds:itemID="{64202A08-78D7-442B-A45B-AF0B7952A53A}">
  <ds:schemaRefs>
    <ds:schemaRef ds:uri="http://schemas.microsoft.com/VisualStudio/2011/storyboarding/control"/>
  </ds:schemaRefs>
</ds:datastoreItem>
</file>

<file path=customXml/itemProps2626.xml><?xml version="1.0" encoding="utf-8"?>
<ds:datastoreItem xmlns:ds="http://schemas.openxmlformats.org/officeDocument/2006/customXml" ds:itemID="{9D901846-0025-4D7A-AFE4-B9C3535EC7AA}">
  <ds:schemaRefs>
    <ds:schemaRef ds:uri="http://schemas.microsoft.com/VisualStudio/2011/storyboarding/control"/>
  </ds:schemaRefs>
</ds:datastoreItem>
</file>

<file path=customXml/itemProps2627.xml><?xml version="1.0" encoding="utf-8"?>
<ds:datastoreItem xmlns:ds="http://schemas.openxmlformats.org/officeDocument/2006/customXml" ds:itemID="{3B46D31F-E823-47F8-A290-0882C0A55EB8}">
  <ds:schemaRefs>
    <ds:schemaRef ds:uri="http://schemas.microsoft.com/VisualStudio/2011/storyboarding/control"/>
  </ds:schemaRefs>
</ds:datastoreItem>
</file>

<file path=customXml/itemProps2628.xml><?xml version="1.0" encoding="utf-8"?>
<ds:datastoreItem xmlns:ds="http://schemas.openxmlformats.org/officeDocument/2006/customXml" ds:itemID="{F9572100-40CF-45A5-BE44-1578E2AB821F}">
  <ds:schemaRefs>
    <ds:schemaRef ds:uri="http://schemas.microsoft.com/VisualStudio/2011/storyboarding/control"/>
  </ds:schemaRefs>
</ds:datastoreItem>
</file>

<file path=customXml/itemProps2629.xml><?xml version="1.0" encoding="utf-8"?>
<ds:datastoreItem xmlns:ds="http://schemas.openxmlformats.org/officeDocument/2006/customXml" ds:itemID="{CF16D2F2-DF30-443A-9ADF-AA84144F167D}">
  <ds:schemaRefs>
    <ds:schemaRef ds:uri="http://schemas.microsoft.com/VisualStudio/2011/storyboarding/control"/>
  </ds:schemaRefs>
</ds:datastoreItem>
</file>

<file path=customXml/itemProps263.xml><?xml version="1.0" encoding="utf-8"?>
<ds:datastoreItem xmlns:ds="http://schemas.openxmlformats.org/officeDocument/2006/customXml" ds:itemID="{F4A8E672-758B-43EC-BE2C-19A933F9B05C}">
  <ds:schemaRefs>
    <ds:schemaRef ds:uri="http://schemas.microsoft.com/VisualStudio/2011/storyboarding/control"/>
  </ds:schemaRefs>
</ds:datastoreItem>
</file>

<file path=customXml/itemProps2630.xml><?xml version="1.0" encoding="utf-8"?>
<ds:datastoreItem xmlns:ds="http://schemas.openxmlformats.org/officeDocument/2006/customXml" ds:itemID="{42AD1E2F-4A03-48F7-9133-8C8A8937D1AD}">
  <ds:schemaRefs>
    <ds:schemaRef ds:uri="http://schemas.microsoft.com/VisualStudio/2011/storyboarding/control"/>
  </ds:schemaRefs>
</ds:datastoreItem>
</file>

<file path=customXml/itemProps2631.xml><?xml version="1.0" encoding="utf-8"?>
<ds:datastoreItem xmlns:ds="http://schemas.openxmlformats.org/officeDocument/2006/customXml" ds:itemID="{654805F4-974F-441D-9B8F-DA105A4BC4FC}">
  <ds:schemaRefs>
    <ds:schemaRef ds:uri="http://schemas.microsoft.com/VisualStudio/2011/storyboarding/control"/>
  </ds:schemaRefs>
</ds:datastoreItem>
</file>

<file path=customXml/itemProps2632.xml><?xml version="1.0" encoding="utf-8"?>
<ds:datastoreItem xmlns:ds="http://schemas.openxmlformats.org/officeDocument/2006/customXml" ds:itemID="{DCD39A11-8F78-4439-86E5-5507D7682B1A}">
  <ds:schemaRefs>
    <ds:schemaRef ds:uri="http://schemas.microsoft.com/VisualStudio/2011/storyboarding/control"/>
  </ds:schemaRefs>
</ds:datastoreItem>
</file>

<file path=customXml/itemProps2633.xml><?xml version="1.0" encoding="utf-8"?>
<ds:datastoreItem xmlns:ds="http://schemas.openxmlformats.org/officeDocument/2006/customXml" ds:itemID="{877CD3D7-6251-4384-A45D-DF488AE863B1}">
  <ds:schemaRefs>
    <ds:schemaRef ds:uri="http://schemas.microsoft.com/VisualStudio/2011/storyboarding/control"/>
  </ds:schemaRefs>
</ds:datastoreItem>
</file>

<file path=customXml/itemProps2634.xml><?xml version="1.0" encoding="utf-8"?>
<ds:datastoreItem xmlns:ds="http://schemas.openxmlformats.org/officeDocument/2006/customXml" ds:itemID="{C08DB90C-ABB7-4B92-B54A-2C0CC33CDC85}">
  <ds:schemaRefs>
    <ds:schemaRef ds:uri="http://schemas.microsoft.com/VisualStudio/2011/storyboarding/control"/>
  </ds:schemaRefs>
</ds:datastoreItem>
</file>

<file path=customXml/itemProps2635.xml><?xml version="1.0" encoding="utf-8"?>
<ds:datastoreItem xmlns:ds="http://schemas.openxmlformats.org/officeDocument/2006/customXml" ds:itemID="{5D3786B2-EA2A-4815-9434-5D764C2AAA35}">
  <ds:schemaRefs>
    <ds:schemaRef ds:uri="http://schemas.microsoft.com/VisualStudio/2011/storyboarding/control"/>
  </ds:schemaRefs>
</ds:datastoreItem>
</file>

<file path=customXml/itemProps2636.xml><?xml version="1.0" encoding="utf-8"?>
<ds:datastoreItem xmlns:ds="http://schemas.openxmlformats.org/officeDocument/2006/customXml" ds:itemID="{01C12CFE-68B6-4CEA-9A10-D81447CCED32}">
  <ds:schemaRefs>
    <ds:schemaRef ds:uri="http://schemas.microsoft.com/VisualStudio/2011/storyboarding/control"/>
  </ds:schemaRefs>
</ds:datastoreItem>
</file>

<file path=customXml/itemProps2637.xml><?xml version="1.0" encoding="utf-8"?>
<ds:datastoreItem xmlns:ds="http://schemas.openxmlformats.org/officeDocument/2006/customXml" ds:itemID="{6FFD87B2-83B4-42C8-9E0D-F7F80C546B38}">
  <ds:schemaRefs>
    <ds:schemaRef ds:uri="http://schemas.microsoft.com/VisualStudio/2011/storyboarding/control"/>
  </ds:schemaRefs>
</ds:datastoreItem>
</file>

<file path=customXml/itemProps2638.xml><?xml version="1.0" encoding="utf-8"?>
<ds:datastoreItem xmlns:ds="http://schemas.openxmlformats.org/officeDocument/2006/customXml" ds:itemID="{B571BA2F-CEAF-41E0-A75B-85C5C81BA67B}">
  <ds:schemaRefs>
    <ds:schemaRef ds:uri="http://schemas.microsoft.com/VisualStudio/2011/storyboarding/control"/>
  </ds:schemaRefs>
</ds:datastoreItem>
</file>

<file path=customXml/itemProps2639.xml><?xml version="1.0" encoding="utf-8"?>
<ds:datastoreItem xmlns:ds="http://schemas.openxmlformats.org/officeDocument/2006/customXml" ds:itemID="{3527CAD5-1D87-4591-964D-26F922272794}">
  <ds:schemaRefs>
    <ds:schemaRef ds:uri="http://schemas.microsoft.com/VisualStudio/2011/storyboarding/control"/>
  </ds:schemaRefs>
</ds:datastoreItem>
</file>

<file path=customXml/itemProps264.xml><?xml version="1.0" encoding="utf-8"?>
<ds:datastoreItem xmlns:ds="http://schemas.openxmlformats.org/officeDocument/2006/customXml" ds:itemID="{21492AC8-F2F9-490B-A4ED-E2E6F7A300D1}">
  <ds:schemaRefs>
    <ds:schemaRef ds:uri="http://schemas.microsoft.com/VisualStudio/2011/storyboarding/control"/>
  </ds:schemaRefs>
</ds:datastoreItem>
</file>

<file path=customXml/itemProps2640.xml><?xml version="1.0" encoding="utf-8"?>
<ds:datastoreItem xmlns:ds="http://schemas.openxmlformats.org/officeDocument/2006/customXml" ds:itemID="{02BB62FC-08E8-4895-AA2F-01BBE0164848}">
  <ds:schemaRefs>
    <ds:schemaRef ds:uri="http://schemas.microsoft.com/VisualStudio/2011/storyboarding/control"/>
  </ds:schemaRefs>
</ds:datastoreItem>
</file>

<file path=customXml/itemProps2641.xml><?xml version="1.0" encoding="utf-8"?>
<ds:datastoreItem xmlns:ds="http://schemas.openxmlformats.org/officeDocument/2006/customXml" ds:itemID="{59B9E5CE-0D61-46CB-A0A6-D783C8DC76A7}">
  <ds:schemaRefs>
    <ds:schemaRef ds:uri="http://schemas.microsoft.com/VisualStudio/2011/storyboarding/control"/>
  </ds:schemaRefs>
</ds:datastoreItem>
</file>

<file path=customXml/itemProps2642.xml><?xml version="1.0" encoding="utf-8"?>
<ds:datastoreItem xmlns:ds="http://schemas.openxmlformats.org/officeDocument/2006/customXml" ds:itemID="{F1EFF72D-DD50-44EE-9FBE-BDCD43FE09B3}">
  <ds:schemaRefs>
    <ds:schemaRef ds:uri="http://schemas.microsoft.com/VisualStudio/2011/storyboarding/control"/>
  </ds:schemaRefs>
</ds:datastoreItem>
</file>

<file path=customXml/itemProps2643.xml><?xml version="1.0" encoding="utf-8"?>
<ds:datastoreItem xmlns:ds="http://schemas.openxmlformats.org/officeDocument/2006/customXml" ds:itemID="{25CEBFF8-12AD-4E41-BBD7-51F76EB967EB}">
  <ds:schemaRefs>
    <ds:schemaRef ds:uri="http://schemas.microsoft.com/VisualStudio/2011/storyboarding/control"/>
  </ds:schemaRefs>
</ds:datastoreItem>
</file>

<file path=customXml/itemProps2644.xml><?xml version="1.0" encoding="utf-8"?>
<ds:datastoreItem xmlns:ds="http://schemas.openxmlformats.org/officeDocument/2006/customXml" ds:itemID="{865C185B-813A-4BF7-B956-2CB0D43E6809}">
  <ds:schemaRefs>
    <ds:schemaRef ds:uri="http://schemas.microsoft.com/VisualStudio/2011/storyboarding/control"/>
  </ds:schemaRefs>
</ds:datastoreItem>
</file>

<file path=customXml/itemProps2645.xml><?xml version="1.0" encoding="utf-8"?>
<ds:datastoreItem xmlns:ds="http://schemas.openxmlformats.org/officeDocument/2006/customXml" ds:itemID="{C0F28CC7-B72D-4FEF-8B27-8485F0894F7F}">
  <ds:schemaRefs>
    <ds:schemaRef ds:uri="http://schemas.microsoft.com/VisualStudio/2011/storyboarding/control"/>
  </ds:schemaRefs>
</ds:datastoreItem>
</file>

<file path=customXml/itemProps2646.xml><?xml version="1.0" encoding="utf-8"?>
<ds:datastoreItem xmlns:ds="http://schemas.openxmlformats.org/officeDocument/2006/customXml" ds:itemID="{7D6CB175-4B47-47D9-91BE-13C62C45E16B}">
  <ds:schemaRefs>
    <ds:schemaRef ds:uri="http://schemas.microsoft.com/VisualStudio/2011/storyboarding/control"/>
  </ds:schemaRefs>
</ds:datastoreItem>
</file>

<file path=customXml/itemProps2647.xml><?xml version="1.0" encoding="utf-8"?>
<ds:datastoreItem xmlns:ds="http://schemas.openxmlformats.org/officeDocument/2006/customXml" ds:itemID="{88092458-921D-406C-BA50-1798082746DC}">
  <ds:schemaRefs>
    <ds:schemaRef ds:uri="http://schemas.microsoft.com/VisualStudio/2011/storyboarding/control"/>
  </ds:schemaRefs>
</ds:datastoreItem>
</file>

<file path=customXml/itemProps2648.xml><?xml version="1.0" encoding="utf-8"?>
<ds:datastoreItem xmlns:ds="http://schemas.openxmlformats.org/officeDocument/2006/customXml" ds:itemID="{9EF54658-2493-4050-9FC4-0E3B3284A1A5}">
  <ds:schemaRefs>
    <ds:schemaRef ds:uri="http://schemas.microsoft.com/VisualStudio/2011/storyboarding/control"/>
  </ds:schemaRefs>
</ds:datastoreItem>
</file>

<file path=customXml/itemProps2649.xml><?xml version="1.0" encoding="utf-8"?>
<ds:datastoreItem xmlns:ds="http://schemas.openxmlformats.org/officeDocument/2006/customXml" ds:itemID="{4A73B959-73F5-472B-A9C5-FC24CD58DCE0}">
  <ds:schemaRefs>
    <ds:schemaRef ds:uri="http://schemas.microsoft.com/VisualStudio/2011/storyboarding/control"/>
  </ds:schemaRefs>
</ds:datastoreItem>
</file>

<file path=customXml/itemProps265.xml><?xml version="1.0" encoding="utf-8"?>
<ds:datastoreItem xmlns:ds="http://schemas.openxmlformats.org/officeDocument/2006/customXml" ds:itemID="{E17E1B5C-63D3-4E2E-B264-384F7A7A3206}">
  <ds:schemaRefs>
    <ds:schemaRef ds:uri="http://schemas.microsoft.com/VisualStudio/2011/storyboarding/control"/>
  </ds:schemaRefs>
</ds:datastoreItem>
</file>

<file path=customXml/itemProps2650.xml><?xml version="1.0" encoding="utf-8"?>
<ds:datastoreItem xmlns:ds="http://schemas.openxmlformats.org/officeDocument/2006/customXml" ds:itemID="{E43982C2-2B11-4259-BFDD-7E51312EF5C9}">
  <ds:schemaRefs>
    <ds:schemaRef ds:uri="http://schemas.microsoft.com/VisualStudio/2011/storyboarding/control"/>
  </ds:schemaRefs>
</ds:datastoreItem>
</file>

<file path=customXml/itemProps2651.xml><?xml version="1.0" encoding="utf-8"?>
<ds:datastoreItem xmlns:ds="http://schemas.openxmlformats.org/officeDocument/2006/customXml" ds:itemID="{1273327B-2B42-46CA-A6F4-8AD49D5F62ED}">
  <ds:schemaRefs>
    <ds:schemaRef ds:uri="http://schemas.microsoft.com/VisualStudio/2011/storyboarding/control"/>
  </ds:schemaRefs>
</ds:datastoreItem>
</file>

<file path=customXml/itemProps2652.xml><?xml version="1.0" encoding="utf-8"?>
<ds:datastoreItem xmlns:ds="http://schemas.openxmlformats.org/officeDocument/2006/customXml" ds:itemID="{479F3927-3C14-4950-8DF5-7A9E6FB1A712}">
  <ds:schemaRefs>
    <ds:schemaRef ds:uri="http://schemas.microsoft.com/VisualStudio/2011/storyboarding/control"/>
  </ds:schemaRefs>
</ds:datastoreItem>
</file>

<file path=customXml/itemProps2653.xml><?xml version="1.0" encoding="utf-8"?>
<ds:datastoreItem xmlns:ds="http://schemas.openxmlformats.org/officeDocument/2006/customXml" ds:itemID="{4B46F883-A950-40DF-AD42-520B09D39940}">
  <ds:schemaRefs>
    <ds:schemaRef ds:uri="http://schemas.microsoft.com/VisualStudio/2011/storyboarding/control"/>
  </ds:schemaRefs>
</ds:datastoreItem>
</file>

<file path=customXml/itemProps2654.xml><?xml version="1.0" encoding="utf-8"?>
<ds:datastoreItem xmlns:ds="http://schemas.openxmlformats.org/officeDocument/2006/customXml" ds:itemID="{C4C19FC6-6606-4D20-835A-866D88DC026E}">
  <ds:schemaRefs>
    <ds:schemaRef ds:uri="http://schemas.microsoft.com/VisualStudio/2011/storyboarding/control"/>
  </ds:schemaRefs>
</ds:datastoreItem>
</file>

<file path=customXml/itemProps2655.xml><?xml version="1.0" encoding="utf-8"?>
<ds:datastoreItem xmlns:ds="http://schemas.openxmlformats.org/officeDocument/2006/customXml" ds:itemID="{CFAFE7DD-2CA6-42D5-AD7B-6FE584E398C8}">
  <ds:schemaRefs>
    <ds:schemaRef ds:uri="http://schemas.microsoft.com/VisualStudio/2011/storyboarding/control"/>
  </ds:schemaRefs>
</ds:datastoreItem>
</file>

<file path=customXml/itemProps2656.xml><?xml version="1.0" encoding="utf-8"?>
<ds:datastoreItem xmlns:ds="http://schemas.openxmlformats.org/officeDocument/2006/customXml" ds:itemID="{DE739F3B-8FB1-462C-A380-5C674A489D3F}">
  <ds:schemaRefs>
    <ds:schemaRef ds:uri="http://schemas.microsoft.com/VisualStudio/2011/storyboarding/control"/>
  </ds:schemaRefs>
</ds:datastoreItem>
</file>

<file path=customXml/itemProps2657.xml><?xml version="1.0" encoding="utf-8"?>
<ds:datastoreItem xmlns:ds="http://schemas.openxmlformats.org/officeDocument/2006/customXml" ds:itemID="{2779B1B9-E78E-4765-AB0B-CC897F4412A9}">
  <ds:schemaRefs>
    <ds:schemaRef ds:uri="http://schemas.microsoft.com/VisualStudio/2011/storyboarding/control"/>
  </ds:schemaRefs>
</ds:datastoreItem>
</file>

<file path=customXml/itemProps2658.xml><?xml version="1.0" encoding="utf-8"?>
<ds:datastoreItem xmlns:ds="http://schemas.openxmlformats.org/officeDocument/2006/customXml" ds:itemID="{34234AF7-439E-412F-ABC0-87441FA00758}">
  <ds:schemaRefs>
    <ds:schemaRef ds:uri="http://schemas.microsoft.com/VisualStudio/2011/storyboarding/control"/>
  </ds:schemaRefs>
</ds:datastoreItem>
</file>

<file path=customXml/itemProps2659.xml><?xml version="1.0" encoding="utf-8"?>
<ds:datastoreItem xmlns:ds="http://schemas.openxmlformats.org/officeDocument/2006/customXml" ds:itemID="{0410C76D-8676-47B8-A205-6721F60F3BE3}">
  <ds:schemaRefs>
    <ds:schemaRef ds:uri="http://schemas.microsoft.com/VisualStudio/2011/storyboarding/control"/>
  </ds:schemaRefs>
</ds:datastoreItem>
</file>

<file path=customXml/itemProps266.xml><?xml version="1.0" encoding="utf-8"?>
<ds:datastoreItem xmlns:ds="http://schemas.openxmlformats.org/officeDocument/2006/customXml" ds:itemID="{B4C61DE8-351C-493A-8F04-E086AB4B36F1}">
  <ds:schemaRefs>
    <ds:schemaRef ds:uri="http://schemas.microsoft.com/VisualStudio/2011/storyboarding/control"/>
  </ds:schemaRefs>
</ds:datastoreItem>
</file>

<file path=customXml/itemProps2660.xml><?xml version="1.0" encoding="utf-8"?>
<ds:datastoreItem xmlns:ds="http://schemas.openxmlformats.org/officeDocument/2006/customXml" ds:itemID="{E56FB886-BC02-465E-A336-006B6F45B726}">
  <ds:schemaRefs>
    <ds:schemaRef ds:uri="http://schemas.microsoft.com/VisualStudio/2011/storyboarding/control"/>
  </ds:schemaRefs>
</ds:datastoreItem>
</file>

<file path=customXml/itemProps2661.xml><?xml version="1.0" encoding="utf-8"?>
<ds:datastoreItem xmlns:ds="http://schemas.openxmlformats.org/officeDocument/2006/customXml" ds:itemID="{402AAB37-B575-4123-A8CD-4772403F7092}">
  <ds:schemaRefs>
    <ds:schemaRef ds:uri="http://schemas.microsoft.com/VisualStudio/2011/storyboarding/control"/>
  </ds:schemaRefs>
</ds:datastoreItem>
</file>

<file path=customXml/itemProps2662.xml><?xml version="1.0" encoding="utf-8"?>
<ds:datastoreItem xmlns:ds="http://schemas.openxmlformats.org/officeDocument/2006/customXml" ds:itemID="{48913A24-1735-4DCE-919C-31BB872B6962}">
  <ds:schemaRefs>
    <ds:schemaRef ds:uri="http://schemas.microsoft.com/VisualStudio/2011/storyboarding/control"/>
  </ds:schemaRefs>
</ds:datastoreItem>
</file>

<file path=customXml/itemProps2663.xml><?xml version="1.0" encoding="utf-8"?>
<ds:datastoreItem xmlns:ds="http://schemas.openxmlformats.org/officeDocument/2006/customXml" ds:itemID="{C0089700-7D94-4257-A6C4-C2FF04361AD1}">
  <ds:schemaRefs>
    <ds:schemaRef ds:uri="http://schemas.microsoft.com/VisualStudio/2011/storyboarding/control"/>
  </ds:schemaRefs>
</ds:datastoreItem>
</file>

<file path=customXml/itemProps2664.xml><?xml version="1.0" encoding="utf-8"?>
<ds:datastoreItem xmlns:ds="http://schemas.openxmlformats.org/officeDocument/2006/customXml" ds:itemID="{8F79458D-4DD5-4DBF-9B36-959ED4B9C703}">
  <ds:schemaRefs>
    <ds:schemaRef ds:uri="http://schemas.microsoft.com/VisualStudio/2011/storyboarding/control"/>
  </ds:schemaRefs>
</ds:datastoreItem>
</file>

<file path=customXml/itemProps2665.xml><?xml version="1.0" encoding="utf-8"?>
<ds:datastoreItem xmlns:ds="http://schemas.openxmlformats.org/officeDocument/2006/customXml" ds:itemID="{91397D96-2F50-4EB9-A437-B2CC22838DD1}">
  <ds:schemaRefs>
    <ds:schemaRef ds:uri="http://schemas.microsoft.com/VisualStudio/2011/storyboarding/control"/>
  </ds:schemaRefs>
</ds:datastoreItem>
</file>

<file path=customXml/itemProps2666.xml><?xml version="1.0" encoding="utf-8"?>
<ds:datastoreItem xmlns:ds="http://schemas.openxmlformats.org/officeDocument/2006/customXml" ds:itemID="{D58A9425-A102-4CC3-B6AE-C6B9954A7D87}">
  <ds:schemaRefs>
    <ds:schemaRef ds:uri="http://schemas.microsoft.com/VisualStudio/2011/storyboarding/control"/>
  </ds:schemaRefs>
</ds:datastoreItem>
</file>

<file path=customXml/itemProps2667.xml><?xml version="1.0" encoding="utf-8"?>
<ds:datastoreItem xmlns:ds="http://schemas.openxmlformats.org/officeDocument/2006/customXml" ds:itemID="{2790C002-D253-4C8A-948B-8598150C2792}">
  <ds:schemaRefs>
    <ds:schemaRef ds:uri="http://schemas.microsoft.com/VisualStudio/2011/storyboarding/control"/>
  </ds:schemaRefs>
</ds:datastoreItem>
</file>

<file path=customXml/itemProps2668.xml><?xml version="1.0" encoding="utf-8"?>
<ds:datastoreItem xmlns:ds="http://schemas.openxmlformats.org/officeDocument/2006/customXml" ds:itemID="{4F5FB6AC-1DCA-4243-A0E0-F1001191BE2B}">
  <ds:schemaRefs>
    <ds:schemaRef ds:uri="http://schemas.microsoft.com/VisualStudio/2011/storyboarding/control"/>
  </ds:schemaRefs>
</ds:datastoreItem>
</file>

<file path=customXml/itemProps2669.xml><?xml version="1.0" encoding="utf-8"?>
<ds:datastoreItem xmlns:ds="http://schemas.openxmlformats.org/officeDocument/2006/customXml" ds:itemID="{8D286CFC-DFBD-4C69-92A5-E741096F0AC2}">
  <ds:schemaRefs>
    <ds:schemaRef ds:uri="http://schemas.microsoft.com/VisualStudio/2011/storyboarding/control"/>
  </ds:schemaRefs>
</ds:datastoreItem>
</file>

<file path=customXml/itemProps267.xml><?xml version="1.0" encoding="utf-8"?>
<ds:datastoreItem xmlns:ds="http://schemas.openxmlformats.org/officeDocument/2006/customXml" ds:itemID="{C7106868-5DE0-4EFD-B9E7-DF8D96F29355}">
  <ds:schemaRefs>
    <ds:schemaRef ds:uri="http://schemas.microsoft.com/VisualStudio/2011/storyboarding/control"/>
  </ds:schemaRefs>
</ds:datastoreItem>
</file>

<file path=customXml/itemProps2670.xml><?xml version="1.0" encoding="utf-8"?>
<ds:datastoreItem xmlns:ds="http://schemas.openxmlformats.org/officeDocument/2006/customXml" ds:itemID="{7C41F7B3-37A4-4866-9900-3F696CAC1D9C}">
  <ds:schemaRefs>
    <ds:schemaRef ds:uri="http://schemas.microsoft.com/VisualStudio/2011/storyboarding/control"/>
  </ds:schemaRefs>
</ds:datastoreItem>
</file>

<file path=customXml/itemProps2671.xml><?xml version="1.0" encoding="utf-8"?>
<ds:datastoreItem xmlns:ds="http://schemas.openxmlformats.org/officeDocument/2006/customXml" ds:itemID="{D05DED43-3D1F-4A80-A78F-B1CEEB89C7CE}">
  <ds:schemaRefs>
    <ds:schemaRef ds:uri="http://schemas.microsoft.com/VisualStudio/2011/storyboarding/control"/>
  </ds:schemaRefs>
</ds:datastoreItem>
</file>

<file path=customXml/itemProps2672.xml><?xml version="1.0" encoding="utf-8"?>
<ds:datastoreItem xmlns:ds="http://schemas.openxmlformats.org/officeDocument/2006/customXml" ds:itemID="{D70310F4-D27A-42B5-A903-B2C2FC7B7A5A}">
  <ds:schemaRefs>
    <ds:schemaRef ds:uri="http://schemas.microsoft.com/VisualStudio/2011/storyboarding/control"/>
  </ds:schemaRefs>
</ds:datastoreItem>
</file>

<file path=customXml/itemProps2673.xml><?xml version="1.0" encoding="utf-8"?>
<ds:datastoreItem xmlns:ds="http://schemas.openxmlformats.org/officeDocument/2006/customXml" ds:itemID="{03BE776B-A4E9-4E9A-933E-C45DE2A5241C}">
  <ds:schemaRefs>
    <ds:schemaRef ds:uri="http://schemas.microsoft.com/VisualStudio/2011/storyboarding/control"/>
  </ds:schemaRefs>
</ds:datastoreItem>
</file>

<file path=customXml/itemProps2674.xml><?xml version="1.0" encoding="utf-8"?>
<ds:datastoreItem xmlns:ds="http://schemas.openxmlformats.org/officeDocument/2006/customXml" ds:itemID="{33B74C20-5383-4569-935D-0BFFAD784621}">
  <ds:schemaRefs>
    <ds:schemaRef ds:uri="http://schemas.microsoft.com/VisualStudio/2011/storyboarding/control"/>
  </ds:schemaRefs>
</ds:datastoreItem>
</file>

<file path=customXml/itemProps2675.xml><?xml version="1.0" encoding="utf-8"?>
<ds:datastoreItem xmlns:ds="http://schemas.openxmlformats.org/officeDocument/2006/customXml" ds:itemID="{19D15F87-A8B2-47D9-9530-734F7127035C}">
  <ds:schemaRefs>
    <ds:schemaRef ds:uri="http://schemas.microsoft.com/VisualStudio/2011/storyboarding/control"/>
  </ds:schemaRefs>
</ds:datastoreItem>
</file>

<file path=customXml/itemProps2676.xml><?xml version="1.0" encoding="utf-8"?>
<ds:datastoreItem xmlns:ds="http://schemas.openxmlformats.org/officeDocument/2006/customXml" ds:itemID="{03F5F604-C745-484D-B37B-7474395B1299}">
  <ds:schemaRefs>
    <ds:schemaRef ds:uri="http://schemas.microsoft.com/VisualStudio/2011/storyboarding/control"/>
  </ds:schemaRefs>
</ds:datastoreItem>
</file>

<file path=customXml/itemProps2677.xml><?xml version="1.0" encoding="utf-8"?>
<ds:datastoreItem xmlns:ds="http://schemas.openxmlformats.org/officeDocument/2006/customXml" ds:itemID="{6BFEB9DC-45C6-4868-8DB1-DBED24D687E6}">
  <ds:schemaRefs>
    <ds:schemaRef ds:uri="http://schemas.microsoft.com/VisualStudio/2011/storyboarding/control"/>
  </ds:schemaRefs>
</ds:datastoreItem>
</file>

<file path=customXml/itemProps2678.xml><?xml version="1.0" encoding="utf-8"?>
<ds:datastoreItem xmlns:ds="http://schemas.openxmlformats.org/officeDocument/2006/customXml" ds:itemID="{B3FB345D-9743-4251-99F4-051CF084B14B}">
  <ds:schemaRefs>
    <ds:schemaRef ds:uri="http://schemas.microsoft.com/VisualStudio/2011/storyboarding/control"/>
  </ds:schemaRefs>
</ds:datastoreItem>
</file>

<file path=customXml/itemProps2679.xml><?xml version="1.0" encoding="utf-8"?>
<ds:datastoreItem xmlns:ds="http://schemas.openxmlformats.org/officeDocument/2006/customXml" ds:itemID="{346625B8-8E92-4896-A6D9-1AAB9E9FCDDC}">
  <ds:schemaRefs>
    <ds:schemaRef ds:uri="http://schemas.microsoft.com/VisualStudio/2011/storyboarding/control"/>
  </ds:schemaRefs>
</ds:datastoreItem>
</file>

<file path=customXml/itemProps268.xml><?xml version="1.0" encoding="utf-8"?>
<ds:datastoreItem xmlns:ds="http://schemas.openxmlformats.org/officeDocument/2006/customXml" ds:itemID="{03D73B25-CDE7-4E93-BCF0-D39AE88B5486}">
  <ds:schemaRefs>
    <ds:schemaRef ds:uri="http://schemas.microsoft.com/VisualStudio/2011/storyboarding/control"/>
  </ds:schemaRefs>
</ds:datastoreItem>
</file>

<file path=customXml/itemProps2680.xml><?xml version="1.0" encoding="utf-8"?>
<ds:datastoreItem xmlns:ds="http://schemas.openxmlformats.org/officeDocument/2006/customXml" ds:itemID="{B34BA5A1-5F36-416C-BAFE-78B87A30E1B4}">
  <ds:schemaRefs>
    <ds:schemaRef ds:uri="http://schemas.microsoft.com/VisualStudio/2011/storyboarding/control"/>
  </ds:schemaRefs>
</ds:datastoreItem>
</file>

<file path=customXml/itemProps2681.xml><?xml version="1.0" encoding="utf-8"?>
<ds:datastoreItem xmlns:ds="http://schemas.openxmlformats.org/officeDocument/2006/customXml" ds:itemID="{227AB852-07C0-48BB-94D0-4E60B40C8D72}">
  <ds:schemaRefs>
    <ds:schemaRef ds:uri="http://schemas.microsoft.com/VisualStudio/2011/storyboarding/control"/>
  </ds:schemaRefs>
</ds:datastoreItem>
</file>

<file path=customXml/itemProps2682.xml><?xml version="1.0" encoding="utf-8"?>
<ds:datastoreItem xmlns:ds="http://schemas.openxmlformats.org/officeDocument/2006/customXml" ds:itemID="{FEB0EBEC-393A-4FB4-A920-D71233DBAEE5}">
  <ds:schemaRefs>
    <ds:schemaRef ds:uri="http://schemas.microsoft.com/VisualStudio/2011/storyboarding/control"/>
  </ds:schemaRefs>
</ds:datastoreItem>
</file>

<file path=customXml/itemProps2683.xml><?xml version="1.0" encoding="utf-8"?>
<ds:datastoreItem xmlns:ds="http://schemas.openxmlformats.org/officeDocument/2006/customXml" ds:itemID="{A7F0B2E8-BC35-4AB6-B518-D7A72D77BAE9}">
  <ds:schemaRefs>
    <ds:schemaRef ds:uri="http://schemas.microsoft.com/VisualStudio/2011/storyboarding/control"/>
  </ds:schemaRefs>
</ds:datastoreItem>
</file>

<file path=customXml/itemProps2684.xml><?xml version="1.0" encoding="utf-8"?>
<ds:datastoreItem xmlns:ds="http://schemas.openxmlformats.org/officeDocument/2006/customXml" ds:itemID="{E15376EA-AEF0-444C-9191-3BAFAD3F093D}">
  <ds:schemaRefs>
    <ds:schemaRef ds:uri="http://schemas.microsoft.com/VisualStudio/2011/storyboarding/control"/>
  </ds:schemaRefs>
</ds:datastoreItem>
</file>

<file path=customXml/itemProps2685.xml><?xml version="1.0" encoding="utf-8"?>
<ds:datastoreItem xmlns:ds="http://schemas.openxmlformats.org/officeDocument/2006/customXml" ds:itemID="{00FAF851-F250-43DD-A831-D4BEF98811C1}">
  <ds:schemaRefs>
    <ds:schemaRef ds:uri="http://schemas.microsoft.com/VisualStudio/2011/storyboarding/control"/>
  </ds:schemaRefs>
</ds:datastoreItem>
</file>

<file path=customXml/itemProps2686.xml><?xml version="1.0" encoding="utf-8"?>
<ds:datastoreItem xmlns:ds="http://schemas.openxmlformats.org/officeDocument/2006/customXml" ds:itemID="{61B4F472-9EAB-4838-8851-24B9308F03EB}">
  <ds:schemaRefs>
    <ds:schemaRef ds:uri="http://schemas.microsoft.com/VisualStudio/2011/storyboarding/control"/>
  </ds:schemaRefs>
</ds:datastoreItem>
</file>

<file path=customXml/itemProps2687.xml><?xml version="1.0" encoding="utf-8"?>
<ds:datastoreItem xmlns:ds="http://schemas.openxmlformats.org/officeDocument/2006/customXml" ds:itemID="{80812009-3B0A-4656-9FAF-93A2D74FC560}">
  <ds:schemaRefs>
    <ds:schemaRef ds:uri="http://schemas.microsoft.com/VisualStudio/2011/storyboarding/control"/>
  </ds:schemaRefs>
</ds:datastoreItem>
</file>

<file path=customXml/itemProps2688.xml><?xml version="1.0" encoding="utf-8"?>
<ds:datastoreItem xmlns:ds="http://schemas.openxmlformats.org/officeDocument/2006/customXml" ds:itemID="{1DF71A22-DBDC-459E-BF40-8B9F769ADB1B}">
  <ds:schemaRefs>
    <ds:schemaRef ds:uri="http://schemas.microsoft.com/VisualStudio/2011/storyboarding/control"/>
  </ds:schemaRefs>
</ds:datastoreItem>
</file>

<file path=customXml/itemProps2689.xml><?xml version="1.0" encoding="utf-8"?>
<ds:datastoreItem xmlns:ds="http://schemas.openxmlformats.org/officeDocument/2006/customXml" ds:itemID="{80E2D5C7-3D8B-403A-BCB2-BF04FC4751F3}">
  <ds:schemaRefs>
    <ds:schemaRef ds:uri="http://schemas.microsoft.com/VisualStudio/2011/storyboarding/control"/>
  </ds:schemaRefs>
</ds:datastoreItem>
</file>

<file path=customXml/itemProps269.xml><?xml version="1.0" encoding="utf-8"?>
<ds:datastoreItem xmlns:ds="http://schemas.openxmlformats.org/officeDocument/2006/customXml" ds:itemID="{55169623-5AE3-49A8-BE9D-D510DC75D6BC}">
  <ds:schemaRefs>
    <ds:schemaRef ds:uri="http://schemas.microsoft.com/VisualStudio/2011/storyboarding/control"/>
  </ds:schemaRefs>
</ds:datastoreItem>
</file>

<file path=customXml/itemProps2690.xml><?xml version="1.0" encoding="utf-8"?>
<ds:datastoreItem xmlns:ds="http://schemas.openxmlformats.org/officeDocument/2006/customXml" ds:itemID="{B83538A1-EA88-455E-9298-1450F54CFC7C}">
  <ds:schemaRefs>
    <ds:schemaRef ds:uri="http://schemas.microsoft.com/VisualStudio/2011/storyboarding/control"/>
  </ds:schemaRefs>
</ds:datastoreItem>
</file>

<file path=customXml/itemProps2691.xml><?xml version="1.0" encoding="utf-8"?>
<ds:datastoreItem xmlns:ds="http://schemas.openxmlformats.org/officeDocument/2006/customXml" ds:itemID="{28D62B60-890F-4174-A002-C53D52E0C005}">
  <ds:schemaRefs>
    <ds:schemaRef ds:uri="http://schemas.microsoft.com/VisualStudio/2011/storyboarding/control"/>
  </ds:schemaRefs>
</ds:datastoreItem>
</file>

<file path=customXml/itemProps2692.xml><?xml version="1.0" encoding="utf-8"?>
<ds:datastoreItem xmlns:ds="http://schemas.openxmlformats.org/officeDocument/2006/customXml" ds:itemID="{866FE004-E93A-48BE-ABC6-197C8845226F}">
  <ds:schemaRefs>
    <ds:schemaRef ds:uri="http://schemas.microsoft.com/VisualStudio/2011/storyboarding/control"/>
  </ds:schemaRefs>
</ds:datastoreItem>
</file>

<file path=customXml/itemProps2693.xml><?xml version="1.0" encoding="utf-8"?>
<ds:datastoreItem xmlns:ds="http://schemas.openxmlformats.org/officeDocument/2006/customXml" ds:itemID="{E418AD84-2F42-4034-A2C0-F4AEF108D8B6}">
  <ds:schemaRefs>
    <ds:schemaRef ds:uri="http://schemas.microsoft.com/VisualStudio/2011/storyboarding/control"/>
  </ds:schemaRefs>
</ds:datastoreItem>
</file>

<file path=customXml/itemProps2694.xml><?xml version="1.0" encoding="utf-8"?>
<ds:datastoreItem xmlns:ds="http://schemas.openxmlformats.org/officeDocument/2006/customXml" ds:itemID="{CE8D211E-0881-401F-AC05-1405CF653F4C}">
  <ds:schemaRefs>
    <ds:schemaRef ds:uri="http://schemas.microsoft.com/VisualStudio/2011/storyboarding/control"/>
  </ds:schemaRefs>
</ds:datastoreItem>
</file>

<file path=customXml/itemProps2695.xml><?xml version="1.0" encoding="utf-8"?>
<ds:datastoreItem xmlns:ds="http://schemas.openxmlformats.org/officeDocument/2006/customXml" ds:itemID="{017CE109-3AC4-453B-A600-AFB7BEC4A21A}">
  <ds:schemaRefs>
    <ds:schemaRef ds:uri="http://schemas.microsoft.com/VisualStudio/2011/storyboarding/control"/>
  </ds:schemaRefs>
</ds:datastoreItem>
</file>

<file path=customXml/itemProps2696.xml><?xml version="1.0" encoding="utf-8"?>
<ds:datastoreItem xmlns:ds="http://schemas.openxmlformats.org/officeDocument/2006/customXml" ds:itemID="{30932D2E-628C-4B23-AB18-27DEA2D8D446}">
  <ds:schemaRefs>
    <ds:schemaRef ds:uri="http://schemas.microsoft.com/VisualStudio/2011/storyboarding/control"/>
  </ds:schemaRefs>
</ds:datastoreItem>
</file>

<file path=customXml/itemProps2697.xml><?xml version="1.0" encoding="utf-8"?>
<ds:datastoreItem xmlns:ds="http://schemas.openxmlformats.org/officeDocument/2006/customXml" ds:itemID="{D2085B22-9AC8-461A-A061-94AF57DCFAC6}">
  <ds:schemaRefs>
    <ds:schemaRef ds:uri="http://schemas.microsoft.com/VisualStudio/2011/storyboarding/control"/>
  </ds:schemaRefs>
</ds:datastoreItem>
</file>

<file path=customXml/itemProps2698.xml><?xml version="1.0" encoding="utf-8"?>
<ds:datastoreItem xmlns:ds="http://schemas.openxmlformats.org/officeDocument/2006/customXml" ds:itemID="{ADFEF69C-C254-4F5C-BB65-3FE23A1E5273}">
  <ds:schemaRefs>
    <ds:schemaRef ds:uri="http://schemas.microsoft.com/VisualStudio/2011/storyboarding/control"/>
  </ds:schemaRefs>
</ds:datastoreItem>
</file>

<file path=customXml/itemProps2699.xml><?xml version="1.0" encoding="utf-8"?>
<ds:datastoreItem xmlns:ds="http://schemas.openxmlformats.org/officeDocument/2006/customXml" ds:itemID="{28B0666D-497D-42C8-8A5E-21DC62A47B8E}">
  <ds:schemaRefs>
    <ds:schemaRef ds:uri="http://schemas.microsoft.com/VisualStudio/2011/storyboarding/control"/>
  </ds:schemaRefs>
</ds:datastoreItem>
</file>

<file path=customXml/itemProps27.xml><?xml version="1.0" encoding="utf-8"?>
<ds:datastoreItem xmlns:ds="http://schemas.openxmlformats.org/officeDocument/2006/customXml" ds:itemID="{DAB6E3DD-BD29-4744-A113-441021BA50A9}">
  <ds:schemaRefs>
    <ds:schemaRef ds:uri="http://schemas.microsoft.com/VisualStudio/2011/storyboarding/control"/>
  </ds:schemaRefs>
</ds:datastoreItem>
</file>

<file path=customXml/itemProps270.xml><?xml version="1.0" encoding="utf-8"?>
<ds:datastoreItem xmlns:ds="http://schemas.openxmlformats.org/officeDocument/2006/customXml" ds:itemID="{5BC5CBC7-DF8C-4AF7-9883-0EC508EE6201}">
  <ds:schemaRefs>
    <ds:schemaRef ds:uri="http://schemas.microsoft.com/VisualStudio/2011/storyboarding/control"/>
  </ds:schemaRefs>
</ds:datastoreItem>
</file>

<file path=customXml/itemProps2700.xml><?xml version="1.0" encoding="utf-8"?>
<ds:datastoreItem xmlns:ds="http://schemas.openxmlformats.org/officeDocument/2006/customXml" ds:itemID="{4905E703-4A36-4FA3-8E4A-BA19747DCCB6}">
  <ds:schemaRefs>
    <ds:schemaRef ds:uri="http://schemas.microsoft.com/VisualStudio/2011/storyboarding/control"/>
  </ds:schemaRefs>
</ds:datastoreItem>
</file>

<file path=customXml/itemProps2701.xml><?xml version="1.0" encoding="utf-8"?>
<ds:datastoreItem xmlns:ds="http://schemas.openxmlformats.org/officeDocument/2006/customXml" ds:itemID="{FA7A0B36-F178-4AE9-B779-9F079CFCEFCB}">
  <ds:schemaRefs>
    <ds:schemaRef ds:uri="http://schemas.microsoft.com/VisualStudio/2011/storyboarding/control"/>
  </ds:schemaRefs>
</ds:datastoreItem>
</file>

<file path=customXml/itemProps2702.xml><?xml version="1.0" encoding="utf-8"?>
<ds:datastoreItem xmlns:ds="http://schemas.openxmlformats.org/officeDocument/2006/customXml" ds:itemID="{E14A55CB-5FB7-4467-B3EE-6E41D9F17D62}">
  <ds:schemaRefs>
    <ds:schemaRef ds:uri="http://schemas.microsoft.com/VisualStudio/2011/storyboarding/control"/>
  </ds:schemaRefs>
</ds:datastoreItem>
</file>

<file path=customXml/itemProps271.xml><?xml version="1.0" encoding="utf-8"?>
<ds:datastoreItem xmlns:ds="http://schemas.openxmlformats.org/officeDocument/2006/customXml" ds:itemID="{33F9E56F-CAFC-44E6-B73D-64D2014C548E}">
  <ds:schemaRefs>
    <ds:schemaRef ds:uri="http://schemas.microsoft.com/VisualStudio/2011/storyboarding/control"/>
  </ds:schemaRefs>
</ds:datastoreItem>
</file>

<file path=customXml/itemProps272.xml><?xml version="1.0" encoding="utf-8"?>
<ds:datastoreItem xmlns:ds="http://schemas.openxmlformats.org/officeDocument/2006/customXml" ds:itemID="{EB34F97E-A09E-4348-B30A-C076E7895B44}">
  <ds:schemaRefs>
    <ds:schemaRef ds:uri="http://schemas.microsoft.com/VisualStudio/2011/storyboarding/control"/>
  </ds:schemaRefs>
</ds:datastoreItem>
</file>

<file path=customXml/itemProps273.xml><?xml version="1.0" encoding="utf-8"?>
<ds:datastoreItem xmlns:ds="http://schemas.openxmlformats.org/officeDocument/2006/customXml" ds:itemID="{CDA9C1EA-643C-499F-9093-1C7CFBD18F66}">
  <ds:schemaRefs>
    <ds:schemaRef ds:uri="http://schemas.microsoft.com/VisualStudio/2011/storyboarding/control"/>
  </ds:schemaRefs>
</ds:datastoreItem>
</file>

<file path=customXml/itemProps274.xml><?xml version="1.0" encoding="utf-8"?>
<ds:datastoreItem xmlns:ds="http://schemas.openxmlformats.org/officeDocument/2006/customXml" ds:itemID="{25C2B43B-2BE2-48D5-9549-C3EA85F6F617}">
  <ds:schemaRefs>
    <ds:schemaRef ds:uri="http://schemas.microsoft.com/VisualStudio/2011/storyboarding/control"/>
  </ds:schemaRefs>
</ds:datastoreItem>
</file>

<file path=customXml/itemProps275.xml><?xml version="1.0" encoding="utf-8"?>
<ds:datastoreItem xmlns:ds="http://schemas.openxmlformats.org/officeDocument/2006/customXml" ds:itemID="{D4AB35D3-F38D-4A8D-9945-BA7BEE3AE85D}">
  <ds:schemaRefs>
    <ds:schemaRef ds:uri="http://schemas.microsoft.com/VisualStudio/2011/storyboarding/control"/>
  </ds:schemaRefs>
</ds:datastoreItem>
</file>

<file path=customXml/itemProps276.xml><?xml version="1.0" encoding="utf-8"?>
<ds:datastoreItem xmlns:ds="http://schemas.openxmlformats.org/officeDocument/2006/customXml" ds:itemID="{C1F48EAF-2325-4277-A7B9-5B5B48D6AF6D}">
  <ds:schemaRefs>
    <ds:schemaRef ds:uri="http://schemas.microsoft.com/VisualStudio/2011/storyboarding/control"/>
  </ds:schemaRefs>
</ds:datastoreItem>
</file>

<file path=customXml/itemProps277.xml><?xml version="1.0" encoding="utf-8"?>
<ds:datastoreItem xmlns:ds="http://schemas.openxmlformats.org/officeDocument/2006/customXml" ds:itemID="{090D92B8-1952-4463-8A5F-D2C7E36EF055}">
  <ds:schemaRefs>
    <ds:schemaRef ds:uri="http://schemas.microsoft.com/VisualStudio/2011/storyboarding/control"/>
  </ds:schemaRefs>
</ds:datastoreItem>
</file>

<file path=customXml/itemProps278.xml><?xml version="1.0" encoding="utf-8"?>
<ds:datastoreItem xmlns:ds="http://schemas.openxmlformats.org/officeDocument/2006/customXml" ds:itemID="{2B4D4F00-CCD4-4758-9913-9F03292D0795}">
  <ds:schemaRefs>
    <ds:schemaRef ds:uri="http://schemas.microsoft.com/VisualStudio/2011/storyboarding/control"/>
  </ds:schemaRefs>
</ds:datastoreItem>
</file>

<file path=customXml/itemProps279.xml><?xml version="1.0" encoding="utf-8"?>
<ds:datastoreItem xmlns:ds="http://schemas.openxmlformats.org/officeDocument/2006/customXml" ds:itemID="{CBDADA9F-8234-4270-A1BD-2B4C6EA9D1D0}">
  <ds:schemaRefs>
    <ds:schemaRef ds:uri="http://schemas.microsoft.com/VisualStudio/2011/storyboarding/control"/>
  </ds:schemaRefs>
</ds:datastoreItem>
</file>

<file path=customXml/itemProps28.xml><?xml version="1.0" encoding="utf-8"?>
<ds:datastoreItem xmlns:ds="http://schemas.openxmlformats.org/officeDocument/2006/customXml" ds:itemID="{6A7FE805-6D1C-4C6D-B7EE-EA10A8B4A335}">
  <ds:schemaRefs>
    <ds:schemaRef ds:uri="http://schemas.microsoft.com/VisualStudio/2011/storyboarding/control"/>
  </ds:schemaRefs>
</ds:datastoreItem>
</file>

<file path=customXml/itemProps280.xml><?xml version="1.0" encoding="utf-8"?>
<ds:datastoreItem xmlns:ds="http://schemas.openxmlformats.org/officeDocument/2006/customXml" ds:itemID="{637F9188-7703-40AA-B4D0-35D4F68529E6}">
  <ds:schemaRefs>
    <ds:schemaRef ds:uri="http://schemas.microsoft.com/VisualStudio/2011/storyboarding/control"/>
  </ds:schemaRefs>
</ds:datastoreItem>
</file>

<file path=customXml/itemProps281.xml><?xml version="1.0" encoding="utf-8"?>
<ds:datastoreItem xmlns:ds="http://schemas.openxmlformats.org/officeDocument/2006/customXml" ds:itemID="{D82E732B-C7CA-4A08-A8CB-E23CA01009CE}">
  <ds:schemaRefs>
    <ds:schemaRef ds:uri="http://schemas.microsoft.com/VisualStudio/2011/storyboarding/control"/>
  </ds:schemaRefs>
</ds:datastoreItem>
</file>

<file path=customXml/itemProps282.xml><?xml version="1.0" encoding="utf-8"?>
<ds:datastoreItem xmlns:ds="http://schemas.openxmlformats.org/officeDocument/2006/customXml" ds:itemID="{4D64558E-B1D9-4D65-8C15-852BD045A3B2}">
  <ds:schemaRefs>
    <ds:schemaRef ds:uri="http://schemas.microsoft.com/VisualStudio/2011/storyboarding/control"/>
  </ds:schemaRefs>
</ds:datastoreItem>
</file>

<file path=customXml/itemProps283.xml><?xml version="1.0" encoding="utf-8"?>
<ds:datastoreItem xmlns:ds="http://schemas.openxmlformats.org/officeDocument/2006/customXml" ds:itemID="{90A8A21C-20CE-499A-B1BD-07F0927F8B85}">
  <ds:schemaRefs>
    <ds:schemaRef ds:uri="http://schemas.microsoft.com/VisualStudio/2011/storyboarding/control"/>
  </ds:schemaRefs>
</ds:datastoreItem>
</file>

<file path=customXml/itemProps284.xml><?xml version="1.0" encoding="utf-8"?>
<ds:datastoreItem xmlns:ds="http://schemas.openxmlformats.org/officeDocument/2006/customXml" ds:itemID="{389A5DFC-16B5-404F-A3F4-656A8C968209}">
  <ds:schemaRefs>
    <ds:schemaRef ds:uri="http://schemas.microsoft.com/VisualStudio/2011/storyboarding/control"/>
  </ds:schemaRefs>
</ds:datastoreItem>
</file>

<file path=customXml/itemProps285.xml><?xml version="1.0" encoding="utf-8"?>
<ds:datastoreItem xmlns:ds="http://schemas.openxmlformats.org/officeDocument/2006/customXml" ds:itemID="{116AF162-37C9-41B7-94CB-AF74804FECDA}">
  <ds:schemaRefs>
    <ds:schemaRef ds:uri="http://schemas.microsoft.com/VisualStudio/2011/storyboarding/control"/>
  </ds:schemaRefs>
</ds:datastoreItem>
</file>

<file path=customXml/itemProps286.xml><?xml version="1.0" encoding="utf-8"?>
<ds:datastoreItem xmlns:ds="http://schemas.openxmlformats.org/officeDocument/2006/customXml" ds:itemID="{61C1FE6F-2E9C-46ED-92ED-A52F614D053C}">
  <ds:schemaRefs>
    <ds:schemaRef ds:uri="http://schemas.microsoft.com/VisualStudio/2011/storyboarding/control"/>
  </ds:schemaRefs>
</ds:datastoreItem>
</file>

<file path=customXml/itemProps287.xml><?xml version="1.0" encoding="utf-8"?>
<ds:datastoreItem xmlns:ds="http://schemas.openxmlformats.org/officeDocument/2006/customXml" ds:itemID="{50757ED3-00AB-4815-A32B-36075C3D8E41}">
  <ds:schemaRefs>
    <ds:schemaRef ds:uri="http://schemas.microsoft.com/VisualStudio/2011/storyboarding/control"/>
  </ds:schemaRefs>
</ds:datastoreItem>
</file>

<file path=customXml/itemProps288.xml><?xml version="1.0" encoding="utf-8"?>
<ds:datastoreItem xmlns:ds="http://schemas.openxmlformats.org/officeDocument/2006/customXml" ds:itemID="{7D81141D-2923-4B10-8D66-A0706D69283C}">
  <ds:schemaRefs>
    <ds:schemaRef ds:uri="http://schemas.microsoft.com/VisualStudio/2011/storyboarding/control"/>
  </ds:schemaRefs>
</ds:datastoreItem>
</file>

<file path=customXml/itemProps289.xml><?xml version="1.0" encoding="utf-8"?>
<ds:datastoreItem xmlns:ds="http://schemas.openxmlformats.org/officeDocument/2006/customXml" ds:itemID="{271170D4-4044-4D2F-A13D-FD69D8437F2B}">
  <ds:schemaRefs>
    <ds:schemaRef ds:uri="http://schemas.microsoft.com/VisualStudio/2011/storyboarding/control"/>
  </ds:schemaRefs>
</ds:datastoreItem>
</file>

<file path=customXml/itemProps29.xml><?xml version="1.0" encoding="utf-8"?>
<ds:datastoreItem xmlns:ds="http://schemas.openxmlformats.org/officeDocument/2006/customXml" ds:itemID="{D0BBC1C6-2CE0-4DFB-BC2B-B7D955AEBB02}">
  <ds:schemaRefs>
    <ds:schemaRef ds:uri="http://schemas.microsoft.com/VisualStudio/2011/storyboarding/control"/>
  </ds:schemaRefs>
</ds:datastoreItem>
</file>

<file path=customXml/itemProps290.xml><?xml version="1.0" encoding="utf-8"?>
<ds:datastoreItem xmlns:ds="http://schemas.openxmlformats.org/officeDocument/2006/customXml" ds:itemID="{3F67BE71-5F12-4D3D-BEFE-0B91ADEC88B4}">
  <ds:schemaRefs>
    <ds:schemaRef ds:uri="http://schemas.microsoft.com/VisualStudio/2011/storyboarding/control"/>
  </ds:schemaRefs>
</ds:datastoreItem>
</file>

<file path=customXml/itemProps291.xml><?xml version="1.0" encoding="utf-8"?>
<ds:datastoreItem xmlns:ds="http://schemas.openxmlformats.org/officeDocument/2006/customXml" ds:itemID="{67BA6BB2-7104-4FFD-9F95-4D70A03243D4}">
  <ds:schemaRefs>
    <ds:schemaRef ds:uri="http://schemas.microsoft.com/VisualStudio/2011/storyboarding/control"/>
  </ds:schemaRefs>
</ds:datastoreItem>
</file>

<file path=customXml/itemProps292.xml><?xml version="1.0" encoding="utf-8"?>
<ds:datastoreItem xmlns:ds="http://schemas.openxmlformats.org/officeDocument/2006/customXml" ds:itemID="{29710947-FF37-4674-B013-56B5B15F5D00}">
  <ds:schemaRefs>
    <ds:schemaRef ds:uri="http://schemas.microsoft.com/VisualStudio/2011/storyboarding/control"/>
  </ds:schemaRefs>
</ds:datastoreItem>
</file>

<file path=customXml/itemProps293.xml><?xml version="1.0" encoding="utf-8"?>
<ds:datastoreItem xmlns:ds="http://schemas.openxmlformats.org/officeDocument/2006/customXml" ds:itemID="{EF700AAF-F379-4C1E-A066-E3A702D46DF6}">
  <ds:schemaRefs>
    <ds:schemaRef ds:uri="http://schemas.microsoft.com/VisualStudio/2011/storyboarding/control"/>
  </ds:schemaRefs>
</ds:datastoreItem>
</file>

<file path=customXml/itemProps294.xml><?xml version="1.0" encoding="utf-8"?>
<ds:datastoreItem xmlns:ds="http://schemas.openxmlformats.org/officeDocument/2006/customXml" ds:itemID="{F0CE4355-951A-4B13-868D-DAED4E46748B}">
  <ds:schemaRefs>
    <ds:schemaRef ds:uri="http://schemas.microsoft.com/VisualStudio/2011/storyboarding/control"/>
  </ds:schemaRefs>
</ds:datastoreItem>
</file>

<file path=customXml/itemProps295.xml><?xml version="1.0" encoding="utf-8"?>
<ds:datastoreItem xmlns:ds="http://schemas.openxmlformats.org/officeDocument/2006/customXml" ds:itemID="{0C04BEDE-BB0F-43B7-8969-C6C187712A1E}">
  <ds:schemaRefs>
    <ds:schemaRef ds:uri="http://schemas.microsoft.com/VisualStudio/2011/storyboarding/control"/>
  </ds:schemaRefs>
</ds:datastoreItem>
</file>

<file path=customXml/itemProps296.xml><?xml version="1.0" encoding="utf-8"?>
<ds:datastoreItem xmlns:ds="http://schemas.openxmlformats.org/officeDocument/2006/customXml" ds:itemID="{73735D3D-18E2-49C9-8E3B-9E3D32BC942B}">
  <ds:schemaRefs>
    <ds:schemaRef ds:uri="http://schemas.microsoft.com/VisualStudio/2011/storyboarding/control"/>
  </ds:schemaRefs>
</ds:datastoreItem>
</file>

<file path=customXml/itemProps297.xml><?xml version="1.0" encoding="utf-8"?>
<ds:datastoreItem xmlns:ds="http://schemas.openxmlformats.org/officeDocument/2006/customXml" ds:itemID="{6D37EDBC-6054-48FD-8833-53937AAB2AD4}">
  <ds:schemaRefs>
    <ds:schemaRef ds:uri="http://schemas.microsoft.com/VisualStudio/2011/storyboarding/control"/>
  </ds:schemaRefs>
</ds:datastoreItem>
</file>

<file path=customXml/itemProps298.xml><?xml version="1.0" encoding="utf-8"?>
<ds:datastoreItem xmlns:ds="http://schemas.openxmlformats.org/officeDocument/2006/customXml" ds:itemID="{67331539-E0AB-43A9-9948-6B53A7BD877F}">
  <ds:schemaRefs>
    <ds:schemaRef ds:uri="http://schemas.microsoft.com/VisualStudio/2011/storyboarding/control"/>
  </ds:schemaRefs>
</ds:datastoreItem>
</file>

<file path=customXml/itemProps299.xml><?xml version="1.0" encoding="utf-8"?>
<ds:datastoreItem xmlns:ds="http://schemas.openxmlformats.org/officeDocument/2006/customXml" ds:itemID="{169CB6CC-0B24-4D0F-A664-0DE3B0150A66}">
  <ds:schemaRefs>
    <ds:schemaRef ds:uri="http://schemas.microsoft.com/VisualStudio/2011/storyboarding/control"/>
  </ds:schemaRefs>
</ds:datastoreItem>
</file>

<file path=customXml/itemProps3.xml><?xml version="1.0" encoding="utf-8"?>
<ds:datastoreItem xmlns:ds="http://schemas.openxmlformats.org/officeDocument/2006/customXml" ds:itemID="{609A76FC-CACE-4666-9EDB-25956465C80C}">
  <ds:schemaRefs>
    <ds:schemaRef ds:uri="http://schemas.microsoft.com/VisualStudio/2011/storyboarding/control"/>
  </ds:schemaRefs>
</ds:datastoreItem>
</file>

<file path=customXml/itemProps30.xml><?xml version="1.0" encoding="utf-8"?>
<ds:datastoreItem xmlns:ds="http://schemas.openxmlformats.org/officeDocument/2006/customXml" ds:itemID="{95D90894-30FB-4992-B8ED-B4CFCF433949}">
  <ds:schemaRefs>
    <ds:schemaRef ds:uri="http://schemas.microsoft.com/VisualStudio/2011/storyboarding/control"/>
  </ds:schemaRefs>
</ds:datastoreItem>
</file>

<file path=customXml/itemProps300.xml><?xml version="1.0" encoding="utf-8"?>
<ds:datastoreItem xmlns:ds="http://schemas.openxmlformats.org/officeDocument/2006/customXml" ds:itemID="{AC49AD09-4A43-42ED-83B8-61D5CA8F3157}">
  <ds:schemaRefs>
    <ds:schemaRef ds:uri="http://schemas.microsoft.com/VisualStudio/2011/storyboarding/control"/>
  </ds:schemaRefs>
</ds:datastoreItem>
</file>

<file path=customXml/itemProps301.xml><?xml version="1.0" encoding="utf-8"?>
<ds:datastoreItem xmlns:ds="http://schemas.openxmlformats.org/officeDocument/2006/customXml" ds:itemID="{3E75AF38-6EAF-471D-89A0-BA3BFA46A3EC}">
  <ds:schemaRefs>
    <ds:schemaRef ds:uri="http://schemas.microsoft.com/VisualStudio/2011/storyboarding/control"/>
  </ds:schemaRefs>
</ds:datastoreItem>
</file>

<file path=customXml/itemProps302.xml><?xml version="1.0" encoding="utf-8"?>
<ds:datastoreItem xmlns:ds="http://schemas.openxmlformats.org/officeDocument/2006/customXml" ds:itemID="{28FE6946-3EF6-4777-AB92-E21B8055879F}">
  <ds:schemaRefs>
    <ds:schemaRef ds:uri="http://schemas.microsoft.com/VisualStudio/2011/storyboarding/control"/>
  </ds:schemaRefs>
</ds:datastoreItem>
</file>

<file path=customXml/itemProps303.xml><?xml version="1.0" encoding="utf-8"?>
<ds:datastoreItem xmlns:ds="http://schemas.openxmlformats.org/officeDocument/2006/customXml" ds:itemID="{CBF592D6-C5A0-4649-8DA8-CF6CC41A5128}">
  <ds:schemaRefs>
    <ds:schemaRef ds:uri="http://schemas.microsoft.com/VisualStudio/2011/storyboarding/control"/>
  </ds:schemaRefs>
</ds:datastoreItem>
</file>

<file path=customXml/itemProps304.xml><?xml version="1.0" encoding="utf-8"?>
<ds:datastoreItem xmlns:ds="http://schemas.openxmlformats.org/officeDocument/2006/customXml" ds:itemID="{95444A02-B3CF-4DD0-9646-7A439D637530}">
  <ds:schemaRefs>
    <ds:schemaRef ds:uri="http://schemas.microsoft.com/VisualStudio/2011/storyboarding/control"/>
  </ds:schemaRefs>
</ds:datastoreItem>
</file>

<file path=customXml/itemProps305.xml><?xml version="1.0" encoding="utf-8"?>
<ds:datastoreItem xmlns:ds="http://schemas.openxmlformats.org/officeDocument/2006/customXml" ds:itemID="{CEA6A1DF-FB6F-4E3D-AF6D-4C0EFB27760D}">
  <ds:schemaRefs>
    <ds:schemaRef ds:uri="http://schemas.microsoft.com/VisualStudio/2011/storyboarding/control"/>
  </ds:schemaRefs>
</ds:datastoreItem>
</file>

<file path=customXml/itemProps306.xml><?xml version="1.0" encoding="utf-8"?>
<ds:datastoreItem xmlns:ds="http://schemas.openxmlformats.org/officeDocument/2006/customXml" ds:itemID="{2179D044-415D-4637-B18A-55B89C0ACF5D}">
  <ds:schemaRefs>
    <ds:schemaRef ds:uri="http://schemas.microsoft.com/VisualStudio/2011/storyboarding/control"/>
  </ds:schemaRefs>
</ds:datastoreItem>
</file>

<file path=customXml/itemProps307.xml><?xml version="1.0" encoding="utf-8"?>
<ds:datastoreItem xmlns:ds="http://schemas.openxmlformats.org/officeDocument/2006/customXml" ds:itemID="{CF82D353-8B54-44FC-9899-7B5FC14C7101}">
  <ds:schemaRefs>
    <ds:schemaRef ds:uri="http://schemas.microsoft.com/VisualStudio/2011/storyboarding/control"/>
  </ds:schemaRefs>
</ds:datastoreItem>
</file>

<file path=customXml/itemProps308.xml><?xml version="1.0" encoding="utf-8"?>
<ds:datastoreItem xmlns:ds="http://schemas.openxmlformats.org/officeDocument/2006/customXml" ds:itemID="{8F99250E-8B0E-4C9B-84C5-A6A7C34FF94C}">
  <ds:schemaRefs>
    <ds:schemaRef ds:uri="http://schemas.microsoft.com/VisualStudio/2011/storyboarding/control"/>
  </ds:schemaRefs>
</ds:datastoreItem>
</file>

<file path=customXml/itemProps309.xml><?xml version="1.0" encoding="utf-8"?>
<ds:datastoreItem xmlns:ds="http://schemas.openxmlformats.org/officeDocument/2006/customXml" ds:itemID="{9127F537-AA74-4FA1-9ABD-85C463361501}">
  <ds:schemaRefs>
    <ds:schemaRef ds:uri="http://schemas.microsoft.com/VisualStudio/2011/storyboarding/control"/>
  </ds:schemaRefs>
</ds:datastoreItem>
</file>

<file path=customXml/itemProps31.xml><?xml version="1.0" encoding="utf-8"?>
<ds:datastoreItem xmlns:ds="http://schemas.openxmlformats.org/officeDocument/2006/customXml" ds:itemID="{8121CB92-ADBF-43C7-8769-E4D91DF9A46E}">
  <ds:schemaRefs>
    <ds:schemaRef ds:uri="http://schemas.microsoft.com/VisualStudio/2011/storyboarding/control"/>
  </ds:schemaRefs>
</ds:datastoreItem>
</file>

<file path=customXml/itemProps310.xml><?xml version="1.0" encoding="utf-8"?>
<ds:datastoreItem xmlns:ds="http://schemas.openxmlformats.org/officeDocument/2006/customXml" ds:itemID="{E1B38D24-155E-4F7E-87E5-E375A746A7F8}">
  <ds:schemaRefs>
    <ds:schemaRef ds:uri="http://schemas.microsoft.com/VisualStudio/2011/storyboarding/control"/>
  </ds:schemaRefs>
</ds:datastoreItem>
</file>

<file path=customXml/itemProps311.xml><?xml version="1.0" encoding="utf-8"?>
<ds:datastoreItem xmlns:ds="http://schemas.openxmlformats.org/officeDocument/2006/customXml" ds:itemID="{86B77B19-2892-4C18-9C86-069439C55257}">
  <ds:schemaRefs>
    <ds:schemaRef ds:uri="http://schemas.microsoft.com/VisualStudio/2011/storyboarding/control"/>
  </ds:schemaRefs>
</ds:datastoreItem>
</file>

<file path=customXml/itemProps312.xml><?xml version="1.0" encoding="utf-8"?>
<ds:datastoreItem xmlns:ds="http://schemas.openxmlformats.org/officeDocument/2006/customXml" ds:itemID="{AC9D374A-DF30-4A11-B562-2961EB6F8CCE}">
  <ds:schemaRefs>
    <ds:schemaRef ds:uri="http://schemas.microsoft.com/VisualStudio/2011/storyboarding/control"/>
  </ds:schemaRefs>
</ds:datastoreItem>
</file>

<file path=customXml/itemProps313.xml><?xml version="1.0" encoding="utf-8"?>
<ds:datastoreItem xmlns:ds="http://schemas.openxmlformats.org/officeDocument/2006/customXml" ds:itemID="{36020E4C-07C2-42DF-AC73-69F187F681A6}">
  <ds:schemaRefs>
    <ds:schemaRef ds:uri="http://schemas.microsoft.com/VisualStudio/2011/storyboarding/control"/>
  </ds:schemaRefs>
</ds:datastoreItem>
</file>

<file path=customXml/itemProps314.xml><?xml version="1.0" encoding="utf-8"?>
<ds:datastoreItem xmlns:ds="http://schemas.openxmlformats.org/officeDocument/2006/customXml" ds:itemID="{3E9AD5F9-C493-4CE5-AE94-DD06E611F6DA}">
  <ds:schemaRefs>
    <ds:schemaRef ds:uri="http://schemas.microsoft.com/VisualStudio/2011/storyboarding/control"/>
  </ds:schemaRefs>
</ds:datastoreItem>
</file>

<file path=customXml/itemProps315.xml><?xml version="1.0" encoding="utf-8"?>
<ds:datastoreItem xmlns:ds="http://schemas.openxmlformats.org/officeDocument/2006/customXml" ds:itemID="{B954F0DA-6747-446C-A77E-D76A8144F62F}">
  <ds:schemaRefs>
    <ds:schemaRef ds:uri="http://schemas.microsoft.com/VisualStudio/2011/storyboarding/control"/>
  </ds:schemaRefs>
</ds:datastoreItem>
</file>

<file path=customXml/itemProps316.xml><?xml version="1.0" encoding="utf-8"?>
<ds:datastoreItem xmlns:ds="http://schemas.openxmlformats.org/officeDocument/2006/customXml" ds:itemID="{908DEFE9-D82D-4228-8E9A-11CA282237E2}">
  <ds:schemaRefs>
    <ds:schemaRef ds:uri="http://schemas.microsoft.com/VisualStudio/2011/storyboarding/control"/>
  </ds:schemaRefs>
</ds:datastoreItem>
</file>

<file path=customXml/itemProps317.xml><?xml version="1.0" encoding="utf-8"?>
<ds:datastoreItem xmlns:ds="http://schemas.openxmlformats.org/officeDocument/2006/customXml" ds:itemID="{F581EC78-42E1-4AC1-98CB-1716E46F25E9}">
  <ds:schemaRefs>
    <ds:schemaRef ds:uri="http://schemas.microsoft.com/VisualStudio/2011/storyboarding/control"/>
  </ds:schemaRefs>
</ds:datastoreItem>
</file>

<file path=customXml/itemProps318.xml><?xml version="1.0" encoding="utf-8"?>
<ds:datastoreItem xmlns:ds="http://schemas.openxmlformats.org/officeDocument/2006/customXml" ds:itemID="{1326B7BC-7AF2-41F4-B741-4A7C53310433}">
  <ds:schemaRefs>
    <ds:schemaRef ds:uri="http://schemas.microsoft.com/VisualStudio/2011/storyboarding/control"/>
  </ds:schemaRefs>
</ds:datastoreItem>
</file>

<file path=customXml/itemProps319.xml><?xml version="1.0" encoding="utf-8"?>
<ds:datastoreItem xmlns:ds="http://schemas.openxmlformats.org/officeDocument/2006/customXml" ds:itemID="{CB3697AB-F78E-4D3F-B0D0-A77FF1D78BE5}">
  <ds:schemaRefs>
    <ds:schemaRef ds:uri="http://schemas.microsoft.com/VisualStudio/2011/storyboarding/control"/>
  </ds:schemaRefs>
</ds:datastoreItem>
</file>

<file path=customXml/itemProps32.xml><?xml version="1.0" encoding="utf-8"?>
<ds:datastoreItem xmlns:ds="http://schemas.openxmlformats.org/officeDocument/2006/customXml" ds:itemID="{39CEBFA9-275A-4C81-AE16-B29168144D37}">
  <ds:schemaRefs>
    <ds:schemaRef ds:uri="http://schemas.microsoft.com/VisualStudio/2011/storyboarding/control"/>
  </ds:schemaRefs>
</ds:datastoreItem>
</file>

<file path=customXml/itemProps320.xml><?xml version="1.0" encoding="utf-8"?>
<ds:datastoreItem xmlns:ds="http://schemas.openxmlformats.org/officeDocument/2006/customXml" ds:itemID="{60666D33-541B-4061-BC6F-85E63300C959}">
  <ds:schemaRefs>
    <ds:schemaRef ds:uri="http://schemas.microsoft.com/VisualStudio/2011/storyboarding/control"/>
  </ds:schemaRefs>
</ds:datastoreItem>
</file>

<file path=customXml/itemProps321.xml><?xml version="1.0" encoding="utf-8"?>
<ds:datastoreItem xmlns:ds="http://schemas.openxmlformats.org/officeDocument/2006/customXml" ds:itemID="{89839A58-7A80-4A32-BA9B-05355A426B35}">
  <ds:schemaRefs>
    <ds:schemaRef ds:uri="http://schemas.microsoft.com/VisualStudio/2011/storyboarding/control"/>
  </ds:schemaRefs>
</ds:datastoreItem>
</file>

<file path=customXml/itemProps322.xml><?xml version="1.0" encoding="utf-8"?>
<ds:datastoreItem xmlns:ds="http://schemas.openxmlformats.org/officeDocument/2006/customXml" ds:itemID="{C42B78C4-30E7-467F-A852-880E723B3A57}">
  <ds:schemaRefs>
    <ds:schemaRef ds:uri="http://schemas.microsoft.com/VisualStudio/2011/storyboarding/control"/>
  </ds:schemaRefs>
</ds:datastoreItem>
</file>

<file path=customXml/itemProps323.xml><?xml version="1.0" encoding="utf-8"?>
<ds:datastoreItem xmlns:ds="http://schemas.openxmlformats.org/officeDocument/2006/customXml" ds:itemID="{3697D8DD-8F0B-4844-993A-540EC7561840}">
  <ds:schemaRefs>
    <ds:schemaRef ds:uri="http://schemas.microsoft.com/VisualStudio/2011/storyboarding/control"/>
  </ds:schemaRefs>
</ds:datastoreItem>
</file>

<file path=customXml/itemProps324.xml><?xml version="1.0" encoding="utf-8"?>
<ds:datastoreItem xmlns:ds="http://schemas.openxmlformats.org/officeDocument/2006/customXml" ds:itemID="{3D723398-F612-4A00-9AD8-F2A787D6AC4E}">
  <ds:schemaRefs>
    <ds:schemaRef ds:uri="http://schemas.microsoft.com/VisualStudio/2011/storyboarding/control"/>
  </ds:schemaRefs>
</ds:datastoreItem>
</file>

<file path=customXml/itemProps325.xml><?xml version="1.0" encoding="utf-8"?>
<ds:datastoreItem xmlns:ds="http://schemas.openxmlformats.org/officeDocument/2006/customXml" ds:itemID="{038E864E-F2A1-49F5-8D47-01C6F28FF6B3}">
  <ds:schemaRefs>
    <ds:schemaRef ds:uri="http://schemas.microsoft.com/VisualStudio/2011/storyboarding/control"/>
  </ds:schemaRefs>
</ds:datastoreItem>
</file>

<file path=customXml/itemProps326.xml><?xml version="1.0" encoding="utf-8"?>
<ds:datastoreItem xmlns:ds="http://schemas.openxmlformats.org/officeDocument/2006/customXml" ds:itemID="{15AE2968-B337-4F5F-BE23-AF41D9953680}">
  <ds:schemaRefs>
    <ds:schemaRef ds:uri="http://schemas.microsoft.com/VisualStudio/2011/storyboarding/control"/>
  </ds:schemaRefs>
</ds:datastoreItem>
</file>

<file path=customXml/itemProps327.xml><?xml version="1.0" encoding="utf-8"?>
<ds:datastoreItem xmlns:ds="http://schemas.openxmlformats.org/officeDocument/2006/customXml" ds:itemID="{7CE9B171-E188-49A3-A8AB-99DC7E5C1D1E}">
  <ds:schemaRefs>
    <ds:schemaRef ds:uri="http://schemas.microsoft.com/VisualStudio/2011/storyboarding/control"/>
  </ds:schemaRefs>
</ds:datastoreItem>
</file>

<file path=customXml/itemProps328.xml><?xml version="1.0" encoding="utf-8"?>
<ds:datastoreItem xmlns:ds="http://schemas.openxmlformats.org/officeDocument/2006/customXml" ds:itemID="{5EE3BF7E-1044-4A66-B55F-5D68E8E813AC}">
  <ds:schemaRefs>
    <ds:schemaRef ds:uri="http://schemas.microsoft.com/VisualStudio/2011/storyboarding/control"/>
  </ds:schemaRefs>
</ds:datastoreItem>
</file>

<file path=customXml/itemProps329.xml><?xml version="1.0" encoding="utf-8"?>
<ds:datastoreItem xmlns:ds="http://schemas.openxmlformats.org/officeDocument/2006/customXml" ds:itemID="{3D3B789A-C8ED-4E42-A27D-0B95A864A72D}">
  <ds:schemaRefs>
    <ds:schemaRef ds:uri="http://schemas.microsoft.com/VisualStudio/2011/storyboarding/control"/>
  </ds:schemaRefs>
</ds:datastoreItem>
</file>

<file path=customXml/itemProps33.xml><?xml version="1.0" encoding="utf-8"?>
<ds:datastoreItem xmlns:ds="http://schemas.openxmlformats.org/officeDocument/2006/customXml" ds:itemID="{EDEB2999-C782-43D0-AFCD-1FA777766240}">
  <ds:schemaRefs>
    <ds:schemaRef ds:uri="http://schemas.microsoft.com/VisualStudio/2011/storyboarding/control"/>
  </ds:schemaRefs>
</ds:datastoreItem>
</file>

<file path=customXml/itemProps330.xml><?xml version="1.0" encoding="utf-8"?>
<ds:datastoreItem xmlns:ds="http://schemas.openxmlformats.org/officeDocument/2006/customXml" ds:itemID="{8CE7EFBA-E7FB-43ED-A608-4FDB96C10E5C}">
  <ds:schemaRefs>
    <ds:schemaRef ds:uri="http://schemas.microsoft.com/VisualStudio/2011/storyboarding/control"/>
  </ds:schemaRefs>
</ds:datastoreItem>
</file>

<file path=customXml/itemProps331.xml><?xml version="1.0" encoding="utf-8"?>
<ds:datastoreItem xmlns:ds="http://schemas.openxmlformats.org/officeDocument/2006/customXml" ds:itemID="{D723B1B2-1364-4AC5-BEDB-0EE8E88545DF}">
  <ds:schemaRefs>
    <ds:schemaRef ds:uri="http://schemas.microsoft.com/VisualStudio/2011/storyboarding/control"/>
  </ds:schemaRefs>
</ds:datastoreItem>
</file>

<file path=customXml/itemProps332.xml><?xml version="1.0" encoding="utf-8"?>
<ds:datastoreItem xmlns:ds="http://schemas.openxmlformats.org/officeDocument/2006/customXml" ds:itemID="{60725FFC-68C3-4B64-B0CA-777BAC8F1ADD}">
  <ds:schemaRefs>
    <ds:schemaRef ds:uri="http://schemas.microsoft.com/VisualStudio/2011/storyboarding/control"/>
  </ds:schemaRefs>
</ds:datastoreItem>
</file>

<file path=customXml/itemProps333.xml><?xml version="1.0" encoding="utf-8"?>
<ds:datastoreItem xmlns:ds="http://schemas.openxmlformats.org/officeDocument/2006/customXml" ds:itemID="{411B0EA4-3711-470C-90B8-BBB10152FD61}">
  <ds:schemaRefs>
    <ds:schemaRef ds:uri="http://schemas.microsoft.com/VisualStudio/2011/storyboarding/control"/>
  </ds:schemaRefs>
</ds:datastoreItem>
</file>

<file path=customXml/itemProps334.xml><?xml version="1.0" encoding="utf-8"?>
<ds:datastoreItem xmlns:ds="http://schemas.openxmlformats.org/officeDocument/2006/customXml" ds:itemID="{5524537F-B3CF-4B80-85F4-035A86E1AF09}">
  <ds:schemaRefs>
    <ds:schemaRef ds:uri="http://schemas.microsoft.com/VisualStudio/2011/storyboarding/control"/>
  </ds:schemaRefs>
</ds:datastoreItem>
</file>

<file path=customXml/itemProps335.xml><?xml version="1.0" encoding="utf-8"?>
<ds:datastoreItem xmlns:ds="http://schemas.openxmlformats.org/officeDocument/2006/customXml" ds:itemID="{DD381FE9-D58C-4B70-866C-C4D6375AA41F}">
  <ds:schemaRefs>
    <ds:schemaRef ds:uri="http://schemas.microsoft.com/VisualStudio/2011/storyboarding/control"/>
  </ds:schemaRefs>
</ds:datastoreItem>
</file>

<file path=customXml/itemProps336.xml><?xml version="1.0" encoding="utf-8"?>
<ds:datastoreItem xmlns:ds="http://schemas.openxmlformats.org/officeDocument/2006/customXml" ds:itemID="{4A128D73-6712-463D-93C1-D52DFAA6B6C7}">
  <ds:schemaRefs>
    <ds:schemaRef ds:uri="http://schemas.microsoft.com/VisualStudio/2011/storyboarding/control"/>
  </ds:schemaRefs>
</ds:datastoreItem>
</file>

<file path=customXml/itemProps337.xml><?xml version="1.0" encoding="utf-8"?>
<ds:datastoreItem xmlns:ds="http://schemas.openxmlformats.org/officeDocument/2006/customXml" ds:itemID="{E093905A-3E6E-47C4-930D-72F1022D02D1}">
  <ds:schemaRefs>
    <ds:schemaRef ds:uri="http://schemas.microsoft.com/VisualStudio/2011/storyboarding/control"/>
  </ds:schemaRefs>
</ds:datastoreItem>
</file>

<file path=customXml/itemProps338.xml><?xml version="1.0" encoding="utf-8"?>
<ds:datastoreItem xmlns:ds="http://schemas.openxmlformats.org/officeDocument/2006/customXml" ds:itemID="{6D81CCCB-1CC8-4F91-BB4C-72F30F723137}">
  <ds:schemaRefs>
    <ds:schemaRef ds:uri="http://schemas.microsoft.com/VisualStudio/2011/storyboarding/control"/>
  </ds:schemaRefs>
</ds:datastoreItem>
</file>

<file path=customXml/itemProps339.xml><?xml version="1.0" encoding="utf-8"?>
<ds:datastoreItem xmlns:ds="http://schemas.openxmlformats.org/officeDocument/2006/customXml" ds:itemID="{9940FCBA-14E7-4355-A701-711E62780204}">
  <ds:schemaRefs>
    <ds:schemaRef ds:uri="http://schemas.microsoft.com/VisualStudio/2011/storyboarding/control"/>
  </ds:schemaRefs>
</ds:datastoreItem>
</file>

<file path=customXml/itemProps34.xml><?xml version="1.0" encoding="utf-8"?>
<ds:datastoreItem xmlns:ds="http://schemas.openxmlformats.org/officeDocument/2006/customXml" ds:itemID="{04E43974-FBF5-4195-A329-EC71CE9885EB}">
  <ds:schemaRefs>
    <ds:schemaRef ds:uri="http://schemas.microsoft.com/VisualStudio/2011/storyboarding/control"/>
  </ds:schemaRefs>
</ds:datastoreItem>
</file>

<file path=customXml/itemProps340.xml><?xml version="1.0" encoding="utf-8"?>
<ds:datastoreItem xmlns:ds="http://schemas.openxmlformats.org/officeDocument/2006/customXml" ds:itemID="{385622E8-8B56-4AB7-8F87-3E91E4458304}">
  <ds:schemaRefs>
    <ds:schemaRef ds:uri="http://schemas.microsoft.com/VisualStudio/2011/storyboarding/control"/>
  </ds:schemaRefs>
</ds:datastoreItem>
</file>

<file path=customXml/itemProps341.xml><?xml version="1.0" encoding="utf-8"?>
<ds:datastoreItem xmlns:ds="http://schemas.openxmlformats.org/officeDocument/2006/customXml" ds:itemID="{00E1D901-1194-4863-AC7E-5BB68D207CED}">
  <ds:schemaRefs>
    <ds:schemaRef ds:uri="http://schemas.microsoft.com/VisualStudio/2011/storyboarding/control"/>
  </ds:schemaRefs>
</ds:datastoreItem>
</file>

<file path=customXml/itemProps342.xml><?xml version="1.0" encoding="utf-8"?>
<ds:datastoreItem xmlns:ds="http://schemas.openxmlformats.org/officeDocument/2006/customXml" ds:itemID="{66A0FCD1-5EBE-4CAC-9800-3A7B128FC1A8}">
  <ds:schemaRefs>
    <ds:schemaRef ds:uri="http://schemas.microsoft.com/VisualStudio/2011/storyboarding/control"/>
  </ds:schemaRefs>
</ds:datastoreItem>
</file>

<file path=customXml/itemProps343.xml><?xml version="1.0" encoding="utf-8"?>
<ds:datastoreItem xmlns:ds="http://schemas.openxmlformats.org/officeDocument/2006/customXml" ds:itemID="{D7FB1C2E-EEBD-4AEF-8734-AE2C50576427}">
  <ds:schemaRefs>
    <ds:schemaRef ds:uri="http://schemas.microsoft.com/VisualStudio/2011/storyboarding/control"/>
  </ds:schemaRefs>
</ds:datastoreItem>
</file>

<file path=customXml/itemProps344.xml><?xml version="1.0" encoding="utf-8"?>
<ds:datastoreItem xmlns:ds="http://schemas.openxmlformats.org/officeDocument/2006/customXml" ds:itemID="{B3976A31-DAA5-4D4B-AD9B-51D14B72400F}">
  <ds:schemaRefs>
    <ds:schemaRef ds:uri="http://schemas.microsoft.com/VisualStudio/2011/storyboarding/control"/>
  </ds:schemaRefs>
</ds:datastoreItem>
</file>

<file path=customXml/itemProps345.xml><?xml version="1.0" encoding="utf-8"?>
<ds:datastoreItem xmlns:ds="http://schemas.openxmlformats.org/officeDocument/2006/customXml" ds:itemID="{CD00E451-5CF4-4A04-B26B-C21F965E59BE}">
  <ds:schemaRefs>
    <ds:schemaRef ds:uri="http://schemas.microsoft.com/VisualStudio/2011/storyboarding/control"/>
  </ds:schemaRefs>
</ds:datastoreItem>
</file>

<file path=customXml/itemProps346.xml><?xml version="1.0" encoding="utf-8"?>
<ds:datastoreItem xmlns:ds="http://schemas.openxmlformats.org/officeDocument/2006/customXml" ds:itemID="{936A33B1-D631-40E3-949E-998B80844FEE}">
  <ds:schemaRefs>
    <ds:schemaRef ds:uri="http://schemas.microsoft.com/VisualStudio/2011/storyboarding/control"/>
  </ds:schemaRefs>
</ds:datastoreItem>
</file>

<file path=customXml/itemProps347.xml><?xml version="1.0" encoding="utf-8"?>
<ds:datastoreItem xmlns:ds="http://schemas.openxmlformats.org/officeDocument/2006/customXml" ds:itemID="{D7FD3F91-5550-4217-BD65-1961721BDEE6}">
  <ds:schemaRefs>
    <ds:schemaRef ds:uri="http://schemas.microsoft.com/VisualStudio/2011/storyboarding/control"/>
  </ds:schemaRefs>
</ds:datastoreItem>
</file>

<file path=customXml/itemProps348.xml><?xml version="1.0" encoding="utf-8"?>
<ds:datastoreItem xmlns:ds="http://schemas.openxmlformats.org/officeDocument/2006/customXml" ds:itemID="{CEBD4445-7C9D-4176-A1F7-E8F698BC609C}">
  <ds:schemaRefs>
    <ds:schemaRef ds:uri="http://schemas.microsoft.com/VisualStudio/2011/storyboarding/control"/>
  </ds:schemaRefs>
</ds:datastoreItem>
</file>

<file path=customXml/itemProps349.xml><?xml version="1.0" encoding="utf-8"?>
<ds:datastoreItem xmlns:ds="http://schemas.openxmlformats.org/officeDocument/2006/customXml" ds:itemID="{C8A29E9A-7B4A-4C75-9B93-41E76A1CB4D9}">
  <ds:schemaRefs>
    <ds:schemaRef ds:uri="http://schemas.microsoft.com/VisualStudio/2011/storyboarding/control"/>
  </ds:schemaRefs>
</ds:datastoreItem>
</file>

<file path=customXml/itemProps35.xml><?xml version="1.0" encoding="utf-8"?>
<ds:datastoreItem xmlns:ds="http://schemas.openxmlformats.org/officeDocument/2006/customXml" ds:itemID="{CEF29E5A-B2F9-44FE-B66F-9C053867861A}">
  <ds:schemaRefs>
    <ds:schemaRef ds:uri="http://schemas.microsoft.com/VisualStudio/2011/storyboarding/control"/>
  </ds:schemaRefs>
</ds:datastoreItem>
</file>

<file path=customXml/itemProps350.xml><?xml version="1.0" encoding="utf-8"?>
<ds:datastoreItem xmlns:ds="http://schemas.openxmlformats.org/officeDocument/2006/customXml" ds:itemID="{47AAC06E-7294-4AAB-85FB-4C312F917E9B}">
  <ds:schemaRefs>
    <ds:schemaRef ds:uri="http://schemas.microsoft.com/VisualStudio/2011/storyboarding/control"/>
  </ds:schemaRefs>
</ds:datastoreItem>
</file>

<file path=customXml/itemProps351.xml><?xml version="1.0" encoding="utf-8"?>
<ds:datastoreItem xmlns:ds="http://schemas.openxmlformats.org/officeDocument/2006/customXml" ds:itemID="{08437E44-8900-44B9-9484-71D54CDD3A18}">
  <ds:schemaRefs>
    <ds:schemaRef ds:uri="http://schemas.microsoft.com/VisualStudio/2011/storyboarding/control"/>
  </ds:schemaRefs>
</ds:datastoreItem>
</file>

<file path=customXml/itemProps352.xml><?xml version="1.0" encoding="utf-8"?>
<ds:datastoreItem xmlns:ds="http://schemas.openxmlformats.org/officeDocument/2006/customXml" ds:itemID="{53CEC183-AAB9-414E-8767-108141AD848C}">
  <ds:schemaRefs>
    <ds:schemaRef ds:uri="http://schemas.microsoft.com/VisualStudio/2011/storyboarding/control"/>
  </ds:schemaRefs>
</ds:datastoreItem>
</file>

<file path=customXml/itemProps353.xml><?xml version="1.0" encoding="utf-8"?>
<ds:datastoreItem xmlns:ds="http://schemas.openxmlformats.org/officeDocument/2006/customXml" ds:itemID="{E5E35FD1-180F-4F74-A7A3-ADC69610501B}">
  <ds:schemaRefs>
    <ds:schemaRef ds:uri="http://schemas.microsoft.com/VisualStudio/2011/storyboarding/control"/>
  </ds:schemaRefs>
</ds:datastoreItem>
</file>

<file path=customXml/itemProps354.xml><?xml version="1.0" encoding="utf-8"?>
<ds:datastoreItem xmlns:ds="http://schemas.openxmlformats.org/officeDocument/2006/customXml" ds:itemID="{A2B38790-FAF1-481D-9507-C90DFBD71B62}">
  <ds:schemaRefs>
    <ds:schemaRef ds:uri="http://schemas.microsoft.com/VisualStudio/2011/storyboarding/control"/>
  </ds:schemaRefs>
</ds:datastoreItem>
</file>

<file path=customXml/itemProps355.xml><?xml version="1.0" encoding="utf-8"?>
<ds:datastoreItem xmlns:ds="http://schemas.openxmlformats.org/officeDocument/2006/customXml" ds:itemID="{58A4C4DB-1FAA-43D3-8655-A175136AB8CA}">
  <ds:schemaRefs>
    <ds:schemaRef ds:uri="http://schemas.microsoft.com/VisualStudio/2011/storyboarding/control"/>
  </ds:schemaRefs>
</ds:datastoreItem>
</file>

<file path=customXml/itemProps356.xml><?xml version="1.0" encoding="utf-8"?>
<ds:datastoreItem xmlns:ds="http://schemas.openxmlformats.org/officeDocument/2006/customXml" ds:itemID="{D25239C8-BE26-4482-B06B-684BE655B9C1}">
  <ds:schemaRefs>
    <ds:schemaRef ds:uri="http://schemas.microsoft.com/VisualStudio/2011/storyboarding/control"/>
  </ds:schemaRefs>
</ds:datastoreItem>
</file>

<file path=customXml/itemProps357.xml><?xml version="1.0" encoding="utf-8"?>
<ds:datastoreItem xmlns:ds="http://schemas.openxmlformats.org/officeDocument/2006/customXml" ds:itemID="{FAADBDBD-14C5-46A4-9E71-4B5E82643041}">
  <ds:schemaRefs>
    <ds:schemaRef ds:uri="http://schemas.microsoft.com/VisualStudio/2011/storyboarding/control"/>
  </ds:schemaRefs>
</ds:datastoreItem>
</file>

<file path=customXml/itemProps358.xml><?xml version="1.0" encoding="utf-8"?>
<ds:datastoreItem xmlns:ds="http://schemas.openxmlformats.org/officeDocument/2006/customXml" ds:itemID="{3D29D5F3-C68A-40C0-9C89-ACB432A0924C}">
  <ds:schemaRefs>
    <ds:schemaRef ds:uri="http://schemas.microsoft.com/VisualStudio/2011/storyboarding/control"/>
  </ds:schemaRefs>
</ds:datastoreItem>
</file>

<file path=customXml/itemProps359.xml><?xml version="1.0" encoding="utf-8"?>
<ds:datastoreItem xmlns:ds="http://schemas.openxmlformats.org/officeDocument/2006/customXml" ds:itemID="{24D4A894-09BD-403F-A1BC-E07C23A0AE92}">
  <ds:schemaRefs>
    <ds:schemaRef ds:uri="http://schemas.microsoft.com/VisualStudio/2011/storyboarding/control"/>
  </ds:schemaRefs>
</ds:datastoreItem>
</file>

<file path=customXml/itemProps36.xml><?xml version="1.0" encoding="utf-8"?>
<ds:datastoreItem xmlns:ds="http://schemas.openxmlformats.org/officeDocument/2006/customXml" ds:itemID="{C759150A-2471-43CB-B3AF-FC553AEAF9D2}">
  <ds:schemaRefs>
    <ds:schemaRef ds:uri="http://schemas.microsoft.com/VisualStudio/2011/storyboarding/control"/>
  </ds:schemaRefs>
</ds:datastoreItem>
</file>

<file path=customXml/itemProps360.xml><?xml version="1.0" encoding="utf-8"?>
<ds:datastoreItem xmlns:ds="http://schemas.openxmlformats.org/officeDocument/2006/customXml" ds:itemID="{E65B75E5-B325-4627-B40D-F23A93902ABE}">
  <ds:schemaRefs>
    <ds:schemaRef ds:uri="http://schemas.microsoft.com/VisualStudio/2011/storyboarding/control"/>
  </ds:schemaRefs>
</ds:datastoreItem>
</file>

<file path=customXml/itemProps361.xml><?xml version="1.0" encoding="utf-8"?>
<ds:datastoreItem xmlns:ds="http://schemas.openxmlformats.org/officeDocument/2006/customXml" ds:itemID="{BB2D6EC9-6DA3-4E96-B1A4-D170E412AB83}">
  <ds:schemaRefs>
    <ds:schemaRef ds:uri="http://schemas.microsoft.com/VisualStudio/2011/storyboarding/control"/>
  </ds:schemaRefs>
</ds:datastoreItem>
</file>

<file path=customXml/itemProps362.xml><?xml version="1.0" encoding="utf-8"?>
<ds:datastoreItem xmlns:ds="http://schemas.openxmlformats.org/officeDocument/2006/customXml" ds:itemID="{814D098A-61AD-42B0-BC98-23D80F5F17D6}">
  <ds:schemaRefs>
    <ds:schemaRef ds:uri="http://schemas.microsoft.com/VisualStudio/2011/storyboarding/control"/>
  </ds:schemaRefs>
</ds:datastoreItem>
</file>

<file path=customXml/itemProps363.xml><?xml version="1.0" encoding="utf-8"?>
<ds:datastoreItem xmlns:ds="http://schemas.openxmlformats.org/officeDocument/2006/customXml" ds:itemID="{7A773E4B-8272-42F4-9D5C-472B65A03152}">
  <ds:schemaRefs>
    <ds:schemaRef ds:uri="http://schemas.microsoft.com/VisualStudio/2011/storyboarding/control"/>
  </ds:schemaRefs>
</ds:datastoreItem>
</file>

<file path=customXml/itemProps364.xml><?xml version="1.0" encoding="utf-8"?>
<ds:datastoreItem xmlns:ds="http://schemas.openxmlformats.org/officeDocument/2006/customXml" ds:itemID="{9270160C-1753-4400-ADA8-BBD60C8FD43C}">
  <ds:schemaRefs>
    <ds:schemaRef ds:uri="http://schemas.microsoft.com/VisualStudio/2011/storyboarding/control"/>
  </ds:schemaRefs>
</ds:datastoreItem>
</file>

<file path=customXml/itemProps365.xml><?xml version="1.0" encoding="utf-8"?>
<ds:datastoreItem xmlns:ds="http://schemas.openxmlformats.org/officeDocument/2006/customXml" ds:itemID="{039B9B52-6F7B-4AD8-8409-68E60D91BC61}">
  <ds:schemaRefs>
    <ds:schemaRef ds:uri="http://schemas.microsoft.com/VisualStudio/2011/storyboarding/control"/>
  </ds:schemaRefs>
</ds:datastoreItem>
</file>

<file path=customXml/itemProps366.xml><?xml version="1.0" encoding="utf-8"?>
<ds:datastoreItem xmlns:ds="http://schemas.openxmlformats.org/officeDocument/2006/customXml" ds:itemID="{97596518-26F3-4933-B939-863E7B96F282}">
  <ds:schemaRefs>
    <ds:schemaRef ds:uri="http://schemas.microsoft.com/VisualStudio/2011/storyboarding/control"/>
  </ds:schemaRefs>
</ds:datastoreItem>
</file>

<file path=customXml/itemProps367.xml><?xml version="1.0" encoding="utf-8"?>
<ds:datastoreItem xmlns:ds="http://schemas.openxmlformats.org/officeDocument/2006/customXml" ds:itemID="{6FAEFCD9-5C85-4962-9E4A-8B830CD07F98}">
  <ds:schemaRefs>
    <ds:schemaRef ds:uri="http://schemas.microsoft.com/VisualStudio/2011/storyboarding/control"/>
  </ds:schemaRefs>
</ds:datastoreItem>
</file>

<file path=customXml/itemProps368.xml><?xml version="1.0" encoding="utf-8"?>
<ds:datastoreItem xmlns:ds="http://schemas.openxmlformats.org/officeDocument/2006/customXml" ds:itemID="{961B6C4A-9063-48F3-93DE-D036920FF3A9}">
  <ds:schemaRefs>
    <ds:schemaRef ds:uri="http://schemas.microsoft.com/VisualStudio/2011/storyboarding/control"/>
  </ds:schemaRefs>
</ds:datastoreItem>
</file>

<file path=customXml/itemProps369.xml><?xml version="1.0" encoding="utf-8"?>
<ds:datastoreItem xmlns:ds="http://schemas.openxmlformats.org/officeDocument/2006/customXml" ds:itemID="{AE01CCF1-C6B8-4ABB-8CDE-7354745B366A}">
  <ds:schemaRefs>
    <ds:schemaRef ds:uri="http://schemas.microsoft.com/VisualStudio/2011/storyboarding/control"/>
  </ds:schemaRefs>
</ds:datastoreItem>
</file>

<file path=customXml/itemProps37.xml><?xml version="1.0" encoding="utf-8"?>
<ds:datastoreItem xmlns:ds="http://schemas.openxmlformats.org/officeDocument/2006/customXml" ds:itemID="{557D0CA4-5B89-4E68-B91C-004AC523CFD2}">
  <ds:schemaRefs>
    <ds:schemaRef ds:uri="http://schemas.microsoft.com/VisualStudio/2011/storyboarding/control"/>
  </ds:schemaRefs>
</ds:datastoreItem>
</file>

<file path=customXml/itemProps370.xml><?xml version="1.0" encoding="utf-8"?>
<ds:datastoreItem xmlns:ds="http://schemas.openxmlformats.org/officeDocument/2006/customXml" ds:itemID="{66866BF6-8201-4D94-BB05-66A946C91291}">
  <ds:schemaRefs>
    <ds:schemaRef ds:uri="http://schemas.microsoft.com/VisualStudio/2011/storyboarding/control"/>
  </ds:schemaRefs>
</ds:datastoreItem>
</file>

<file path=customXml/itemProps371.xml><?xml version="1.0" encoding="utf-8"?>
<ds:datastoreItem xmlns:ds="http://schemas.openxmlformats.org/officeDocument/2006/customXml" ds:itemID="{C465210D-64F2-46C4-8203-F4D9A7A2CA64}">
  <ds:schemaRefs>
    <ds:schemaRef ds:uri="http://schemas.microsoft.com/VisualStudio/2011/storyboarding/control"/>
  </ds:schemaRefs>
</ds:datastoreItem>
</file>

<file path=customXml/itemProps372.xml><?xml version="1.0" encoding="utf-8"?>
<ds:datastoreItem xmlns:ds="http://schemas.openxmlformats.org/officeDocument/2006/customXml" ds:itemID="{87F62A3A-EBF4-4261-BF15-5053411FE0CD}">
  <ds:schemaRefs>
    <ds:schemaRef ds:uri="http://schemas.microsoft.com/VisualStudio/2011/storyboarding/control"/>
  </ds:schemaRefs>
</ds:datastoreItem>
</file>

<file path=customXml/itemProps373.xml><?xml version="1.0" encoding="utf-8"?>
<ds:datastoreItem xmlns:ds="http://schemas.openxmlformats.org/officeDocument/2006/customXml" ds:itemID="{0742F284-71AB-467A-957C-0DF80F395341}">
  <ds:schemaRefs>
    <ds:schemaRef ds:uri="http://schemas.microsoft.com/VisualStudio/2011/storyboarding/control"/>
  </ds:schemaRefs>
</ds:datastoreItem>
</file>

<file path=customXml/itemProps374.xml><?xml version="1.0" encoding="utf-8"?>
<ds:datastoreItem xmlns:ds="http://schemas.openxmlformats.org/officeDocument/2006/customXml" ds:itemID="{7B738A73-DA20-448D-AF69-4AF31270EE88}">
  <ds:schemaRefs>
    <ds:schemaRef ds:uri="http://schemas.microsoft.com/VisualStudio/2011/storyboarding/control"/>
  </ds:schemaRefs>
</ds:datastoreItem>
</file>

<file path=customXml/itemProps375.xml><?xml version="1.0" encoding="utf-8"?>
<ds:datastoreItem xmlns:ds="http://schemas.openxmlformats.org/officeDocument/2006/customXml" ds:itemID="{ADA75EF3-BAED-416D-9FD6-B116ADBBEB1E}">
  <ds:schemaRefs>
    <ds:schemaRef ds:uri="http://schemas.microsoft.com/VisualStudio/2011/storyboarding/control"/>
  </ds:schemaRefs>
</ds:datastoreItem>
</file>

<file path=customXml/itemProps376.xml><?xml version="1.0" encoding="utf-8"?>
<ds:datastoreItem xmlns:ds="http://schemas.openxmlformats.org/officeDocument/2006/customXml" ds:itemID="{C90FD4A1-3293-419A-A7B3-20283B33B023}">
  <ds:schemaRefs>
    <ds:schemaRef ds:uri="http://schemas.microsoft.com/VisualStudio/2011/storyboarding/control"/>
  </ds:schemaRefs>
</ds:datastoreItem>
</file>

<file path=customXml/itemProps377.xml><?xml version="1.0" encoding="utf-8"?>
<ds:datastoreItem xmlns:ds="http://schemas.openxmlformats.org/officeDocument/2006/customXml" ds:itemID="{FD8D77C3-DFB5-4612-A481-BA9C26C1577D}">
  <ds:schemaRefs>
    <ds:schemaRef ds:uri="http://schemas.microsoft.com/VisualStudio/2011/storyboarding/control"/>
  </ds:schemaRefs>
</ds:datastoreItem>
</file>

<file path=customXml/itemProps378.xml><?xml version="1.0" encoding="utf-8"?>
<ds:datastoreItem xmlns:ds="http://schemas.openxmlformats.org/officeDocument/2006/customXml" ds:itemID="{C7447C2D-1E26-4904-87DC-6924487BAAB1}">
  <ds:schemaRefs>
    <ds:schemaRef ds:uri="http://schemas.microsoft.com/VisualStudio/2011/storyboarding/control"/>
  </ds:schemaRefs>
</ds:datastoreItem>
</file>

<file path=customXml/itemProps379.xml><?xml version="1.0" encoding="utf-8"?>
<ds:datastoreItem xmlns:ds="http://schemas.openxmlformats.org/officeDocument/2006/customXml" ds:itemID="{9D87204C-CFB5-44DF-8741-96522D112935}">
  <ds:schemaRefs>
    <ds:schemaRef ds:uri="http://schemas.microsoft.com/VisualStudio/2011/storyboarding/control"/>
  </ds:schemaRefs>
</ds:datastoreItem>
</file>

<file path=customXml/itemProps38.xml><?xml version="1.0" encoding="utf-8"?>
<ds:datastoreItem xmlns:ds="http://schemas.openxmlformats.org/officeDocument/2006/customXml" ds:itemID="{09190286-33EB-429F-8C6E-F45C452BE4B7}">
  <ds:schemaRefs>
    <ds:schemaRef ds:uri="http://schemas.microsoft.com/VisualStudio/2011/storyboarding/control"/>
  </ds:schemaRefs>
</ds:datastoreItem>
</file>

<file path=customXml/itemProps380.xml><?xml version="1.0" encoding="utf-8"?>
<ds:datastoreItem xmlns:ds="http://schemas.openxmlformats.org/officeDocument/2006/customXml" ds:itemID="{8A96B664-B78B-4379-A225-EF18608FF901}">
  <ds:schemaRefs>
    <ds:schemaRef ds:uri="http://schemas.microsoft.com/VisualStudio/2011/storyboarding/control"/>
  </ds:schemaRefs>
</ds:datastoreItem>
</file>

<file path=customXml/itemProps381.xml><?xml version="1.0" encoding="utf-8"?>
<ds:datastoreItem xmlns:ds="http://schemas.openxmlformats.org/officeDocument/2006/customXml" ds:itemID="{DDCF7258-8078-4A1A-9443-9C925363E28B}">
  <ds:schemaRefs>
    <ds:schemaRef ds:uri="http://schemas.microsoft.com/VisualStudio/2011/storyboarding/control"/>
  </ds:schemaRefs>
</ds:datastoreItem>
</file>

<file path=customXml/itemProps382.xml><?xml version="1.0" encoding="utf-8"?>
<ds:datastoreItem xmlns:ds="http://schemas.openxmlformats.org/officeDocument/2006/customXml" ds:itemID="{A467F6C1-651A-4032-BAC1-F374A42FFB65}">
  <ds:schemaRefs>
    <ds:schemaRef ds:uri="http://schemas.microsoft.com/VisualStudio/2011/storyboarding/control"/>
  </ds:schemaRefs>
</ds:datastoreItem>
</file>

<file path=customXml/itemProps383.xml><?xml version="1.0" encoding="utf-8"?>
<ds:datastoreItem xmlns:ds="http://schemas.openxmlformats.org/officeDocument/2006/customXml" ds:itemID="{2870504B-9DD7-4DBF-B460-285FA510C99C}">
  <ds:schemaRefs>
    <ds:schemaRef ds:uri="http://schemas.microsoft.com/VisualStudio/2011/storyboarding/control"/>
  </ds:schemaRefs>
</ds:datastoreItem>
</file>

<file path=customXml/itemProps384.xml><?xml version="1.0" encoding="utf-8"?>
<ds:datastoreItem xmlns:ds="http://schemas.openxmlformats.org/officeDocument/2006/customXml" ds:itemID="{38B79A76-FE30-4E2E-80DD-61CCB60C0722}">
  <ds:schemaRefs>
    <ds:schemaRef ds:uri="http://schemas.microsoft.com/VisualStudio/2011/storyboarding/control"/>
  </ds:schemaRefs>
</ds:datastoreItem>
</file>

<file path=customXml/itemProps385.xml><?xml version="1.0" encoding="utf-8"?>
<ds:datastoreItem xmlns:ds="http://schemas.openxmlformats.org/officeDocument/2006/customXml" ds:itemID="{D5E15DBF-7BA0-4B21-ADAD-538937EB799C}">
  <ds:schemaRefs>
    <ds:schemaRef ds:uri="http://schemas.microsoft.com/VisualStudio/2011/storyboarding/control"/>
  </ds:schemaRefs>
</ds:datastoreItem>
</file>

<file path=customXml/itemProps386.xml><?xml version="1.0" encoding="utf-8"?>
<ds:datastoreItem xmlns:ds="http://schemas.openxmlformats.org/officeDocument/2006/customXml" ds:itemID="{C0156932-3303-4441-A5D9-AB9ED4784CBE}">
  <ds:schemaRefs>
    <ds:schemaRef ds:uri="http://schemas.microsoft.com/VisualStudio/2011/storyboarding/control"/>
  </ds:schemaRefs>
</ds:datastoreItem>
</file>

<file path=customXml/itemProps387.xml><?xml version="1.0" encoding="utf-8"?>
<ds:datastoreItem xmlns:ds="http://schemas.openxmlformats.org/officeDocument/2006/customXml" ds:itemID="{FFBE43C5-71DA-4F5B-AB21-2FE3FCFF51F5}">
  <ds:schemaRefs>
    <ds:schemaRef ds:uri="http://schemas.microsoft.com/VisualStudio/2011/storyboarding/control"/>
  </ds:schemaRefs>
</ds:datastoreItem>
</file>

<file path=customXml/itemProps388.xml><?xml version="1.0" encoding="utf-8"?>
<ds:datastoreItem xmlns:ds="http://schemas.openxmlformats.org/officeDocument/2006/customXml" ds:itemID="{11FF0517-C4C9-4ABA-AAB3-F74BE72A8F5A}">
  <ds:schemaRefs>
    <ds:schemaRef ds:uri="http://schemas.microsoft.com/VisualStudio/2011/storyboarding/control"/>
  </ds:schemaRefs>
</ds:datastoreItem>
</file>

<file path=customXml/itemProps389.xml><?xml version="1.0" encoding="utf-8"?>
<ds:datastoreItem xmlns:ds="http://schemas.openxmlformats.org/officeDocument/2006/customXml" ds:itemID="{4A353A33-CD50-4C90-8F98-05CEDD1787FD}">
  <ds:schemaRefs>
    <ds:schemaRef ds:uri="http://schemas.microsoft.com/VisualStudio/2011/storyboarding/control"/>
  </ds:schemaRefs>
</ds:datastoreItem>
</file>

<file path=customXml/itemProps39.xml><?xml version="1.0" encoding="utf-8"?>
<ds:datastoreItem xmlns:ds="http://schemas.openxmlformats.org/officeDocument/2006/customXml" ds:itemID="{D9E0AADA-324D-4A4E-B909-844B15AFB3FB}">
  <ds:schemaRefs>
    <ds:schemaRef ds:uri="http://schemas.microsoft.com/VisualStudio/2011/storyboarding/control"/>
  </ds:schemaRefs>
</ds:datastoreItem>
</file>

<file path=customXml/itemProps390.xml><?xml version="1.0" encoding="utf-8"?>
<ds:datastoreItem xmlns:ds="http://schemas.openxmlformats.org/officeDocument/2006/customXml" ds:itemID="{78A4BAD7-D619-40D4-A50D-3EAB82E5A223}">
  <ds:schemaRefs>
    <ds:schemaRef ds:uri="http://schemas.microsoft.com/VisualStudio/2011/storyboarding/control"/>
  </ds:schemaRefs>
</ds:datastoreItem>
</file>

<file path=customXml/itemProps391.xml><?xml version="1.0" encoding="utf-8"?>
<ds:datastoreItem xmlns:ds="http://schemas.openxmlformats.org/officeDocument/2006/customXml" ds:itemID="{45B6C983-D661-4681-80D0-4CA8B8A8CB0B}">
  <ds:schemaRefs>
    <ds:schemaRef ds:uri="http://schemas.microsoft.com/VisualStudio/2011/storyboarding/control"/>
  </ds:schemaRefs>
</ds:datastoreItem>
</file>

<file path=customXml/itemProps392.xml><?xml version="1.0" encoding="utf-8"?>
<ds:datastoreItem xmlns:ds="http://schemas.openxmlformats.org/officeDocument/2006/customXml" ds:itemID="{CD71FAC2-3679-49C7-82A9-56CC39E6D39A}">
  <ds:schemaRefs>
    <ds:schemaRef ds:uri="http://schemas.microsoft.com/VisualStudio/2011/storyboarding/control"/>
  </ds:schemaRefs>
</ds:datastoreItem>
</file>

<file path=customXml/itemProps393.xml><?xml version="1.0" encoding="utf-8"?>
<ds:datastoreItem xmlns:ds="http://schemas.openxmlformats.org/officeDocument/2006/customXml" ds:itemID="{88909804-9EDB-4483-9A60-7D1F4BFB1CF3}">
  <ds:schemaRefs>
    <ds:schemaRef ds:uri="http://schemas.microsoft.com/VisualStudio/2011/storyboarding/control"/>
  </ds:schemaRefs>
</ds:datastoreItem>
</file>

<file path=customXml/itemProps394.xml><?xml version="1.0" encoding="utf-8"?>
<ds:datastoreItem xmlns:ds="http://schemas.openxmlformats.org/officeDocument/2006/customXml" ds:itemID="{9257BDF5-FB61-4233-B554-C19830F660BB}">
  <ds:schemaRefs>
    <ds:schemaRef ds:uri="http://schemas.microsoft.com/VisualStudio/2011/storyboarding/control"/>
  </ds:schemaRefs>
</ds:datastoreItem>
</file>

<file path=customXml/itemProps395.xml><?xml version="1.0" encoding="utf-8"?>
<ds:datastoreItem xmlns:ds="http://schemas.openxmlformats.org/officeDocument/2006/customXml" ds:itemID="{54759EFD-04DD-4337-9C19-B008B7BFB33B}">
  <ds:schemaRefs>
    <ds:schemaRef ds:uri="http://schemas.microsoft.com/VisualStudio/2011/storyboarding/control"/>
  </ds:schemaRefs>
</ds:datastoreItem>
</file>

<file path=customXml/itemProps396.xml><?xml version="1.0" encoding="utf-8"?>
<ds:datastoreItem xmlns:ds="http://schemas.openxmlformats.org/officeDocument/2006/customXml" ds:itemID="{9075126B-D6A5-46E2-B20C-C9F07F918C1B}">
  <ds:schemaRefs>
    <ds:schemaRef ds:uri="http://schemas.microsoft.com/VisualStudio/2011/storyboarding/control"/>
  </ds:schemaRefs>
</ds:datastoreItem>
</file>

<file path=customXml/itemProps397.xml><?xml version="1.0" encoding="utf-8"?>
<ds:datastoreItem xmlns:ds="http://schemas.openxmlformats.org/officeDocument/2006/customXml" ds:itemID="{7917018C-25AB-494D-90ED-333F5A5B3C76}">
  <ds:schemaRefs>
    <ds:schemaRef ds:uri="http://schemas.microsoft.com/VisualStudio/2011/storyboarding/control"/>
  </ds:schemaRefs>
</ds:datastoreItem>
</file>

<file path=customXml/itemProps398.xml><?xml version="1.0" encoding="utf-8"?>
<ds:datastoreItem xmlns:ds="http://schemas.openxmlformats.org/officeDocument/2006/customXml" ds:itemID="{31C29FC5-B04C-4598-8BA9-CFD1F3559965}">
  <ds:schemaRefs>
    <ds:schemaRef ds:uri="http://schemas.microsoft.com/VisualStudio/2011/storyboarding/control"/>
  </ds:schemaRefs>
</ds:datastoreItem>
</file>

<file path=customXml/itemProps399.xml><?xml version="1.0" encoding="utf-8"?>
<ds:datastoreItem xmlns:ds="http://schemas.openxmlformats.org/officeDocument/2006/customXml" ds:itemID="{32953EAB-8DA6-489D-8F87-6BD19761EDA5}">
  <ds:schemaRefs>
    <ds:schemaRef ds:uri="http://schemas.microsoft.com/VisualStudio/2011/storyboarding/control"/>
  </ds:schemaRefs>
</ds:datastoreItem>
</file>

<file path=customXml/itemProps4.xml><?xml version="1.0" encoding="utf-8"?>
<ds:datastoreItem xmlns:ds="http://schemas.openxmlformats.org/officeDocument/2006/customXml" ds:itemID="{6A50E75D-9FD9-46E5-AB7F-69ACB6749A8D}">
  <ds:schemaRefs>
    <ds:schemaRef ds:uri="http://schemas.microsoft.com/VisualStudio/2011/storyboarding/control"/>
  </ds:schemaRefs>
</ds:datastoreItem>
</file>

<file path=customXml/itemProps40.xml><?xml version="1.0" encoding="utf-8"?>
<ds:datastoreItem xmlns:ds="http://schemas.openxmlformats.org/officeDocument/2006/customXml" ds:itemID="{994647AD-F6EC-45BE-9509-ECFCBC4C1ACE}">
  <ds:schemaRefs>
    <ds:schemaRef ds:uri="http://schemas.microsoft.com/VisualStudio/2011/storyboarding/control"/>
  </ds:schemaRefs>
</ds:datastoreItem>
</file>

<file path=customXml/itemProps400.xml><?xml version="1.0" encoding="utf-8"?>
<ds:datastoreItem xmlns:ds="http://schemas.openxmlformats.org/officeDocument/2006/customXml" ds:itemID="{9B587833-448F-4542-A383-61E480014FEE}">
  <ds:schemaRefs>
    <ds:schemaRef ds:uri="http://schemas.microsoft.com/VisualStudio/2011/storyboarding/control"/>
  </ds:schemaRefs>
</ds:datastoreItem>
</file>

<file path=customXml/itemProps401.xml><?xml version="1.0" encoding="utf-8"?>
<ds:datastoreItem xmlns:ds="http://schemas.openxmlformats.org/officeDocument/2006/customXml" ds:itemID="{57AF92ED-1891-40CE-BC3E-4BF424E9BD7B}">
  <ds:schemaRefs>
    <ds:schemaRef ds:uri="http://schemas.microsoft.com/VisualStudio/2011/storyboarding/control"/>
  </ds:schemaRefs>
</ds:datastoreItem>
</file>

<file path=customXml/itemProps402.xml><?xml version="1.0" encoding="utf-8"?>
<ds:datastoreItem xmlns:ds="http://schemas.openxmlformats.org/officeDocument/2006/customXml" ds:itemID="{92EB0194-C243-462F-A3D5-DCEE1AA17C2E}">
  <ds:schemaRefs>
    <ds:schemaRef ds:uri="http://schemas.microsoft.com/VisualStudio/2011/storyboarding/control"/>
  </ds:schemaRefs>
</ds:datastoreItem>
</file>

<file path=customXml/itemProps403.xml><?xml version="1.0" encoding="utf-8"?>
<ds:datastoreItem xmlns:ds="http://schemas.openxmlformats.org/officeDocument/2006/customXml" ds:itemID="{081D01D3-6C10-425B-BEAE-08434A0522A3}">
  <ds:schemaRefs>
    <ds:schemaRef ds:uri="http://schemas.microsoft.com/VisualStudio/2011/storyboarding/control"/>
  </ds:schemaRefs>
</ds:datastoreItem>
</file>

<file path=customXml/itemProps404.xml><?xml version="1.0" encoding="utf-8"?>
<ds:datastoreItem xmlns:ds="http://schemas.openxmlformats.org/officeDocument/2006/customXml" ds:itemID="{C369F0B3-75D5-4518-8183-2C0BC7159AD7}">
  <ds:schemaRefs>
    <ds:schemaRef ds:uri="http://schemas.microsoft.com/VisualStudio/2011/storyboarding/control"/>
  </ds:schemaRefs>
</ds:datastoreItem>
</file>

<file path=customXml/itemProps405.xml><?xml version="1.0" encoding="utf-8"?>
<ds:datastoreItem xmlns:ds="http://schemas.openxmlformats.org/officeDocument/2006/customXml" ds:itemID="{FCEC2CFD-F41A-4234-90C2-CA2F7E5C0F27}">
  <ds:schemaRefs>
    <ds:schemaRef ds:uri="http://schemas.microsoft.com/VisualStudio/2011/storyboarding/control"/>
  </ds:schemaRefs>
</ds:datastoreItem>
</file>

<file path=customXml/itemProps406.xml><?xml version="1.0" encoding="utf-8"?>
<ds:datastoreItem xmlns:ds="http://schemas.openxmlformats.org/officeDocument/2006/customXml" ds:itemID="{7D7D3F4C-0574-43E1-9DDB-083686B5ED11}">
  <ds:schemaRefs>
    <ds:schemaRef ds:uri="http://schemas.microsoft.com/VisualStudio/2011/storyboarding/control"/>
  </ds:schemaRefs>
</ds:datastoreItem>
</file>

<file path=customXml/itemProps407.xml><?xml version="1.0" encoding="utf-8"?>
<ds:datastoreItem xmlns:ds="http://schemas.openxmlformats.org/officeDocument/2006/customXml" ds:itemID="{EC532788-9D79-4A6A-B3E8-7FF75D45CD09}">
  <ds:schemaRefs>
    <ds:schemaRef ds:uri="http://schemas.microsoft.com/VisualStudio/2011/storyboarding/control"/>
  </ds:schemaRefs>
</ds:datastoreItem>
</file>

<file path=customXml/itemProps408.xml><?xml version="1.0" encoding="utf-8"?>
<ds:datastoreItem xmlns:ds="http://schemas.openxmlformats.org/officeDocument/2006/customXml" ds:itemID="{54AC3AA4-08AE-4B1B-8D5D-03163E99D4B3}">
  <ds:schemaRefs>
    <ds:schemaRef ds:uri="http://schemas.microsoft.com/VisualStudio/2011/storyboarding/control"/>
  </ds:schemaRefs>
</ds:datastoreItem>
</file>

<file path=customXml/itemProps409.xml><?xml version="1.0" encoding="utf-8"?>
<ds:datastoreItem xmlns:ds="http://schemas.openxmlformats.org/officeDocument/2006/customXml" ds:itemID="{0544863E-4CFD-494F-9BF6-8CBFA600FC72}">
  <ds:schemaRefs>
    <ds:schemaRef ds:uri="http://schemas.microsoft.com/VisualStudio/2011/storyboarding/control"/>
  </ds:schemaRefs>
</ds:datastoreItem>
</file>

<file path=customXml/itemProps41.xml><?xml version="1.0" encoding="utf-8"?>
<ds:datastoreItem xmlns:ds="http://schemas.openxmlformats.org/officeDocument/2006/customXml" ds:itemID="{16B98BAF-EBD8-435C-A7F0-B8D54F5DB3A8}">
  <ds:schemaRefs>
    <ds:schemaRef ds:uri="http://schemas.microsoft.com/VisualStudio/2011/storyboarding/control"/>
  </ds:schemaRefs>
</ds:datastoreItem>
</file>

<file path=customXml/itemProps410.xml><?xml version="1.0" encoding="utf-8"?>
<ds:datastoreItem xmlns:ds="http://schemas.openxmlformats.org/officeDocument/2006/customXml" ds:itemID="{887C799D-8401-4D70-A50A-B883393D7707}">
  <ds:schemaRefs>
    <ds:schemaRef ds:uri="http://schemas.microsoft.com/VisualStudio/2011/storyboarding/control"/>
  </ds:schemaRefs>
</ds:datastoreItem>
</file>

<file path=customXml/itemProps411.xml><?xml version="1.0" encoding="utf-8"?>
<ds:datastoreItem xmlns:ds="http://schemas.openxmlformats.org/officeDocument/2006/customXml" ds:itemID="{B8433937-CE96-40C7-8A00-ED1DC68A1F6E}">
  <ds:schemaRefs>
    <ds:schemaRef ds:uri="http://schemas.microsoft.com/VisualStudio/2011/storyboarding/control"/>
  </ds:schemaRefs>
</ds:datastoreItem>
</file>

<file path=customXml/itemProps412.xml><?xml version="1.0" encoding="utf-8"?>
<ds:datastoreItem xmlns:ds="http://schemas.openxmlformats.org/officeDocument/2006/customXml" ds:itemID="{D809B591-010B-4E09-9308-2AB1E8A97A6D}">
  <ds:schemaRefs>
    <ds:schemaRef ds:uri="http://schemas.microsoft.com/VisualStudio/2011/storyboarding/control"/>
  </ds:schemaRefs>
</ds:datastoreItem>
</file>

<file path=customXml/itemProps413.xml><?xml version="1.0" encoding="utf-8"?>
<ds:datastoreItem xmlns:ds="http://schemas.openxmlformats.org/officeDocument/2006/customXml" ds:itemID="{49AB12D8-3D22-48FC-824E-97B06D648956}">
  <ds:schemaRefs>
    <ds:schemaRef ds:uri="http://schemas.microsoft.com/VisualStudio/2011/storyboarding/control"/>
  </ds:schemaRefs>
</ds:datastoreItem>
</file>

<file path=customXml/itemProps414.xml><?xml version="1.0" encoding="utf-8"?>
<ds:datastoreItem xmlns:ds="http://schemas.openxmlformats.org/officeDocument/2006/customXml" ds:itemID="{68020A9F-7188-4687-B375-C32201A58881}">
  <ds:schemaRefs>
    <ds:schemaRef ds:uri="http://schemas.microsoft.com/VisualStudio/2011/storyboarding/control"/>
  </ds:schemaRefs>
</ds:datastoreItem>
</file>

<file path=customXml/itemProps415.xml><?xml version="1.0" encoding="utf-8"?>
<ds:datastoreItem xmlns:ds="http://schemas.openxmlformats.org/officeDocument/2006/customXml" ds:itemID="{B269237B-4BB1-4423-939C-982F1CB8CD7E}">
  <ds:schemaRefs>
    <ds:schemaRef ds:uri="http://schemas.microsoft.com/VisualStudio/2011/storyboarding/control"/>
  </ds:schemaRefs>
</ds:datastoreItem>
</file>

<file path=customXml/itemProps416.xml><?xml version="1.0" encoding="utf-8"?>
<ds:datastoreItem xmlns:ds="http://schemas.openxmlformats.org/officeDocument/2006/customXml" ds:itemID="{A62FBA84-1D8F-41D3-8B7A-ADEE43592307}">
  <ds:schemaRefs>
    <ds:schemaRef ds:uri="http://schemas.microsoft.com/VisualStudio/2011/storyboarding/control"/>
  </ds:schemaRefs>
</ds:datastoreItem>
</file>

<file path=customXml/itemProps417.xml><?xml version="1.0" encoding="utf-8"?>
<ds:datastoreItem xmlns:ds="http://schemas.openxmlformats.org/officeDocument/2006/customXml" ds:itemID="{CC7E427D-48E5-4002-8F95-7BD22E9F33C4}">
  <ds:schemaRefs>
    <ds:schemaRef ds:uri="http://schemas.microsoft.com/VisualStudio/2011/storyboarding/control"/>
  </ds:schemaRefs>
</ds:datastoreItem>
</file>

<file path=customXml/itemProps418.xml><?xml version="1.0" encoding="utf-8"?>
<ds:datastoreItem xmlns:ds="http://schemas.openxmlformats.org/officeDocument/2006/customXml" ds:itemID="{0918E82A-29A7-44FC-A73C-2DA8EED3F562}">
  <ds:schemaRefs>
    <ds:schemaRef ds:uri="http://schemas.microsoft.com/VisualStudio/2011/storyboarding/control"/>
  </ds:schemaRefs>
</ds:datastoreItem>
</file>

<file path=customXml/itemProps419.xml><?xml version="1.0" encoding="utf-8"?>
<ds:datastoreItem xmlns:ds="http://schemas.openxmlformats.org/officeDocument/2006/customXml" ds:itemID="{E99A7AFA-94F7-4DF7-B8E6-225F00C9B313}">
  <ds:schemaRefs>
    <ds:schemaRef ds:uri="http://schemas.microsoft.com/VisualStudio/2011/storyboarding/control"/>
  </ds:schemaRefs>
</ds:datastoreItem>
</file>

<file path=customXml/itemProps42.xml><?xml version="1.0" encoding="utf-8"?>
<ds:datastoreItem xmlns:ds="http://schemas.openxmlformats.org/officeDocument/2006/customXml" ds:itemID="{34F67C7B-D232-46B2-AFF0-6F08654AFF7B}">
  <ds:schemaRefs>
    <ds:schemaRef ds:uri="http://schemas.microsoft.com/VisualStudio/2011/storyboarding/control"/>
  </ds:schemaRefs>
</ds:datastoreItem>
</file>

<file path=customXml/itemProps420.xml><?xml version="1.0" encoding="utf-8"?>
<ds:datastoreItem xmlns:ds="http://schemas.openxmlformats.org/officeDocument/2006/customXml" ds:itemID="{11A58473-7AF3-4BD3-8538-4FCFCF5FA665}">
  <ds:schemaRefs>
    <ds:schemaRef ds:uri="http://schemas.microsoft.com/VisualStudio/2011/storyboarding/control"/>
  </ds:schemaRefs>
</ds:datastoreItem>
</file>

<file path=customXml/itemProps421.xml><?xml version="1.0" encoding="utf-8"?>
<ds:datastoreItem xmlns:ds="http://schemas.openxmlformats.org/officeDocument/2006/customXml" ds:itemID="{A716CC3B-46E5-46E1-8D50-41B08F4D10AD}">
  <ds:schemaRefs>
    <ds:schemaRef ds:uri="http://schemas.microsoft.com/VisualStudio/2011/storyboarding/control"/>
  </ds:schemaRefs>
</ds:datastoreItem>
</file>

<file path=customXml/itemProps422.xml><?xml version="1.0" encoding="utf-8"?>
<ds:datastoreItem xmlns:ds="http://schemas.openxmlformats.org/officeDocument/2006/customXml" ds:itemID="{62AFDB2D-C172-45F9-B10F-A71B3B008C9D}">
  <ds:schemaRefs>
    <ds:schemaRef ds:uri="http://schemas.microsoft.com/VisualStudio/2011/storyboarding/control"/>
  </ds:schemaRefs>
</ds:datastoreItem>
</file>

<file path=customXml/itemProps423.xml><?xml version="1.0" encoding="utf-8"?>
<ds:datastoreItem xmlns:ds="http://schemas.openxmlformats.org/officeDocument/2006/customXml" ds:itemID="{D36778BB-13C9-43CF-B2B3-BAD278C3DDFA}">
  <ds:schemaRefs>
    <ds:schemaRef ds:uri="http://schemas.microsoft.com/VisualStudio/2011/storyboarding/control"/>
  </ds:schemaRefs>
</ds:datastoreItem>
</file>

<file path=customXml/itemProps424.xml><?xml version="1.0" encoding="utf-8"?>
<ds:datastoreItem xmlns:ds="http://schemas.openxmlformats.org/officeDocument/2006/customXml" ds:itemID="{FB0154AE-A391-4450-89B9-764C426107D0}">
  <ds:schemaRefs>
    <ds:schemaRef ds:uri="http://schemas.microsoft.com/VisualStudio/2011/storyboarding/control"/>
  </ds:schemaRefs>
</ds:datastoreItem>
</file>

<file path=customXml/itemProps425.xml><?xml version="1.0" encoding="utf-8"?>
<ds:datastoreItem xmlns:ds="http://schemas.openxmlformats.org/officeDocument/2006/customXml" ds:itemID="{FD9F6B7C-AFAC-42F0-90C8-7F658FD6A03B}">
  <ds:schemaRefs>
    <ds:schemaRef ds:uri="http://schemas.microsoft.com/VisualStudio/2011/storyboarding/control"/>
  </ds:schemaRefs>
</ds:datastoreItem>
</file>

<file path=customXml/itemProps426.xml><?xml version="1.0" encoding="utf-8"?>
<ds:datastoreItem xmlns:ds="http://schemas.openxmlformats.org/officeDocument/2006/customXml" ds:itemID="{B5866544-A66A-41DD-875B-0309F28DD71A}">
  <ds:schemaRefs>
    <ds:schemaRef ds:uri="http://schemas.microsoft.com/VisualStudio/2011/storyboarding/control"/>
  </ds:schemaRefs>
</ds:datastoreItem>
</file>

<file path=customXml/itemProps427.xml><?xml version="1.0" encoding="utf-8"?>
<ds:datastoreItem xmlns:ds="http://schemas.openxmlformats.org/officeDocument/2006/customXml" ds:itemID="{F86D0476-30FF-453E-A810-FA2958E51D3E}">
  <ds:schemaRefs>
    <ds:schemaRef ds:uri="http://schemas.microsoft.com/VisualStudio/2011/storyboarding/control"/>
  </ds:schemaRefs>
</ds:datastoreItem>
</file>

<file path=customXml/itemProps428.xml><?xml version="1.0" encoding="utf-8"?>
<ds:datastoreItem xmlns:ds="http://schemas.openxmlformats.org/officeDocument/2006/customXml" ds:itemID="{BD7183A1-1F0F-47B6-8E94-A4BB5B694C7C}">
  <ds:schemaRefs>
    <ds:schemaRef ds:uri="http://schemas.microsoft.com/VisualStudio/2011/storyboarding/control"/>
  </ds:schemaRefs>
</ds:datastoreItem>
</file>

<file path=customXml/itemProps429.xml><?xml version="1.0" encoding="utf-8"?>
<ds:datastoreItem xmlns:ds="http://schemas.openxmlformats.org/officeDocument/2006/customXml" ds:itemID="{A81AEBA3-3C43-40A1-8012-B9372B48FA7F}">
  <ds:schemaRefs>
    <ds:schemaRef ds:uri="http://schemas.microsoft.com/VisualStudio/2011/storyboarding/control"/>
  </ds:schemaRefs>
</ds:datastoreItem>
</file>

<file path=customXml/itemProps43.xml><?xml version="1.0" encoding="utf-8"?>
<ds:datastoreItem xmlns:ds="http://schemas.openxmlformats.org/officeDocument/2006/customXml" ds:itemID="{E68FDCB7-E003-4A59-B3D4-ACAFBC153942}">
  <ds:schemaRefs>
    <ds:schemaRef ds:uri="http://schemas.microsoft.com/VisualStudio/2011/storyboarding/control"/>
  </ds:schemaRefs>
</ds:datastoreItem>
</file>

<file path=customXml/itemProps430.xml><?xml version="1.0" encoding="utf-8"?>
<ds:datastoreItem xmlns:ds="http://schemas.openxmlformats.org/officeDocument/2006/customXml" ds:itemID="{085B2464-BDC9-4DFC-B325-91D672BD186C}">
  <ds:schemaRefs>
    <ds:schemaRef ds:uri="http://schemas.microsoft.com/VisualStudio/2011/storyboarding/control"/>
  </ds:schemaRefs>
</ds:datastoreItem>
</file>

<file path=customXml/itemProps431.xml><?xml version="1.0" encoding="utf-8"?>
<ds:datastoreItem xmlns:ds="http://schemas.openxmlformats.org/officeDocument/2006/customXml" ds:itemID="{5B571287-BD62-40BA-8B95-CDAFAEACBE61}">
  <ds:schemaRefs>
    <ds:schemaRef ds:uri="http://schemas.microsoft.com/VisualStudio/2011/storyboarding/control"/>
  </ds:schemaRefs>
</ds:datastoreItem>
</file>

<file path=customXml/itemProps432.xml><?xml version="1.0" encoding="utf-8"?>
<ds:datastoreItem xmlns:ds="http://schemas.openxmlformats.org/officeDocument/2006/customXml" ds:itemID="{8FB55CCB-2E52-4C0D-89F4-3FC7E9FA302B}">
  <ds:schemaRefs>
    <ds:schemaRef ds:uri="http://schemas.microsoft.com/VisualStudio/2011/storyboarding/control"/>
  </ds:schemaRefs>
</ds:datastoreItem>
</file>

<file path=customXml/itemProps433.xml><?xml version="1.0" encoding="utf-8"?>
<ds:datastoreItem xmlns:ds="http://schemas.openxmlformats.org/officeDocument/2006/customXml" ds:itemID="{6CE0E67B-6136-46EC-9159-D934C7EB78F6}">
  <ds:schemaRefs>
    <ds:schemaRef ds:uri="http://schemas.microsoft.com/VisualStudio/2011/storyboarding/control"/>
  </ds:schemaRefs>
</ds:datastoreItem>
</file>

<file path=customXml/itemProps434.xml><?xml version="1.0" encoding="utf-8"?>
<ds:datastoreItem xmlns:ds="http://schemas.openxmlformats.org/officeDocument/2006/customXml" ds:itemID="{4275115A-96A3-4D47-8C3A-B7D4D6DF8A22}">
  <ds:schemaRefs>
    <ds:schemaRef ds:uri="http://schemas.microsoft.com/VisualStudio/2011/storyboarding/control"/>
  </ds:schemaRefs>
</ds:datastoreItem>
</file>

<file path=customXml/itemProps435.xml><?xml version="1.0" encoding="utf-8"?>
<ds:datastoreItem xmlns:ds="http://schemas.openxmlformats.org/officeDocument/2006/customXml" ds:itemID="{5CE7BBD1-4EEA-4AFA-B9BC-F5A3ACF22A5B}">
  <ds:schemaRefs>
    <ds:schemaRef ds:uri="http://schemas.microsoft.com/VisualStudio/2011/storyboarding/control"/>
  </ds:schemaRefs>
</ds:datastoreItem>
</file>

<file path=customXml/itemProps436.xml><?xml version="1.0" encoding="utf-8"?>
<ds:datastoreItem xmlns:ds="http://schemas.openxmlformats.org/officeDocument/2006/customXml" ds:itemID="{C7EC60AB-6FAF-42EC-ACC5-EC6FC293A71F}">
  <ds:schemaRefs>
    <ds:schemaRef ds:uri="http://schemas.microsoft.com/VisualStudio/2011/storyboarding/control"/>
  </ds:schemaRefs>
</ds:datastoreItem>
</file>

<file path=customXml/itemProps437.xml><?xml version="1.0" encoding="utf-8"?>
<ds:datastoreItem xmlns:ds="http://schemas.openxmlformats.org/officeDocument/2006/customXml" ds:itemID="{2DC47E9C-746C-4C89-9A61-45395E8DC339}">
  <ds:schemaRefs>
    <ds:schemaRef ds:uri="http://schemas.microsoft.com/VisualStudio/2011/storyboarding/control"/>
  </ds:schemaRefs>
</ds:datastoreItem>
</file>

<file path=customXml/itemProps438.xml><?xml version="1.0" encoding="utf-8"?>
<ds:datastoreItem xmlns:ds="http://schemas.openxmlformats.org/officeDocument/2006/customXml" ds:itemID="{B09D255F-BB76-4DF6-BCE2-9F7131F70041}">
  <ds:schemaRefs>
    <ds:schemaRef ds:uri="http://schemas.microsoft.com/VisualStudio/2011/storyboarding/control"/>
  </ds:schemaRefs>
</ds:datastoreItem>
</file>

<file path=customXml/itemProps439.xml><?xml version="1.0" encoding="utf-8"?>
<ds:datastoreItem xmlns:ds="http://schemas.openxmlformats.org/officeDocument/2006/customXml" ds:itemID="{80585447-2233-4EE3-A22A-AA78E6C8A556}">
  <ds:schemaRefs>
    <ds:schemaRef ds:uri="http://schemas.microsoft.com/VisualStudio/2011/storyboarding/control"/>
  </ds:schemaRefs>
</ds:datastoreItem>
</file>

<file path=customXml/itemProps44.xml><?xml version="1.0" encoding="utf-8"?>
<ds:datastoreItem xmlns:ds="http://schemas.openxmlformats.org/officeDocument/2006/customXml" ds:itemID="{0A6EA8D5-6644-4CF2-8C14-5671E6E703FA}">
  <ds:schemaRefs>
    <ds:schemaRef ds:uri="http://schemas.microsoft.com/VisualStudio/2011/storyboarding/control"/>
  </ds:schemaRefs>
</ds:datastoreItem>
</file>

<file path=customXml/itemProps440.xml><?xml version="1.0" encoding="utf-8"?>
<ds:datastoreItem xmlns:ds="http://schemas.openxmlformats.org/officeDocument/2006/customXml" ds:itemID="{7A3DDA71-19DF-4254-97D3-2A8FB8A3BB52}">
  <ds:schemaRefs>
    <ds:schemaRef ds:uri="http://schemas.microsoft.com/VisualStudio/2011/storyboarding/control"/>
  </ds:schemaRefs>
</ds:datastoreItem>
</file>

<file path=customXml/itemProps441.xml><?xml version="1.0" encoding="utf-8"?>
<ds:datastoreItem xmlns:ds="http://schemas.openxmlformats.org/officeDocument/2006/customXml" ds:itemID="{D2A2CAB7-85EA-4F65-820B-96302C30101B}">
  <ds:schemaRefs>
    <ds:schemaRef ds:uri="http://schemas.microsoft.com/VisualStudio/2011/storyboarding/control"/>
  </ds:schemaRefs>
</ds:datastoreItem>
</file>

<file path=customXml/itemProps442.xml><?xml version="1.0" encoding="utf-8"?>
<ds:datastoreItem xmlns:ds="http://schemas.openxmlformats.org/officeDocument/2006/customXml" ds:itemID="{6F417EB3-CD34-4813-9B7D-BFC5F42A2ED7}">
  <ds:schemaRefs>
    <ds:schemaRef ds:uri="http://schemas.microsoft.com/VisualStudio/2011/storyboarding/control"/>
  </ds:schemaRefs>
</ds:datastoreItem>
</file>

<file path=customXml/itemProps443.xml><?xml version="1.0" encoding="utf-8"?>
<ds:datastoreItem xmlns:ds="http://schemas.openxmlformats.org/officeDocument/2006/customXml" ds:itemID="{9D146184-DBCC-42B3-BDE2-5C9469C81254}">
  <ds:schemaRefs>
    <ds:schemaRef ds:uri="http://schemas.microsoft.com/VisualStudio/2011/storyboarding/control"/>
  </ds:schemaRefs>
</ds:datastoreItem>
</file>

<file path=customXml/itemProps444.xml><?xml version="1.0" encoding="utf-8"?>
<ds:datastoreItem xmlns:ds="http://schemas.openxmlformats.org/officeDocument/2006/customXml" ds:itemID="{845E8F82-522B-4B06-9426-A38219A1B967}">
  <ds:schemaRefs>
    <ds:schemaRef ds:uri="http://schemas.microsoft.com/VisualStudio/2011/storyboarding/control"/>
  </ds:schemaRefs>
</ds:datastoreItem>
</file>

<file path=customXml/itemProps445.xml><?xml version="1.0" encoding="utf-8"?>
<ds:datastoreItem xmlns:ds="http://schemas.openxmlformats.org/officeDocument/2006/customXml" ds:itemID="{98C6F35D-900C-4962-A6DE-EA2F4ABB635E}">
  <ds:schemaRefs>
    <ds:schemaRef ds:uri="http://schemas.microsoft.com/VisualStudio/2011/storyboarding/control"/>
  </ds:schemaRefs>
</ds:datastoreItem>
</file>

<file path=customXml/itemProps446.xml><?xml version="1.0" encoding="utf-8"?>
<ds:datastoreItem xmlns:ds="http://schemas.openxmlformats.org/officeDocument/2006/customXml" ds:itemID="{1E71C9BA-0A4E-4436-820A-DD54BD2DC7CE}">
  <ds:schemaRefs>
    <ds:schemaRef ds:uri="http://schemas.microsoft.com/VisualStudio/2011/storyboarding/control"/>
  </ds:schemaRefs>
</ds:datastoreItem>
</file>

<file path=customXml/itemProps447.xml><?xml version="1.0" encoding="utf-8"?>
<ds:datastoreItem xmlns:ds="http://schemas.openxmlformats.org/officeDocument/2006/customXml" ds:itemID="{C00BEC2A-7C50-4FDC-8BFD-EF4CDC8E2A10}">
  <ds:schemaRefs>
    <ds:schemaRef ds:uri="http://schemas.microsoft.com/VisualStudio/2011/storyboarding/control"/>
  </ds:schemaRefs>
</ds:datastoreItem>
</file>

<file path=customXml/itemProps448.xml><?xml version="1.0" encoding="utf-8"?>
<ds:datastoreItem xmlns:ds="http://schemas.openxmlformats.org/officeDocument/2006/customXml" ds:itemID="{05ABCC60-9BAE-4FB2-8A7D-E988116E6A9B}">
  <ds:schemaRefs>
    <ds:schemaRef ds:uri="http://schemas.microsoft.com/VisualStudio/2011/storyboarding/control"/>
  </ds:schemaRefs>
</ds:datastoreItem>
</file>

<file path=customXml/itemProps449.xml><?xml version="1.0" encoding="utf-8"?>
<ds:datastoreItem xmlns:ds="http://schemas.openxmlformats.org/officeDocument/2006/customXml" ds:itemID="{F8383F36-E080-4D2A-8DEF-D5EB2687BE8E}">
  <ds:schemaRefs>
    <ds:schemaRef ds:uri="http://schemas.microsoft.com/VisualStudio/2011/storyboarding/control"/>
  </ds:schemaRefs>
</ds:datastoreItem>
</file>

<file path=customXml/itemProps45.xml><?xml version="1.0" encoding="utf-8"?>
<ds:datastoreItem xmlns:ds="http://schemas.openxmlformats.org/officeDocument/2006/customXml" ds:itemID="{28608971-8D95-4769-853A-F24CFCAF6C5A}">
  <ds:schemaRefs>
    <ds:schemaRef ds:uri="http://schemas.microsoft.com/VisualStudio/2011/storyboarding/control"/>
  </ds:schemaRefs>
</ds:datastoreItem>
</file>

<file path=customXml/itemProps450.xml><?xml version="1.0" encoding="utf-8"?>
<ds:datastoreItem xmlns:ds="http://schemas.openxmlformats.org/officeDocument/2006/customXml" ds:itemID="{1E3809B1-8484-4A35-BA15-7CF05DE4471B}">
  <ds:schemaRefs>
    <ds:schemaRef ds:uri="http://schemas.microsoft.com/VisualStudio/2011/storyboarding/control"/>
  </ds:schemaRefs>
</ds:datastoreItem>
</file>

<file path=customXml/itemProps451.xml><?xml version="1.0" encoding="utf-8"?>
<ds:datastoreItem xmlns:ds="http://schemas.openxmlformats.org/officeDocument/2006/customXml" ds:itemID="{64F782D4-2AF4-439B-B051-EE223E0B5859}">
  <ds:schemaRefs>
    <ds:schemaRef ds:uri="http://schemas.microsoft.com/VisualStudio/2011/storyboarding/control"/>
  </ds:schemaRefs>
</ds:datastoreItem>
</file>

<file path=customXml/itemProps452.xml><?xml version="1.0" encoding="utf-8"?>
<ds:datastoreItem xmlns:ds="http://schemas.openxmlformats.org/officeDocument/2006/customXml" ds:itemID="{FEAA708B-A6E6-4535-9E56-A0D5BF3B6582}">
  <ds:schemaRefs>
    <ds:schemaRef ds:uri="http://schemas.microsoft.com/VisualStudio/2011/storyboarding/control"/>
  </ds:schemaRefs>
</ds:datastoreItem>
</file>

<file path=customXml/itemProps453.xml><?xml version="1.0" encoding="utf-8"?>
<ds:datastoreItem xmlns:ds="http://schemas.openxmlformats.org/officeDocument/2006/customXml" ds:itemID="{24BD54BD-5C2C-43D8-89FB-89069657A42D}">
  <ds:schemaRefs>
    <ds:schemaRef ds:uri="http://schemas.microsoft.com/VisualStudio/2011/storyboarding/control"/>
  </ds:schemaRefs>
</ds:datastoreItem>
</file>

<file path=customXml/itemProps454.xml><?xml version="1.0" encoding="utf-8"?>
<ds:datastoreItem xmlns:ds="http://schemas.openxmlformats.org/officeDocument/2006/customXml" ds:itemID="{DC52F619-B982-49DA-BDD0-581ECD6D0C40}">
  <ds:schemaRefs>
    <ds:schemaRef ds:uri="http://schemas.microsoft.com/VisualStudio/2011/storyboarding/control"/>
  </ds:schemaRefs>
</ds:datastoreItem>
</file>

<file path=customXml/itemProps455.xml><?xml version="1.0" encoding="utf-8"?>
<ds:datastoreItem xmlns:ds="http://schemas.openxmlformats.org/officeDocument/2006/customXml" ds:itemID="{8B1C3FF9-D6B8-4F85-87B0-1438E4182540}">
  <ds:schemaRefs>
    <ds:schemaRef ds:uri="http://schemas.microsoft.com/VisualStudio/2011/storyboarding/control"/>
  </ds:schemaRefs>
</ds:datastoreItem>
</file>

<file path=customXml/itemProps456.xml><?xml version="1.0" encoding="utf-8"?>
<ds:datastoreItem xmlns:ds="http://schemas.openxmlformats.org/officeDocument/2006/customXml" ds:itemID="{7B575D93-3034-4546-A27B-D516EE6B27D4}">
  <ds:schemaRefs>
    <ds:schemaRef ds:uri="http://schemas.microsoft.com/VisualStudio/2011/storyboarding/control"/>
  </ds:schemaRefs>
</ds:datastoreItem>
</file>

<file path=customXml/itemProps457.xml><?xml version="1.0" encoding="utf-8"?>
<ds:datastoreItem xmlns:ds="http://schemas.openxmlformats.org/officeDocument/2006/customXml" ds:itemID="{0BB85A7A-FDD5-4A9D-9E19-35A9F69B3982}">
  <ds:schemaRefs>
    <ds:schemaRef ds:uri="http://schemas.microsoft.com/VisualStudio/2011/storyboarding/control"/>
  </ds:schemaRefs>
</ds:datastoreItem>
</file>

<file path=customXml/itemProps458.xml><?xml version="1.0" encoding="utf-8"?>
<ds:datastoreItem xmlns:ds="http://schemas.openxmlformats.org/officeDocument/2006/customXml" ds:itemID="{FE9079F1-A3E0-4E0B-A3CD-E5DFC3FD9003}">
  <ds:schemaRefs>
    <ds:schemaRef ds:uri="http://schemas.microsoft.com/VisualStudio/2011/storyboarding/control"/>
  </ds:schemaRefs>
</ds:datastoreItem>
</file>

<file path=customXml/itemProps459.xml><?xml version="1.0" encoding="utf-8"?>
<ds:datastoreItem xmlns:ds="http://schemas.openxmlformats.org/officeDocument/2006/customXml" ds:itemID="{4AD7D77B-F7A0-446B-8ED0-99E5F5CCD435}">
  <ds:schemaRefs>
    <ds:schemaRef ds:uri="http://schemas.microsoft.com/VisualStudio/2011/storyboarding/control"/>
  </ds:schemaRefs>
</ds:datastoreItem>
</file>

<file path=customXml/itemProps46.xml><?xml version="1.0" encoding="utf-8"?>
<ds:datastoreItem xmlns:ds="http://schemas.openxmlformats.org/officeDocument/2006/customXml" ds:itemID="{1F870D69-1992-40D9-B15D-CB6DD41831A6}">
  <ds:schemaRefs>
    <ds:schemaRef ds:uri="http://schemas.microsoft.com/VisualStudio/2011/storyboarding/control"/>
  </ds:schemaRefs>
</ds:datastoreItem>
</file>

<file path=customXml/itemProps460.xml><?xml version="1.0" encoding="utf-8"?>
<ds:datastoreItem xmlns:ds="http://schemas.openxmlformats.org/officeDocument/2006/customXml" ds:itemID="{3A2D8148-0CCC-4997-90CA-B9050BC50B59}">
  <ds:schemaRefs>
    <ds:schemaRef ds:uri="http://schemas.microsoft.com/VisualStudio/2011/storyboarding/control"/>
  </ds:schemaRefs>
</ds:datastoreItem>
</file>

<file path=customXml/itemProps461.xml><?xml version="1.0" encoding="utf-8"?>
<ds:datastoreItem xmlns:ds="http://schemas.openxmlformats.org/officeDocument/2006/customXml" ds:itemID="{98387787-7D03-46E1-A503-39B754E8BE97}">
  <ds:schemaRefs>
    <ds:schemaRef ds:uri="http://schemas.microsoft.com/VisualStudio/2011/storyboarding/control"/>
  </ds:schemaRefs>
</ds:datastoreItem>
</file>

<file path=customXml/itemProps462.xml><?xml version="1.0" encoding="utf-8"?>
<ds:datastoreItem xmlns:ds="http://schemas.openxmlformats.org/officeDocument/2006/customXml" ds:itemID="{9CD99256-1C9D-4F84-B384-E3BA86B33E82}">
  <ds:schemaRefs>
    <ds:schemaRef ds:uri="http://schemas.microsoft.com/VisualStudio/2011/storyboarding/control"/>
  </ds:schemaRefs>
</ds:datastoreItem>
</file>

<file path=customXml/itemProps463.xml><?xml version="1.0" encoding="utf-8"?>
<ds:datastoreItem xmlns:ds="http://schemas.openxmlformats.org/officeDocument/2006/customXml" ds:itemID="{1DAB2215-729D-469A-8761-90C563243FFA}">
  <ds:schemaRefs>
    <ds:schemaRef ds:uri="http://schemas.microsoft.com/VisualStudio/2011/storyboarding/control"/>
  </ds:schemaRefs>
</ds:datastoreItem>
</file>

<file path=customXml/itemProps464.xml><?xml version="1.0" encoding="utf-8"?>
<ds:datastoreItem xmlns:ds="http://schemas.openxmlformats.org/officeDocument/2006/customXml" ds:itemID="{7A91A5EE-AD4E-4C3A-AC3B-A7F4D737CFFB}">
  <ds:schemaRefs>
    <ds:schemaRef ds:uri="http://schemas.microsoft.com/VisualStudio/2011/storyboarding/control"/>
  </ds:schemaRefs>
</ds:datastoreItem>
</file>

<file path=customXml/itemProps465.xml><?xml version="1.0" encoding="utf-8"?>
<ds:datastoreItem xmlns:ds="http://schemas.openxmlformats.org/officeDocument/2006/customXml" ds:itemID="{BAFC2335-97B8-4619-AB0E-85CDA92A727B}">
  <ds:schemaRefs>
    <ds:schemaRef ds:uri="http://schemas.microsoft.com/VisualStudio/2011/storyboarding/control"/>
  </ds:schemaRefs>
</ds:datastoreItem>
</file>

<file path=customXml/itemProps466.xml><?xml version="1.0" encoding="utf-8"?>
<ds:datastoreItem xmlns:ds="http://schemas.openxmlformats.org/officeDocument/2006/customXml" ds:itemID="{8CCB693F-87C5-403B-8D2C-D407A3223269}">
  <ds:schemaRefs>
    <ds:schemaRef ds:uri="http://schemas.microsoft.com/VisualStudio/2011/storyboarding/control"/>
  </ds:schemaRefs>
</ds:datastoreItem>
</file>

<file path=customXml/itemProps467.xml><?xml version="1.0" encoding="utf-8"?>
<ds:datastoreItem xmlns:ds="http://schemas.openxmlformats.org/officeDocument/2006/customXml" ds:itemID="{7DD7EDDA-66C6-4B58-9AE9-D8F292DAC9D5}">
  <ds:schemaRefs>
    <ds:schemaRef ds:uri="http://schemas.microsoft.com/VisualStudio/2011/storyboarding/control"/>
  </ds:schemaRefs>
</ds:datastoreItem>
</file>

<file path=customXml/itemProps468.xml><?xml version="1.0" encoding="utf-8"?>
<ds:datastoreItem xmlns:ds="http://schemas.openxmlformats.org/officeDocument/2006/customXml" ds:itemID="{63137658-2AE9-4461-9236-F1036F0C933A}">
  <ds:schemaRefs>
    <ds:schemaRef ds:uri="http://schemas.microsoft.com/VisualStudio/2011/storyboarding/control"/>
  </ds:schemaRefs>
</ds:datastoreItem>
</file>

<file path=customXml/itemProps469.xml><?xml version="1.0" encoding="utf-8"?>
<ds:datastoreItem xmlns:ds="http://schemas.openxmlformats.org/officeDocument/2006/customXml" ds:itemID="{7B492D5F-61DD-41C9-AEDE-B457F655679D}">
  <ds:schemaRefs>
    <ds:schemaRef ds:uri="http://schemas.microsoft.com/VisualStudio/2011/storyboarding/control"/>
  </ds:schemaRefs>
</ds:datastoreItem>
</file>

<file path=customXml/itemProps47.xml><?xml version="1.0" encoding="utf-8"?>
<ds:datastoreItem xmlns:ds="http://schemas.openxmlformats.org/officeDocument/2006/customXml" ds:itemID="{9991FF53-112B-43A2-988B-878E8C3ED6C4}">
  <ds:schemaRefs>
    <ds:schemaRef ds:uri="http://schemas.microsoft.com/VisualStudio/2011/storyboarding/control"/>
  </ds:schemaRefs>
</ds:datastoreItem>
</file>

<file path=customXml/itemProps470.xml><?xml version="1.0" encoding="utf-8"?>
<ds:datastoreItem xmlns:ds="http://schemas.openxmlformats.org/officeDocument/2006/customXml" ds:itemID="{28E21F2D-5E95-4DA7-8B97-4506C8139E2D}">
  <ds:schemaRefs>
    <ds:schemaRef ds:uri="http://schemas.microsoft.com/VisualStudio/2011/storyboarding/control"/>
  </ds:schemaRefs>
</ds:datastoreItem>
</file>

<file path=customXml/itemProps471.xml><?xml version="1.0" encoding="utf-8"?>
<ds:datastoreItem xmlns:ds="http://schemas.openxmlformats.org/officeDocument/2006/customXml" ds:itemID="{372B0FC1-7E3F-4584-BFCA-8F3316F31302}">
  <ds:schemaRefs>
    <ds:schemaRef ds:uri="http://schemas.microsoft.com/VisualStudio/2011/storyboarding/control"/>
  </ds:schemaRefs>
</ds:datastoreItem>
</file>

<file path=customXml/itemProps472.xml><?xml version="1.0" encoding="utf-8"?>
<ds:datastoreItem xmlns:ds="http://schemas.openxmlformats.org/officeDocument/2006/customXml" ds:itemID="{A0F7C63C-5741-4DD3-A4D2-12DC9AF9019F}">
  <ds:schemaRefs>
    <ds:schemaRef ds:uri="http://schemas.microsoft.com/VisualStudio/2011/storyboarding/control"/>
  </ds:schemaRefs>
</ds:datastoreItem>
</file>

<file path=customXml/itemProps473.xml><?xml version="1.0" encoding="utf-8"?>
<ds:datastoreItem xmlns:ds="http://schemas.openxmlformats.org/officeDocument/2006/customXml" ds:itemID="{3ACBEF4A-7F31-411C-B601-B81AABFC9636}">
  <ds:schemaRefs>
    <ds:schemaRef ds:uri="http://schemas.microsoft.com/VisualStudio/2011/storyboarding/control"/>
  </ds:schemaRefs>
</ds:datastoreItem>
</file>

<file path=customXml/itemProps474.xml><?xml version="1.0" encoding="utf-8"?>
<ds:datastoreItem xmlns:ds="http://schemas.openxmlformats.org/officeDocument/2006/customXml" ds:itemID="{E7DFD49D-726C-4E30-A4F4-9D7ACE3356DA}">
  <ds:schemaRefs>
    <ds:schemaRef ds:uri="http://schemas.microsoft.com/VisualStudio/2011/storyboarding/control"/>
  </ds:schemaRefs>
</ds:datastoreItem>
</file>

<file path=customXml/itemProps475.xml><?xml version="1.0" encoding="utf-8"?>
<ds:datastoreItem xmlns:ds="http://schemas.openxmlformats.org/officeDocument/2006/customXml" ds:itemID="{F1D4BD09-F6DB-4540-9F30-62A74BB4B9CB}">
  <ds:schemaRefs>
    <ds:schemaRef ds:uri="http://schemas.microsoft.com/VisualStudio/2011/storyboarding/control"/>
  </ds:schemaRefs>
</ds:datastoreItem>
</file>

<file path=customXml/itemProps476.xml><?xml version="1.0" encoding="utf-8"?>
<ds:datastoreItem xmlns:ds="http://schemas.openxmlformats.org/officeDocument/2006/customXml" ds:itemID="{7584EC95-BC2A-4014-9A8D-8F6A3B2EC4B4}">
  <ds:schemaRefs>
    <ds:schemaRef ds:uri="http://schemas.microsoft.com/VisualStudio/2011/storyboarding/control"/>
  </ds:schemaRefs>
</ds:datastoreItem>
</file>

<file path=customXml/itemProps477.xml><?xml version="1.0" encoding="utf-8"?>
<ds:datastoreItem xmlns:ds="http://schemas.openxmlformats.org/officeDocument/2006/customXml" ds:itemID="{38A3DE39-E44B-4E50-8D4C-AF6D521F388B}">
  <ds:schemaRefs>
    <ds:schemaRef ds:uri="http://schemas.microsoft.com/VisualStudio/2011/storyboarding/control"/>
  </ds:schemaRefs>
</ds:datastoreItem>
</file>

<file path=customXml/itemProps478.xml><?xml version="1.0" encoding="utf-8"?>
<ds:datastoreItem xmlns:ds="http://schemas.openxmlformats.org/officeDocument/2006/customXml" ds:itemID="{64837873-9486-47D8-8D78-C8BFD4CE4446}">
  <ds:schemaRefs>
    <ds:schemaRef ds:uri="http://schemas.microsoft.com/VisualStudio/2011/storyboarding/control"/>
  </ds:schemaRefs>
</ds:datastoreItem>
</file>

<file path=customXml/itemProps479.xml><?xml version="1.0" encoding="utf-8"?>
<ds:datastoreItem xmlns:ds="http://schemas.openxmlformats.org/officeDocument/2006/customXml" ds:itemID="{D4D19E8C-8562-414F-8376-5E29B93AD215}">
  <ds:schemaRefs>
    <ds:schemaRef ds:uri="http://schemas.microsoft.com/VisualStudio/2011/storyboarding/control"/>
  </ds:schemaRefs>
</ds:datastoreItem>
</file>

<file path=customXml/itemProps48.xml><?xml version="1.0" encoding="utf-8"?>
<ds:datastoreItem xmlns:ds="http://schemas.openxmlformats.org/officeDocument/2006/customXml" ds:itemID="{97329C17-60B7-4889-863C-97F04AADA260}">
  <ds:schemaRefs>
    <ds:schemaRef ds:uri="http://schemas.microsoft.com/VisualStudio/2011/storyboarding/control"/>
  </ds:schemaRefs>
</ds:datastoreItem>
</file>

<file path=customXml/itemProps480.xml><?xml version="1.0" encoding="utf-8"?>
<ds:datastoreItem xmlns:ds="http://schemas.openxmlformats.org/officeDocument/2006/customXml" ds:itemID="{2A00DAB0-8803-427F-A503-4FAC405C4BBB}">
  <ds:schemaRefs>
    <ds:schemaRef ds:uri="http://schemas.microsoft.com/VisualStudio/2011/storyboarding/control"/>
  </ds:schemaRefs>
</ds:datastoreItem>
</file>

<file path=customXml/itemProps481.xml><?xml version="1.0" encoding="utf-8"?>
<ds:datastoreItem xmlns:ds="http://schemas.openxmlformats.org/officeDocument/2006/customXml" ds:itemID="{918F2857-C834-4DC9-971B-6790F5EF66C4}">
  <ds:schemaRefs>
    <ds:schemaRef ds:uri="http://schemas.microsoft.com/VisualStudio/2011/storyboarding/control"/>
  </ds:schemaRefs>
</ds:datastoreItem>
</file>

<file path=customXml/itemProps482.xml><?xml version="1.0" encoding="utf-8"?>
<ds:datastoreItem xmlns:ds="http://schemas.openxmlformats.org/officeDocument/2006/customXml" ds:itemID="{E72787DC-7B87-4670-A35C-6C3F527BF3C2}">
  <ds:schemaRefs>
    <ds:schemaRef ds:uri="http://schemas.microsoft.com/VisualStudio/2011/storyboarding/control"/>
  </ds:schemaRefs>
</ds:datastoreItem>
</file>

<file path=customXml/itemProps483.xml><?xml version="1.0" encoding="utf-8"?>
<ds:datastoreItem xmlns:ds="http://schemas.openxmlformats.org/officeDocument/2006/customXml" ds:itemID="{E6A13FB2-3AEA-4CD3-94E0-0B313A46A980}">
  <ds:schemaRefs>
    <ds:schemaRef ds:uri="http://schemas.microsoft.com/VisualStudio/2011/storyboarding/control"/>
  </ds:schemaRefs>
</ds:datastoreItem>
</file>

<file path=customXml/itemProps484.xml><?xml version="1.0" encoding="utf-8"?>
<ds:datastoreItem xmlns:ds="http://schemas.openxmlformats.org/officeDocument/2006/customXml" ds:itemID="{F18E468F-D6AB-4E58-8BC7-CFAEB9B4E050}">
  <ds:schemaRefs>
    <ds:schemaRef ds:uri="http://schemas.microsoft.com/VisualStudio/2011/storyboarding/control"/>
  </ds:schemaRefs>
</ds:datastoreItem>
</file>

<file path=customXml/itemProps485.xml><?xml version="1.0" encoding="utf-8"?>
<ds:datastoreItem xmlns:ds="http://schemas.openxmlformats.org/officeDocument/2006/customXml" ds:itemID="{0A44D0D0-1E0E-4138-A5F2-3194E3723961}">
  <ds:schemaRefs>
    <ds:schemaRef ds:uri="http://schemas.microsoft.com/VisualStudio/2011/storyboarding/control"/>
  </ds:schemaRefs>
</ds:datastoreItem>
</file>

<file path=customXml/itemProps486.xml><?xml version="1.0" encoding="utf-8"?>
<ds:datastoreItem xmlns:ds="http://schemas.openxmlformats.org/officeDocument/2006/customXml" ds:itemID="{6E20F6AE-FB0F-4E02-A593-2779D054B81E}">
  <ds:schemaRefs>
    <ds:schemaRef ds:uri="http://schemas.microsoft.com/VisualStudio/2011/storyboarding/control"/>
  </ds:schemaRefs>
</ds:datastoreItem>
</file>

<file path=customXml/itemProps487.xml><?xml version="1.0" encoding="utf-8"?>
<ds:datastoreItem xmlns:ds="http://schemas.openxmlformats.org/officeDocument/2006/customXml" ds:itemID="{3C1075DB-4F7A-4B66-BD08-7DD192F03394}">
  <ds:schemaRefs>
    <ds:schemaRef ds:uri="http://schemas.microsoft.com/VisualStudio/2011/storyboarding/control"/>
  </ds:schemaRefs>
</ds:datastoreItem>
</file>

<file path=customXml/itemProps488.xml><?xml version="1.0" encoding="utf-8"?>
<ds:datastoreItem xmlns:ds="http://schemas.openxmlformats.org/officeDocument/2006/customXml" ds:itemID="{E6B32A47-0EBD-4022-9DD4-AF2AC7841F2A}">
  <ds:schemaRefs>
    <ds:schemaRef ds:uri="http://schemas.microsoft.com/VisualStudio/2011/storyboarding/control"/>
  </ds:schemaRefs>
</ds:datastoreItem>
</file>

<file path=customXml/itemProps489.xml><?xml version="1.0" encoding="utf-8"?>
<ds:datastoreItem xmlns:ds="http://schemas.openxmlformats.org/officeDocument/2006/customXml" ds:itemID="{1C0BE052-1B2E-4349-AC59-4199658F2659}">
  <ds:schemaRefs>
    <ds:schemaRef ds:uri="http://schemas.microsoft.com/VisualStudio/2011/storyboarding/control"/>
  </ds:schemaRefs>
</ds:datastoreItem>
</file>

<file path=customXml/itemProps49.xml><?xml version="1.0" encoding="utf-8"?>
<ds:datastoreItem xmlns:ds="http://schemas.openxmlformats.org/officeDocument/2006/customXml" ds:itemID="{5472B989-36CA-4C19-9284-1D60162C192A}">
  <ds:schemaRefs>
    <ds:schemaRef ds:uri="http://schemas.microsoft.com/VisualStudio/2011/storyboarding/control"/>
  </ds:schemaRefs>
</ds:datastoreItem>
</file>

<file path=customXml/itemProps490.xml><?xml version="1.0" encoding="utf-8"?>
<ds:datastoreItem xmlns:ds="http://schemas.openxmlformats.org/officeDocument/2006/customXml" ds:itemID="{E1BC93B2-1DBF-4625-B2E7-3B26808E709F}">
  <ds:schemaRefs>
    <ds:schemaRef ds:uri="http://schemas.microsoft.com/VisualStudio/2011/storyboarding/control"/>
  </ds:schemaRefs>
</ds:datastoreItem>
</file>

<file path=customXml/itemProps491.xml><?xml version="1.0" encoding="utf-8"?>
<ds:datastoreItem xmlns:ds="http://schemas.openxmlformats.org/officeDocument/2006/customXml" ds:itemID="{B68E22FE-B5B2-4E19-8F09-735AC792CB93}">
  <ds:schemaRefs>
    <ds:schemaRef ds:uri="http://schemas.microsoft.com/VisualStudio/2011/storyboarding/control"/>
  </ds:schemaRefs>
</ds:datastoreItem>
</file>

<file path=customXml/itemProps492.xml><?xml version="1.0" encoding="utf-8"?>
<ds:datastoreItem xmlns:ds="http://schemas.openxmlformats.org/officeDocument/2006/customXml" ds:itemID="{7E13B431-7446-4B84-BD40-CB25B50523C4}">
  <ds:schemaRefs>
    <ds:schemaRef ds:uri="http://schemas.microsoft.com/VisualStudio/2011/storyboarding/control"/>
  </ds:schemaRefs>
</ds:datastoreItem>
</file>

<file path=customXml/itemProps493.xml><?xml version="1.0" encoding="utf-8"?>
<ds:datastoreItem xmlns:ds="http://schemas.openxmlformats.org/officeDocument/2006/customXml" ds:itemID="{A332E956-969F-478C-9482-670D34A6F0EB}">
  <ds:schemaRefs>
    <ds:schemaRef ds:uri="http://schemas.microsoft.com/VisualStudio/2011/storyboarding/control"/>
  </ds:schemaRefs>
</ds:datastoreItem>
</file>

<file path=customXml/itemProps494.xml><?xml version="1.0" encoding="utf-8"?>
<ds:datastoreItem xmlns:ds="http://schemas.openxmlformats.org/officeDocument/2006/customXml" ds:itemID="{00493C57-1717-41DE-8D66-3DA1F8BC3E65}">
  <ds:schemaRefs>
    <ds:schemaRef ds:uri="http://schemas.microsoft.com/VisualStudio/2011/storyboarding/control"/>
  </ds:schemaRefs>
</ds:datastoreItem>
</file>

<file path=customXml/itemProps495.xml><?xml version="1.0" encoding="utf-8"?>
<ds:datastoreItem xmlns:ds="http://schemas.openxmlformats.org/officeDocument/2006/customXml" ds:itemID="{825DDA8A-C7E9-4450-B7D1-D384407E5FF3}">
  <ds:schemaRefs>
    <ds:schemaRef ds:uri="http://schemas.microsoft.com/VisualStudio/2011/storyboarding/control"/>
  </ds:schemaRefs>
</ds:datastoreItem>
</file>

<file path=customXml/itemProps496.xml><?xml version="1.0" encoding="utf-8"?>
<ds:datastoreItem xmlns:ds="http://schemas.openxmlformats.org/officeDocument/2006/customXml" ds:itemID="{6F2D8719-2B1A-45EF-A841-71098632575E}">
  <ds:schemaRefs>
    <ds:schemaRef ds:uri="http://schemas.microsoft.com/VisualStudio/2011/storyboarding/control"/>
  </ds:schemaRefs>
</ds:datastoreItem>
</file>

<file path=customXml/itemProps497.xml><?xml version="1.0" encoding="utf-8"?>
<ds:datastoreItem xmlns:ds="http://schemas.openxmlformats.org/officeDocument/2006/customXml" ds:itemID="{411AEEAC-F9FD-45AC-AEDB-7C5171EC1366}">
  <ds:schemaRefs>
    <ds:schemaRef ds:uri="http://schemas.microsoft.com/VisualStudio/2011/storyboarding/control"/>
  </ds:schemaRefs>
</ds:datastoreItem>
</file>

<file path=customXml/itemProps498.xml><?xml version="1.0" encoding="utf-8"?>
<ds:datastoreItem xmlns:ds="http://schemas.openxmlformats.org/officeDocument/2006/customXml" ds:itemID="{992BF3C8-1B2E-4861-8535-72CFBE6B9A2A}">
  <ds:schemaRefs>
    <ds:schemaRef ds:uri="http://schemas.microsoft.com/VisualStudio/2011/storyboarding/control"/>
  </ds:schemaRefs>
</ds:datastoreItem>
</file>

<file path=customXml/itemProps499.xml><?xml version="1.0" encoding="utf-8"?>
<ds:datastoreItem xmlns:ds="http://schemas.openxmlformats.org/officeDocument/2006/customXml" ds:itemID="{E38A5276-9F7F-4206-B8CA-096D608805CF}">
  <ds:schemaRefs>
    <ds:schemaRef ds:uri="http://schemas.microsoft.com/VisualStudio/2011/storyboarding/control"/>
  </ds:schemaRefs>
</ds:datastoreItem>
</file>

<file path=customXml/itemProps5.xml><?xml version="1.0" encoding="utf-8"?>
<ds:datastoreItem xmlns:ds="http://schemas.openxmlformats.org/officeDocument/2006/customXml" ds:itemID="{BECE8C5F-83B2-472D-A0C1-6B1EC7033E53}">
  <ds:schemaRefs>
    <ds:schemaRef ds:uri="http://schemas.microsoft.com/VisualStudio/2011/storyboarding/control"/>
  </ds:schemaRefs>
</ds:datastoreItem>
</file>

<file path=customXml/itemProps50.xml><?xml version="1.0" encoding="utf-8"?>
<ds:datastoreItem xmlns:ds="http://schemas.openxmlformats.org/officeDocument/2006/customXml" ds:itemID="{C8BF5078-6B16-4893-9B02-A8C774F72531}">
  <ds:schemaRefs>
    <ds:schemaRef ds:uri="http://schemas.microsoft.com/VisualStudio/2011/storyboarding/control"/>
  </ds:schemaRefs>
</ds:datastoreItem>
</file>

<file path=customXml/itemProps500.xml><?xml version="1.0" encoding="utf-8"?>
<ds:datastoreItem xmlns:ds="http://schemas.openxmlformats.org/officeDocument/2006/customXml" ds:itemID="{15A63CF3-97D7-43A5-BDEF-2716B29FD588}">
  <ds:schemaRefs>
    <ds:schemaRef ds:uri="http://schemas.microsoft.com/VisualStudio/2011/storyboarding/control"/>
  </ds:schemaRefs>
</ds:datastoreItem>
</file>

<file path=customXml/itemProps501.xml><?xml version="1.0" encoding="utf-8"?>
<ds:datastoreItem xmlns:ds="http://schemas.openxmlformats.org/officeDocument/2006/customXml" ds:itemID="{1C536382-F5F3-4CB0-BF7D-52B5E5BD494D}">
  <ds:schemaRefs>
    <ds:schemaRef ds:uri="http://schemas.microsoft.com/VisualStudio/2011/storyboarding/control"/>
  </ds:schemaRefs>
</ds:datastoreItem>
</file>

<file path=customXml/itemProps502.xml><?xml version="1.0" encoding="utf-8"?>
<ds:datastoreItem xmlns:ds="http://schemas.openxmlformats.org/officeDocument/2006/customXml" ds:itemID="{18F35D6A-C1BF-44B2-B18A-00C11DFAF601}">
  <ds:schemaRefs>
    <ds:schemaRef ds:uri="http://schemas.microsoft.com/VisualStudio/2011/storyboarding/control"/>
  </ds:schemaRefs>
</ds:datastoreItem>
</file>

<file path=customXml/itemProps503.xml><?xml version="1.0" encoding="utf-8"?>
<ds:datastoreItem xmlns:ds="http://schemas.openxmlformats.org/officeDocument/2006/customXml" ds:itemID="{53038493-AD67-4B8D-9A93-10AE41121D50}">
  <ds:schemaRefs>
    <ds:schemaRef ds:uri="http://schemas.microsoft.com/VisualStudio/2011/storyboarding/control"/>
  </ds:schemaRefs>
</ds:datastoreItem>
</file>

<file path=customXml/itemProps504.xml><?xml version="1.0" encoding="utf-8"?>
<ds:datastoreItem xmlns:ds="http://schemas.openxmlformats.org/officeDocument/2006/customXml" ds:itemID="{EA64F19D-9770-49AC-8293-F131FAE075DC}">
  <ds:schemaRefs>
    <ds:schemaRef ds:uri="http://schemas.microsoft.com/VisualStudio/2011/storyboarding/control"/>
  </ds:schemaRefs>
</ds:datastoreItem>
</file>

<file path=customXml/itemProps505.xml><?xml version="1.0" encoding="utf-8"?>
<ds:datastoreItem xmlns:ds="http://schemas.openxmlformats.org/officeDocument/2006/customXml" ds:itemID="{78EDBE71-E406-4C71-B88A-453B7E07E7FF}">
  <ds:schemaRefs>
    <ds:schemaRef ds:uri="http://schemas.microsoft.com/VisualStudio/2011/storyboarding/control"/>
  </ds:schemaRefs>
</ds:datastoreItem>
</file>

<file path=customXml/itemProps506.xml><?xml version="1.0" encoding="utf-8"?>
<ds:datastoreItem xmlns:ds="http://schemas.openxmlformats.org/officeDocument/2006/customXml" ds:itemID="{1B016241-0032-497E-88F5-659F05718F01}">
  <ds:schemaRefs>
    <ds:schemaRef ds:uri="http://schemas.microsoft.com/VisualStudio/2011/storyboarding/control"/>
  </ds:schemaRefs>
</ds:datastoreItem>
</file>

<file path=customXml/itemProps507.xml><?xml version="1.0" encoding="utf-8"?>
<ds:datastoreItem xmlns:ds="http://schemas.openxmlformats.org/officeDocument/2006/customXml" ds:itemID="{A2529352-24A3-4ED5-A9F7-B5A0AA048380}">
  <ds:schemaRefs>
    <ds:schemaRef ds:uri="http://schemas.microsoft.com/VisualStudio/2011/storyboarding/control"/>
  </ds:schemaRefs>
</ds:datastoreItem>
</file>

<file path=customXml/itemProps508.xml><?xml version="1.0" encoding="utf-8"?>
<ds:datastoreItem xmlns:ds="http://schemas.openxmlformats.org/officeDocument/2006/customXml" ds:itemID="{47405C15-9D7B-42F1-A65A-B9DF316B07DD}">
  <ds:schemaRefs>
    <ds:schemaRef ds:uri="http://schemas.microsoft.com/VisualStudio/2011/storyboarding/control"/>
  </ds:schemaRefs>
</ds:datastoreItem>
</file>

<file path=customXml/itemProps509.xml><?xml version="1.0" encoding="utf-8"?>
<ds:datastoreItem xmlns:ds="http://schemas.openxmlformats.org/officeDocument/2006/customXml" ds:itemID="{ABEB31E1-B0DD-4C64-94E3-93B7594B2D1B}">
  <ds:schemaRefs>
    <ds:schemaRef ds:uri="http://schemas.microsoft.com/VisualStudio/2011/storyboarding/control"/>
  </ds:schemaRefs>
</ds:datastoreItem>
</file>

<file path=customXml/itemProps51.xml><?xml version="1.0" encoding="utf-8"?>
<ds:datastoreItem xmlns:ds="http://schemas.openxmlformats.org/officeDocument/2006/customXml" ds:itemID="{2DE02E58-BD80-4DF8-B4E8-381FA230512C}">
  <ds:schemaRefs>
    <ds:schemaRef ds:uri="http://schemas.microsoft.com/VisualStudio/2011/storyboarding/control"/>
  </ds:schemaRefs>
</ds:datastoreItem>
</file>

<file path=customXml/itemProps510.xml><?xml version="1.0" encoding="utf-8"?>
<ds:datastoreItem xmlns:ds="http://schemas.openxmlformats.org/officeDocument/2006/customXml" ds:itemID="{78FBBFCD-DE04-4710-9E2E-01C1B040B4F4}">
  <ds:schemaRefs>
    <ds:schemaRef ds:uri="http://schemas.microsoft.com/VisualStudio/2011/storyboarding/control"/>
  </ds:schemaRefs>
</ds:datastoreItem>
</file>

<file path=customXml/itemProps511.xml><?xml version="1.0" encoding="utf-8"?>
<ds:datastoreItem xmlns:ds="http://schemas.openxmlformats.org/officeDocument/2006/customXml" ds:itemID="{DA3D44BE-C9FE-41DC-8EF3-0241BE0C5C6E}">
  <ds:schemaRefs>
    <ds:schemaRef ds:uri="http://schemas.microsoft.com/VisualStudio/2011/storyboarding/control"/>
  </ds:schemaRefs>
</ds:datastoreItem>
</file>

<file path=customXml/itemProps512.xml><?xml version="1.0" encoding="utf-8"?>
<ds:datastoreItem xmlns:ds="http://schemas.openxmlformats.org/officeDocument/2006/customXml" ds:itemID="{659DF40A-6A7D-470E-9425-DABFAF394231}">
  <ds:schemaRefs>
    <ds:schemaRef ds:uri="http://schemas.microsoft.com/VisualStudio/2011/storyboarding/control"/>
  </ds:schemaRefs>
</ds:datastoreItem>
</file>

<file path=customXml/itemProps513.xml><?xml version="1.0" encoding="utf-8"?>
<ds:datastoreItem xmlns:ds="http://schemas.openxmlformats.org/officeDocument/2006/customXml" ds:itemID="{8832A3C2-AF11-4D2A-A473-5A1A9C420B5F}">
  <ds:schemaRefs>
    <ds:schemaRef ds:uri="http://schemas.microsoft.com/VisualStudio/2011/storyboarding/control"/>
  </ds:schemaRefs>
</ds:datastoreItem>
</file>

<file path=customXml/itemProps514.xml><?xml version="1.0" encoding="utf-8"?>
<ds:datastoreItem xmlns:ds="http://schemas.openxmlformats.org/officeDocument/2006/customXml" ds:itemID="{83EEF47A-F85E-4870-844C-4B4D5D7223D0}">
  <ds:schemaRefs>
    <ds:schemaRef ds:uri="http://schemas.microsoft.com/VisualStudio/2011/storyboarding/control"/>
  </ds:schemaRefs>
</ds:datastoreItem>
</file>

<file path=customXml/itemProps515.xml><?xml version="1.0" encoding="utf-8"?>
<ds:datastoreItem xmlns:ds="http://schemas.openxmlformats.org/officeDocument/2006/customXml" ds:itemID="{2DA64EDF-35DD-4035-B12F-8BFF30E7C825}">
  <ds:schemaRefs>
    <ds:schemaRef ds:uri="http://schemas.microsoft.com/VisualStudio/2011/storyboarding/control"/>
  </ds:schemaRefs>
</ds:datastoreItem>
</file>

<file path=customXml/itemProps516.xml><?xml version="1.0" encoding="utf-8"?>
<ds:datastoreItem xmlns:ds="http://schemas.openxmlformats.org/officeDocument/2006/customXml" ds:itemID="{A1E39115-BBB9-4CFE-877D-01C58D44BA89}">
  <ds:schemaRefs>
    <ds:schemaRef ds:uri="http://schemas.microsoft.com/VisualStudio/2011/storyboarding/control"/>
  </ds:schemaRefs>
</ds:datastoreItem>
</file>

<file path=customXml/itemProps517.xml><?xml version="1.0" encoding="utf-8"?>
<ds:datastoreItem xmlns:ds="http://schemas.openxmlformats.org/officeDocument/2006/customXml" ds:itemID="{A5233535-1402-47B6-AA86-ACC103C1903C}">
  <ds:schemaRefs>
    <ds:schemaRef ds:uri="http://schemas.microsoft.com/VisualStudio/2011/storyboarding/control"/>
  </ds:schemaRefs>
</ds:datastoreItem>
</file>

<file path=customXml/itemProps518.xml><?xml version="1.0" encoding="utf-8"?>
<ds:datastoreItem xmlns:ds="http://schemas.openxmlformats.org/officeDocument/2006/customXml" ds:itemID="{CC7B9809-CE60-4960-895F-E708C2A15024}">
  <ds:schemaRefs>
    <ds:schemaRef ds:uri="http://schemas.microsoft.com/VisualStudio/2011/storyboarding/control"/>
  </ds:schemaRefs>
</ds:datastoreItem>
</file>

<file path=customXml/itemProps519.xml><?xml version="1.0" encoding="utf-8"?>
<ds:datastoreItem xmlns:ds="http://schemas.openxmlformats.org/officeDocument/2006/customXml" ds:itemID="{EC2A962C-C900-4E29-9F04-927B92BADBFC}">
  <ds:schemaRefs>
    <ds:schemaRef ds:uri="http://schemas.microsoft.com/VisualStudio/2011/storyboarding/control"/>
  </ds:schemaRefs>
</ds:datastoreItem>
</file>

<file path=customXml/itemProps52.xml><?xml version="1.0" encoding="utf-8"?>
<ds:datastoreItem xmlns:ds="http://schemas.openxmlformats.org/officeDocument/2006/customXml" ds:itemID="{5BC5074F-CF9C-4CB7-986D-68CEE73B0FD2}">
  <ds:schemaRefs>
    <ds:schemaRef ds:uri="http://schemas.microsoft.com/VisualStudio/2011/storyboarding/control"/>
  </ds:schemaRefs>
</ds:datastoreItem>
</file>

<file path=customXml/itemProps520.xml><?xml version="1.0" encoding="utf-8"?>
<ds:datastoreItem xmlns:ds="http://schemas.openxmlformats.org/officeDocument/2006/customXml" ds:itemID="{26BEF8A5-BA7D-464E-A0F9-3A8AA9E38BDB}">
  <ds:schemaRefs>
    <ds:schemaRef ds:uri="http://schemas.microsoft.com/VisualStudio/2011/storyboarding/control"/>
  </ds:schemaRefs>
</ds:datastoreItem>
</file>

<file path=customXml/itemProps521.xml><?xml version="1.0" encoding="utf-8"?>
<ds:datastoreItem xmlns:ds="http://schemas.openxmlformats.org/officeDocument/2006/customXml" ds:itemID="{FA83C1E1-DBF3-4F4B-AD89-713946A782E3}">
  <ds:schemaRefs>
    <ds:schemaRef ds:uri="http://schemas.microsoft.com/VisualStudio/2011/storyboarding/control"/>
  </ds:schemaRefs>
</ds:datastoreItem>
</file>

<file path=customXml/itemProps522.xml><?xml version="1.0" encoding="utf-8"?>
<ds:datastoreItem xmlns:ds="http://schemas.openxmlformats.org/officeDocument/2006/customXml" ds:itemID="{9736B58A-5E6B-4EBB-9DB2-D91CE52BE9EC}">
  <ds:schemaRefs>
    <ds:schemaRef ds:uri="http://schemas.microsoft.com/VisualStudio/2011/storyboarding/control"/>
  </ds:schemaRefs>
</ds:datastoreItem>
</file>

<file path=customXml/itemProps523.xml><?xml version="1.0" encoding="utf-8"?>
<ds:datastoreItem xmlns:ds="http://schemas.openxmlformats.org/officeDocument/2006/customXml" ds:itemID="{04F8EC7A-B426-4433-B864-3C303AA0C79D}">
  <ds:schemaRefs>
    <ds:schemaRef ds:uri="http://schemas.microsoft.com/VisualStudio/2011/storyboarding/control"/>
  </ds:schemaRefs>
</ds:datastoreItem>
</file>

<file path=customXml/itemProps524.xml><?xml version="1.0" encoding="utf-8"?>
<ds:datastoreItem xmlns:ds="http://schemas.openxmlformats.org/officeDocument/2006/customXml" ds:itemID="{48C78E0B-CAAA-4BD9-BE39-F06F13F3DF8F}">
  <ds:schemaRefs>
    <ds:schemaRef ds:uri="http://schemas.microsoft.com/VisualStudio/2011/storyboarding/control"/>
  </ds:schemaRefs>
</ds:datastoreItem>
</file>

<file path=customXml/itemProps525.xml><?xml version="1.0" encoding="utf-8"?>
<ds:datastoreItem xmlns:ds="http://schemas.openxmlformats.org/officeDocument/2006/customXml" ds:itemID="{601D6830-3FF3-4B76-A8AF-4DAB315E921F}">
  <ds:schemaRefs>
    <ds:schemaRef ds:uri="http://schemas.microsoft.com/VisualStudio/2011/storyboarding/control"/>
  </ds:schemaRefs>
</ds:datastoreItem>
</file>

<file path=customXml/itemProps526.xml><?xml version="1.0" encoding="utf-8"?>
<ds:datastoreItem xmlns:ds="http://schemas.openxmlformats.org/officeDocument/2006/customXml" ds:itemID="{991A5E73-30B4-43E6-BB14-5E8B83E4E3E4}">
  <ds:schemaRefs>
    <ds:schemaRef ds:uri="http://schemas.microsoft.com/VisualStudio/2011/storyboarding/control"/>
  </ds:schemaRefs>
</ds:datastoreItem>
</file>

<file path=customXml/itemProps527.xml><?xml version="1.0" encoding="utf-8"?>
<ds:datastoreItem xmlns:ds="http://schemas.openxmlformats.org/officeDocument/2006/customXml" ds:itemID="{901D77DB-90BE-49FB-9A57-3AF361FEB18D}">
  <ds:schemaRefs>
    <ds:schemaRef ds:uri="http://schemas.microsoft.com/VisualStudio/2011/storyboarding/control"/>
  </ds:schemaRefs>
</ds:datastoreItem>
</file>

<file path=customXml/itemProps528.xml><?xml version="1.0" encoding="utf-8"?>
<ds:datastoreItem xmlns:ds="http://schemas.openxmlformats.org/officeDocument/2006/customXml" ds:itemID="{3FAB1016-22F6-4F57-AC1E-7679F3F00C8F}">
  <ds:schemaRefs>
    <ds:schemaRef ds:uri="http://schemas.microsoft.com/VisualStudio/2011/storyboarding/control"/>
  </ds:schemaRefs>
</ds:datastoreItem>
</file>

<file path=customXml/itemProps529.xml><?xml version="1.0" encoding="utf-8"?>
<ds:datastoreItem xmlns:ds="http://schemas.openxmlformats.org/officeDocument/2006/customXml" ds:itemID="{7945EB83-C49E-4BEC-93CB-6DA5BC3D3FEC}">
  <ds:schemaRefs>
    <ds:schemaRef ds:uri="http://schemas.microsoft.com/VisualStudio/2011/storyboarding/control"/>
  </ds:schemaRefs>
</ds:datastoreItem>
</file>

<file path=customXml/itemProps53.xml><?xml version="1.0" encoding="utf-8"?>
<ds:datastoreItem xmlns:ds="http://schemas.openxmlformats.org/officeDocument/2006/customXml" ds:itemID="{EA47E7DA-0805-4C3F-B338-D37827ED08AC}">
  <ds:schemaRefs>
    <ds:schemaRef ds:uri="http://schemas.microsoft.com/VisualStudio/2011/storyboarding/control"/>
  </ds:schemaRefs>
</ds:datastoreItem>
</file>

<file path=customXml/itemProps530.xml><?xml version="1.0" encoding="utf-8"?>
<ds:datastoreItem xmlns:ds="http://schemas.openxmlformats.org/officeDocument/2006/customXml" ds:itemID="{2129C422-EABE-4413-9A9E-8B72FAFB23F1}">
  <ds:schemaRefs>
    <ds:schemaRef ds:uri="http://schemas.microsoft.com/VisualStudio/2011/storyboarding/control"/>
  </ds:schemaRefs>
</ds:datastoreItem>
</file>

<file path=customXml/itemProps531.xml><?xml version="1.0" encoding="utf-8"?>
<ds:datastoreItem xmlns:ds="http://schemas.openxmlformats.org/officeDocument/2006/customXml" ds:itemID="{30FA993B-9CB4-442D-9F8E-513507348C0D}">
  <ds:schemaRefs>
    <ds:schemaRef ds:uri="http://schemas.microsoft.com/VisualStudio/2011/storyboarding/control"/>
  </ds:schemaRefs>
</ds:datastoreItem>
</file>

<file path=customXml/itemProps532.xml><?xml version="1.0" encoding="utf-8"?>
<ds:datastoreItem xmlns:ds="http://schemas.openxmlformats.org/officeDocument/2006/customXml" ds:itemID="{C710B505-4D59-4634-B809-3C377FDE013B}">
  <ds:schemaRefs>
    <ds:schemaRef ds:uri="http://schemas.microsoft.com/VisualStudio/2011/storyboarding/control"/>
  </ds:schemaRefs>
</ds:datastoreItem>
</file>

<file path=customXml/itemProps533.xml><?xml version="1.0" encoding="utf-8"?>
<ds:datastoreItem xmlns:ds="http://schemas.openxmlformats.org/officeDocument/2006/customXml" ds:itemID="{A316C0C2-12E9-4AA2-B5DB-F346372294CB}">
  <ds:schemaRefs>
    <ds:schemaRef ds:uri="http://schemas.microsoft.com/VisualStudio/2011/storyboarding/control"/>
  </ds:schemaRefs>
</ds:datastoreItem>
</file>

<file path=customXml/itemProps534.xml><?xml version="1.0" encoding="utf-8"?>
<ds:datastoreItem xmlns:ds="http://schemas.openxmlformats.org/officeDocument/2006/customXml" ds:itemID="{F9219603-87F2-4E86-94A2-32A4F4A4FEAA}">
  <ds:schemaRefs>
    <ds:schemaRef ds:uri="http://schemas.microsoft.com/VisualStudio/2011/storyboarding/control"/>
  </ds:schemaRefs>
</ds:datastoreItem>
</file>

<file path=customXml/itemProps535.xml><?xml version="1.0" encoding="utf-8"?>
<ds:datastoreItem xmlns:ds="http://schemas.openxmlformats.org/officeDocument/2006/customXml" ds:itemID="{0767C911-73E1-4978-8557-E9A0ADBA3B25}">
  <ds:schemaRefs>
    <ds:schemaRef ds:uri="http://schemas.microsoft.com/VisualStudio/2011/storyboarding/control"/>
  </ds:schemaRefs>
</ds:datastoreItem>
</file>

<file path=customXml/itemProps536.xml><?xml version="1.0" encoding="utf-8"?>
<ds:datastoreItem xmlns:ds="http://schemas.openxmlformats.org/officeDocument/2006/customXml" ds:itemID="{02A320AB-AE68-4D7E-AF08-7E74995DD973}">
  <ds:schemaRefs>
    <ds:schemaRef ds:uri="http://schemas.microsoft.com/VisualStudio/2011/storyboarding/control"/>
  </ds:schemaRefs>
</ds:datastoreItem>
</file>

<file path=customXml/itemProps537.xml><?xml version="1.0" encoding="utf-8"?>
<ds:datastoreItem xmlns:ds="http://schemas.openxmlformats.org/officeDocument/2006/customXml" ds:itemID="{0B884D38-4224-4367-AA92-BA1D89AD92D5}">
  <ds:schemaRefs>
    <ds:schemaRef ds:uri="http://schemas.microsoft.com/VisualStudio/2011/storyboarding/control"/>
  </ds:schemaRefs>
</ds:datastoreItem>
</file>

<file path=customXml/itemProps538.xml><?xml version="1.0" encoding="utf-8"?>
<ds:datastoreItem xmlns:ds="http://schemas.openxmlformats.org/officeDocument/2006/customXml" ds:itemID="{CC3570D2-CEBE-43BC-B96A-171399BCA7A4}">
  <ds:schemaRefs>
    <ds:schemaRef ds:uri="http://schemas.microsoft.com/VisualStudio/2011/storyboarding/control"/>
  </ds:schemaRefs>
</ds:datastoreItem>
</file>

<file path=customXml/itemProps539.xml><?xml version="1.0" encoding="utf-8"?>
<ds:datastoreItem xmlns:ds="http://schemas.openxmlformats.org/officeDocument/2006/customXml" ds:itemID="{188095F5-C661-4F11-9A2B-54FFBDEA52DC}">
  <ds:schemaRefs>
    <ds:schemaRef ds:uri="http://schemas.microsoft.com/VisualStudio/2011/storyboarding/control"/>
  </ds:schemaRefs>
</ds:datastoreItem>
</file>

<file path=customXml/itemProps54.xml><?xml version="1.0" encoding="utf-8"?>
<ds:datastoreItem xmlns:ds="http://schemas.openxmlformats.org/officeDocument/2006/customXml" ds:itemID="{0C91A1DD-A8AB-494D-96D1-C45C3BC3B18C}">
  <ds:schemaRefs>
    <ds:schemaRef ds:uri="http://schemas.microsoft.com/VisualStudio/2011/storyboarding/control"/>
  </ds:schemaRefs>
</ds:datastoreItem>
</file>

<file path=customXml/itemProps540.xml><?xml version="1.0" encoding="utf-8"?>
<ds:datastoreItem xmlns:ds="http://schemas.openxmlformats.org/officeDocument/2006/customXml" ds:itemID="{CE8D96B2-2DDD-4721-B85D-212271F8E09E}">
  <ds:schemaRefs>
    <ds:schemaRef ds:uri="http://schemas.microsoft.com/VisualStudio/2011/storyboarding/control"/>
  </ds:schemaRefs>
</ds:datastoreItem>
</file>

<file path=customXml/itemProps541.xml><?xml version="1.0" encoding="utf-8"?>
<ds:datastoreItem xmlns:ds="http://schemas.openxmlformats.org/officeDocument/2006/customXml" ds:itemID="{003BD802-4EF0-4C74-A15A-4451EB6272F9}">
  <ds:schemaRefs>
    <ds:schemaRef ds:uri="http://schemas.microsoft.com/VisualStudio/2011/storyboarding/control"/>
  </ds:schemaRefs>
</ds:datastoreItem>
</file>

<file path=customXml/itemProps542.xml><?xml version="1.0" encoding="utf-8"?>
<ds:datastoreItem xmlns:ds="http://schemas.openxmlformats.org/officeDocument/2006/customXml" ds:itemID="{E655297D-266F-49DD-B9E2-5701B8B29F2E}">
  <ds:schemaRefs>
    <ds:schemaRef ds:uri="http://schemas.microsoft.com/VisualStudio/2011/storyboarding/control"/>
  </ds:schemaRefs>
</ds:datastoreItem>
</file>

<file path=customXml/itemProps543.xml><?xml version="1.0" encoding="utf-8"?>
<ds:datastoreItem xmlns:ds="http://schemas.openxmlformats.org/officeDocument/2006/customXml" ds:itemID="{426FE1C3-A005-41FF-BE4D-F6D0D10528A2}">
  <ds:schemaRefs>
    <ds:schemaRef ds:uri="http://schemas.microsoft.com/VisualStudio/2011/storyboarding/control"/>
  </ds:schemaRefs>
</ds:datastoreItem>
</file>

<file path=customXml/itemProps544.xml><?xml version="1.0" encoding="utf-8"?>
<ds:datastoreItem xmlns:ds="http://schemas.openxmlformats.org/officeDocument/2006/customXml" ds:itemID="{381CF486-59BE-4A09-A05E-8991AA07512F}">
  <ds:schemaRefs>
    <ds:schemaRef ds:uri="http://schemas.microsoft.com/VisualStudio/2011/storyboarding/control"/>
  </ds:schemaRefs>
</ds:datastoreItem>
</file>

<file path=customXml/itemProps545.xml><?xml version="1.0" encoding="utf-8"?>
<ds:datastoreItem xmlns:ds="http://schemas.openxmlformats.org/officeDocument/2006/customXml" ds:itemID="{57A4B9CC-E755-4BD0-97AC-3629039C8A30}">
  <ds:schemaRefs>
    <ds:schemaRef ds:uri="http://schemas.microsoft.com/VisualStudio/2011/storyboarding/control"/>
  </ds:schemaRefs>
</ds:datastoreItem>
</file>

<file path=customXml/itemProps546.xml><?xml version="1.0" encoding="utf-8"?>
<ds:datastoreItem xmlns:ds="http://schemas.openxmlformats.org/officeDocument/2006/customXml" ds:itemID="{5CB27202-692B-4192-B508-585E2FB16D5F}">
  <ds:schemaRefs>
    <ds:schemaRef ds:uri="http://schemas.microsoft.com/VisualStudio/2011/storyboarding/control"/>
  </ds:schemaRefs>
</ds:datastoreItem>
</file>

<file path=customXml/itemProps547.xml><?xml version="1.0" encoding="utf-8"?>
<ds:datastoreItem xmlns:ds="http://schemas.openxmlformats.org/officeDocument/2006/customXml" ds:itemID="{19618EE4-3968-42A2-A3AC-F9DA736BAD40}">
  <ds:schemaRefs>
    <ds:schemaRef ds:uri="http://schemas.microsoft.com/VisualStudio/2011/storyboarding/control"/>
  </ds:schemaRefs>
</ds:datastoreItem>
</file>

<file path=customXml/itemProps548.xml><?xml version="1.0" encoding="utf-8"?>
<ds:datastoreItem xmlns:ds="http://schemas.openxmlformats.org/officeDocument/2006/customXml" ds:itemID="{3D619281-1E5D-4C6A-98C5-D7128D9E6349}">
  <ds:schemaRefs>
    <ds:schemaRef ds:uri="http://schemas.microsoft.com/VisualStudio/2011/storyboarding/control"/>
  </ds:schemaRefs>
</ds:datastoreItem>
</file>

<file path=customXml/itemProps549.xml><?xml version="1.0" encoding="utf-8"?>
<ds:datastoreItem xmlns:ds="http://schemas.openxmlformats.org/officeDocument/2006/customXml" ds:itemID="{7751A1F2-F7E7-4131-ACE4-1CAE8576FBC5}">
  <ds:schemaRefs>
    <ds:schemaRef ds:uri="http://schemas.microsoft.com/VisualStudio/2011/storyboarding/control"/>
  </ds:schemaRefs>
</ds:datastoreItem>
</file>

<file path=customXml/itemProps55.xml><?xml version="1.0" encoding="utf-8"?>
<ds:datastoreItem xmlns:ds="http://schemas.openxmlformats.org/officeDocument/2006/customXml" ds:itemID="{527058C4-DDAD-44B1-975A-7482BCCACEEE}">
  <ds:schemaRefs>
    <ds:schemaRef ds:uri="http://schemas.microsoft.com/VisualStudio/2011/storyboarding/control"/>
  </ds:schemaRefs>
</ds:datastoreItem>
</file>

<file path=customXml/itemProps550.xml><?xml version="1.0" encoding="utf-8"?>
<ds:datastoreItem xmlns:ds="http://schemas.openxmlformats.org/officeDocument/2006/customXml" ds:itemID="{BCC3437A-7198-4376-B2ED-BE2B105AC8AC}">
  <ds:schemaRefs>
    <ds:schemaRef ds:uri="http://schemas.microsoft.com/VisualStudio/2011/storyboarding/control"/>
  </ds:schemaRefs>
</ds:datastoreItem>
</file>

<file path=customXml/itemProps551.xml><?xml version="1.0" encoding="utf-8"?>
<ds:datastoreItem xmlns:ds="http://schemas.openxmlformats.org/officeDocument/2006/customXml" ds:itemID="{7C14FC48-2004-482C-B67D-E85F3A55B354}">
  <ds:schemaRefs>
    <ds:schemaRef ds:uri="http://schemas.microsoft.com/VisualStudio/2011/storyboarding/control"/>
  </ds:schemaRefs>
</ds:datastoreItem>
</file>

<file path=customXml/itemProps552.xml><?xml version="1.0" encoding="utf-8"?>
<ds:datastoreItem xmlns:ds="http://schemas.openxmlformats.org/officeDocument/2006/customXml" ds:itemID="{8DA82E8A-1521-4B96-9B63-8716873E623A}">
  <ds:schemaRefs>
    <ds:schemaRef ds:uri="http://schemas.microsoft.com/VisualStudio/2011/storyboarding/control"/>
  </ds:schemaRefs>
</ds:datastoreItem>
</file>

<file path=customXml/itemProps553.xml><?xml version="1.0" encoding="utf-8"?>
<ds:datastoreItem xmlns:ds="http://schemas.openxmlformats.org/officeDocument/2006/customXml" ds:itemID="{67A52B7B-FD7D-4AF2-96BF-5FB044B1AC57}">
  <ds:schemaRefs>
    <ds:schemaRef ds:uri="http://schemas.microsoft.com/VisualStudio/2011/storyboarding/control"/>
  </ds:schemaRefs>
</ds:datastoreItem>
</file>

<file path=customXml/itemProps554.xml><?xml version="1.0" encoding="utf-8"?>
<ds:datastoreItem xmlns:ds="http://schemas.openxmlformats.org/officeDocument/2006/customXml" ds:itemID="{60C15B63-389E-462E-A1D8-92AB23DAA892}">
  <ds:schemaRefs>
    <ds:schemaRef ds:uri="http://schemas.microsoft.com/VisualStudio/2011/storyboarding/control"/>
  </ds:schemaRefs>
</ds:datastoreItem>
</file>

<file path=customXml/itemProps555.xml><?xml version="1.0" encoding="utf-8"?>
<ds:datastoreItem xmlns:ds="http://schemas.openxmlformats.org/officeDocument/2006/customXml" ds:itemID="{60C36B91-E63B-4685-BF9F-B0A7FC411B1D}">
  <ds:schemaRefs>
    <ds:schemaRef ds:uri="http://schemas.microsoft.com/VisualStudio/2011/storyboarding/control"/>
  </ds:schemaRefs>
</ds:datastoreItem>
</file>

<file path=customXml/itemProps556.xml><?xml version="1.0" encoding="utf-8"?>
<ds:datastoreItem xmlns:ds="http://schemas.openxmlformats.org/officeDocument/2006/customXml" ds:itemID="{FA018A80-7924-4DB7-B91B-5CF9EB2A5B78}">
  <ds:schemaRefs>
    <ds:schemaRef ds:uri="http://schemas.microsoft.com/VisualStudio/2011/storyboarding/control"/>
  </ds:schemaRefs>
</ds:datastoreItem>
</file>

<file path=customXml/itemProps557.xml><?xml version="1.0" encoding="utf-8"?>
<ds:datastoreItem xmlns:ds="http://schemas.openxmlformats.org/officeDocument/2006/customXml" ds:itemID="{CFBC0F9D-DFE9-4A31-97CA-65C4F9EBA1FF}">
  <ds:schemaRefs>
    <ds:schemaRef ds:uri="http://schemas.microsoft.com/VisualStudio/2011/storyboarding/control"/>
  </ds:schemaRefs>
</ds:datastoreItem>
</file>

<file path=customXml/itemProps558.xml><?xml version="1.0" encoding="utf-8"?>
<ds:datastoreItem xmlns:ds="http://schemas.openxmlformats.org/officeDocument/2006/customXml" ds:itemID="{005654A1-A1A1-45D9-9931-0792C45EAB78}">
  <ds:schemaRefs>
    <ds:schemaRef ds:uri="http://schemas.microsoft.com/VisualStudio/2011/storyboarding/control"/>
  </ds:schemaRefs>
</ds:datastoreItem>
</file>

<file path=customXml/itemProps559.xml><?xml version="1.0" encoding="utf-8"?>
<ds:datastoreItem xmlns:ds="http://schemas.openxmlformats.org/officeDocument/2006/customXml" ds:itemID="{9D75C92D-46AC-460C-9543-525E265C8D0B}">
  <ds:schemaRefs>
    <ds:schemaRef ds:uri="http://schemas.microsoft.com/VisualStudio/2011/storyboarding/control"/>
  </ds:schemaRefs>
</ds:datastoreItem>
</file>

<file path=customXml/itemProps56.xml><?xml version="1.0" encoding="utf-8"?>
<ds:datastoreItem xmlns:ds="http://schemas.openxmlformats.org/officeDocument/2006/customXml" ds:itemID="{5CDF107D-7746-4DFA-B0FF-08FBA55212A2}">
  <ds:schemaRefs>
    <ds:schemaRef ds:uri="http://schemas.microsoft.com/VisualStudio/2011/storyboarding/control"/>
  </ds:schemaRefs>
</ds:datastoreItem>
</file>

<file path=customXml/itemProps560.xml><?xml version="1.0" encoding="utf-8"?>
<ds:datastoreItem xmlns:ds="http://schemas.openxmlformats.org/officeDocument/2006/customXml" ds:itemID="{C8BCCA8D-5E2E-46BB-8F0C-408B33D06955}">
  <ds:schemaRefs>
    <ds:schemaRef ds:uri="http://schemas.microsoft.com/VisualStudio/2011/storyboarding/control"/>
  </ds:schemaRefs>
</ds:datastoreItem>
</file>

<file path=customXml/itemProps561.xml><?xml version="1.0" encoding="utf-8"?>
<ds:datastoreItem xmlns:ds="http://schemas.openxmlformats.org/officeDocument/2006/customXml" ds:itemID="{78D1440C-5EB4-4F54-B5B8-D3559DFDFEEA}">
  <ds:schemaRefs>
    <ds:schemaRef ds:uri="http://schemas.microsoft.com/VisualStudio/2011/storyboarding/control"/>
  </ds:schemaRefs>
</ds:datastoreItem>
</file>

<file path=customXml/itemProps562.xml><?xml version="1.0" encoding="utf-8"?>
<ds:datastoreItem xmlns:ds="http://schemas.openxmlformats.org/officeDocument/2006/customXml" ds:itemID="{670F6FD6-0042-4AD6-86CB-141668108750}">
  <ds:schemaRefs>
    <ds:schemaRef ds:uri="http://schemas.microsoft.com/VisualStudio/2011/storyboarding/control"/>
  </ds:schemaRefs>
</ds:datastoreItem>
</file>

<file path=customXml/itemProps563.xml><?xml version="1.0" encoding="utf-8"?>
<ds:datastoreItem xmlns:ds="http://schemas.openxmlformats.org/officeDocument/2006/customXml" ds:itemID="{7DD6D806-17FA-4722-90A0-1A49B8BDC553}">
  <ds:schemaRefs>
    <ds:schemaRef ds:uri="http://schemas.microsoft.com/VisualStudio/2011/storyboarding/control"/>
  </ds:schemaRefs>
</ds:datastoreItem>
</file>

<file path=customXml/itemProps564.xml><?xml version="1.0" encoding="utf-8"?>
<ds:datastoreItem xmlns:ds="http://schemas.openxmlformats.org/officeDocument/2006/customXml" ds:itemID="{D8063D2A-85CD-453D-9F2E-F4FA71E7C449}">
  <ds:schemaRefs>
    <ds:schemaRef ds:uri="http://schemas.microsoft.com/VisualStudio/2011/storyboarding/control"/>
  </ds:schemaRefs>
</ds:datastoreItem>
</file>

<file path=customXml/itemProps565.xml><?xml version="1.0" encoding="utf-8"?>
<ds:datastoreItem xmlns:ds="http://schemas.openxmlformats.org/officeDocument/2006/customXml" ds:itemID="{93A2CE65-8D4F-4316-AEEA-EB68F9F1FD5F}">
  <ds:schemaRefs>
    <ds:schemaRef ds:uri="http://schemas.microsoft.com/VisualStudio/2011/storyboarding/control"/>
  </ds:schemaRefs>
</ds:datastoreItem>
</file>

<file path=customXml/itemProps566.xml><?xml version="1.0" encoding="utf-8"?>
<ds:datastoreItem xmlns:ds="http://schemas.openxmlformats.org/officeDocument/2006/customXml" ds:itemID="{6E308EFA-7545-44B5-880B-210524D5F145}">
  <ds:schemaRefs>
    <ds:schemaRef ds:uri="http://schemas.microsoft.com/VisualStudio/2011/storyboarding/control"/>
  </ds:schemaRefs>
</ds:datastoreItem>
</file>

<file path=customXml/itemProps567.xml><?xml version="1.0" encoding="utf-8"?>
<ds:datastoreItem xmlns:ds="http://schemas.openxmlformats.org/officeDocument/2006/customXml" ds:itemID="{AAAF65A5-205B-4A16-8CDF-5EB5A0D6E9DE}">
  <ds:schemaRefs>
    <ds:schemaRef ds:uri="http://schemas.microsoft.com/VisualStudio/2011/storyboarding/control"/>
  </ds:schemaRefs>
</ds:datastoreItem>
</file>

<file path=customXml/itemProps568.xml><?xml version="1.0" encoding="utf-8"?>
<ds:datastoreItem xmlns:ds="http://schemas.openxmlformats.org/officeDocument/2006/customXml" ds:itemID="{C35452BA-74F5-4DA0-B470-F47CD368AB2E}">
  <ds:schemaRefs>
    <ds:schemaRef ds:uri="http://schemas.microsoft.com/VisualStudio/2011/storyboarding/control"/>
  </ds:schemaRefs>
</ds:datastoreItem>
</file>

<file path=customXml/itemProps569.xml><?xml version="1.0" encoding="utf-8"?>
<ds:datastoreItem xmlns:ds="http://schemas.openxmlformats.org/officeDocument/2006/customXml" ds:itemID="{CCAD3225-F670-460B-83E0-458C363A1235}">
  <ds:schemaRefs>
    <ds:schemaRef ds:uri="http://schemas.microsoft.com/VisualStudio/2011/storyboarding/control"/>
  </ds:schemaRefs>
</ds:datastoreItem>
</file>

<file path=customXml/itemProps57.xml><?xml version="1.0" encoding="utf-8"?>
<ds:datastoreItem xmlns:ds="http://schemas.openxmlformats.org/officeDocument/2006/customXml" ds:itemID="{E160C6A5-18EE-42AA-835E-A05FEA7A0D87}">
  <ds:schemaRefs>
    <ds:schemaRef ds:uri="http://schemas.microsoft.com/VisualStudio/2011/storyboarding/control"/>
  </ds:schemaRefs>
</ds:datastoreItem>
</file>

<file path=customXml/itemProps570.xml><?xml version="1.0" encoding="utf-8"?>
<ds:datastoreItem xmlns:ds="http://schemas.openxmlformats.org/officeDocument/2006/customXml" ds:itemID="{607BA909-194A-404D-B3ED-1B69D14ABDAD}">
  <ds:schemaRefs>
    <ds:schemaRef ds:uri="http://schemas.microsoft.com/VisualStudio/2011/storyboarding/control"/>
  </ds:schemaRefs>
</ds:datastoreItem>
</file>

<file path=customXml/itemProps571.xml><?xml version="1.0" encoding="utf-8"?>
<ds:datastoreItem xmlns:ds="http://schemas.openxmlformats.org/officeDocument/2006/customXml" ds:itemID="{3A80C815-5CC2-4EC7-95E6-40E76D09521C}">
  <ds:schemaRefs>
    <ds:schemaRef ds:uri="http://schemas.microsoft.com/VisualStudio/2011/storyboarding/control"/>
  </ds:schemaRefs>
</ds:datastoreItem>
</file>

<file path=customXml/itemProps572.xml><?xml version="1.0" encoding="utf-8"?>
<ds:datastoreItem xmlns:ds="http://schemas.openxmlformats.org/officeDocument/2006/customXml" ds:itemID="{1716C5FD-4C9E-4A48-9773-A9A822402248}">
  <ds:schemaRefs>
    <ds:schemaRef ds:uri="http://schemas.microsoft.com/VisualStudio/2011/storyboarding/control"/>
  </ds:schemaRefs>
</ds:datastoreItem>
</file>

<file path=customXml/itemProps573.xml><?xml version="1.0" encoding="utf-8"?>
<ds:datastoreItem xmlns:ds="http://schemas.openxmlformats.org/officeDocument/2006/customXml" ds:itemID="{DC346BC4-BD50-4417-B6B2-A5E915472B49}">
  <ds:schemaRefs>
    <ds:schemaRef ds:uri="http://schemas.microsoft.com/VisualStudio/2011/storyboarding/control"/>
  </ds:schemaRefs>
</ds:datastoreItem>
</file>

<file path=customXml/itemProps574.xml><?xml version="1.0" encoding="utf-8"?>
<ds:datastoreItem xmlns:ds="http://schemas.openxmlformats.org/officeDocument/2006/customXml" ds:itemID="{34912F17-03F5-4445-9B88-820252F22D26}">
  <ds:schemaRefs>
    <ds:schemaRef ds:uri="http://schemas.microsoft.com/VisualStudio/2011/storyboarding/control"/>
  </ds:schemaRefs>
</ds:datastoreItem>
</file>

<file path=customXml/itemProps575.xml><?xml version="1.0" encoding="utf-8"?>
<ds:datastoreItem xmlns:ds="http://schemas.openxmlformats.org/officeDocument/2006/customXml" ds:itemID="{D32348B3-5391-45D1-AE6C-D1909381005B}">
  <ds:schemaRefs>
    <ds:schemaRef ds:uri="http://schemas.microsoft.com/VisualStudio/2011/storyboarding/control"/>
  </ds:schemaRefs>
</ds:datastoreItem>
</file>

<file path=customXml/itemProps576.xml><?xml version="1.0" encoding="utf-8"?>
<ds:datastoreItem xmlns:ds="http://schemas.openxmlformats.org/officeDocument/2006/customXml" ds:itemID="{5E1BB959-CC83-435A-8329-941DD3682ADD}">
  <ds:schemaRefs>
    <ds:schemaRef ds:uri="http://schemas.microsoft.com/VisualStudio/2011/storyboarding/control"/>
  </ds:schemaRefs>
</ds:datastoreItem>
</file>

<file path=customXml/itemProps577.xml><?xml version="1.0" encoding="utf-8"?>
<ds:datastoreItem xmlns:ds="http://schemas.openxmlformats.org/officeDocument/2006/customXml" ds:itemID="{05916BAB-E920-406A-9D05-1F43AD163806}">
  <ds:schemaRefs>
    <ds:schemaRef ds:uri="http://schemas.microsoft.com/VisualStudio/2011/storyboarding/control"/>
  </ds:schemaRefs>
</ds:datastoreItem>
</file>

<file path=customXml/itemProps578.xml><?xml version="1.0" encoding="utf-8"?>
<ds:datastoreItem xmlns:ds="http://schemas.openxmlformats.org/officeDocument/2006/customXml" ds:itemID="{812D23BB-67D5-4D16-A45E-19EFD20A98F3}">
  <ds:schemaRefs>
    <ds:schemaRef ds:uri="http://schemas.microsoft.com/VisualStudio/2011/storyboarding/control"/>
  </ds:schemaRefs>
</ds:datastoreItem>
</file>

<file path=customXml/itemProps579.xml><?xml version="1.0" encoding="utf-8"?>
<ds:datastoreItem xmlns:ds="http://schemas.openxmlformats.org/officeDocument/2006/customXml" ds:itemID="{86C2FDF4-C869-4CD6-926B-0BD582370595}">
  <ds:schemaRefs>
    <ds:schemaRef ds:uri="http://schemas.microsoft.com/VisualStudio/2011/storyboarding/control"/>
  </ds:schemaRefs>
</ds:datastoreItem>
</file>

<file path=customXml/itemProps58.xml><?xml version="1.0" encoding="utf-8"?>
<ds:datastoreItem xmlns:ds="http://schemas.openxmlformats.org/officeDocument/2006/customXml" ds:itemID="{A785AFAB-07BD-411D-8704-2EB4BC624485}">
  <ds:schemaRefs>
    <ds:schemaRef ds:uri="http://schemas.microsoft.com/VisualStudio/2011/storyboarding/control"/>
  </ds:schemaRefs>
</ds:datastoreItem>
</file>

<file path=customXml/itemProps580.xml><?xml version="1.0" encoding="utf-8"?>
<ds:datastoreItem xmlns:ds="http://schemas.openxmlformats.org/officeDocument/2006/customXml" ds:itemID="{AC0A46D4-A489-4EAD-8515-3614A6E229C3}">
  <ds:schemaRefs>
    <ds:schemaRef ds:uri="http://schemas.microsoft.com/VisualStudio/2011/storyboarding/control"/>
  </ds:schemaRefs>
</ds:datastoreItem>
</file>

<file path=customXml/itemProps581.xml><?xml version="1.0" encoding="utf-8"?>
<ds:datastoreItem xmlns:ds="http://schemas.openxmlformats.org/officeDocument/2006/customXml" ds:itemID="{792B3FDD-829F-42A2-9084-987957475825}">
  <ds:schemaRefs>
    <ds:schemaRef ds:uri="http://schemas.microsoft.com/VisualStudio/2011/storyboarding/control"/>
  </ds:schemaRefs>
</ds:datastoreItem>
</file>

<file path=customXml/itemProps582.xml><?xml version="1.0" encoding="utf-8"?>
<ds:datastoreItem xmlns:ds="http://schemas.openxmlformats.org/officeDocument/2006/customXml" ds:itemID="{B2ABD238-7EC7-485E-B2FE-050C6D502AC2}">
  <ds:schemaRefs>
    <ds:schemaRef ds:uri="http://schemas.microsoft.com/VisualStudio/2011/storyboarding/control"/>
  </ds:schemaRefs>
</ds:datastoreItem>
</file>

<file path=customXml/itemProps583.xml><?xml version="1.0" encoding="utf-8"?>
<ds:datastoreItem xmlns:ds="http://schemas.openxmlformats.org/officeDocument/2006/customXml" ds:itemID="{104FD138-A288-4977-B9ED-594EFEE8E617}">
  <ds:schemaRefs>
    <ds:schemaRef ds:uri="http://schemas.microsoft.com/VisualStudio/2011/storyboarding/control"/>
  </ds:schemaRefs>
</ds:datastoreItem>
</file>

<file path=customXml/itemProps584.xml><?xml version="1.0" encoding="utf-8"?>
<ds:datastoreItem xmlns:ds="http://schemas.openxmlformats.org/officeDocument/2006/customXml" ds:itemID="{DE37F624-74AC-49FD-9810-A94B146C1155}">
  <ds:schemaRefs>
    <ds:schemaRef ds:uri="http://schemas.microsoft.com/VisualStudio/2011/storyboarding/control"/>
  </ds:schemaRefs>
</ds:datastoreItem>
</file>

<file path=customXml/itemProps585.xml><?xml version="1.0" encoding="utf-8"?>
<ds:datastoreItem xmlns:ds="http://schemas.openxmlformats.org/officeDocument/2006/customXml" ds:itemID="{1BFAE2F2-4FC8-409E-830A-2120209D8C13}">
  <ds:schemaRefs>
    <ds:schemaRef ds:uri="http://schemas.microsoft.com/VisualStudio/2011/storyboarding/control"/>
  </ds:schemaRefs>
</ds:datastoreItem>
</file>

<file path=customXml/itemProps586.xml><?xml version="1.0" encoding="utf-8"?>
<ds:datastoreItem xmlns:ds="http://schemas.openxmlformats.org/officeDocument/2006/customXml" ds:itemID="{B0E6313F-9504-4EB4-B9AB-FA39C46EF353}">
  <ds:schemaRefs>
    <ds:schemaRef ds:uri="http://schemas.microsoft.com/VisualStudio/2011/storyboarding/control"/>
  </ds:schemaRefs>
</ds:datastoreItem>
</file>

<file path=customXml/itemProps587.xml><?xml version="1.0" encoding="utf-8"?>
<ds:datastoreItem xmlns:ds="http://schemas.openxmlformats.org/officeDocument/2006/customXml" ds:itemID="{891BDEFD-0888-4DD8-B409-72CC60DA672E}">
  <ds:schemaRefs>
    <ds:schemaRef ds:uri="http://schemas.microsoft.com/VisualStudio/2011/storyboarding/control"/>
  </ds:schemaRefs>
</ds:datastoreItem>
</file>

<file path=customXml/itemProps588.xml><?xml version="1.0" encoding="utf-8"?>
<ds:datastoreItem xmlns:ds="http://schemas.openxmlformats.org/officeDocument/2006/customXml" ds:itemID="{D1A1B9B7-6648-4D25-93B9-787FEAF190D5}">
  <ds:schemaRefs>
    <ds:schemaRef ds:uri="http://schemas.microsoft.com/VisualStudio/2011/storyboarding/control"/>
  </ds:schemaRefs>
</ds:datastoreItem>
</file>

<file path=customXml/itemProps589.xml><?xml version="1.0" encoding="utf-8"?>
<ds:datastoreItem xmlns:ds="http://schemas.openxmlformats.org/officeDocument/2006/customXml" ds:itemID="{D5C04F9D-6700-4D40-8D42-448034BD54AE}">
  <ds:schemaRefs>
    <ds:schemaRef ds:uri="http://schemas.microsoft.com/VisualStudio/2011/storyboarding/control"/>
  </ds:schemaRefs>
</ds:datastoreItem>
</file>

<file path=customXml/itemProps59.xml><?xml version="1.0" encoding="utf-8"?>
<ds:datastoreItem xmlns:ds="http://schemas.openxmlformats.org/officeDocument/2006/customXml" ds:itemID="{B35131C4-401C-4A3B-B421-56DC10ECC0B4}">
  <ds:schemaRefs>
    <ds:schemaRef ds:uri="http://schemas.microsoft.com/VisualStudio/2011/storyboarding/control"/>
  </ds:schemaRefs>
</ds:datastoreItem>
</file>

<file path=customXml/itemProps590.xml><?xml version="1.0" encoding="utf-8"?>
<ds:datastoreItem xmlns:ds="http://schemas.openxmlformats.org/officeDocument/2006/customXml" ds:itemID="{D80599EF-70EE-412C-98C0-8743DAA2A73F}">
  <ds:schemaRefs>
    <ds:schemaRef ds:uri="http://schemas.microsoft.com/VisualStudio/2011/storyboarding/control"/>
  </ds:schemaRefs>
</ds:datastoreItem>
</file>

<file path=customXml/itemProps591.xml><?xml version="1.0" encoding="utf-8"?>
<ds:datastoreItem xmlns:ds="http://schemas.openxmlformats.org/officeDocument/2006/customXml" ds:itemID="{99033B18-F41C-4150-A274-45BE278F2ED4}">
  <ds:schemaRefs>
    <ds:schemaRef ds:uri="http://schemas.microsoft.com/VisualStudio/2011/storyboarding/control"/>
  </ds:schemaRefs>
</ds:datastoreItem>
</file>

<file path=customXml/itemProps592.xml><?xml version="1.0" encoding="utf-8"?>
<ds:datastoreItem xmlns:ds="http://schemas.openxmlformats.org/officeDocument/2006/customXml" ds:itemID="{C6E8C470-6CB4-4E40-89F6-21AF4CFE6B3B}">
  <ds:schemaRefs>
    <ds:schemaRef ds:uri="http://schemas.microsoft.com/VisualStudio/2011/storyboarding/control"/>
  </ds:schemaRefs>
</ds:datastoreItem>
</file>

<file path=customXml/itemProps593.xml><?xml version="1.0" encoding="utf-8"?>
<ds:datastoreItem xmlns:ds="http://schemas.openxmlformats.org/officeDocument/2006/customXml" ds:itemID="{896A03F9-1782-4B65-8B07-5CE37A29A748}">
  <ds:schemaRefs>
    <ds:schemaRef ds:uri="http://schemas.microsoft.com/VisualStudio/2011/storyboarding/control"/>
  </ds:schemaRefs>
</ds:datastoreItem>
</file>

<file path=customXml/itemProps594.xml><?xml version="1.0" encoding="utf-8"?>
<ds:datastoreItem xmlns:ds="http://schemas.openxmlformats.org/officeDocument/2006/customXml" ds:itemID="{2ECC3C08-BCE3-47B2-99E7-A3C54A6E64CA}">
  <ds:schemaRefs>
    <ds:schemaRef ds:uri="http://schemas.microsoft.com/VisualStudio/2011/storyboarding/control"/>
  </ds:schemaRefs>
</ds:datastoreItem>
</file>

<file path=customXml/itemProps595.xml><?xml version="1.0" encoding="utf-8"?>
<ds:datastoreItem xmlns:ds="http://schemas.openxmlformats.org/officeDocument/2006/customXml" ds:itemID="{C81BE6D8-9DE4-41E7-A42F-9FC222194ED7}">
  <ds:schemaRefs>
    <ds:schemaRef ds:uri="http://schemas.microsoft.com/VisualStudio/2011/storyboarding/control"/>
  </ds:schemaRefs>
</ds:datastoreItem>
</file>

<file path=customXml/itemProps596.xml><?xml version="1.0" encoding="utf-8"?>
<ds:datastoreItem xmlns:ds="http://schemas.openxmlformats.org/officeDocument/2006/customXml" ds:itemID="{41ED33B4-CA79-4570-ADD9-56C9D3020C21}">
  <ds:schemaRefs>
    <ds:schemaRef ds:uri="http://schemas.microsoft.com/VisualStudio/2011/storyboarding/control"/>
  </ds:schemaRefs>
</ds:datastoreItem>
</file>

<file path=customXml/itemProps597.xml><?xml version="1.0" encoding="utf-8"?>
<ds:datastoreItem xmlns:ds="http://schemas.openxmlformats.org/officeDocument/2006/customXml" ds:itemID="{1C219AD1-09F2-4AA0-ABAC-872F6C7C6C59}">
  <ds:schemaRefs>
    <ds:schemaRef ds:uri="http://schemas.microsoft.com/VisualStudio/2011/storyboarding/control"/>
  </ds:schemaRefs>
</ds:datastoreItem>
</file>

<file path=customXml/itemProps598.xml><?xml version="1.0" encoding="utf-8"?>
<ds:datastoreItem xmlns:ds="http://schemas.openxmlformats.org/officeDocument/2006/customXml" ds:itemID="{2DED7B75-D91F-4538-A031-88CA59E6DBC0}">
  <ds:schemaRefs>
    <ds:schemaRef ds:uri="http://schemas.microsoft.com/VisualStudio/2011/storyboarding/control"/>
  </ds:schemaRefs>
</ds:datastoreItem>
</file>

<file path=customXml/itemProps599.xml><?xml version="1.0" encoding="utf-8"?>
<ds:datastoreItem xmlns:ds="http://schemas.openxmlformats.org/officeDocument/2006/customXml" ds:itemID="{4D2FBECC-4419-4DC8-AF34-3DF3B9FC1AC0}">
  <ds:schemaRefs>
    <ds:schemaRef ds:uri="http://schemas.microsoft.com/VisualStudio/2011/storyboarding/control"/>
  </ds:schemaRefs>
</ds:datastoreItem>
</file>

<file path=customXml/itemProps6.xml><?xml version="1.0" encoding="utf-8"?>
<ds:datastoreItem xmlns:ds="http://schemas.openxmlformats.org/officeDocument/2006/customXml" ds:itemID="{10853E20-F547-4D3D-8CF8-0F585477D868}">
  <ds:schemaRefs>
    <ds:schemaRef ds:uri="http://schemas.microsoft.com/VisualStudio/2011/storyboarding/control"/>
  </ds:schemaRefs>
</ds:datastoreItem>
</file>

<file path=customXml/itemProps60.xml><?xml version="1.0" encoding="utf-8"?>
<ds:datastoreItem xmlns:ds="http://schemas.openxmlformats.org/officeDocument/2006/customXml" ds:itemID="{AE02C30D-D718-4FE2-B378-FEBC89D813C4}">
  <ds:schemaRefs>
    <ds:schemaRef ds:uri="http://schemas.microsoft.com/VisualStudio/2011/storyboarding/control"/>
  </ds:schemaRefs>
</ds:datastoreItem>
</file>

<file path=customXml/itemProps600.xml><?xml version="1.0" encoding="utf-8"?>
<ds:datastoreItem xmlns:ds="http://schemas.openxmlformats.org/officeDocument/2006/customXml" ds:itemID="{913A3C2F-9E8C-4C23-A2E6-4B7F988A0FC9}">
  <ds:schemaRefs>
    <ds:schemaRef ds:uri="http://schemas.microsoft.com/VisualStudio/2011/storyboarding/control"/>
  </ds:schemaRefs>
</ds:datastoreItem>
</file>

<file path=customXml/itemProps601.xml><?xml version="1.0" encoding="utf-8"?>
<ds:datastoreItem xmlns:ds="http://schemas.openxmlformats.org/officeDocument/2006/customXml" ds:itemID="{DEA6C56E-77DB-4D31-B909-EF027B515797}">
  <ds:schemaRefs>
    <ds:schemaRef ds:uri="http://schemas.microsoft.com/VisualStudio/2011/storyboarding/control"/>
  </ds:schemaRefs>
</ds:datastoreItem>
</file>

<file path=customXml/itemProps602.xml><?xml version="1.0" encoding="utf-8"?>
<ds:datastoreItem xmlns:ds="http://schemas.openxmlformats.org/officeDocument/2006/customXml" ds:itemID="{1C8823D2-E473-4ABA-AA13-1FDEF0411EEC}">
  <ds:schemaRefs>
    <ds:schemaRef ds:uri="http://schemas.microsoft.com/VisualStudio/2011/storyboarding/control"/>
  </ds:schemaRefs>
</ds:datastoreItem>
</file>

<file path=customXml/itemProps603.xml><?xml version="1.0" encoding="utf-8"?>
<ds:datastoreItem xmlns:ds="http://schemas.openxmlformats.org/officeDocument/2006/customXml" ds:itemID="{D3702EC5-BA7B-41A3-BC41-3A549F8F67F2}">
  <ds:schemaRefs>
    <ds:schemaRef ds:uri="http://schemas.microsoft.com/VisualStudio/2011/storyboarding/control"/>
  </ds:schemaRefs>
</ds:datastoreItem>
</file>

<file path=customXml/itemProps604.xml><?xml version="1.0" encoding="utf-8"?>
<ds:datastoreItem xmlns:ds="http://schemas.openxmlformats.org/officeDocument/2006/customXml" ds:itemID="{2CDFD1F1-9A90-4836-BEC7-F914F8814CBA}">
  <ds:schemaRefs>
    <ds:schemaRef ds:uri="http://schemas.microsoft.com/VisualStudio/2011/storyboarding/control"/>
  </ds:schemaRefs>
</ds:datastoreItem>
</file>

<file path=customXml/itemProps605.xml><?xml version="1.0" encoding="utf-8"?>
<ds:datastoreItem xmlns:ds="http://schemas.openxmlformats.org/officeDocument/2006/customXml" ds:itemID="{D14CE0A2-FE78-42D1-8062-AD225F688148}">
  <ds:schemaRefs>
    <ds:schemaRef ds:uri="http://schemas.microsoft.com/VisualStudio/2011/storyboarding/control"/>
  </ds:schemaRefs>
</ds:datastoreItem>
</file>

<file path=customXml/itemProps606.xml><?xml version="1.0" encoding="utf-8"?>
<ds:datastoreItem xmlns:ds="http://schemas.openxmlformats.org/officeDocument/2006/customXml" ds:itemID="{DAA8F048-1598-4E72-9305-FA0D834F2526}">
  <ds:schemaRefs>
    <ds:schemaRef ds:uri="http://schemas.microsoft.com/VisualStudio/2011/storyboarding/control"/>
  </ds:schemaRefs>
</ds:datastoreItem>
</file>

<file path=customXml/itemProps607.xml><?xml version="1.0" encoding="utf-8"?>
<ds:datastoreItem xmlns:ds="http://schemas.openxmlformats.org/officeDocument/2006/customXml" ds:itemID="{3A5365BB-4115-4EF2-9D68-C7B25DB2D529}">
  <ds:schemaRefs>
    <ds:schemaRef ds:uri="http://schemas.microsoft.com/VisualStudio/2011/storyboarding/control"/>
  </ds:schemaRefs>
</ds:datastoreItem>
</file>

<file path=customXml/itemProps608.xml><?xml version="1.0" encoding="utf-8"?>
<ds:datastoreItem xmlns:ds="http://schemas.openxmlformats.org/officeDocument/2006/customXml" ds:itemID="{9CCA5148-C305-49B6-915F-B7A4D3B47494}">
  <ds:schemaRefs>
    <ds:schemaRef ds:uri="http://schemas.microsoft.com/VisualStudio/2011/storyboarding/control"/>
  </ds:schemaRefs>
</ds:datastoreItem>
</file>

<file path=customXml/itemProps609.xml><?xml version="1.0" encoding="utf-8"?>
<ds:datastoreItem xmlns:ds="http://schemas.openxmlformats.org/officeDocument/2006/customXml" ds:itemID="{A8BDB6D6-77E4-497F-B242-9B7F448F05FE}">
  <ds:schemaRefs>
    <ds:schemaRef ds:uri="http://schemas.microsoft.com/VisualStudio/2011/storyboarding/control"/>
  </ds:schemaRefs>
</ds:datastoreItem>
</file>

<file path=customXml/itemProps61.xml><?xml version="1.0" encoding="utf-8"?>
<ds:datastoreItem xmlns:ds="http://schemas.openxmlformats.org/officeDocument/2006/customXml" ds:itemID="{1256C05A-BAB3-414A-B103-8D0A405D117A}">
  <ds:schemaRefs>
    <ds:schemaRef ds:uri="http://schemas.microsoft.com/VisualStudio/2011/storyboarding/control"/>
  </ds:schemaRefs>
</ds:datastoreItem>
</file>

<file path=customXml/itemProps610.xml><?xml version="1.0" encoding="utf-8"?>
<ds:datastoreItem xmlns:ds="http://schemas.openxmlformats.org/officeDocument/2006/customXml" ds:itemID="{8D521E03-AC95-4AB3-AACA-F61E6BD491D4}">
  <ds:schemaRefs>
    <ds:schemaRef ds:uri="http://schemas.microsoft.com/VisualStudio/2011/storyboarding/control"/>
  </ds:schemaRefs>
</ds:datastoreItem>
</file>

<file path=customXml/itemProps611.xml><?xml version="1.0" encoding="utf-8"?>
<ds:datastoreItem xmlns:ds="http://schemas.openxmlformats.org/officeDocument/2006/customXml" ds:itemID="{3E521B42-97C5-4BFB-B805-0B34BA36463A}">
  <ds:schemaRefs>
    <ds:schemaRef ds:uri="http://schemas.microsoft.com/VisualStudio/2011/storyboarding/control"/>
  </ds:schemaRefs>
</ds:datastoreItem>
</file>

<file path=customXml/itemProps612.xml><?xml version="1.0" encoding="utf-8"?>
<ds:datastoreItem xmlns:ds="http://schemas.openxmlformats.org/officeDocument/2006/customXml" ds:itemID="{BBDFD6AA-5321-407F-983F-04C39865A684}">
  <ds:schemaRefs>
    <ds:schemaRef ds:uri="http://schemas.microsoft.com/VisualStudio/2011/storyboarding/control"/>
  </ds:schemaRefs>
</ds:datastoreItem>
</file>

<file path=customXml/itemProps613.xml><?xml version="1.0" encoding="utf-8"?>
<ds:datastoreItem xmlns:ds="http://schemas.openxmlformats.org/officeDocument/2006/customXml" ds:itemID="{A7C144F5-337C-49EF-86DF-87F705905EBC}">
  <ds:schemaRefs>
    <ds:schemaRef ds:uri="http://schemas.microsoft.com/VisualStudio/2011/storyboarding/control"/>
  </ds:schemaRefs>
</ds:datastoreItem>
</file>

<file path=customXml/itemProps614.xml><?xml version="1.0" encoding="utf-8"?>
<ds:datastoreItem xmlns:ds="http://schemas.openxmlformats.org/officeDocument/2006/customXml" ds:itemID="{4BEF5597-7551-46E9-BF05-3CE5B6693A5D}">
  <ds:schemaRefs>
    <ds:schemaRef ds:uri="http://schemas.microsoft.com/VisualStudio/2011/storyboarding/control"/>
  </ds:schemaRefs>
</ds:datastoreItem>
</file>

<file path=customXml/itemProps615.xml><?xml version="1.0" encoding="utf-8"?>
<ds:datastoreItem xmlns:ds="http://schemas.openxmlformats.org/officeDocument/2006/customXml" ds:itemID="{99758E67-7232-4487-9529-4357A547304B}">
  <ds:schemaRefs>
    <ds:schemaRef ds:uri="http://schemas.microsoft.com/VisualStudio/2011/storyboarding/control"/>
  </ds:schemaRefs>
</ds:datastoreItem>
</file>

<file path=customXml/itemProps616.xml><?xml version="1.0" encoding="utf-8"?>
<ds:datastoreItem xmlns:ds="http://schemas.openxmlformats.org/officeDocument/2006/customXml" ds:itemID="{62793E3A-7EAC-4618-995A-06A672BFF396}">
  <ds:schemaRefs>
    <ds:schemaRef ds:uri="http://schemas.microsoft.com/VisualStudio/2011/storyboarding/control"/>
  </ds:schemaRefs>
</ds:datastoreItem>
</file>

<file path=customXml/itemProps617.xml><?xml version="1.0" encoding="utf-8"?>
<ds:datastoreItem xmlns:ds="http://schemas.openxmlformats.org/officeDocument/2006/customXml" ds:itemID="{A4715068-C970-4FBE-BF99-9FBD9CFA6A78}">
  <ds:schemaRefs>
    <ds:schemaRef ds:uri="http://schemas.microsoft.com/VisualStudio/2011/storyboarding/control"/>
  </ds:schemaRefs>
</ds:datastoreItem>
</file>

<file path=customXml/itemProps618.xml><?xml version="1.0" encoding="utf-8"?>
<ds:datastoreItem xmlns:ds="http://schemas.openxmlformats.org/officeDocument/2006/customXml" ds:itemID="{897910F3-9DC2-4027-9B8A-CFF57AD822FA}">
  <ds:schemaRefs>
    <ds:schemaRef ds:uri="http://schemas.microsoft.com/VisualStudio/2011/storyboarding/control"/>
  </ds:schemaRefs>
</ds:datastoreItem>
</file>

<file path=customXml/itemProps619.xml><?xml version="1.0" encoding="utf-8"?>
<ds:datastoreItem xmlns:ds="http://schemas.openxmlformats.org/officeDocument/2006/customXml" ds:itemID="{22896547-A02D-4A13-A6EF-2B725C81D265}">
  <ds:schemaRefs>
    <ds:schemaRef ds:uri="http://schemas.microsoft.com/VisualStudio/2011/storyboarding/control"/>
  </ds:schemaRefs>
</ds:datastoreItem>
</file>

<file path=customXml/itemProps62.xml><?xml version="1.0" encoding="utf-8"?>
<ds:datastoreItem xmlns:ds="http://schemas.openxmlformats.org/officeDocument/2006/customXml" ds:itemID="{C183A53C-1B31-43A1-8D06-A19763CFDD2F}">
  <ds:schemaRefs>
    <ds:schemaRef ds:uri="http://schemas.microsoft.com/VisualStudio/2011/storyboarding/control"/>
  </ds:schemaRefs>
</ds:datastoreItem>
</file>

<file path=customXml/itemProps620.xml><?xml version="1.0" encoding="utf-8"?>
<ds:datastoreItem xmlns:ds="http://schemas.openxmlformats.org/officeDocument/2006/customXml" ds:itemID="{5450B56F-0BFE-4548-91E3-B40732A40DB5}">
  <ds:schemaRefs>
    <ds:schemaRef ds:uri="http://schemas.microsoft.com/VisualStudio/2011/storyboarding/control"/>
  </ds:schemaRefs>
</ds:datastoreItem>
</file>

<file path=customXml/itemProps621.xml><?xml version="1.0" encoding="utf-8"?>
<ds:datastoreItem xmlns:ds="http://schemas.openxmlformats.org/officeDocument/2006/customXml" ds:itemID="{15D37E06-A0B6-47A3-AD9C-6F69BCA499BF}">
  <ds:schemaRefs>
    <ds:schemaRef ds:uri="http://schemas.microsoft.com/VisualStudio/2011/storyboarding/control"/>
  </ds:schemaRefs>
</ds:datastoreItem>
</file>

<file path=customXml/itemProps622.xml><?xml version="1.0" encoding="utf-8"?>
<ds:datastoreItem xmlns:ds="http://schemas.openxmlformats.org/officeDocument/2006/customXml" ds:itemID="{262F32A4-94C8-4976-9A9B-005300A4AE7D}">
  <ds:schemaRefs>
    <ds:schemaRef ds:uri="http://schemas.microsoft.com/VisualStudio/2011/storyboarding/control"/>
  </ds:schemaRefs>
</ds:datastoreItem>
</file>

<file path=customXml/itemProps623.xml><?xml version="1.0" encoding="utf-8"?>
<ds:datastoreItem xmlns:ds="http://schemas.openxmlformats.org/officeDocument/2006/customXml" ds:itemID="{17F9562C-4FFC-4636-A60F-15ABDAD6DF66}">
  <ds:schemaRefs>
    <ds:schemaRef ds:uri="http://schemas.microsoft.com/VisualStudio/2011/storyboarding/control"/>
  </ds:schemaRefs>
</ds:datastoreItem>
</file>

<file path=customXml/itemProps624.xml><?xml version="1.0" encoding="utf-8"?>
<ds:datastoreItem xmlns:ds="http://schemas.openxmlformats.org/officeDocument/2006/customXml" ds:itemID="{0CB874C3-A889-4A0C-8557-5B3CCB8D5DF9}">
  <ds:schemaRefs>
    <ds:schemaRef ds:uri="http://schemas.microsoft.com/VisualStudio/2011/storyboarding/control"/>
  </ds:schemaRefs>
</ds:datastoreItem>
</file>

<file path=customXml/itemProps625.xml><?xml version="1.0" encoding="utf-8"?>
<ds:datastoreItem xmlns:ds="http://schemas.openxmlformats.org/officeDocument/2006/customXml" ds:itemID="{2CEBFA31-C7E5-4DB6-8BBB-29D5A7C1A78D}">
  <ds:schemaRefs>
    <ds:schemaRef ds:uri="http://schemas.microsoft.com/VisualStudio/2011/storyboarding/control"/>
  </ds:schemaRefs>
</ds:datastoreItem>
</file>

<file path=customXml/itemProps626.xml><?xml version="1.0" encoding="utf-8"?>
<ds:datastoreItem xmlns:ds="http://schemas.openxmlformats.org/officeDocument/2006/customXml" ds:itemID="{A81B7D86-646C-4C88-8BF5-D0FB28F22625}">
  <ds:schemaRefs>
    <ds:schemaRef ds:uri="http://schemas.microsoft.com/VisualStudio/2011/storyboarding/control"/>
  </ds:schemaRefs>
</ds:datastoreItem>
</file>

<file path=customXml/itemProps627.xml><?xml version="1.0" encoding="utf-8"?>
<ds:datastoreItem xmlns:ds="http://schemas.openxmlformats.org/officeDocument/2006/customXml" ds:itemID="{2E1F64A1-736F-4A21-8FC5-EDA62F757370}">
  <ds:schemaRefs>
    <ds:schemaRef ds:uri="http://schemas.microsoft.com/VisualStudio/2011/storyboarding/control"/>
  </ds:schemaRefs>
</ds:datastoreItem>
</file>

<file path=customXml/itemProps628.xml><?xml version="1.0" encoding="utf-8"?>
<ds:datastoreItem xmlns:ds="http://schemas.openxmlformats.org/officeDocument/2006/customXml" ds:itemID="{929674B6-00F7-4DF5-ABD1-4417759B439E}">
  <ds:schemaRefs>
    <ds:schemaRef ds:uri="http://schemas.microsoft.com/VisualStudio/2011/storyboarding/control"/>
  </ds:schemaRefs>
</ds:datastoreItem>
</file>

<file path=customXml/itemProps629.xml><?xml version="1.0" encoding="utf-8"?>
<ds:datastoreItem xmlns:ds="http://schemas.openxmlformats.org/officeDocument/2006/customXml" ds:itemID="{A353C94E-CB36-4FCF-9E5A-53A4794806D6}">
  <ds:schemaRefs>
    <ds:schemaRef ds:uri="http://schemas.microsoft.com/VisualStudio/2011/storyboarding/control"/>
  </ds:schemaRefs>
</ds:datastoreItem>
</file>

<file path=customXml/itemProps63.xml><?xml version="1.0" encoding="utf-8"?>
<ds:datastoreItem xmlns:ds="http://schemas.openxmlformats.org/officeDocument/2006/customXml" ds:itemID="{6B66FBE6-A390-4C4E-BE32-A817D735B72E}">
  <ds:schemaRefs>
    <ds:schemaRef ds:uri="http://schemas.microsoft.com/VisualStudio/2011/storyboarding/control"/>
  </ds:schemaRefs>
</ds:datastoreItem>
</file>

<file path=customXml/itemProps630.xml><?xml version="1.0" encoding="utf-8"?>
<ds:datastoreItem xmlns:ds="http://schemas.openxmlformats.org/officeDocument/2006/customXml" ds:itemID="{936448DD-2DEB-474C-B7DE-5397301AD0D5}">
  <ds:schemaRefs>
    <ds:schemaRef ds:uri="http://schemas.microsoft.com/VisualStudio/2011/storyboarding/control"/>
  </ds:schemaRefs>
</ds:datastoreItem>
</file>

<file path=customXml/itemProps631.xml><?xml version="1.0" encoding="utf-8"?>
<ds:datastoreItem xmlns:ds="http://schemas.openxmlformats.org/officeDocument/2006/customXml" ds:itemID="{716180C8-6B14-4AB7-9160-4A0701E34029}">
  <ds:schemaRefs>
    <ds:schemaRef ds:uri="http://schemas.microsoft.com/VisualStudio/2011/storyboarding/control"/>
  </ds:schemaRefs>
</ds:datastoreItem>
</file>

<file path=customXml/itemProps632.xml><?xml version="1.0" encoding="utf-8"?>
<ds:datastoreItem xmlns:ds="http://schemas.openxmlformats.org/officeDocument/2006/customXml" ds:itemID="{67A460F6-A691-4217-B433-4907B45C296B}">
  <ds:schemaRefs>
    <ds:schemaRef ds:uri="http://schemas.microsoft.com/VisualStudio/2011/storyboarding/control"/>
  </ds:schemaRefs>
</ds:datastoreItem>
</file>

<file path=customXml/itemProps633.xml><?xml version="1.0" encoding="utf-8"?>
<ds:datastoreItem xmlns:ds="http://schemas.openxmlformats.org/officeDocument/2006/customXml" ds:itemID="{6769A68E-ECBE-422A-A177-9849BAAF340B}">
  <ds:schemaRefs>
    <ds:schemaRef ds:uri="http://schemas.microsoft.com/VisualStudio/2011/storyboarding/control"/>
  </ds:schemaRefs>
</ds:datastoreItem>
</file>

<file path=customXml/itemProps634.xml><?xml version="1.0" encoding="utf-8"?>
<ds:datastoreItem xmlns:ds="http://schemas.openxmlformats.org/officeDocument/2006/customXml" ds:itemID="{9EBFBE26-17FA-4952-9F02-57D00C0E8534}">
  <ds:schemaRefs>
    <ds:schemaRef ds:uri="http://schemas.microsoft.com/VisualStudio/2011/storyboarding/control"/>
  </ds:schemaRefs>
</ds:datastoreItem>
</file>

<file path=customXml/itemProps635.xml><?xml version="1.0" encoding="utf-8"?>
<ds:datastoreItem xmlns:ds="http://schemas.openxmlformats.org/officeDocument/2006/customXml" ds:itemID="{A7F62FD5-E542-4241-A9FD-5909F69D2140}">
  <ds:schemaRefs>
    <ds:schemaRef ds:uri="http://schemas.microsoft.com/VisualStudio/2011/storyboarding/control"/>
  </ds:schemaRefs>
</ds:datastoreItem>
</file>

<file path=customXml/itemProps636.xml><?xml version="1.0" encoding="utf-8"?>
<ds:datastoreItem xmlns:ds="http://schemas.openxmlformats.org/officeDocument/2006/customXml" ds:itemID="{2D20BBBE-EC89-4510-A251-157C7A3F759E}">
  <ds:schemaRefs>
    <ds:schemaRef ds:uri="http://schemas.microsoft.com/VisualStudio/2011/storyboarding/control"/>
  </ds:schemaRefs>
</ds:datastoreItem>
</file>

<file path=customXml/itemProps637.xml><?xml version="1.0" encoding="utf-8"?>
<ds:datastoreItem xmlns:ds="http://schemas.openxmlformats.org/officeDocument/2006/customXml" ds:itemID="{5634342D-F280-489C-A0CD-9ED6ACBE0437}">
  <ds:schemaRefs>
    <ds:schemaRef ds:uri="http://schemas.microsoft.com/VisualStudio/2011/storyboarding/control"/>
  </ds:schemaRefs>
</ds:datastoreItem>
</file>

<file path=customXml/itemProps638.xml><?xml version="1.0" encoding="utf-8"?>
<ds:datastoreItem xmlns:ds="http://schemas.openxmlformats.org/officeDocument/2006/customXml" ds:itemID="{027BF2E3-5C0F-4C2F-9E64-51A057609F3F}">
  <ds:schemaRefs>
    <ds:schemaRef ds:uri="http://schemas.microsoft.com/VisualStudio/2011/storyboarding/control"/>
  </ds:schemaRefs>
</ds:datastoreItem>
</file>

<file path=customXml/itemProps639.xml><?xml version="1.0" encoding="utf-8"?>
<ds:datastoreItem xmlns:ds="http://schemas.openxmlformats.org/officeDocument/2006/customXml" ds:itemID="{BE452279-A65C-45BD-B317-4749E87A840F}">
  <ds:schemaRefs>
    <ds:schemaRef ds:uri="http://schemas.microsoft.com/VisualStudio/2011/storyboarding/control"/>
  </ds:schemaRefs>
</ds:datastoreItem>
</file>

<file path=customXml/itemProps64.xml><?xml version="1.0" encoding="utf-8"?>
<ds:datastoreItem xmlns:ds="http://schemas.openxmlformats.org/officeDocument/2006/customXml" ds:itemID="{18DDEBB9-D866-49FD-9685-E62B70321D40}">
  <ds:schemaRefs>
    <ds:schemaRef ds:uri="http://schemas.microsoft.com/VisualStudio/2011/storyboarding/control"/>
  </ds:schemaRefs>
</ds:datastoreItem>
</file>

<file path=customXml/itemProps640.xml><?xml version="1.0" encoding="utf-8"?>
<ds:datastoreItem xmlns:ds="http://schemas.openxmlformats.org/officeDocument/2006/customXml" ds:itemID="{9C154C1D-9E63-4CB3-95AD-EB064BE7871D}">
  <ds:schemaRefs>
    <ds:schemaRef ds:uri="http://schemas.microsoft.com/VisualStudio/2011/storyboarding/control"/>
  </ds:schemaRefs>
</ds:datastoreItem>
</file>

<file path=customXml/itemProps641.xml><?xml version="1.0" encoding="utf-8"?>
<ds:datastoreItem xmlns:ds="http://schemas.openxmlformats.org/officeDocument/2006/customXml" ds:itemID="{66873527-FEF5-4DDD-8B76-BEF0907EA285}">
  <ds:schemaRefs>
    <ds:schemaRef ds:uri="http://schemas.microsoft.com/VisualStudio/2011/storyboarding/control"/>
  </ds:schemaRefs>
</ds:datastoreItem>
</file>

<file path=customXml/itemProps642.xml><?xml version="1.0" encoding="utf-8"?>
<ds:datastoreItem xmlns:ds="http://schemas.openxmlformats.org/officeDocument/2006/customXml" ds:itemID="{E248357F-995D-4780-8C31-6E6D171CE7AC}">
  <ds:schemaRefs>
    <ds:schemaRef ds:uri="http://schemas.microsoft.com/VisualStudio/2011/storyboarding/control"/>
  </ds:schemaRefs>
</ds:datastoreItem>
</file>

<file path=customXml/itemProps643.xml><?xml version="1.0" encoding="utf-8"?>
<ds:datastoreItem xmlns:ds="http://schemas.openxmlformats.org/officeDocument/2006/customXml" ds:itemID="{18032675-4946-4B54-81E9-D85FCF9A0376}">
  <ds:schemaRefs>
    <ds:schemaRef ds:uri="http://schemas.microsoft.com/VisualStudio/2011/storyboarding/control"/>
  </ds:schemaRefs>
</ds:datastoreItem>
</file>

<file path=customXml/itemProps644.xml><?xml version="1.0" encoding="utf-8"?>
<ds:datastoreItem xmlns:ds="http://schemas.openxmlformats.org/officeDocument/2006/customXml" ds:itemID="{37091D5D-585F-4E5F-A3AB-0DA6D80A010B}">
  <ds:schemaRefs>
    <ds:schemaRef ds:uri="http://schemas.microsoft.com/VisualStudio/2011/storyboarding/control"/>
  </ds:schemaRefs>
</ds:datastoreItem>
</file>

<file path=customXml/itemProps645.xml><?xml version="1.0" encoding="utf-8"?>
<ds:datastoreItem xmlns:ds="http://schemas.openxmlformats.org/officeDocument/2006/customXml" ds:itemID="{6C2326C7-4AEE-4370-A7AA-4F43D228EF63}">
  <ds:schemaRefs>
    <ds:schemaRef ds:uri="http://schemas.microsoft.com/VisualStudio/2011/storyboarding/control"/>
  </ds:schemaRefs>
</ds:datastoreItem>
</file>

<file path=customXml/itemProps646.xml><?xml version="1.0" encoding="utf-8"?>
<ds:datastoreItem xmlns:ds="http://schemas.openxmlformats.org/officeDocument/2006/customXml" ds:itemID="{89B4CEF7-31AB-4426-89B4-59A1EB800ABE}">
  <ds:schemaRefs>
    <ds:schemaRef ds:uri="http://schemas.microsoft.com/VisualStudio/2011/storyboarding/control"/>
  </ds:schemaRefs>
</ds:datastoreItem>
</file>

<file path=customXml/itemProps647.xml><?xml version="1.0" encoding="utf-8"?>
<ds:datastoreItem xmlns:ds="http://schemas.openxmlformats.org/officeDocument/2006/customXml" ds:itemID="{A7C7BD19-C938-4239-BD4A-B06F30158EE2}">
  <ds:schemaRefs>
    <ds:schemaRef ds:uri="http://schemas.microsoft.com/VisualStudio/2011/storyboarding/control"/>
  </ds:schemaRefs>
</ds:datastoreItem>
</file>

<file path=customXml/itemProps648.xml><?xml version="1.0" encoding="utf-8"?>
<ds:datastoreItem xmlns:ds="http://schemas.openxmlformats.org/officeDocument/2006/customXml" ds:itemID="{39E3F61F-3FE6-49EA-963A-DD4BD4BCEE17}">
  <ds:schemaRefs>
    <ds:schemaRef ds:uri="http://schemas.microsoft.com/VisualStudio/2011/storyboarding/control"/>
  </ds:schemaRefs>
</ds:datastoreItem>
</file>

<file path=customXml/itemProps649.xml><?xml version="1.0" encoding="utf-8"?>
<ds:datastoreItem xmlns:ds="http://schemas.openxmlformats.org/officeDocument/2006/customXml" ds:itemID="{7243A46A-33E8-4E85-928A-D268FD1DBC86}">
  <ds:schemaRefs>
    <ds:schemaRef ds:uri="http://schemas.microsoft.com/VisualStudio/2011/storyboarding/control"/>
  </ds:schemaRefs>
</ds:datastoreItem>
</file>

<file path=customXml/itemProps65.xml><?xml version="1.0" encoding="utf-8"?>
<ds:datastoreItem xmlns:ds="http://schemas.openxmlformats.org/officeDocument/2006/customXml" ds:itemID="{73EEA373-8232-43CC-89B7-4A3895983905}">
  <ds:schemaRefs>
    <ds:schemaRef ds:uri="http://schemas.microsoft.com/VisualStudio/2011/storyboarding/control"/>
  </ds:schemaRefs>
</ds:datastoreItem>
</file>

<file path=customXml/itemProps650.xml><?xml version="1.0" encoding="utf-8"?>
<ds:datastoreItem xmlns:ds="http://schemas.openxmlformats.org/officeDocument/2006/customXml" ds:itemID="{3E6CE885-2EA8-4E29-8BC0-573EEBF2F7BC}">
  <ds:schemaRefs>
    <ds:schemaRef ds:uri="http://schemas.microsoft.com/VisualStudio/2011/storyboarding/control"/>
  </ds:schemaRefs>
</ds:datastoreItem>
</file>

<file path=customXml/itemProps651.xml><?xml version="1.0" encoding="utf-8"?>
<ds:datastoreItem xmlns:ds="http://schemas.openxmlformats.org/officeDocument/2006/customXml" ds:itemID="{1FA9009E-156A-4D6C-9AC0-E3F15A7A56C8}">
  <ds:schemaRefs>
    <ds:schemaRef ds:uri="http://schemas.microsoft.com/VisualStudio/2011/storyboarding/control"/>
  </ds:schemaRefs>
</ds:datastoreItem>
</file>

<file path=customXml/itemProps652.xml><?xml version="1.0" encoding="utf-8"?>
<ds:datastoreItem xmlns:ds="http://schemas.openxmlformats.org/officeDocument/2006/customXml" ds:itemID="{54078BEC-5566-4E08-A050-B9BFABE5E713}">
  <ds:schemaRefs>
    <ds:schemaRef ds:uri="http://schemas.microsoft.com/VisualStudio/2011/storyboarding/control"/>
  </ds:schemaRefs>
</ds:datastoreItem>
</file>

<file path=customXml/itemProps653.xml><?xml version="1.0" encoding="utf-8"?>
<ds:datastoreItem xmlns:ds="http://schemas.openxmlformats.org/officeDocument/2006/customXml" ds:itemID="{CD868BF3-1257-4BB7-BAEE-A2863C8C8296}">
  <ds:schemaRefs>
    <ds:schemaRef ds:uri="http://schemas.microsoft.com/VisualStudio/2011/storyboarding/control"/>
  </ds:schemaRefs>
</ds:datastoreItem>
</file>

<file path=customXml/itemProps654.xml><?xml version="1.0" encoding="utf-8"?>
<ds:datastoreItem xmlns:ds="http://schemas.openxmlformats.org/officeDocument/2006/customXml" ds:itemID="{7B2185EB-484E-4FD8-A4D9-FF4DBB5A4BF1}">
  <ds:schemaRefs>
    <ds:schemaRef ds:uri="http://schemas.microsoft.com/VisualStudio/2011/storyboarding/control"/>
  </ds:schemaRefs>
</ds:datastoreItem>
</file>

<file path=customXml/itemProps655.xml><?xml version="1.0" encoding="utf-8"?>
<ds:datastoreItem xmlns:ds="http://schemas.openxmlformats.org/officeDocument/2006/customXml" ds:itemID="{5974E284-8B4B-4904-B68F-A6C9ADC6DA54}">
  <ds:schemaRefs>
    <ds:schemaRef ds:uri="http://schemas.microsoft.com/VisualStudio/2011/storyboarding/control"/>
  </ds:schemaRefs>
</ds:datastoreItem>
</file>

<file path=customXml/itemProps656.xml><?xml version="1.0" encoding="utf-8"?>
<ds:datastoreItem xmlns:ds="http://schemas.openxmlformats.org/officeDocument/2006/customXml" ds:itemID="{47143E57-6A71-4E55-A599-2A1F732FE4E6}">
  <ds:schemaRefs>
    <ds:schemaRef ds:uri="http://schemas.microsoft.com/VisualStudio/2011/storyboarding/control"/>
  </ds:schemaRefs>
</ds:datastoreItem>
</file>

<file path=customXml/itemProps657.xml><?xml version="1.0" encoding="utf-8"?>
<ds:datastoreItem xmlns:ds="http://schemas.openxmlformats.org/officeDocument/2006/customXml" ds:itemID="{4D3A52F6-A91C-45A2-9AA4-2E73EE5E90CD}">
  <ds:schemaRefs>
    <ds:schemaRef ds:uri="http://schemas.microsoft.com/VisualStudio/2011/storyboarding/control"/>
  </ds:schemaRefs>
</ds:datastoreItem>
</file>

<file path=customXml/itemProps658.xml><?xml version="1.0" encoding="utf-8"?>
<ds:datastoreItem xmlns:ds="http://schemas.openxmlformats.org/officeDocument/2006/customXml" ds:itemID="{A62C19E3-1CC5-4937-8BB2-80C48D42F591}">
  <ds:schemaRefs>
    <ds:schemaRef ds:uri="http://schemas.microsoft.com/VisualStudio/2011/storyboarding/control"/>
  </ds:schemaRefs>
</ds:datastoreItem>
</file>

<file path=customXml/itemProps659.xml><?xml version="1.0" encoding="utf-8"?>
<ds:datastoreItem xmlns:ds="http://schemas.openxmlformats.org/officeDocument/2006/customXml" ds:itemID="{9CC6FC6B-85D4-43B1-8C14-8A106F014405}">
  <ds:schemaRefs>
    <ds:schemaRef ds:uri="http://schemas.microsoft.com/VisualStudio/2011/storyboarding/control"/>
  </ds:schemaRefs>
</ds:datastoreItem>
</file>

<file path=customXml/itemProps66.xml><?xml version="1.0" encoding="utf-8"?>
<ds:datastoreItem xmlns:ds="http://schemas.openxmlformats.org/officeDocument/2006/customXml" ds:itemID="{820EAE9F-C40E-480E-8BBE-CDD3357477A9}">
  <ds:schemaRefs>
    <ds:schemaRef ds:uri="http://schemas.microsoft.com/VisualStudio/2011/storyboarding/control"/>
  </ds:schemaRefs>
</ds:datastoreItem>
</file>

<file path=customXml/itemProps660.xml><?xml version="1.0" encoding="utf-8"?>
<ds:datastoreItem xmlns:ds="http://schemas.openxmlformats.org/officeDocument/2006/customXml" ds:itemID="{18EAE9C9-9FBC-40CF-9A0C-10B80E4BD87F}">
  <ds:schemaRefs>
    <ds:schemaRef ds:uri="http://schemas.microsoft.com/VisualStudio/2011/storyboarding/control"/>
  </ds:schemaRefs>
</ds:datastoreItem>
</file>

<file path=customXml/itemProps661.xml><?xml version="1.0" encoding="utf-8"?>
<ds:datastoreItem xmlns:ds="http://schemas.openxmlformats.org/officeDocument/2006/customXml" ds:itemID="{D2DBD817-5350-47A2-A658-FBCE16F4892D}">
  <ds:schemaRefs>
    <ds:schemaRef ds:uri="http://schemas.microsoft.com/VisualStudio/2011/storyboarding/control"/>
  </ds:schemaRefs>
</ds:datastoreItem>
</file>

<file path=customXml/itemProps662.xml><?xml version="1.0" encoding="utf-8"?>
<ds:datastoreItem xmlns:ds="http://schemas.openxmlformats.org/officeDocument/2006/customXml" ds:itemID="{51A804D1-B510-4D27-A606-BF357747A28A}">
  <ds:schemaRefs>
    <ds:schemaRef ds:uri="http://schemas.microsoft.com/VisualStudio/2011/storyboarding/control"/>
  </ds:schemaRefs>
</ds:datastoreItem>
</file>

<file path=customXml/itemProps663.xml><?xml version="1.0" encoding="utf-8"?>
<ds:datastoreItem xmlns:ds="http://schemas.openxmlformats.org/officeDocument/2006/customXml" ds:itemID="{68B6484C-9682-47D5-9429-F46AB2198183}">
  <ds:schemaRefs>
    <ds:schemaRef ds:uri="http://schemas.microsoft.com/VisualStudio/2011/storyboarding/control"/>
  </ds:schemaRefs>
</ds:datastoreItem>
</file>

<file path=customXml/itemProps664.xml><?xml version="1.0" encoding="utf-8"?>
<ds:datastoreItem xmlns:ds="http://schemas.openxmlformats.org/officeDocument/2006/customXml" ds:itemID="{B9D2F41B-7B0A-4A36-9075-9528D1CC93B2}">
  <ds:schemaRefs>
    <ds:schemaRef ds:uri="http://schemas.microsoft.com/VisualStudio/2011/storyboarding/control"/>
  </ds:schemaRefs>
</ds:datastoreItem>
</file>

<file path=customXml/itemProps665.xml><?xml version="1.0" encoding="utf-8"?>
<ds:datastoreItem xmlns:ds="http://schemas.openxmlformats.org/officeDocument/2006/customXml" ds:itemID="{AE1ED7F9-F353-483B-92FF-0EE2F900194C}">
  <ds:schemaRefs>
    <ds:schemaRef ds:uri="http://schemas.microsoft.com/VisualStudio/2011/storyboarding/control"/>
  </ds:schemaRefs>
</ds:datastoreItem>
</file>

<file path=customXml/itemProps666.xml><?xml version="1.0" encoding="utf-8"?>
<ds:datastoreItem xmlns:ds="http://schemas.openxmlformats.org/officeDocument/2006/customXml" ds:itemID="{0B1E8FC9-E7D9-4117-ADD0-853646DF363A}">
  <ds:schemaRefs>
    <ds:schemaRef ds:uri="http://schemas.microsoft.com/VisualStudio/2011/storyboarding/control"/>
  </ds:schemaRefs>
</ds:datastoreItem>
</file>

<file path=customXml/itemProps667.xml><?xml version="1.0" encoding="utf-8"?>
<ds:datastoreItem xmlns:ds="http://schemas.openxmlformats.org/officeDocument/2006/customXml" ds:itemID="{2E7A4C08-F983-4610-9F1A-A590CEEA3D89}">
  <ds:schemaRefs>
    <ds:schemaRef ds:uri="http://schemas.microsoft.com/VisualStudio/2011/storyboarding/control"/>
  </ds:schemaRefs>
</ds:datastoreItem>
</file>

<file path=customXml/itemProps668.xml><?xml version="1.0" encoding="utf-8"?>
<ds:datastoreItem xmlns:ds="http://schemas.openxmlformats.org/officeDocument/2006/customXml" ds:itemID="{BD84F4A2-3954-4FD6-BF0E-CEE00A5D396B}">
  <ds:schemaRefs>
    <ds:schemaRef ds:uri="http://schemas.microsoft.com/VisualStudio/2011/storyboarding/control"/>
  </ds:schemaRefs>
</ds:datastoreItem>
</file>

<file path=customXml/itemProps669.xml><?xml version="1.0" encoding="utf-8"?>
<ds:datastoreItem xmlns:ds="http://schemas.openxmlformats.org/officeDocument/2006/customXml" ds:itemID="{91309AF7-4639-4366-BA5E-4FB4C802D55B}">
  <ds:schemaRefs>
    <ds:schemaRef ds:uri="http://schemas.microsoft.com/VisualStudio/2011/storyboarding/control"/>
  </ds:schemaRefs>
</ds:datastoreItem>
</file>

<file path=customXml/itemProps67.xml><?xml version="1.0" encoding="utf-8"?>
<ds:datastoreItem xmlns:ds="http://schemas.openxmlformats.org/officeDocument/2006/customXml" ds:itemID="{1168C986-580E-4681-A0F5-3D21A04B6F02}">
  <ds:schemaRefs>
    <ds:schemaRef ds:uri="http://schemas.microsoft.com/VisualStudio/2011/storyboarding/control"/>
  </ds:schemaRefs>
</ds:datastoreItem>
</file>

<file path=customXml/itemProps670.xml><?xml version="1.0" encoding="utf-8"?>
<ds:datastoreItem xmlns:ds="http://schemas.openxmlformats.org/officeDocument/2006/customXml" ds:itemID="{F006CCBB-1924-46AA-AD8A-88CA91BB9B98}">
  <ds:schemaRefs>
    <ds:schemaRef ds:uri="http://schemas.microsoft.com/VisualStudio/2011/storyboarding/control"/>
  </ds:schemaRefs>
</ds:datastoreItem>
</file>

<file path=customXml/itemProps671.xml><?xml version="1.0" encoding="utf-8"?>
<ds:datastoreItem xmlns:ds="http://schemas.openxmlformats.org/officeDocument/2006/customXml" ds:itemID="{60003024-0A4F-4455-A9D4-D08557CC4199}">
  <ds:schemaRefs>
    <ds:schemaRef ds:uri="http://schemas.microsoft.com/VisualStudio/2011/storyboarding/control"/>
  </ds:schemaRefs>
</ds:datastoreItem>
</file>

<file path=customXml/itemProps672.xml><?xml version="1.0" encoding="utf-8"?>
<ds:datastoreItem xmlns:ds="http://schemas.openxmlformats.org/officeDocument/2006/customXml" ds:itemID="{E8D63DF2-B896-4E0A-BCFA-8A544F610AC8}">
  <ds:schemaRefs>
    <ds:schemaRef ds:uri="http://schemas.microsoft.com/VisualStudio/2011/storyboarding/control"/>
  </ds:schemaRefs>
</ds:datastoreItem>
</file>

<file path=customXml/itemProps673.xml><?xml version="1.0" encoding="utf-8"?>
<ds:datastoreItem xmlns:ds="http://schemas.openxmlformats.org/officeDocument/2006/customXml" ds:itemID="{ACB8EFF1-9E61-4D7B-9C4E-54161888C355}">
  <ds:schemaRefs>
    <ds:schemaRef ds:uri="http://schemas.microsoft.com/VisualStudio/2011/storyboarding/control"/>
  </ds:schemaRefs>
</ds:datastoreItem>
</file>

<file path=customXml/itemProps674.xml><?xml version="1.0" encoding="utf-8"?>
<ds:datastoreItem xmlns:ds="http://schemas.openxmlformats.org/officeDocument/2006/customXml" ds:itemID="{458CC5A2-85B7-4B05-ACD1-543C42C05086}">
  <ds:schemaRefs>
    <ds:schemaRef ds:uri="http://schemas.microsoft.com/VisualStudio/2011/storyboarding/control"/>
  </ds:schemaRefs>
</ds:datastoreItem>
</file>

<file path=customXml/itemProps675.xml><?xml version="1.0" encoding="utf-8"?>
<ds:datastoreItem xmlns:ds="http://schemas.openxmlformats.org/officeDocument/2006/customXml" ds:itemID="{8EC1F7E4-853E-4DE8-B4DE-377E45751F52}">
  <ds:schemaRefs>
    <ds:schemaRef ds:uri="http://schemas.microsoft.com/VisualStudio/2011/storyboarding/control"/>
  </ds:schemaRefs>
</ds:datastoreItem>
</file>

<file path=customXml/itemProps676.xml><?xml version="1.0" encoding="utf-8"?>
<ds:datastoreItem xmlns:ds="http://schemas.openxmlformats.org/officeDocument/2006/customXml" ds:itemID="{8D6099DD-DF13-4393-A1E5-BE5E9B143DF8}">
  <ds:schemaRefs>
    <ds:schemaRef ds:uri="http://schemas.microsoft.com/VisualStudio/2011/storyboarding/control"/>
  </ds:schemaRefs>
</ds:datastoreItem>
</file>

<file path=customXml/itemProps677.xml><?xml version="1.0" encoding="utf-8"?>
<ds:datastoreItem xmlns:ds="http://schemas.openxmlformats.org/officeDocument/2006/customXml" ds:itemID="{FCCA125A-682C-4B6E-AD71-144DE620D20D}">
  <ds:schemaRefs>
    <ds:schemaRef ds:uri="http://schemas.microsoft.com/VisualStudio/2011/storyboarding/control"/>
  </ds:schemaRefs>
</ds:datastoreItem>
</file>

<file path=customXml/itemProps678.xml><?xml version="1.0" encoding="utf-8"?>
<ds:datastoreItem xmlns:ds="http://schemas.openxmlformats.org/officeDocument/2006/customXml" ds:itemID="{1F01C679-82DC-4C5B-88B1-B9FABDDB7B1A}">
  <ds:schemaRefs>
    <ds:schemaRef ds:uri="http://schemas.microsoft.com/VisualStudio/2011/storyboarding/control"/>
  </ds:schemaRefs>
</ds:datastoreItem>
</file>

<file path=customXml/itemProps679.xml><?xml version="1.0" encoding="utf-8"?>
<ds:datastoreItem xmlns:ds="http://schemas.openxmlformats.org/officeDocument/2006/customXml" ds:itemID="{95BED01C-3581-4D77-B28D-6565C9FECECD}">
  <ds:schemaRefs>
    <ds:schemaRef ds:uri="http://schemas.microsoft.com/VisualStudio/2011/storyboarding/control"/>
  </ds:schemaRefs>
</ds:datastoreItem>
</file>

<file path=customXml/itemProps68.xml><?xml version="1.0" encoding="utf-8"?>
<ds:datastoreItem xmlns:ds="http://schemas.openxmlformats.org/officeDocument/2006/customXml" ds:itemID="{24351F8E-4272-423B-AB1C-FE60DCD2D940}">
  <ds:schemaRefs>
    <ds:schemaRef ds:uri="http://schemas.microsoft.com/VisualStudio/2011/storyboarding/control"/>
  </ds:schemaRefs>
</ds:datastoreItem>
</file>

<file path=customXml/itemProps680.xml><?xml version="1.0" encoding="utf-8"?>
<ds:datastoreItem xmlns:ds="http://schemas.openxmlformats.org/officeDocument/2006/customXml" ds:itemID="{157404A0-805A-4F0C-B031-B22E06BF8ED8}">
  <ds:schemaRefs>
    <ds:schemaRef ds:uri="http://schemas.microsoft.com/VisualStudio/2011/storyboarding/control"/>
  </ds:schemaRefs>
</ds:datastoreItem>
</file>

<file path=customXml/itemProps681.xml><?xml version="1.0" encoding="utf-8"?>
<ds:datastoreItem xmlns:ds="http://schemas.openxmlformats.org/officeDocument/2006/customXml" ds:itemID="{857DC234-BBF8-43E0-B2CE-383059C408FA}">
  <ds:schemaRefs>
    <ds:schemaRef ds:uri="http://schemas.microsoft.com/VisualStudio/2011/storyboarding/control"/>
  </ds:schemaRefs>
</ds:datastoreItem>
</file>

<file path=customXml/itemProps682.xml><?xml version="1.0" encoding="utf-8"?>
<ds:datastoreItem xmlns:ds="http://schemas.openxmlformats.org/officeDocument/2006/customXml" ds:itemID="{4FFF7EDC-CB46-4AE2-81B6-E394E6D5B30F}">
  <ds:schemaRefs>
    <ds:schemaRef ds:uri="http://schemas.microsoft.com/VisualStudio/2011/storyboarding/control"/>
  </ds:schemaRefs>
</ds:datastoreItem>
</file>

<file path=customXml/itemProps683.xml><?xml version="1.0" encoding="utf-8"?>
<ds:datastoreItem xmlns:ds="http://schemas.openxmlformats.org/officeDocument/2006/customXml" ds:itemID="{2ADF6A79-C9DB-4B14-A9AD-898C785F38F9}">
  <ds:schemaRefs>
    <ds:schemaRef ds:uri="http://schemas.microsoft.com/VisualStudio/2011/storyboarding/control"/>
  </ds:schemaRefs>
</ds:datastoreItem>
</file>

<file path=customXml/itemProps684.xml><?xml version="1.0" encoding="utf-8"?>
<ds:datastoreItem xmlns:ds="http://schemas.openxmlformats.org/officeDocument/2006/customXml" ds:itemID="{ABA175EC-6114-47EE-BB35-BDF0DFBFDDB8}">
  <ds:schemaRefs>
    <ds:schemaRef ds:uri="http://schemas.microsoft.com/VisualStudio/2011/storyboarding/control"/>
  </ds:schemaRefs>
</ds:datastoreItem>
</file>

<file path=customXml/itemProps685.xml><?xml version="1.0" encoding="utf-8"?>
<ds:datastoreItem xmlns:ds="http://schemas.openxmlformats.org/officeDocument/2006/customXml" ds:itemID="{705289A4-7001-44EC-86F7-F436D3DD8281}">
  <ds:schemaRefs>
    <ds:schemaRef ds:uri="http://schemas.microsoft.com/VisualStudio/2011/storyboarding/control"/>
  </ds:schemaRefs>
</ds:datastoreItem>
</file>

<file path=customXml/itemProps686.xml><?xml version="1.0" encoding="utf-8"?>
<ds:datastoreItem xmlns:ds="http://schemas.openxmlformats.org/officeDocument/2006/customXml" ds:itemID="{ADA32357-DB60-4D62-94E1-194C30C509C8}">
  <ds:schemaRefs>
    <ds:schemaRef ds:uri="http://schemas.microsoft.com/VisualStudio/2011/storyboarding/control"/>
  </ds:schemaRefs>
</ds:datastoreItem>
</file>

<file path=customXml/itemProps687.xml><?xml version="1.0" encoding="utf-8"?>
<ds:datastoreItem xmlns:ds="http://schemas.openxmlformats.org/officeDocument/2006/customXml" ds:itemID="{F47059F9-AEAE-4085-9526-6801E0DB6D06}">
  <ds:schemaRefs>
    <ds:schemaRef ds:uri="http://schemas.microsoft.com/VisualStudio/2011/storyboarding/control"/>
  </ds:schemaRefs>
</ds:datastoreItem>
</file>

<file path=customXml/itemProps688.xml><?xml version="1.0" encoding="utf-8"?>
<ds:datastoreItem xmlns:ds="http://schemas.openxmlformats.org/officeDocument/2006/customXml" ds:itemID="{B2EC594F-FACA-42AC-8876-F1765DA5F622}">
  <ds:schemaRefs>
    <ds:schemaRef ds:uri="http://schemas.microsoft.com/VisualStudio/2011/storyboarding/control"/>
  </ds:schemaRefs>
</ds:datastoreItem>
</file>

<file path=customXml/itemProps689.xml><?xml version="1.0" encoding="utf-8"?>
<ds:datastoreItem xmlns:ds="http://schemas.openxmlformats.org/officeDocument/2006/customXml" ds:itemID="{A57BC8A8-7126-4B7B-B990-3009966223AF}">
  <ds:schemaRefs>
    <ds:schemaRef ds:uri="http://schemas.microsoft.com/VisualStudio/2011/storyboarding/control"/>
  </ds:schemaRefs>
</ds:datastoreItem>
</file>

<file path=customXml/itemProps69.xml><?xml version="1.0" encoding="utf-8"?>
<ds:datastoreItem xmlns:ds="http://schemas.openxmlformats.org/officeDocument/2006/customXml" ds:itemID="{F7115DD7-B41C-4CBC-8D77-E47E99DAD2E7}">
  <ds:schemaRefs>
    <ds:schemaRef ds:uri="http://schemas.microsoft.com/VisualStudio/2011/storyboarding/control"/>
  </ds:schemaRefs>
</ds:datastoreItem>
</file>

<file path=customXml/itemProps690.xml><?xml version="1.0" encoding="utf-8"?>
<ds:datastoreItem xmlns:ds="http://schemas.openxmlformats.org/officeDocument/2006/customXml" ds:itemID="{F91E0DF9-FC1B-48F3-9409-D31CD6DDE069}">
  <ds:schemaRefs>
    <ds:schemaRef ds:uri="http://schemas.microsoft.com/VisualStudio/2011/storyboarding/control"/>
  </ds:schemaRefs>
</ds:datastoreItem>
</file>

<file path=customXml/itemProps691.xml><?xml version="1.0" encoding="utf-8"?>
<ds:datastoreItem xmlns:ds="http://schemas.openxmlformats.org/officeDocument/2006/customXml" ds:itemID="{24C654DE-19A3-4C66-9805-4353D9947479}">
  <ds:schemaRefs>
    <ds:schemaRef ds:uri="http://schemas.microsoft.com/VisualStudio/2011/storyboarding/control"/>
  </ds:schemaRefs>
</ds:datastoreItem>
</file>

<file path=customXml/itemProps692.xml><?xml version="1.0" encoding="utf-8"?>
<ds:datastoreItem xmlns:ds="http://schemas.openxmlformats.org/officeDocument/2006/customXml" ds:itemID="{29BE9258-C548-4FBA-8E98-980F9EBB7B83}">
  <ds:schemaRefs>
    <ds:schemaRef ds:uri="http://schemas.microsoft.com/VisualStudio/2011/storyboarding/control"/>
  </ds:schemaRefs>
</ds:datastoreItem>
</file>

<file path=customXml/itemProps693.xml><?xml version="1.0" encoding="utf-8"?>
<ds:datastoreItem xmlns:ds="http://schemas.openxmlformats.org/officeDocument/2006/customXml" ds:itemID="{BC3E92A1-7EBE-49D4-BB9F-482022142DD0}">
  <ds:schemaRefs>
    <ds:schemaRef ds:uri="http://schemas.microsoft.com/VisualStudio/2011/storyboarding/control"/>
  </ds:schemaRefs>
</ds:datastoreItem>
</file>

<file path=customXml/itemProps694.xml><?xml version="1.0" encoding="utf-8"?>
<ds:datastoreItem xmlns:ds="http://schemas.openxmlformats.org/officeDocument/2006/customXml" ds:itemID="{88166B0E-A525-409D-BEA7-0296152E3BEC}">
  <ds:schemaRefs>
    <ds:schemaRef ds:uri="http://schemas.microsoft.com/VisualStudio/2011/storyboarding/control"/>
  </ds:schemaRefs>
</ds:datastoreItem>
</file>

<file path=customXml/itemProps695.xml><?xml version="1.0" encoding="utf-8"?>
<ds:datastoreItem xmlns:ds="http://schemas.openxmlformats.org/officeDocument/2006/customXml" ds:itemID="{44A3AC9D-3627-48AE-B294-F92679F204F4}">
  <ds:schemaRefs>
    <ds:schemaRef ds:uri="http://schemas.microsoft.com/VisualStudio/2011/storyboarding/control"/>
  </ds:schemaRefs>
</ds:datastoreItem>
</file>

<file path=customXml/itemProps696.xml><?xml version="1.0" encoding="utf-8"?>
<ds:datastoreItem xmlns:ds="http://schemas.openxmlformats.org/officeDocument/2006/customXml" ds:itemID="{9BA274BD-C111-4B14-BD51-1D6A674A4BE2}">
  <ds:schemaRefs>
    <ds:schemaRef ds:uri="http://schemas.microsoft.com/VisualStudio/2011/storyboarding/control"/>
  </ds:schemaRefs>
</ds:datastoreItem>
</file>

<file path=customXml/itemProps697.xml><?xml version="1.0" encoding="utf-8"?>
<ds:datastoreItem xmlns:ds="http://schemas.openxmlformats.org/officeDocument/2006/customXml" ds:itemID="{CEBEEF34-271D-4EE0-97E9-9607A7C36EB7}">
  <ds:schemaRefs>
    <ds:schemaRef ds:uri="http://schemas.microsoft.com/VisualStudio/2011/storyboarding/control"/>
  </ds:schemaRefs>
</ds:datastoreItem>
</file>

<file path=customXml/itemProps698.xml><?xml version="1.0" encoding="utf-8"?>
<ds:datastoreItem xmlns:ds="http://schemas.openxmlformats.org/officeDocument/2006/customXml" ds:itemID="{F953EC99-640B-468C-AC22-195709163BAB}">
  <ds:schemaRefs>
    <ds:schemaRef ds:uri="http://schemas.microsoft.com/VisualStudio/2011/storyboarding/control"/>
  </ds:schemaRefs>
</ds:datastoreItem>
</file>

<file path=customXml/itemProps699.xml><?xml version="1.0" encoding="utf-8"?>
<ds:datastoreItem xmlns:ds="http://schemas.openxmlformats.org/officeDocument/2006/customXml" ds:itemID="{863954C9-67C9-4B92-9375-55270634038F}">
  <ds:schemaRefs>
    <ds:schemaRef ds:uri="http://schemas.microsoft.com/VisualStudio/2011/storyboarding/control"/>
  </ds:schemaRefs>
</ds:datastoreItem>
</file>

<file path=customXml/itemProps7.xml><?xml version="1.0" encoding="utf-8"?>
<ds:datastoreItem xmlns:ds="http://schemas.openxmlformats.org/officeDocument/2006/customXml" ds:itemID="{27AC7D12-BDAF-4392-89D8-199F22736460}">
  <ds:schemaRefs>
    <ds:schemaRef ds:uri="http://schemas.microsoft.com/VisualStudio/2011/storyboarding/control"/>
  </ds:schemaRefs>
</ds:datastoreItem>
</file>

<file path=customXml/itemProps70.xml><?xml version="1.0" encoding="utf-8"?>
<ds:datastoreItem xmlns:ds="http://schemas.openxmlformats.org/officeDocument/2006/customXml" ds:itemID="{FB027A11-5AEF-4A6B-87DB-CDCAB60D0A57}">
  <ds:schemaRefs>
    <ds:schemaRef ds:uri="http://schemas.microsoft.com/VisualStudio/2011/storyboarding/control"/>
  </ds:schemaRefs>
</ds:datastoreItem>
</file>

<file path=customXml/itemProps700.xml><?xml version="1.0" encoding="utf-8"?>
<ds:datastoreItem xmlns:ds="http://schemas.openxmlformats.org/officeDocument/2006/customXml" ds:itemID="{09889BB4-64E7-48CB-A254-944573F1D0DD}">
  <ds:schemaRefs>
    <ds:schemaRef ds:uri="http://schemas.microsoft.com/VisualStudio/2011/storyboarding/control"/>
  </ds:schemaRefs>
</ds:datastoreItem>
</file>

<file path=customXml/itemProps701.xml><?xml version="1.0" encoding="utf-8"?>
<ds:datastoreItem xmlns:ds="http://schemas.openxmlformats.org/officeDocument/2006/customXml" ds:itemID="{5090D398-5C95-4FE1-B594-7303A8A4E1C3}">
  <ds:schemaRefs>
    <ds:schemaRef ds:uri="http://schemas.microsoft.com/VisualStudio/2011/storyboarding/control"/>
  </ds:schemaRefs>
</ds:datastoreItem>
</file>

<file path=customXml/itemProps702.xml><?xml version="1.0" encoding="utf-8"?>
<ds:datastoreItem xmlns:ds="http://schemas.openxmlformats.org/officeDocument/2006/customXml" ds:itemID="{C17EE1C5-8FDB-4414-B74D-A95E74A859F1}">
  <ds:schemaRefs>
    <ds:schemaRef ds:uri="http://schemas.microsoft.com/VisualStudio/2011/storyboarding/control"/>
  </ds:schemaRefs>
</ds:datastoreItem>
</file>

<file path=customXml/itemProps703.xml><?xml version="1.0" encoding="utf-8"?>
<ds:datastoreItem xmlns:ds="http://schemas.openxmlformats.org/officeDocument/2006/customXml" ds:itemID="{2417659B-69E9-4D55-9E34-2DB10DF04D2A}">
  <ds:schemaRefs>
    <ds:schemaRef ds:uri="http://schemas.microsoft.com/VisualStudio/2011/storyboarding/control"/>
  </ds:schemaRefs>
</ds:datastoreItem>
</file>

<file path=customXml/itemProps704.xml><?xml version="1.0" encoding="utf-8"?>
<ds:datastoreItem xmlns:ds="http://schemas.openxmlformats.org/officeDocument/2006/customXml" ds:itemID="{00641FD5-B2F5-4571-B381-3149ECDA289F}">
  <ds:schemaRefs>
    <ds:schemaRef ds:uri="http://schemas.microsoft.com/VisualStudio/2011/storyboarding/control"/>
  </ds:schemaRefs>
</ds:datastoreItem>
</file>

<file path=customXml/itemProps705.xml><?xml version="1.0" encoding="utf-8"?>
<ds:datastoreItem xmlns:ds="http://schemas.openxmlformats.org/officeDocument/2006/customXml" ds:itemID="{24A440AA-925A-40DB-80F5-D2ABB70DC89A}">
  <ds:schemaRefs>
    <ds:schemaRef ds:uri="http://schemas.microsoft.com/VisualStudio/2011/storyboarding/control"/>
  </ds:schemaRefs>
</ds:datastoreItem>
</file>

<file path=customXml/itemProps706.xml><?xml version="1.0" encoding="utf-8"?>
<ds:datastoreItem xmlns:ds="http://schemas.openxmlformats.org/officeDocument/2006/customXml" ds:itemID="{E1E5ED3C-2AE4-4403-A88A-5C0227414ED6}">
  <ds:schemaRefs>
    <ds:schemaRef ds:uri="http://schemas.microsoft.com/VisualStudio/2011/storyboarding/control"/>
  </ds:schemaRefs>
</ds:datastoreItem>
</file>

<file path=customXml/itemProps707.xml><?xml version="1.0" encoding="utf-8"?>
<ds:datastoreItem xmlns:ds="http://schemas.openxmlformats.org/officeDocument/2006/customXml" ds:itemID="{6A1E06CC-1EDC-40C4-8F76-0216B4BCC12D}">
  <ds:schemaRefs>
    <ds:schemaRef ds:uri="http://schemas.microsoft.com/VisualStudio/2011/storyboarding/control"/>
  </ds:schemaRefs>
</ds:datastoreItem>
</file>

<file path=customXml/itemProps708.xml><?xml version="1.0" encoding="utf-8"?>
<ds:datastoreItem xmlns:ds="http://schemas.openxmlformats.org/officeDocument/2006/customXml" ds:itemID="{DAF14CAC-BEA6-4937-957E-81BE61FA424C}">
  <ds:schemaRefs>
    <ds:schemaRef ds:uri="http://schemas.microsoft.com/VisualStudio/2011/storyboarding/control"/>
  </ds:schemaRefs>
</ds:datastoreItem>
</file>

<file path=customXml/itemProps709.xml><?xml version="1.0" encoding="utf-8"?>
<ds:datastoreItem xmlns:ds="http://schemas.openxmlformats.org/officeDocument/2006/customXml" ds:itemID="{44230770-DC8C-43A3-A6B7-998446F32F5E}">
  <ds:schemaRefs>
    <ds:schemaRef ds:uri="http://schemas.microsoft.com/VisualStudio/2011/storyboarding/control"/>
  </ds:schemaRefs>
</ds:datastoreItem>
</file>

<file path=customXml/itemProps71.xml><?xml version="1.0" encoding="utf-8"?>
<ds:datastoreItem xmlns:ds="http://schemas.openxmlformats.org/officeDocument/2006/customXml" ds:itemID="{1F28530C-EC80-4036-9B56-1FBAB46CDD2D}">
  <ds:schemaRefs>
    <ds:schemaRef ds:uri="http://schemas.microsoft.com/VisualStudio/2011/storyboarding/control"/>
  </ds:schemaRefs>
</ds:datastoreItem>
</file>

<file path=customXml/itemProps710.xml><?xml version="1.0" encoding="utf-8"?>
<ds:datastoreItem xmlns:ds="http://schemas.openxmlformats.org/officeDocument/2006/customXml" ds:itemID="{25781122-2426-42A6-A430-2A4704FB89BF}">
  <ds:schemaRefs>
    <ds:schemaRef ds:uri="http://schemas.microsoft.com/VisualStudio/2011/storyboarding/control"/>
  </ds:schemaRefs>
</ds:datastoreItem>
</file>

<file path=customXml/itemProps711.xml><?xml version="1.0" encoding="utf-8"?>
<ds:datastoreItem xmlns:ds="http://schemas.openxmlformats.org/officeDocument/2006/customXml" ds:itemID="{62345164-FEF6-4C0E-ABFA-6B2446C5271E}">
  <ds:schemaRefs>
    <ds:schemaRef ds:uri="http://schemas.microsoft.com/VisualStudio/2011/storyboarding/control"/>
  </ds:schemaRefs>
</ds:datastoreItem>
</file>

<file path=customXml/itemProps712.xml><?xml version="1.0" encoding="utf-8"?>
<ds:datastoreItem xmlns:ds="http://schemas.openxmlformats.org/officeDocument/2006/customXml" ds:itemID="{C5145C58-D235-43B6-8E4A-BFF31284A84B}">
  <ds:schemaRefs>
    <ds:schemaRef ds:uri="http://schemas.microsoft.com/VisualStudio/2011/storyboarding/control"/>
  </ds:schemaRefs>
</ds:datastoreItem>
</file>

<file path=customXml/itemProps713.xml><?xml version="1.0" encoding="utf-8"?>
<ds:datastoreItem xmlns:ds="http://schemas.openxmlformats.org/officeDocument/2006/customXml" ds:itemID="{26FACEA1-8754-41BF-A83E-41DCA47EC383}">
  <ds:schemaRefs>
    <ds:schemaRef ds:uri="http://schemas.microsoft.com/VisualStudio/2011/storyboarding/control"/>
  </ds:schemaRefs>
</ds:datastoreItem>
</file>

<file path=customXml/itemProps714.xml><?xml version="1.0" encoding="utf-8"?>
<ds:datastoreItem xmlns:ds="http://schemas.openxmlformats.org/officeDocument/2006/customXml" ds:itemID="{A5B6F29D-2239-4925-A041-936CFAC17767}">
  <ds:schemaRefs>
    <ds:schemaRef ds:uri="http://schemas.microsoft.com/VisualStudio/2011/storyboarding/control"/>
  </ds:schemaRefs>
</ds:datastoreItem>
</file>

<file path=customXml/itemProps715.xml><?xml version="1.0" encoding="utf-8"?>
<ds:datastoreItem xmlns:ds="http://schemas.openxmlformats.org/officeDocument/2006/customXml" ds:itemID="{A9C1AB81-6E1E-4603-9212-641AD0C55135}">
  <ds:schemaRefs>
    <ds:schemaRef ds:uri="http://schemas.microsoft.com/VisualStudio/2011/storyboarding/control"/>
  </ds:schemaRefs>
</ds:datastoreItem>
</file>

<file path=customXml/itemProps716.xml><?xml version="1.0" encoding="utf-8"?>
<ds:datastoreItem xmlns:ds="http://schemas.openxmlformats.org/officeDocument/2006/customXml" ds:itemID="{A3E460EB-CCAD-4996-9650-AFE6BD3F0F37}">
  <ds:schemaRefs>
    <ds:schemaRef ds:uri="http://schemas.microsoft.com/VisualStudio/2011/storyboarding/control"/>
  </ds:schemaRefs>
</ds:datastoreItem>
</file>

<file path=customXml/itemProps717.xml><?xml version="1.0" encoding="utf-8"?>
<ds:datastoreItem xmlns:ds="http://schemas.openxmlformats.org/officeDocument/2006/customXml" ds:itemID="{3EA1C5ED-2CEB-48F2-A2F9-56A529F92237}">
  <ds:schemaRefs>
    <ds:schemaRef ds:uri="http://schemas.microsoft.com/VisualStudio/2011/storyboarding/control"/>
  </ds:schemaRefs>
</ds:datastoreItem>
</file>

<file path=customXml/itemProps718.xml><?xml version="1.0" encoding="utf-8"?>
<ds:datastoreItem xmlns:ds="http://schemas.openxmlformats.org/officeDocument/2006/customXml" ds:itemID="{573150D1-B04C-43D7-8548-A1B5E2D39AED}">
  <ds:schemaRefs>
    <ds:schemaRef ds:uri="http://schemas.microsoft.com/VisualStudio/2011/storyboarding/control"/>
  </ds:schemaRefs>
</ds:datastoreItem>
</file>

<file path=customXml/itemProps719.xml><?xml version="1.0" encoding="utf-8"?>
<ds:datastoreItem xmlns:ds="http://schemas.openxmlformats.org/officeDocument/2006/customXml" ds:itemID="{C6498DF1-95A0-4AEA-86E9-7071C43B382E}">
  <ds:schemaRefs>
    <ds:schemaRef ds:uri="http://schemas.microsoft.com/VisualStudio/2011/storyboarding/control"/>
  </ds:schemaRefs>
</ds:datastoreItem>
</file>

<file path=customXml/itemProps72.xml><?xml version="1.0" encoding="utf-8"?>
<ds:datastoreItem xmlns:ds="http://schemas.openxmlformats.org/officeDocument/2006/customXml" ds:itemID="{8C948CEA-DAED-46F4-B9E2-487F4F83D508}">
  <ds:schemaRefs>
    <ds:schemaRef ds:uri="http://schemas.microsoft.com/VisualStudio/2011/storyboarding/control"/>
  </ds:schemaRefs>
</ds:datastoreItem>
</file>

<file path=customXml/itemProps720.xml><?xml version="1.0" encoding="utf-8"?>
<ds:datastoreItem xmlns:ds="http://schemas.openxmlformats.org/officeDocument/2006/customXml" ds:itemID="{92E2C222-F48B-4D9D-903B-047E74FCD2A4}">
  <ds:schemaRefs>
    <ds:schemaRef ds:uri="http://schemas.microsoft.com/VisualStudio/2011/storyboarding/control"/>
  </ds:schemaRefs>
</ds:datastoreItem>
</file>

<file path=customXml/itemProps721.xml><?xml version="1.0" encoding="utf-8"?>
<ds:datastoreItem xmlns:ds="http://schemas.openxmlformats.org/officeDocument/2006/customXml" ds:itemID="{3E20889A-8728-49EB-B87F-833B4385C4DC}">
  <ds:schemaRefs>
    <ds:schemaRef ds:uri="http://schemas.microsoft.com/VisualStudio/2011/storyboarding/control"/>
  </ds:schemaRefs>
</ds:datastoreItem>
</file>

<file path=customXml/itemProps722.xml><?xml version="1.0" encoding="utf-8"?>
<ds:datastoreItem xmlns:ds="http://schemas.openxmlformats.org/officeDocument/2006/customXml" ds:itemID="{F0351660-D373-4762-B3C9-C1EC099F4342}">
  <ds:schemaRefs>
    <ds:schemaRef ds:uri="http://schemas.microsoft.com/VisualStudio/2011/storyboarding/control"/>
  </ds:schemaRefs>
</ds:datastoreItem>
</file>

<file path=customXml/itemProps723.xml><?xml version="1.0" encoding="utf-8"?>
<ds:datastoreItem xmlns:ds="http://schemas.openxmlformats.org/officeDocument/2006/customXml" ds:itemID="{76825760-B1EA-4FB6-AC21-540E2DDEDA82}">
  <ds:schemaRefs>
    <ds:schemaRef ds:uri="http://schemas.microsoft.com/VisualStudio/2011/storyboarding/control"/>
  </ds:schemaRefs>
</ds:datastoreItem>
</file>

<file path=customXml/itemProps724.xml><?xml version="1.0" encoding="utf-8"?>
<ds:datastoreItem xmlns:ds="http://schemas.openxmlformats.org/officeDocument/2006/customXml" ds:itemID="{DDBBB495-6FD0-4C99-9281-CB623FDC917E}">
  <ds:schemaRefs>
    <ds:schemaRef ds:uri="http://schemas.microsoft.com/VisualStudio/2011/storyboarding/control"/>
  </ds:schemaRefs>
</ds:datastoreItem>
</file>

<file path=customXml/itemProps725.xml><?xml version="1.0" encoding="utf-8"?>
<ds:datastoreItem xmlns:ds="http://schemas.openxmlformats.org/officeDocument/2006/customXml" ds:itemID="{4D81C08B-4298-4496-A443-856CD4F83BE6}">
  <ds:schemaRefs>
    <ds:schemaRef ds:uri="http://schemas.microsoft.com/VisualStudio/2011/storyboarding/control"/>
  </ds:schemaRefs>
</ds:datastoreItem>
</file>

<file path=customXml/itemProps726.xml><?xml version="1.0" encoding="utf-8"?>
<ds:datastoreItem xmlns:ds="http://schemas.openxmlformats.org/officeDocument/2006/customXml" ds:itemID="{B0AFF7D8-A3D8-4E1D-9451-75884CAED9B6}">
  <ds:schemaRefs>
    <ds:schemaRef ds:uri="http://schemas.microsoft.com/VisualStudio/2011/storyboarding/control"/>
  </ds:schemaRefs>
</ds:datastoreItem>
</file>

<file path=customXml/itemProps727.xml><?xml version="1.0" encoding="utf-8"?>
<ds:datastoreItem xmlns:ds="http://schemas.openxmlformats.org/officeDocument/2006/customXml" ds:itemID="{EB0CC3BC-85D2-48C7-BE71-D6A85398DB7F}">
  <ds:schemaRefs>
    <ds:schemaRef ds:uri="http://schemas.microsoft.com/VisualStudio/2011/storyboarding/control"/>
  </ds:schemaRefs>
</ds:datastoreItem>
</file>

<file path=customXml/itemProps728.xml><?xml version="1.0" encoding="utf-8"?>
<ds:datastoreItem xmlns:ds="http://schemas.openxmlformats.org/officeDocument/2006/customXml" ds:itemID="{2278DF22-A0BE-42E0-B44A-7D5DA5D6045D}">
  <ds:schemaRefs>
    <ds:schemaRef ds:uri="http://schemas.microsoft.com/VisualStudio/2011/storyboarding/control"/>
  </ds:schemaRefs>
</ds:datastoreItem>
</file>

<file path=customXml/itemProps729.xml><?xml version="1.0" encoding="utf-8"?>
<ds:datastoreItem xmlns:ds="http://schemas.openxmlformats.org/officeDocument/2006/customXml" ds:itemID="{539FC8CC-1676-41C4-95E2-C1483EA92728}">
  <ds:schemaRefs>
    <ds:schemaRef ds:uri="http://schemas.microsoft.com/VisualStudio/2011/storyboarding/control"/>
  </ds:schemaRefs>
</ds:datastoreItem>
</file>

<file path=customXml/itemProps73.xml><?xml version="1.0" encoding="utf-8"?>
<ds:datastoreItem xmlns:ds="http://schemas.openxmlformats.org/officeDocument/2006/customXml" ds:itemID="{49C05075-6816-40D2-A14A-6DE4CD845049}">
  <ds:schemaRefs>
    <ds:schemaRef ds:uri="http://schemas.microsoft.com/VisualStudio/2011/storyboarding/control"/>
  </ds:schemaRefs>
</ds:datastoreItem>
</file>

<file path=customXml/itemProps730.xml><?xml version="1.0" encoding="utf-8"?>
<ds:datastoreItem xmlns:ds="http://schemas.openxmlformats.org/officeDocument/2006/customXml" ds:itemID="{00FF259D-50B9-4B94-91D4-1C39FFC62BC3}">
  <ds:schemaRefs>
    <ds:schemaRef ds:uri="http://schemas.microsoft.com/VisualStudio/2011/storyboarding/control"/>
  </ds:schemaRefs>
</ds:datastoreItem>
</file>

<file path=customXml/itemProps731.xml><?xml version="1.0" encoding="utf-8"?>
<ds:datastoreItem xmlns:ds="http://schemas.openxmlformats.org/officeDocument/2006/customXml" ds:itemID="{89A05F61-4044-4636-9308-ABC4468931F8}">
  <ds:schemaRefs>
    <ds:schemaRef ds:uri="http://schemas.microsoft.com/VisualStudio/2011/storyboarding/control"/>
  </ds:schemaRefs>
</ds:datastoreItem>
</file>

<file path=customXml/itemProps732.xml><?xml version="1.0" encoding="utf-8"?>
<ds:datastoreItem xmlns:ds="http://schemas.openxmlformats.org/officeDocument/2006/customXml" ds:itemID="{63315BA7-E147-44BB-82E2-E8EC8D60BF26}">
  <ds:schemaRefs>
    <ds:schemaRef ds:uri="http://schemas.microsoft.com/VisualStudio/2011/storyboarding/control"/>
  </ds:schemaRefs>
</ds:datastoreItem>
</file>

<file path=customXml/itemProps733.xml><?xml version="1.0" encoding="utf-8"?>
<ds:datastoreItem xmlns:ds="http://schemas.openxmlformats.org/officeDocument/2006/customXml" ds:itemID="{FFE1940F-73A0-476C-A692-4B798BE78FBA}">
  <ds:schemaRefs>
    <ds:schemaRef ds:uri="http://schemas.microsoft.com/VisualStudio/2011/storyboarding/control"/>
  </ds:schemaRefs>
</ds:datastoreItem>
</file>

<file path=customXml/itemProps734.xml><?xml version="1.0" encoding="utf-8"?>
<ds:datastoreItem xmlns:ds="http://schemas.openxmlformats.org/officeDocument/2006/customXml" ds:itemID="{5AEE58B8-3C66-479C-9F69-11A556240B20}">
  <ds:schemaRefs>
    <ds:schemaRef ds:uri="http://schemas.microsoft.com/VisualStudio/2011/storyboarding/control"/>
  </ds:schemaRefs>
</ds:datastoreItem>
</file>

<file path=customXml/itemProps735.xml><?xml version="1.0" encoding="utf-8"?>
<ds:datastoreItem xmlns:ds="http://schemas.openxmlformats.org/officeDocument/2006/customXml" ds:itemID="{9966EF95-1BD4-4A29-A6B0-DE0B94CE845F}">
  <ds:schemaRefs>
    <ds:schemaRef ds:uri="http://schemas.microsoft.com/VisualStudio/2011/storyboarding/control"/>
  </ds:schemaRefs>
</ds:datastoreItem>
</file>

<file path=customXml/itemProps736.xml><?xml version="1.0" encoding="utf-8"?>
<ds:datastoreItem xmlns:ds="http://schemas.openxmlformats.org/officeDocument/2006/customXml" ds:itemID="{83399E67-98E6-49BC-B8E4-1C3596142592}">
  <ds:schemaRefs>
    <ds:schemaRef ds:uri="http://schemas.microsoft.com/VisualStudio/2011/storyboarding/control"/>
  </ds:schemaRefs>
</ds:datastoreItem>
</file>

<file path=customXml/itemProps737.xml><?xml version="1.0" encoding="utf-8"?>
<ds:datastoreItem xmlns:ds="http://schemas.openxmlformats.org/officeDocument/2006/customXml" ds:itemID="{15BDFE37-DB40-4F17-ABE0-6795C384A956}">
  <ds:schemaRefs>
    <ds:schemaRef ds:uri="http://schemas.microsoft.com/VisualStudio/2011/storyboarding/control"/>
  </ds:schemaRefs>
</ds:datastoreItem>
</file>

<file path=customXml/itemProps738.xml><?xml version="1.0" encoding="utf-8"?>
<ds:datastoreItem xmlns:ds="http://schemas.openxmlformats.org/officeDocument/2006/customXml" ds:itemID="{E1A68914-AA2C-4EE1-87A7-CD18EB1CC2E2}">
  <ds:schemaRefs>
    <ds:schemaRef ds:uri="http://schemas.microsoft.com/VisualStudio/2011/storyboarding/control"/>
  </ds:schemaRefs>
</ds:datastoreItem>
</file>

<file path=customXml/itemProps739.xml><?xml version="1.0" encoding="utf-8"?>
<ds:datastoreItem xmlns:ds="http://schemas.openxmlformats.org/officeDocument/2006/customXml" ds:itemID="{0EC7008D-A90C-4FA1-BCAF-DCB226769647}">
  <ds:schemaRefs>
    <ds:schemaRef ds:uri="http://schemas.microsoft.com/VisualStudio/2011/storyboarding/control"/>
  </ds:schemaRefs>
</ds:datastoreItem>
</file>

<file path=customXml/itemProps74.xml><?xml version="1.0" encoding="utf-8"?>
<ds:datastoreItem xmlns:ds="http://schemas.openxmlformats.org/officeDocument/2006/customXml" ds:itemID="{69161EA0-4AD5-428F-B564-649A79BF57F9}">
  <ds:schemaRefs>
    <ds:schemaRef ds:uri="http://schemas.microsoft.com/VisualStudio/2011/storyboarding/control"/>
  </ds:schemaRefs>
</ds:datastoreItem>
</file>

<file path=customXml/itemProps740.xml><?xml version="1.0" encoding="utf-8"?>
<ds:datastoreItem xmlns:ds="http://schemas.openxmlformats.org/officeDocument/2006/customXml" ds:itemID="{241DE9AC-0904-4EC8-9E33-F2FFAD78218B}">
  <ds:schemaRefs>
    <ds:schemaRef ds:uri="http://schemas.microsoft.com/VisualStudio/2011/storyboarding/control"/>
  </ds:schemaRefs>
</ds:datastoreItem>
</file>

<file path=customXml/itemProps741.xml><?xml version="1.0" encoding="utf-8"?>
<ds:datastoreItem xmlns:ds="http://schemas.openxmlformats.org/officeDocument/2006/customXml" ds:itemID="{FCF18045-6CF5-4361-B2E0-C2C38AB3150B}">
  <ds:schemaRefs>
    <ds:schemaRef ds:uri="http://schemas.microsoft.com/VisualStudio/2011/storyboarding/control"/>
  </ds:schemaRefs>
</ds:datastoreItem>
</file>

<file path=customXml/itemProps742.xml><?xml version="1.0" encoding="utf-8"?>
<ds:datastoreItem xmlns:ds="http://schemas.openxmlformats.org/officeDocument/2006/customXml" ds:itemID="{1B23B3D4-0CF1-4C6E-A49E-8F559C0A89C7}">
  <ds:schemaRefs>
    <ds:schemaRef ds:uri="http://schemas.microsoft.com/VisualStudio/2011/storyboarding/control"/>
  </ds:schemaRefs>
</ds:datastoreItem>
</file>

<file path=customXml/itemProps743.xml><?xml version="1.0" encoding="utf-8"?>
<ds:datastoreItem xmlns:ds="http://schemas.openxmlformats.org/officeDocument/2006/customXml" ds:itemID="{C24CA09C-880C-4DE4-B718-E57CE4DAA3BF}">
  <ds:schemaRefs>
    <ds:schemaRef ds:uri="http://schemas.microsoft.com/VisualStudio/2011/storyboarding/control"/>
  </ds:schemaRefs>
</ds:datastoreItem>
</file>

<file path=customXml/itemProps744.xml><?xml version="1.0" encoding="utf-8"?>
<ds:datastoreItem xmlns:ds="http://schemas.openxmlformats.org/officeDocument/2006/customXml" ds:itemID="{837353F6-81E0-442E-8FEB-846CABC831DB}">
  <ds:schemaRefs>
    <ds:schemaRef ds:uri="http://schemas.microsoft.com/VisualStudio/2011/storyboarding/control"/>
  </ds:schemaRefs>
</ds:datastoreItem>
</file>

<file path=customXml/itemProps745.xml><?xml version="1.0" encoding="utf-8"?>
<ds:datastoreItem xmlns:ds="http://schemas.openxmlformats.org/officeDocument/2006/customXml" ds:itemID="{06084BD8-1670-4838-AC9E-626AC34CE3CE}">
  <ds:schemaRefs>
    <ds:schemaRef ds:uri="http://schemas.microsoft.com/VisualStudio/2011/storyboarding/control"/>
  </ds:schemaRefs>
</ds:datastoreItem>
</file>

<file path=customXml/itemProps746.xml><?xml version="1.0" encoding="utf-8"?>
<ds:datastoreItem xmlns:ds="http://schemas.openxmlformats.org/officeDocument/2006/customXml" ds:itemID="{22837944-E458-4ED7-B5BF-C8A4E185FA17}">
  <ds:schemaRefs>
    <ds:schemaRef ds:uri="http://schemas.microsoft.com/VisualStudio/2011/storyboarding/control"/>
  </ds:schemaRefs>
</ds:datastoreItem>
</file>

<file path=customXml/itemProps747.xml><?xml version="1.0" encoding="utf-8"?>
<ds:datastoreItem xmlns:ds="http://schemas.openxmlformats.org/officeDocument/2006/customXml" ds:itemID="{1C352D84-1BAB-4787-9049-1EAE044074C4}">
  <ds:schemaRefs>
    <ds:schemaRef ds:uri="http://schemas.microsoft.com/VisualStudio/2011/storyboarding/control"/>
  </ds:schemaRefs>
</ds:datastoreItem>
</file>

<file path=customXml/itemProps748.xml><?xml version="1.0" encoding="utf-8"?>
<ds:datastoreItem xmlns:ds="http://schemas.openxmlformats.org/officeDocument/2006/customXml" ds:itemID="{D9BD98E0-B076-44D7-82E6-B522A19F2B98}">
  <ds:schemaRefs>
    <ds:schemaRef ds:uri="http://schemas.microsoft.com/VisualStudio/2011/storyboarding/control"/>
  </ds:schemaRefs>
</ds:datastoreItem>
</file>

<file path=customXml/itemProps749.xml><?xml version="1.0" encoding="utf-8"?>
<ds:datastoreItem xmlns:ds="http://schemas.openxmlformats.org/officeDocument/2006/customXml" ds:itemID="{1A45174E-E1F3-4BE3-B98D-D15FC4EC5332}">
  <ds:schemaRefs>
    <ds:schemaRef ds:uri="http://schemas.microsoft.com/VisualStudio/2011/storyboarding/control"/>
  </ds:schemaRefs>
</ds:datastoreItem>
</file>

<file path=customXml/itemProps75.xml><?xml version="1.0" encoding="utf-8"?>
<ds:datastoreItem xmlns:ds="http://schemas.openxmlformats.org/officeDocument/2006/customXml" ds:itemID="{0126B439-31C1-43A5-BC49-6C2F100626AC}">
  <ds:schemaRefs>
    <ds:schemaRef ds:uri="http://schemas.microsoft.com/VisualStudio/2011/storyboarding/control"/>
  </ds:schemaRefs>
</ds:datastoreItem>
</file>

<file path=customXml/itemProps750.xml><?xml version="1.0" encoding="utf-8"?>
<ds:datastoreItem xmlns:ds="http://schemas.openxmlformats.org/officeDocument/2006/customXml" ds:itemID="{99916CE0-3334-4823-90B2-E26378713DB4}">
  <ds:schemaRefs>
    <ds:schemaRef ds:uri="http://schemas.microsoft.com/VisualStudio/2011/storyboarding/control"/>
  </ds:schemaRefs>
</ds:datastoreItem>
</file>

<file path=customXml/itemProps751.xml><?xml version="1.0" encoding="utf-8"?>
<ds:datastoreItem xmlns:ds="http://schemas.openxmlformats.org/officeDocument/2006/customXml" ds:itemID="{600B6938-0878-4F09-A4EE-4F136B2ECE04}">
  <ds:schemaRefs>
    <ds:schemaRef ds:uri="http://schemas.microsoft.com/VisualStudio/2011/storyboarding/control"/>
  </ds:schemaRefs>
</ds:datastoreItem>
</file>

<file path=customXml/itemProps752.xml><?xml version="1.0" encoding="utf-8"?>
<ds:datastoreItem xmlns:ds="http://schemas.openxmlformats.org/officeDocument/2006/customXml" ds:itemID="{4FAA2181-9032-42EF-B991-B8E73BC9FC4C}">
  <ds:schemaRefs>
    <ds:schemaRef ds:uri="http://schemas.microsoft.com/VisualStudio/2011/storyboarding/control"/>
  </ds:schemaRefs>
</ds:datastoreItem>
</file>

<file path=customXml/itemProps753.xml><?xml version="1.0" encoding="utf-8"?>
<ds:datastoreItem xmlns:ds="http://schemas.openxmlformats.org/officeDocument/2006/customXml" ds:itemID="{A68BB55D-7D43-494B-9419-06D6A2F877C4}">
  <ds:schemaRefs>
    <ds:schemaRef ds:uri="http://schemas.microsoft.com/VisualStudio/2011/storyboarding/control"/>
  </ds:schemaRefs>
</ds:datastoreItem>
</file>

<file path=customXml/itemProps754.xml><?xml version="1.0" encoding="utf-8"?>
<ds:datastoreItem xmlns:ds="http://schemas.openxmlformats.org/officeDocument/2006/customXml" ds:itemID="{CEEAA53C-F12D-4E18-92A6-E7DCBA6E8D53}">
  <ds:schemaRefs>
    <ds:schemaRef ds:uri="http://schemas.microsoft.com/VisualStudio/2011/storyboarding/control"/>
  </ds:schemaRefs>
</ds:datastoreItem>
</file>

<file path=customXml/itemProps755.xml><?xml version="1.0" encoding="utf-8"?>
<ds:datastoreItem xmlns:ds="http://schemas.openxmlformats.org/officeDocument/2006/customXml" ds:itemID="{A1498543-F64A-4055-A0CA-493AC5678615}">
  <ds:schemaRefs>
    <ds:schemaRef ds:uri="http://schemas.microsoft.com/VisualStudio/2011/storyboarding/control"/>
  </ds:schemaRefs>
</ds:datastoreItem>
</file>

<file path=customXml/itemProps756.xml><?xml version="1.0" encoding="utf-8"?>
<ds:datastoreItem xmlns:ds="http://schemas.openxmlformats.org/officeDocument/2006/customXml" ds:itemID="{C5C3141C-E223-4311-B9CD-455A1C80A6AB}">
  <ds:schemaRefs>
    <ds:schemaRef ds:uri="http://schemas.microsoft.com/VisualStudio/2011/storyboarding/control"/>
  </ds:schemaRefs>
</ds:datastoreItem>
</file>

<file path=customXml/itemProps757.xml><?xml version="1.0" encoding="utf-8"?>
<ds:datastoreItem xmlns:ds="http://schemas.openxmlformats.org/officeDocument/2006/customXml" ds:itemID="{56A2CB4F-9EEA-4169-AC0B-ECF0BE519DB8}">
  <ds:schemaRefs>
    <ds:schemaRef ds:uri="http://schemas.microsoft.com/VisualStudio/2011/storyboarding/control"/>
  </ds:schemaRefs>
</ds:datastoreItem>
</file>

<file path=customXml/itemProps758.xml><?xml version="1.0" encoding="utf-8"?>
<ds:datastoreItem xmlns:ds="http://schemas.openxmlformats.org/officeDocument/2006/customXml" ds:itemID="{05BE6A8F-B497-4874-A6A7-AEAC744C8736}">
  <ds:schemaRefs>
    <ds:schemaRef ds:uri="http://schemas.microsoft.com/VisualStudio/2011/storyboarding/control"/>
  </ds:schemaRefs>
</ds:datastoreItem>
</file>

<file path=customXml/itemProps759.xml><?xml version="1.0" encoding="utf-8"?>
<ds:datastoreItem xmlns:ds="http://schemas.openxmlformats.org/officeDocument/2006/customXml" ds:itemID="{A2FCF97B-FE06-4884-B336-D401DDB44EA3}">
  <ds:schemaRefs>
    <ds:schemaRef ds:uri="http://schemas.microsoft.com/VisualStudio/2011/storyboarding/control"/>
  </ds:schemaRefs>
</ds:datastoreItem>
</file>

<file path=customXml/itemProps76.xml><?xml version="1.0" encoding="utf-8"?>
<ds:datastoreItem xmlns:ds="http://schemas.openxmlformats.org/officeDocument/2006/customXml" ds:itemID="{651CD9B9-AAFC-42CE-A18F-7CFB5BF98F93}">
  <ds:schemaRefs>
    <ds:schemaRef ds:uri="http://schemas.microsoft.com/VisualStudio/2011/storyboarding/control"/>
  </ds:schemaRefs>
</ds:datastoreItem>
</file>

<file path=customXml/itemProps760.xml><?xml version="1.0" encoding="utf-8"?>
<ds:datastoreItem xmlns:ds="http://schemas.openxmlformats.org/officeDocument/2006/customXml" ds:itemID="{0CCAAC47-55AA-442D-BB68-0A0BFED5975F}">
  <ds:schemaRefs>
    <ds:schemaRef ds:uri="http://schemas.microsoft.com/VisualStudio/2011/storyboarding/control"/>
  </ds:schemaRefs>
</ds:datastoreItem>
</file>

<file path=customXml/itemProps761.xml><?xml version="1.0" encoding="utf-8"?>
<ds:datastoreItem xmlns:ds="http://schemas.openxmlformats.org/officeDocument/2006/customXml" ds:itemID="{D3687DE3-BB1F-45E7-9A7A-E55586CD4EB7}">
  <ds:schemaRefs>
    <ds:schemaRef ds:uri="http://schemas.microsoft.com/VisualStudio/2011/storyboarding/control"/>
  </ds:schemaRefs>
</ds:datastoreItem>
</file>

<file path=customXml/itemProps762.xml><?xml version="1.0" encoding="utf-8"?>
<ds:datastoreItem xmlns:ds="http://schemas.openxmlformats.org/officeDocument/2006/customXml" ds:itemID="{67384B2E-0E5F-48B8-96BC-B949EA3C7CEA}">
  <ds:schemaRefs>
    <ds:schemaRef ds:uri="http://schemas.microsoft.com/VisualStudio/2011/storyboarding/control"/>
  </ds:schemaRefs>
</ds:datastoreItem>
</file>

<file path=customXml/itemProps763.xml><?xml version="1.0" encoding="utf-8"?>
<ds:datastoreItem xmlns:ds="http://schemas.openxmlformats.org/officeDocument/2006/customXml" ds:itemID="{EDFF7C45-E2A9-4C05-BCC4-2C29663D9413}">
  <ds:schemaRefs>
    <ds:schemaRef ds:uri="http://schemas.microsoft.com/VisualStudio/2011/storyboarding/control"/>
  </ds:schemaRefs>
</ds:datastoreItem>
</file>

<file path=customXml/itemProps764.xml><?xml version="1.0" encoding="utf-8"?>
<ds:datastoreItem xmlns:ds="http://schemas.openxmlformats.org/officeDocument/2006/customXml" ds:itemID="{9560AF28-E8F9-4B6F-9F10-43E2CAF3EFAB}">
  <ds:schemaRefs>
    <ds:schemaRef ds:uri="http://schemas.microsoft.com/VisualStudio/2011/storyboarding/control"/>
  </ds:schemaRefs>
</ds:datastoreItem>
</file>

<file path=customXml/itemProps765.xml><?xml version="1.0" encoding="utf-8"?>
<ds:datastoreItem xmlns:ds="http://schemas.openxmlformats.org/officeDocument/2006/customXml" ds:itemID="{258CB152-BCE9-4F01-9B85-37C3B1091EAE}">
  <ds:schemaRefs>
    <ds:schemaRef ds:uri="http://schemas.microsoft.com/VisualStudio/2011/storyboarding/control"/>
  </ds:schemaRefs>
</ds:datastoreItem>
</file>

<file path=customXml/itemProps766.xml><?xml version="1.0" encoding="utf-8"?>
<ds:datastoreItem xmlns:ds="http://schemas.openxmlformats.org/officeDocument/2006/customXml" ds:itemID="{B7E3FE5E-2C7D-4F22-AB1D-2F8C93B61D5E}">
  <ds:schemaRefs>
    <ds:schemaRef ds:uri="http://schemas.microsoft.com/VisualStudio/2011/storyboarding/control"/>
  </ds:schemaRefs>
</ds:datastoreItem>
</file>

<file path=customXml/itemProps767.xml><?xml version="1.0" encoding="utf-8"?>
<ds:datastoreItem xmlns:ds="http://schemas.openxmlformats.org/officeDocument/2006/customXml" ds:itemID="{690F42EF-DC45-488D-B137-EFC5C1F30147}">
  <ds:schemaRefs>
    <ds:schemaRef ds:uri="http://schemas.microsoft.com/VisualStudio/2011/storyboarding/control"/>
  </ds:schemaRefs>
</ds:datastoreItem>
</file>

<file path=customXml/itemProps768.xml><?xml version="1.0" encoding="utf-8"?>
<ds:datastoreItem xmlns:ds="http://schemas.openxmlformats.org/officeDocument/2006/customXml" ds:itemID="{82C857D1-7BBB-4E55-A3B7-BAAC1E0D7B5C}">
  <ds:schemaRefs>
    <ds:schemaRef ds:uri="http://schemas.microsoft.com/VisualStudio/2011/storyboarding/control"/>
  </ds:schemaRefs>
</ds:datastoreItem>
</file>

<file path=customXml/itemProps769.xml><?xml version="1.0" encoding="utf-8"?>
<ds:datastoreItem xmlns:ds="http://schemas.openxmlformats.org/officeDocument/2006/customXml" ds:itemID="{AA238518-283A-437E-820B-5182D58FAE72}">
  <ds:schemaRefs>
    <ds:schemaRef ds:uri="http://schemas.microsoft.com/VisualStudio/2011/storyboarding/control"/>
  </ds:schemaRefs>
</ds:datastoreItem>
</file>

<file path=customXml/itemProps77.xml><?xml version="1.0" encoding="utf-8"?>
<ds:datastoreItem xmlns:ds="http://schemas.openxmlformats.org/officeDocument/2006/customXml" ds:itemID="{1B770B03-80C8-48FE-9E5B-7C3E919DBA90}">
  <ds:schemaRefs>
    <ds:schemaRef ds:uri="http://schemas.microsoft.com/VisualStudio/2011/storyboarding/control"/>
  </ds:schemaRefs>
</ds:datastoreItem>
</file>

<file path=customXml/itemProps770.xml><?xml version="1.0" encoding="utf-8"?>
<ds:datastoreItem xmlns:ds="http://schemas.openxmlformats.org/officeDocument/2006/customXml" ds:itemID="{3D750581-7DA7-48DE-B47A-3329F5A4D854}">
  <ds:schemaRefs>
    <ds:schemaRef ds:uri="http://schemas.microsoft.com/VisualStudio/2011/storyboarding/control"/>
  </ds:schemaRefs>
</ds:datastoreItem>
</file>

<file path=customXml/itemProps771.xml><?xml version="1.0" encoding="utf-8"?>
<ds:datastoreItem xmlns:ds="http://schemas.openxmlformats.org/officeDocument/2006/customXml" ds:itemID="{166B9E71-B305-4703-83F5-E1DE78620A14}">
  <ds:schemaRefs>
    <ds:schemaRef ds:uri="http://schemas.microsoft.com/VisualStudio/2011/storyboarding/control"/>
  </ds:schemaRefs>
</ds:datastoreItem>
</file>

<file path=customXml/itemProps772.xml><?xml version="1.0" encoding="utf-8"?>
<ds:datastoreItem xmlns:ds="http://schemas.openxmlformats.org/officeDocument/2006/customXml" ds:itemID="{7B512319-8547-4AC9-A93C-A81350FC7140}">
  <ds:schemaRefs>
    <ds:schemaRef ds:uri="http://schemas.microsoft.com/VisualStudio/2011/storyboarding/control"/>
  </ds:schemaRefs>
</ds:datastoreItem>
</file>

<file path=customXml/itemProps773.xml><?xml version="1.0" encoding="utf-8"?>
<ds:datastoreItem xmlns:ds="http://schemas.openxmlformats.org/officeDocument/2006/customXml" ds:itemID="{F955C235-624C-490F-9B71-463781E23242}">
  <ds:schemaRefs>
    <ds:schemaRef ds:uri="http://schemas.microsoft.com/VisualStudio/2011/storyboarding/control"/>
  </ds:schemaRefs>
</ds:datastoreItem>
</file>

<file path=customXml/itemProps774.xml><?xml version="1.0" encoding="utf-8"?>
<ds:datastoreItem xmlns:ds="http://schemas.openxmlformats.org/officeDocument/2006/customXml" ds:itemID="{870239EC-408A-4B13-8958-4AC0B3B64E8B}">
  <ds:schemaRefs>
    <ds:schemaRef ds:uri="http://schemas.microsoft.com/VisualStudio/2011/storyboarding/control"/>
  </ds:schemaRefs>
</ds:datastoreItem>
</file>

<file path=customXml/itemProps775.xml><?xml version="1.0" encoding="utf-8"?>
<ds:datastoreItem xmlns:ds="http://schemas.openxmlformats.org/officeDocument/2006/customXml" ds:itemID="{1E5A013A-3F01-47EA-912C-858FC024A689}">
  <ds:schemaRefs>
    <ds:schemaRef ds:uri="http://schemas.microsoft.com/VisualStudio/2011/storyboarding/control"/>
  </ds:schemaRefs>
</ds:datastoreItem>
</file>

<file path=customXml/itemProps776.xml><?xml version="1.0" encoding="utf-8"?>
<ds:datastoreItem xmlns:ds="http://schemas.openxmlformats.org/officeDocument/2006/customXml" ds:itemID="{6A8355C0-F667-4A44-BCB3-5809C75E7E43}">
  <ds:schemaRefs>
    <ds:schemaRef ds:uri="http://schemas.microsoft.com/VisualStudio/2011/storyboarding/control"/>
  </ds:schemaRefs>
</ds:datastoreItem>
</file>

<file path=customXml/itemProps777.xml><?xml version="1.0" encoding="utf-8"?>
<ds:datastoreItem xmlns:ds="http://schemas.openxmlformats.org/officeDocument/2006/customXml" ds:itemID="{FFCD0857-FC9F-4130-AC0B-443D91B38C6D}">
  <ds:schemaRefs>
    <ds:schemaRef ds:uri="http://schemas.microsoft.com/VisualStudio/2011/storyboarding/control"/>
  </ds:schemaRefs>
</ds:datastoreItem>
</file>

<file path=customXml/itemProps778.xml><?xml version="1.0" encoding="utf-8"?>
<ds:datastoreItem xmlns:ds="http://schemas.openxmlformats.org/officeDocument/2006/customXml" ds:itemID="{F8F3C086-8D38-47F9-A3D3-B43DAED8325C}">
  <ds:schemaRefs>
    <ds:schemaRef ds:uri="http://schemas.microsoft.com/VisualStudio/2011/storyboarding/control"/>
  </ds:schemaRefs>
</ds:datastoreItem>
</file>

<file path=customXml/itemProps779.xml><?xml version="1.0" encoding="utf-8"?>
<ds:datastoreItem xmlns:ds="http://schemas.openxmlformats.org/officeDocument/2006/customXml" ds:itemID="{AAE16EC2-342D-43C2-823F-8EA8841F4072}">
  <ds:schemaRefs>
    <ds:schemaRef ds:uri="http://schemas.microsoft.com/VisualStudio/2011/storyboarding/control"/>
  </ds:schemaRefs>
</ds:datastoreItem>
</file>

<file path=customXml/itemProps78.xml><?xml version="1.0" encoding="utf-8"?>
<ds:datastoreItem xmlns:ds="http://schemas.openxmlformats.org/officeDocument/2006/customXml" ds:itemID="{645B9C91-B742-4401-AD58-3A8DDC133E22}">
  <ds:schemaRefs>
    <ds:schemaRef ds:uri="http://schemas.microsoft.com/VisualStudio/2011/storyboarding/control"/>
  </ds:schemaRefs>
</ds:datastoreItem>
</file>

<file path=customXml/itemProps780.xml><?xml version="1.0" encoding="utf-8"?>
<ds:datastoreItem xmlns:ds="http://schemas.openxmlformats.org/officeDocument/2006/customXml" ds:itemID="{304E61DD-F936-4EB2-BEC1-B77E9AB650AE}">
  <ds:schemaRefs>
    <ds:schemaRef ds:uri="http://schemas.microsoft.com/VisualStudio/2011/storyboarding/control"/>
  </ds:schemaRefs>
</ds:datastoreItem>
</file>

<file path=customXml/itemProps781.xml><?xml version="1.0" encoding="utf-8"?>
<ds:datastoreItem xmlns:ds="http://schemas.openxmlformats.org/officeDocument/2006/customXml" ds:itemID="{B94749A5-7EA0-464A-94F7-8241D82C54FE}">
  <ds:schemaRefs>
    <ds:schemaRef ds:uri="http://schemas.microsoft.com/VisualStudio/2011/storyboarding/control"/>
  </ds:schemaRefs>
</ds:datastoreItem>
</file>

<file path=customXml/itemProps782.xml><?xml version="1.0" encoding="utf-8"?>
<ds:datastoreItem xmlns:ds="http://schemas.openxmlformats.org/officeDocument/2006/customXml" ds:itemID="{E195595B-4310-43D8-9A1F-68956E20E611}">
  <ds:schemaRefs>
    <ds:schemaRef ds:uri="http://schemas.microsoft.com/VisualStudio/2011/storyboarding/control"/>
  </ds:schemaRefs>
</ds:datastoreItem>
</file>

<file path=customXml/itemProps783.xml><?xml version="1.0" encoding="utf-8"?>
<ds:datastoreItem xmlns:ds="http://schemas.openxmlformats.org/officeDocument/2006/customXml" ds:itemID="{96D5B94A-812E-4810-8BC8-8DA9657971CB}">
  <ds:schemaRefs>
    <ds:schemaRef ds:uri="http://schemas.microsoft.com/VisualStudio/2011/storyboarding/control"/>
  </ds:schemaRefs>
</ds:datastoreItem>
</file>

<file path=customXml/itemProps784.xml><?xml version="1.0" encoding="utf-8"?>
<ds:datastoreItem xmlns:ds="http://schemas.openxmlformats.org/officeDocument/2006/customXml" ds:itemID="{BC1B6900-9C35-4E2C-8056-3E903F68BD03}">
  <ds:schemaRefs>
    <ds:schemaRef ds:uri="http://schemas.microsoft.com/VisualStudio/2011/storyboarding/control"/>
  </ds:schemaRefs>
</ds:datastoreItem>
</file>

<file path=customXml/itemProps785.xml><?xml version="1.0" encoding="utf-8"?>
<ds:datastoreItem xmlns:ds="http://schemas.openxmlformats.org/officeDocument/2006/customXml" ds:itemID="{A6D463C0-53A7-47A6-9DB5-BD1DA8103093}">
  <ds:schemaRefs>
    <ds:schemaRef ds:uri="http://schemas.microsoft.com/VisualStudio/2011/storyboarding/control"/>
  </ds:schemaRefs>
</ds:datastoreItem>
</file>

<file path=customXml/itemProps786.xml><?xml version="1.0" encoding="utf-8"?>
<ds:datastoreItem xmlns:ds="http://schemas.openxmlformats.org/officeDocument/2006/customXml" ds:itemID="{47E5CB39-BB76-47EF-8EB9-A3921EBC1E84}">
  <ds:schemaRefs>
    <ds:schemaRef ds:uri="http://schemas.microsoft.com/VisualStudio/2011/storyboarding/control"/>
  </ds:schemaRefs>
</ds:datastoreItem>
</file>

<file path=customXml/itemProps787.xml><?xml version="1.0" encoding="utf-8"?>
<ds:datastoreItem xmlns:ds="http://schemas.openxmlformats.org/officeDocument/2006/customXml" ds:itemID="{4BA2FD49-3938-45FF-9767-DEF4EA70DF5F}">
  <ds:schemaRefs>
    <ds:schemaRef ds:uri="http://schemas.microsoft.com/VisualStudio/2011/storyboarding/control"/>
  </ds:schemaRefs>
</ds:datastoreItem>
</file>

<file path=customXml/itemProps788.xml><?xml version="1.0" encoding="utf-8"?>
<ds:datastoreItem xmlns:ds="http://schemas.openxmlformats.org/officeDocument/2006/customXml" ds:itemID="{60B6B472-F413-4290-86F5-E3EB6BD694B6}">
  <ds:schemaRefs>
    <ds:schemaRef ds:uri="http://schemas.microsoft.com/VisualStudio/2011/storyboarding/control"/>
  </ds:schemaRefs>
</ds:datastoreItem>
</file>

<file path=customXml/itemProps789.xml><?xml version="1.0" encoding="utf-8"?>
<ds:datastoreItem xmlns:ds="http://schemas.openxmlformats.org/officeDocument/2006/customXml" ds:itemID="{0D9BF0A5-B1AE-4A8E-ABB5-7445CC4EE902}">
  <ds:schemaRefs>
    <ds:schemaRef ds:uri="http://schemas.microsoft.com/VisualStudio/2011/storyboarding/control"/>
  </ds:schemaRefs>
</ds:datastoreItem>
</file>

<file path=customXml/itemProps79.xml><?xml version="1.0" encoding="utf-8"?>
<ds:datastoreItem xmlns:ds="http://schemas.openxmlformats.org/officeDocument/2006/customXml" ds:itemID="{32085B51-69E1-45A9-B0FF-3280021A7717}">
  <ds:schemaRefs>
    <ds:schemaRef ds:uri="http://schemas.microsoft.com/VisualStudio/2011/storyboarding/control"/>
  </ds:schemaRefs>
</ds:datastoreItem>
</file>

<file path=customXml/itemProps790.xml><?xml version="1.0" encoding="utf-8"?>
<ds:datastoreItem xmlns:ds="http://schemas.openxmlformats.org/officeDocument/2006/customXml" ds:itemID="{7F3E7CC6-89F6-4C9E-9A80-97D2A1EE159C}">
  <ds:schemaRefs>
    <ds:schemaRef ds:uri="http://schemas.microsoft.com/VisualStudio/2011/storyboarding/control"/>
  </ds:schemaRefs>
</ds:datastoreItem>
</file>

<file path=customXml/itemProps791.xml><?xml version="1.0" encoding="utf-8"?>
<ds:datastoreItem xmlns:ds="http://schemas.openxmlformats.org/officeDocument/2006/customXml" ds:itemID="{2A92453F-8C1F-421B-81FB-A479B8A1C1B1}">
  <ds:schemaRefs>
    <ds:schemaRef ds:uri="http://schemas.microsoft.com/VisualStudio/2011/storyboarding/control"/>
  </ds:schemaRefs>
</ds:datastoreItem>
</file>

<file path=customXml/itemProps792.xml><?xml version="1.0" encoding="utf-8"?>
<ds:datastoreItem xmlns:ds="http://schemas.openxmlformats.org/officeDocument/2006/customXml" ds:itemID="{A09E5CD4-EF24-4C22-9939-653D3D8C88FC}">
  <ds:schemaRefs>
    <ds:schemaRef ds:uri="http://schemas.microsoft.com/VisualStudio/2011/storyboarding/control"/>
  </ds:schemaRefs>
</ds:datastoreItem>
</file>

<file path=customXml/itemProps793.xml><?xml version="1.0" encoding="utf-8"?>
<ds:datastoreItem xmlns:ds="http://schemas.openxmlformats.org/officeDocument/2006/customXml" ds:itemID="{B19795B1-AED6-46DD-98D3-0CF880539974}">
  <ds:schemaRefs>
    <ds:schemaRef ds:uri="http://schemas.microsoft.com/VisualStudio/2011/storyboarding/control"/>
  </ds:schemaRefs>
</ds:datastoreItem>
</file>

<file path=customXml/itemProps794.xml><?xml version="1.0" encoding="utf-8"?>
<ds:datastoreItem xmlns:ds="http://schemas.openxmlformats.org/officeDocument/2006/customXml" ds:itemID="{C98ED7D1-190A-4BC6-9C42-0858F748ECFD}">
  <ds:schemaRefs>
    <ds:schemaRef ds:uri="http://schemas.microsoft.com/VisualStudio/2011/storyboarding/control"/>
  </ds:schemaRefs>
</ds:datastoreItem>
</file>

<file path=customXml/itemProps795.xml><?xml version="1.0" encoding="utf-8"?>
<ds:datastoreItem xmlns:ds="http://schemas.openxmlformats.org/officeDocument/2006/customXml" ds:itemID="{6EB1ED91-3FB0-4F09-966C-3849D24A188D}">
  <ds:schemaRefs>
    <ds:schemaRef ds:uri="http://schemas.microsoft.com/VisualStudio/2011/storyboarding/control"/>
  </ds:schemaRefs>
</ds:datastoreItem>
</file>

<file path=customXml/itemProps796.xml><?xml version="1.0" encoding="utf-8"?>
<ds:datastoreItem xmlns:ds="http://schemas.openxmlformats.org/officeDocument/2006/customXml" ds:itemID="{6F8708BA-8787-4EDF-85BF-0DFB2D581683}">
  <ds:schemaRefs>
    <ds:schemaRef ds:uri="http://schemas.microsoft.com/VisualStudio/2011/storyboarding/control"/>
  </ds:schemaRefs>
</ds:datastoreItem>
</file>

<file path=customXml/itemProps797.xml><?xml version="1.0" encoding="utf-8"?>
<ds:datastoreItem xmlns:ds="http://schemas.openxmlformats.org/officeDocument/2006/customXml" ds:itemID="{7EB6352A-991F-427B-8A8D-79F63339C9E8}">
  <ds:schemaRefs>
    <ds:schemaRef ds:uri="http://schemas.microsoft.com/VisualStudio/2011/storyboarding/control"/>
  </ds:schemaRefs>
</ds:datastoreItem>
</file>

<file path=customXml/itemProps798.xml><?xml version="1.0" encoding="utf-8"?>
<ds:datastoreItem xmlns:ds="http://schemas.openxmlformats.org/officeDocument/2006/customXml" ds:itemID="{3B808B41-FEE3-4804-95B8-89E25EE6F22A}">
  <ds:schemaRefs>
    <ds:schemaRef ds:uri="http://schemas.microsoft.com/VisualStudio/2011/storyboarding/control"/>
  </ds:schemaRefs>
</ds:datastoreItem>
</file>

<file path=customXml/itemProps799.xml><?xml version="1.0" encoding="utf-8"?>
<ds:datastoreItem xmlns:ds="http://schemas.openxmlformats.org/officeDocument/2006/customXml" ds:itemID="{5F4EF498-59C7-497E-9872-920E2D118535}">
  <ds:schemaRefs>
    <ds:schemaRef ds:uri="http://schemas.microsoft.com/VisualStudio/2011/storyboarding/control"/>
  </ds:schemaRefs>
</ds:datastoreItem>
</file>

<file path=customXml/itemProps8.xml><?xml version="1.0" encoding="utf-8"?>
<ds:datastoreItem xmlns:ds="http://schemas.openxmlformats.org/officeDocument/2006/customXml" ds:itemID="{A32FC5F6-2277-4948-AC29-8D4C33D0B151}">
  <ds:schemaRefs>
    <ds:schemaRef ds:uri="http://schemas.microsoft.com/VisualStudio/2011/storyboarding/control"/>
  </ds:schemaRefs>
</ds:datastoreItem>
</file>

<file path=customXml/itemProps80.xml><?xml version="1.0" encoding="utf-8"?>
<ds:datastoreItem xmlns:ds="http://schemas.openxmlformats.org/officeDocument/2006/customXml" ds:itemID="{F43CD20E-8E23-4B9D-AA03-99AA43FF3AFD}">
  <ds:schemaRefs>
    <ds:schemaRef ds:uri="http://schemas.microsoft.com/VisualStudio/2011/storyboarding/control"/>
  </ds:schemaRefs>
</ds:datastoreItem>
</file>

<file path=customXml/itemProps800.xml><?xml version="1.0" encoding="utf-8"?>
<ds:datastoreItem xmlns:ds="http://schemas.openxmlformats.org/officeDocument/2006/customXml" ds:itemID="{7680C322-8BA2-49C7-9A95-7CAB8A012B55}">
  <ds:schemaRefs>
    <ds:schemaRef ds:uri="http://schemas.microsoft.com/VisualStudio/2011/storyboarding/control"/>
  </ds:schemaRefs>
</ds:datastoreItem>
</file>

<file path=customXml/itemProps801.xml><?xml version="1.0" encoding="utf-8"?>
<ds:datastoreItem xmlns:ds="http://schemas.openxmlformats.org/officeDocument/2006/customXml" ds:itemID="{96F09C16-1A25-4E59-B510-B9A1F099805A}">
  <ds:schemaRefs>
    <ds:schemaRef ds:uri="http://schemas.microsoft.com/VisualStudio/2011/storyboarding/control"/>
  </ds:schemaRefs>
</ds:datastoreItem>
</file>

<file path=customXml/itemProps802.xml><?xml version="1.0" encoding="utf-8"?>
<ds:datastoreItem xmlns:ds="http://schemas.openxmlformats.org/officeDocument/2006/customXml" ds:itemID="{082FB17E-61B4-48C2-9FC1-A0600A88FCBB}">
  <ds:schemaRefs>
    <ds:schemaRef ds:uri="http://schemas.microsoft.com/VisualStudio/2011/storyboarding/control"/>
  </ds:schemaRefs>
</ds:datastoreItem>
</file>

<file path=customXml/itemProps803.xml><?xml version="1.0" encoding="utf-8"?>
<ds:datastoreItem xmlns:ds="http://schemas.openxmlformats.org/officeDocument/2006/customXml" ds:itemID="{EF9A368B-D3FC-4C9B-936B-2CD1419E91B1}">
  <ds:schemaRefs>
    <ds:schemaRef ds:uri="http://schemas.microsoft.com/VisualStudio/2011/storyboarding/control"/>
  </ds:schemaRefs>
</ds:datastoreItem>
</file>

<file path=customXml/itemProps804.xml><?xml version="1.0" encoding="utf-8"?>
<ds:datastoreItem xmlns:ds="http://schemas.openxmlformats.org/officeDocument/2006/customXml" ds:itemID="{0F50C7EF-11B5-4BF5-AFFF-E49F2DC3C33F}">
  <ds:schemaRefs>
    <ds:schemaRef ds:uri="http://schemas.microsoft.com/VisualStudio/2011/storyboarding/control"/>
  </ds:schemaRefs>
</ds:datastoreItem>
</file>

<file path=customXml/itemProps805.xml><?xml version="1.0" encoding="utf-8"?>
<ds:datastoreItem xmlns:ds="http://schemas.openxmlformats.org/officeDocument/2006/customXml" ds:itemID="{238ED730-4834-4025-9088-A4AC4524C7E9}">
  <ds:schemaRefs>
    <ds:schemaRef ds:uri="http://schemas.microsoft.com/VisualStudio/2011/storyboarding/control"/>
  </ds:schemaRefs>
</ds:datastoreItem>
</file>

<file path=customXml/itemProps806.xml><?xml version="1.0" encoding="utf-8"?>
<ds:datastoreItem xmlns:ds="http://schemas.openxmlformats.org/officeDocument/2006/customXml" ds:itemID="{97E63325-BDFE-485C-A5C6-AEB18E783A12}">
  <ds:schemaRefs>
    <ds:schemaRef ds:uri="http://schemas.microsoft.com/VisualStudio/2011/storyboarding/control"/>
  </ds:schemaRefs>
</ds:datastoreItem>
</file>

<file path=customXml/itemProps807.xml><?xml version="1.0" encoding="utf-8"?>
<ds:datastoreItem xmlns:ds="http://schemas.openxmlformats.org/officeDocument/2006/customXml" ds:itemID="{AD42E60F-5816-4034-A2DF-C67D0CAF0C06}">
  <ds:schemaRefs>
    <ds:schemaRef ds:uri="http://schemas.microsoft.com/VisualStudio/2011/storyboarding/control"/>
  </ds:schemaRefs>
</ds:datastoreItem>
</file>

<file path=customXml/itemProps808.xml><?xml version="1.0" encoding="utf-8"?>
<ds:datastoreItem xmlns:ds="http://schemas.openxmlformats.org/officeDocument/2006/customXml" ds:itemID="{C69C517F-BEC3-435B-A7A5-E8F813BA62B8}">
  <ds:schemaRefs>
    <ds:schemaRef ds:uri="http://schemas.microsoft.com/VisualStudio/2011/storyboarding/control"/>
  </ds:schemaRefs>
</ds:datastoreItem>
</file>

<file path=customXml/itemProps809.xml><?xml version="1.0" encoding="utf-8"?>
<ds:datastoreItem xmlns:ds="http://schemas.openxmlformats.org/officeDocument/2006/customXml" ds:itemID="{48AF683C-0B89-47BC-B085-4EFBA9818176}">
  <ds:schemaRefs>
    <ds:schemaRef ds:uri="http://schemas.microsoft.com/VisualStudio/2011/storyboarding/control"/>
  </ds:schemaRefs>
</ds:datastoreItem>
</file>

<file path=customXml/itemProps81.xml><?xml version="1.0" encoding="utf-8"?>
<ds:datastoreItem xmlns:ds="http://schemas.openxmlformats.org/officeDocument/2006/customXml" ds:itemID="{169114BC-965E-425A-8F6E-884F8464CC09}">
  <ds:schemaRefs>
    <ds:schemaRef ds:uri="http://schemas.microsoft.com/VisualStudio/2011/storyboarding/control"/>
  </ds:schemaRefs>
</ds:datastoreItem>
</file>

<file path=customXml/itemProps810.xml><?xml version="1.0" encoding="utf-8"?>
<ds:datastoreItem xmlns:ds="http://schemas.openxmlformats.org/officeDocument/2006/customXml" ds:itemID="{17809777-8DB2-4F93-9ADB-BC548D0C7029}">
  <ds:schemaRefs>
    <ds:schemaRef ds:uri="http://schemas.microsoft.com/VisualStudio/2011/storyboarding/control"/>
  </ds:schemaRefs>
</ds:datastoreItem>
</file>

<file path=customXml/itemProps811.xml><?xml version="1.0" encoding="utf-8"?>
<ds:datastoreItem xmlns:ds="http://schemas.openxmlformats.org/officeDocument/2006/customXml" ds:itemID="{76822027-E5FB-4497-B40D-FD02F9E43715}">
  <ds:schemaRefs>
    <ds:schemaRef ds:uri="http://schemas.microsoft.com/VisualStudio/2011/storyboarding/control"/>
  </ds:schemaRefs>
</ds:datastoreItem>
</file>

<file path=customXml/itemProps812.xml><?xml version="1.0" encoding="utf-8"?>
<ds:datastoreItem xmlns:ds="http://schemas.openxmlformats.org/officeDocument/2006/customXml" ds:itemID="{3DFCDD95-187B-466E-B3C8-4C12CC5F1260}">
  <ds:schemaRefs>
    <ds:schemaRef ds:uri="http://schemas.microsoft.com/VisualStudio/2011/storyboarding/control"/>
  </ds:schemaRefs>
</ds:datastoreItem>
</file>

<file path=customXml/itemProps813.xml><?xml version="1.0" encoding="utf-8"?>
<ds:datastoreItem xmlns:ds="http://schemas.openxmlformats.org/officeDocument/2006/customXml" ds:itemID="{BB15A795-6D47-4BBF-AA38-A6DB62F63477}">
  <ds:schemaRefs>
    <ds:schemaRef ds:uri="http://schemas.microsoft.com/VisualStudio/2011/storyboarding/control"/>
  </ds:schemaRefs>
</ds:datastoreItem>
</file>

<file path=customXml/itemProps814.xml><?xml version="1.0" encoding="utf-8"?>
<ds:datastoreItem xmlns:ds="http://schemas.openxmlformats.org/officeDocument/2006/customXml" ds:itemID="{53CE78EE-C8EA-4C02-B784-7070DBEA0722}">
  <ds:schemaRefs>
    <ds:schemaRef ds:uri="http://schemas.microsoft.com/VisualStudio/2011/storyboarding/control"/>
  </ds:schemaRefs>
</ds:datastoreItem>
</file>

<file path=customXml/itemProps815.xml><?xml version="1.0" encoding="utf-8"?>
<ds:datastoreItem xmlns:ds="http://schemas.openxmlformats.org/officeDocument/2006/customXml" ds:itemID="{45170FEC-7CE5-4F83-BE21-19CD9EC8C687}">
  <ds:schemaRefs>
    <ds:schemaRef ds:uri="http://schemas.microsoft.com/VisualStudio/2011/storyboarding/control"/>
  </ds:schemaRefs>
</ds:datastoreItem>
</file>

<file path=customXml/itemProps816.xml><?xml version="1.0" encoding="utf-8"?>
<ds:datastoreItem xmlns:ds="http://schemas.openxmlformats.org/officeDocument/2006/customXml" ds:itemID="{CC01A928-8258-4C0C-8BB0-1C94A9F0CFB0}">
  <ds:schemaRefs>
    <ds:schemaRef ds:uri="http://schemas.microsoft.com/VisualStudio/2011/storyboarding/control"/>
  </ds:schemaRefs>
</ds:datastoreItem>
</file>

<file path=customXml/itemProps817.xml><?xml version="1.0" encoding="utf-8"?>
<ds:datastoreItem xmlns:ds="http://schemas.openxmlformats.org/officeDocument/2006/customXml" ds:itemID="{CD8965A4-1618-484C-A38C-66AE73A5E103}">
  <ds:schemaRefs>
    <ds:schemaRef ds:uri="http://schemas.microsoft.com/VisualStudio/2011/storyboarding/control"/>
  </ds:schemaRefs>
</ds:datastoreItem>
</file>

<file path=customXml/itemProps818.xml><?xml version="1.0" encoding="utf-8"?>
<ds:datastoreItem xmlns:ds="http://schemas.openxmlformats.org/officeDocument/2006/customXml" ds:itemID="{ABDB1FFB-98A4-4F3F-B43B-7A557019A912}">
  <ds:schemaRefs>
    <ds:schemaRef ds:uri="http://schemas.microsoft.com/VisualStudio/2011/storyboarding/control"/>
  </ds:schemaRefs>
</ds:datastoreItem>
</file>

<file path=customXml/itemProps819.xml><?xml version="1.0" encoding="utf-8"?>
<ds:datastoreItem xmlns:ds="http://schemas.openxmlformats.org/officeDocument/2006/customXml" ds:itemID="{E9A7F25C-1203-4702-9132-F91B798D2841}">
  <ds:schemaRefs>
    <ds:schemaRef ds:uri="http://schemas.microsoft.com/VisualStudio/2011/storyboarding/control"/>
  </ds:schemaRefs>
</ds:datastoreItem>
</file>

<file path=customXml/itemProps82.xml><?xml version="1.0" encoding="utf-8"?>
<ds:datastoreItem xmlns:ds="http://schemas.openxmlformats.org/officeDocument/2006/customXml" ds:itemID="{5171A81F-FF6F-43E6-8554-FE62755DC1CD}">
  <ds:schemaRefs>
    <ds:schemaRef ds:uri="http://schemas.microsoft.com/VisualStudio/2011/storyboarding/control"/>
  </ds:schemaRefs>
</ds:datastoreItem>
</file>

<file path=customXml/itemProps820.xml><?xml version="1.0" encoding="utf-8"?>
<ds:datastoreItem xmlns:ds="http://schemas.openxmlformats.org/officeDocument/2006/customXml" ds:itemID="{C3C71DDA-59D7-4A8D-A0BF-1BBEA331B500}">
  <ds:schemaRefs>
    <ds:schemaRef ds:uri="http://schemas.microsoft.com/VisualStudio/2011/storyboarding/control"/>
  </ds:schemaRefs>
</ds:datastoreItem>
</file>

<file path=customXml/itemProps821.xml><?xml version="1.0" encoding="utf-8"?>
<ds:datastoreItem xmlns:ds="http://schemas.openxmlformats.org/officeDocument/2006/customXml" ds:itemID="{49F75A5C-E9E9-4F20-A237-618ECEAD82CE}">
  <ds:schemaRefs>
    <ds:schemaRef ds:uri="http://schemas.microsoft.com/VisualStudio/2011/storyboarding/control"/>
  </ds:schemaRefs>
</ds:datastoreItem>
</file>

<file path=customXml/itemProps822.xml><?xml version="1.0" encoding="utf-8"?>
<ds:datastoreItem xmlns:ds="http://schemas.openxmlformats.org/officeDocument/2006/customXml" ds:itemID="{1DF4653E-2EE7-4EB6-B3FE-7C9F55F6A2C9}">
  <ds:schemaRefs>
    <ds:schemaRef ds:uri="http://schemas.microsoft.com/VisualStudio/2011/storyboarding/control"/>
  </ds:schemaRefs>
</ds:datastoreItem>
</file>

<file path=customXml/itemProps823.xml><?xml version="1.0" encoding="utf-8"?>
<ds:datastoreItem xmlns:ds="http://schemas.openxmlformats.org/officeDocument/2006/customXml" ds:itemID="{037FE088-CD23-42C4-A8C8-F66D7F415CCE}">
  <ds:schemaRefs>
    <ds:schemaRef ds:uri="http://schemas.microsoft.com/VisualStudio/2011/storyboarding/control"/>
  </ds:schemaRefs>
</ds:datastoreItem>
</file>

<file path=customXml/itemProps824.xml><?xml version="1.0" encoding="utf-8"?>
<ds:datastoreItem xmlns:ds="http://schemas.openxmlformats.org/officeDocument/2006/customXml" ds:itemID="{E566C1AA-9CFB-4577-A974-C181D486B99C}">
  <ds:schemaRefs>
    <ds:schemaRef ds:uri="http://schemas.microsoft.com/VisualStudio/2011/storyboarding/control"/>
  </ds:schemaRefs>
</ds:datastoreItem>
</file>

<file path=customXml/itemProps825.xml><?xml version="1.0" encoding="utf-8"?>
<ds:datastoreItem xmlns:ds="http://schemas.openxmlformats.org/officeDocument/2006/customXml" ds:itemID="{F55F184F-0824-45C1-B47E-F8EBF3792EF1}">
  <ds:schemaRefs>
    <ds:schemaRef ds:uri="http://schemas.microsoft.com/VisualStudio/2011/storyboarding/control"/>
  </ds:schemaRefs>
</ds:datastoreItem>
</file>

<file path=customXml/itemProps826.xml><?xml version="1.0" encoding="utf-8"?>
<ds:datastoreItem xmlns:ds="http://schemas.openxmlformats.org/officeDocument/2006/customXml" ds:itemID="{BA88001F-F3D1-49D6-880F-A2E76BB62463}">
  <ds:schemaRefs>
    <ds:schemaRef ds:uri="http://schemas.microsoft.com/VisualStudio/2011/storyboarding/control"/>
  </ds:schemaRefs>
</ds:datastoreItem>
</file>

<file path=customXml/itemProps827.xml><?xml version="1.0" encoding="utf-8"?>
<ds:datastoreItem xmlns:ds="http://schemas.openxmlformats.org/officeDocument/2006/customXml" ds:itemID="{0212B4E3-4323-4E0B-AC4C-DF83C79CA4E4}">
  <ds:schemaRefs>
    <ds:schemaRef ds:uri="http://schemas.microsoft.com/VisualStudio/2011/storyboarding/control"/>
  </ds:schemaRefs>
</ds:datastoreItem>
</file>

<file path=customXml/itemProps828.xml><?xml version="1.0" encoding="utf-8"?>
<ds:datastoreItem xmlns:ds="http://schemas.openxmlformats.org/officeDocument/2006/customXml" ds:itemID="{901BE040-E69C-4723-BAEB-218DA5C1A1CA}">
  <ds:schemaRefs>
    <ds:schemaRef ds:uri="http://schemas.microsoft.com/VisualStudio/2011/storyboarding/control"/>
  </ds:schemaRefs>
</ds:datastoreItem>
</file>

<file path=customXml/itemProps829.xml><?xml version="1.0" encoding="utf-8"?>
<ds:datastoreItem xmlns:ds="http://schemas.openxmlformats.org/officeDocument/2006/customXml" ds:itemID="{ACE9F852-EABB-4582-A906-8E63B112E63B}">
  <ds:schemaRefs>
    <ds:schemaRef ds:uri="http://schemas.microsoft.com/VisualStudio/2011/storyboarding/control"/>
  </ds:schemaRefs>
</ds:datastoreItem>
</file>

<file path=customXml/itemProps83.xml><?xml version="1.0" encoding="utf-8"?>
<ds:datastoreItem xmlns:ds="http://schemas.openxmlformats.org/officeDocument/2006/customXml" ds:itemID="{766AB231-D836-4117-AFA5-9DD8EC7F26AB}">
  <ds:schemaRefs>
    <ds:schemaRef ds:uri="http://schemas.microsoft.com/VisualStudio/2011/storyboarding/control"/>
  </ds:schemaRefs>
</ds:datastoreItem>
</file>

<file path=customXml/itemProps830.xml><?xml version="1.0" encoding="utf-8"?>
<ds:datastoreItem xmlns:ds="http://schemas.openxmlformats.org/officeDocument/2006/customXml" ds:itemID="{5155AC92-19D6-42CB-A7DB-854203317A10}">
  <ds:schemaRefs>
    <ds:schemaRef ds:uri="http://schemas.microsoft.com/VisualStudio/2011/storyboarding/control"/>
  </ds:schemaRefs>
</ds:datastoreItem>
</file>

<file path=customXml/itemProps831.xml><?xml version="1.0" encoding="utf-8"?>
<ds:datastoreItem xmlns:ds="http://schemas.openxmlformats.org/officeDocument/2006/customXml" ds:itemID="{5C8600B4-B5AD-4682-AC91-0DCC9F2AFB13}">
  <ds:schemaRefs>
    <ds:schemaRef ds:uri="http://schemas.microsoft.com/VisualStudio/2011/storyboarding/control"/>
  </ds:schemaRefs>
</ds:datastoreItem>
</file>

<file path=customXml/itemProps832.xml><?xml version="1.0" encoding="utf-8"?>
<ds:datastoreItem xmlns:ds="http://schemas.openxmlformats.org/officeDocument/2006/customXml" ds:itemID="{3894FA3E-B557-4F3F-A4F6-46EFB35542E5}">
  <ds:schemaRefs>
    <ds:schemaRef ds:uri="http://schemas.microsoft.com/VisualStudio/2011/storyboarding/control"/>
  </ds:schemaRefs>
</ds:datastoreItem>
</file>

<file path=customXml/itemProps833.xml><?xml version="1.0" encoding="utf-8"?>
<ds:datastoreItem xmlns:ds="http://schemas.openxmlformats.org/officeDocument/2006/customXml" ds:itemID="{DB0213BE-99B6-4DAD-B691-DD5C1648656D}">
  <ds:schemaRefs>
    <ds:schemaRef ds:uri="http://schemas.microsoft.com/VisualStudio/2011/storyboarding/control"/>
  </ds:schemaRefs>
</ds:datastoreItem>
</file>

<file path=customXml/itemProps834.xml><?xml version="1.0" encoding="utf-8"?>
<ds:datastoreItem xmlns:ds="http://schemas.openxmlformats.org/officeDocument/2006/customXml" ds:itemID="{A63683B9-366A-4BCD-831A-F72CE2DA9810}">
  <ds:schemaRefs>
    <ds:schemaRef ds:uri="http://schemas.microsoft.com/VisualStudio/2011/storyboarding/control"/>
  </ds:schemaRefs>
</ds:datastoreItem>
</file>

<file path=customXml/itemProps835.xml><?xml version="1.0" encoding="utf-8"?>
<ds:datastoreItem xmlns:ds="http://schemas.openxmlformats.org/officeDocument/2006/customXml" ds:itemID="{F6AC881A-4810-4022-9056-A21029573A21}">
  <ds:schemaRefs>
    <ds:schemaRef ds:uri="http://schemas.microsoft.com/VisualStudio/2011/storyboarding/control"/>
  </ds:schemaRefs>
</ds:datastoreItem>
</file>

<file path=customXml/itemProps836.xml><?xml version="1.0" encoding="utf-8"?>
<ds:datastoreItem xmlns:ds="http://schemas.openxmlformats.org/officeDocument/2006/customXml" ds:itemID="{EABACE7A-E177-4605-B37F-AE47539D39C0}">
  <ds:schemaRefs>
    <ds:schemaRef ds:uri="http://schemas.microsoft.com/VisualStudio/2011/storyboarding/control"/>
  </ds:schemaRefs>
</ds:datastoreItem>
</file>

<file path=customXml/itemProps837.xml><?xml version="1.0" encoding="utf-8"?>
<ds:datastoreItem xmlns:ds="http://schemas.openxmlformats.org/officeDocument/2006/customXml" ds:itemID="{9A6480CA-1687-484E-8287-612C3A1B1E79}">
  <ds:schemaRefs>
    <ds:schemaRef ds:uri="http://schemas.microsoft.com/VisualStudio/2011/storyboarding/control"/>
  </ds:schemaRefs>
</ds:datastoreItem>
</file>

<file path=customXml/itemProps838.xml><?xml version="1.0" encoding="utf-8"?>
<ds:datastoreItem xmlns:ds="http://schemas.openxmlformats.org/officeDocument/2006/customXml" ds:itemID="{1D795C31-FFEF-49BC-B94D-C3DB26D07242}">
  <ds:schemaRefs>
    <ds:schemaRef ds:uri="http://schemas.microsoft.com/VisualStudio/2011/storyboarding/control"/>
  </ds:schemaRefs>
</ds:datastoreItem>
</file>

<file path=customXml/itemProps839.xml><?xml version="1.0" encoding="utf-8"?>
<ds:datastoreItem xmlns:ds="http://schemas.openxmlformats.org/officeDocument/2006/customXml" ds:itemID="{20CCC69D-E856-485B-8569-17A3387FE0DA}">
  <ds:schemaRefs>
    <ds:schemaRef ds:uri="http://schemas.microsoft.com/VisualStudio/2011/storyboarding/control"/>
  </ds:schemaRefs>
</ds:datastoreItem>
</file>

<file path=customXml/itemProps84.xml><?xml version="1.0" encoding="utf-8"?>
<ds:datastoreItem xmlns:ds="http://schemas.openxmlformats.org/officeDocument/2006/customXml" ds:itemID="{CAD6FF1C-563C-4F45-878E-AE30AD24BADF}">
  <ds:schemaRefs>
    <ds:schemaRef ds:uri="http://schemas.microsoft.com/VisualStudio/2011/storyboarding/control"/>
  </ds:schemaRefs>
</ds:datastoreItem>
</file>

<file path=customXml/itemProps840.xml><?xml version="1.0" encoding="utf-8"?>
<ds:datastoreItem xmlns:ds="http://schemas.openxmlformats.org/officeDocument/2006/customXml" ds:itemID="{702B8386-3B8A-406F-B6D1-7645CF809028}">
  <ds:schemaRefs>
    <ds:schemaRef ds:uri="http://schemas.microsoft.com/VisualStudio/2011/storyboarding/control"/>
  </ds:schemaRefs>
</ds:datastoreItem>
</file>

<file path=customXml/itemProps841.xml><?xml version="1.0" encoding="utf-8"?>
<ds:datastoreItem xmlns:ds="http://schemas.openxmlformats.org/officeDocument/2006/customXml" ds:itemID="{3FF5FCD5-D4AD-4C9D-AFBF-FCEF7AFFBC50}">
  <ds:schemaRefs>
    <ds:schemaRef ds:uri="http://schemas.microsoft.com/VisualStudio/2011/storyboarding/control"/>
  </ds:schemaRefs>
</ds:datastoreItem>
</file>

<file path=customXml/itemProps842.xml><?xml version="1.0" encoding="utf-8"?>
<ds:datastoreItem xmlns:ds="http://schemas.openxmlformats.org/officeDocument/2006/customXml" ds:itemID="{8C6184B2-B7BE-4870-B898-BE1E29C7B7F9}">
  <ds:schemaRefs>
    <ds:schemaRef ds:uri="http://schemas.microsoft.com/VisualStudio/2011/storyboarding/control"/>
  </ds:schemaRefs>
</ds:datastoreItem>
</file>

<file path=customXml/itemProps843.xml><?xml version="1.0" encoding="utf-8"?>
<ds:datastoreItem xmlns:ds="http://schemas.openxmlformats.org/officeDocument/2006/customXml" ds:itemID="{40015F2C-C8D1-4771-B175-FD312A8CDCA2}">
  <ds:schemaRefs>
    <ds:schemaRef ds:uri="http://schemas.microsoft.com/VisualStudio/2011/storyboarding/control"/>
  </ds:schemaRefs>
</ds:datastoreItem>
</file>

<file path=customXml/itemProps844.xml><?xml version="1.0" encoding="utf-8"?>
<ds:datastoreItem xmlns:ds="http://schemas.openxmlformats.org/officeDocument/2006/customXml" ds:itemID="{B224CE04-1A82-410D-943E-120AD232F642}">
  <ds:schemaRefs>
    <ds:schemaRef ds:uri="http://schemas.microsoft.com/VisualStudio/2011/storyboarding/control"/>
  </ds:schemaRefs>
</ds:datastoreItem>
</file>

<file path=customXml/itemProps845.xml><?xml version="1.0" encoding="utf-8"?>
<ds:datastoreItem xmlns:ds="http://schemas.openxmlformats.org/officeDocument/2006/customXml" ds:itemID="{14FECADB-FC07-4C40-9A8B-33F0A6B7B597}">
  <ds:schemaRefs>
    <ds:schemaRef ds:uri="http://schemas.microsoft.com/VisualStudio/2011/storyboarding/control"/>
  </ds:schemaRefs>
</ds:datastoreItem>
</file>

<file path=customXml/itemProps846.xml><?xml version="1.0" encoding="utf-8"?>
<ds:datastoreItem xmlns:ds="http://schemas.openxmlformats.org/officeDocument/2006/customXml" ds:itemID="{95409F15-11DB-47BA-90F7-D813D2B175F3}">
  <ds:schemaRefs>
    <ds:schemaRef ds:uri="http://schemas.microsoft.com/VisualStudio/2011/storyboarding/control"/>
  </ds:schemaRefs>
</ds:datastoreItem>
</file>

<file path=customXml/itemProps847.xml><?xml version="1.0" encoding="utf-8"?>
<ds:datastoreItem xmlns:ds="http://schemas.openxmlformats.org/officeDocument/2006/customXml" ds:itemID="{A5171A20-784D-4FAE-8739-B3DCB0A124E3}">
  <ds:schemaRefs>
    <ds:schemaRef ds:uri="http://schemas.microsoft.com/VisualStudio/2011/storyboarding/control"/>
  </ds:schemaRefs>
</ds:datastoreItem>
</file>

<file path=customXml/itemProps848.xml><?xml version="1.0" encoding="utf-8"?>
<ds:datastoreItem xmlns:ds="http://schemas.openxmlformats.org/officeDocument/2006/customXml" ds:itemID="{FF16E6CE-81E4-4590-87FA-D6062C32379D}">
  <ds:schemaRefs>
    <ds:schemaRef ds:uri="http://schemas.microsoft.com/VisualStudio/2011/storyboarding/control"/>
  </ds:schemaRefs>
</ds:datastoreItem>
</file>

<file path=customXml/itemProps849.xml><?xml version="1.0" encoding="utf-8"?>
<ds:datastoreItem xmlns:ds="http://schemas.openxmlformats.org/officeDocument/2006/customXml" ds:itemID="{EC704596-2BCC-440C-9FF4-63A917446662}">
  <ds:schemaRefs>
    <ds:schemaRef ds:uri="http://schemas.microsoft.com/VisualStudio/2011/storyboarding/control"/>
  </ds:schemaRefs>
</ds:datastoreItem>
</file>

<file path=customXml/itemProps85.xml><?xml version="1.0" encoding="utf-8"?>
<ds:datastoreItem xmlns:ds="http://schemas.openxmlformats.org/officeDocument/2006/customXml" ds:itemID="{1A443967-A1AD-42E3-B491-DBE2389A089D}">
  <ds:schemaRefs>
    <ds:schemaRef ds:uri="http://schemas.microsoft.com/VisualStudio/2011/storyboarding/control"/>
  </ds:schemaRefs>
</ds:datastoreItem>
</file>

<file path=customXml/itemProps850.xml><?xml version="1.0" encoding="utf-8"?>
<ds:datastoreItem xmlns:ds="http://schemas.openxmlformats.org/officeDocument/2006/customXml" ds:itemID="{6D13819B-6EC6-4116-8911-A172E04A23DA}">
  <ds:schemaRefs>
    <ds:schemaRef ds:uri="http://schemas.microsoft.com/VisualStudio/2011/storyboarding/control"/>
  </ds:schemaRefs>
</ds:datastoreItem>
</file>

<file path=customXml/itemProps851.xml><?xml version="1.0" encoding="utf-8"?>
<ds:datastoreItem xmlns:ds="http://schemas.openxmlformats.org/officeDocument/2006/customXml" ds:itemID="{B0683C7D-D28D-4ACD-812E-B7596B8C1AB1}">
  <ds:schemaRefs>
    <ds:schemaRef ds:uri="http://schemas.microsoft.com/VisualStudio/2011/storyboarding/control"/>
  </ds:schemaRefs>
</ds:datastoreItem>
</file>

<file path=customXml/itemProps852.xml><?xml version="1.0" encoding="utf-8"?>
<ds:datastoreItem xmlns:ds="http://schemas.openxmlformats.org/officeDocument/2006/customXml" ds:itemID="{A78D789E-4B12-46F4-A03A-CCB4F1B2984F}">
  <ds:schemaRefs>
    <ds:schemaRef ds:uri="http://schemas.microsoft.com/VisualStudio/2011/storyboarding/control"/>
  </ds:schemaRefs>
</ds:datastoreItem>
</file>

<file path=customXml/itemProps853.xml><?xml version="1.0" encoding="utf-8"?>
<ds:datastoreItem xmlns:ds="http://schemas.openxmlformats.org/officeDocument/2006/customXml" ds:itemID="{B78F9D41-4448-4C2B-9E66-88C4FF6CB626}">
  <ds:schemaRefs>
    <ds:schemaRef ds:uri="http://schemas.microsoft.com/VisualStudio/2011/storyboarding/control"/>
  </ds:schemaRefs>
</ds:datastoreItem>
</file>

<file path=customXml/itemProps854.xml><?xml version="1.0" encoding="utf-8"?>
<ds:datastoreItem xmlns:ds="http://schemas.openxmlformats.org/officeDocument/2006/customXml" ds:itemID="{3B7F3EDE-E399-4B89-BA91-BF598D43FA25}">
  <ds:schemaRefs>
    <ds:schemaRef ds:uri="http://schemas.microsoft.com/VisualStudio/2011/storyboarding/control"/>
  </ds:schemaRefs>
</ds:datastoreItem>
</file>

<file path=customXml/itemProps855.xml><?xml version="1.0" encoding="utf-8"?>
<ds:datastoreItem xmlns:ds="http://schemas.openxmlformats.org/officeDocument/2006/customXml" ds:itemID="{588CC892-875B-4554-950C-316EA8DF5A8F}">
  <ds:schemaRefs>
    <ds:schemaRef ds:uri="http://schemas.microsoft.com/VisualStudio/2011/storyboarding/control"/>
  </ds:schemaRefs>
</ds:datastoreItem>
</file>

<file path=customXml/itemProps856.xml><?xml version="1.0" encoding="utf-8"?>
<ds:datastoreItem xmlns:ds="http://schemas.openxmlformats.org/officeDocument/2006/customXml" ds:itemID="{60D39F84-7A62-4C2D-8F5F-43A7C8FD1F01}">
  <ds:schemaRefs>
    <ds:schemaRef ds:uri="http://schemas.microsoft.com/VisualStudio/2011/storyboarding/control"/>
  </ds:schemaRefs>
</ds:datastoreItem>
</file>

<file path=customXml/itemProps857.xml><?xml version="1.0" encoding="utf-8"?>
<ds:datastoreItem xmlns:ds="http://schemas.openxmlformats.org/officeDocument/2006/customXml" ds:itemID="{8EF32432-D03E-4338-A2B4-AE20EF4FDE5C}">
  <ds:schemaRefs>
    <ds:schemaRef ds:uri="http://schemas.microsoft.com/VisualStudio/2011/storyboarding/control"/>
  </ds:schemaRefs>
</ds:datastoreItem>
</file>

<file path=customXml/itemProps858.xml><?xml version="1.0" encoding="utf-8"?>
<ds:datastoreItem xmlns:ds="http://schemas.openxmlformats.org/officeDocument/2006/customXml" ds:itemID="{E66DE604-FC0C-45A6-974F-FD5EBABCABBC}">
  <ds:schemaRefs>
    <ds:schemaRef ds:uri="http://schemas.microsoft.com/VisualStudio/2011/storyboarding/control"/>
  </ds:schemaRefs>
</ds:datastoreItem>
</file>

<file path=customXml/itemProps859.xml><?xml version="1.0" encoding="utf-8"?>
<ds:datastoreItem xmlns:ds="http://schemas.openxmlformats.org/officeDocument/2006/customXml" ds:itemID="{9A738F20-8C4F-4D54-BD4B-8354B8BB1EFB}">
  <ds:schemaRefs>
    <ds:schemaRef ds:uri="http://schemas.microsoft.com/VisualStudio/2011/storyboarding/control"/>
  </ds:schemaRefs>
</ds:datastoreItem>
</file>

<file path=customXml/itemProps86.xml><?xml version="1.0" encoding="utf-8"?>
<ds:datastoreItem xmlns:ds="http://schemas.openxmlformats.org/officeDocument/2006/customXml" ds:itemID="{F862D909-37A3-4326-9804-1C5E09CA02DC}">
  <ds:schemaRefs>
    <ds:schemaRef ds:uri="http://schemas.microsoft.com/VisualStudio/2011/storyboarding/control"/>
  </ds:schemaRefs>
</ds:datastoreItem>
</file>

<file path=customXml/itemProps860.xml><?xml version="1.0" encoding="utf-8"?>
<ds:datastoreItem xmlns:ds="http://schemas.openxmlformats.org/officeDocument/2006/customXml" ds:itemID="{86765C5A-5913-49CC-86BC-4C0DA1021BD0}">
  <ds:schemaRefs>
    <ds:schemaRef ds:uri="http://schemas.microsoft.com/VisualStudio/2011/storyboarding/control"/>
  </ds:schemaRefs>
</ds:datastoreItem>
</file>

<file path=customXml/itemProps861.xml><?xml version="1.0" encoding="utf-8"?>
<ds:datastoreItem xmlns:ds="http://schemas.openxmlformats.org/officeDocument/2006/customXml" ds:itemID="{E54C2C54-CF48-4670-BCBD-A766F6AC8DF8}">
  <ds:schemaRefs>
    <ds:schemaRef ds:uri="http://schemas.microsoft.com/VisualStudio/2011/storyboarding/control"/>
  </ds:schemaRefs>
</ds:datastoreItem>
</file>

<file path=customXml/itemProps862.xml><?xml version="1.0" encoding="utf-8"?>
<ds:datastoreItem xmlns:ds="http://schemas.openxmlformats.org/officeDocument/2006/customXml" ds:itemID="{E442EFFE-87D1-423F-B96B-BAC20021109A}">
  <ds:schemaRefs>
    <ds:schemaRef ds:uri="http://schemas.microsoft.com/VisualStudio/2011/storyboarding/control"/>
  </ds:schemaRefs>
</ds:datastoreItem>
</file>

<file path=customXml/itemProps863.xml><?xml version="1.0" encoding="utf-8"?>
<ds:datastoreItem xmlns:ds="http://schemas.openxmlformats.org/officeDocument/2006/customXml" ds:itemID="{D959726C-AE7B-4E07-ADF0-58581FD48BF0}">
  <ds:schemaRefs>
    <ds:schemaRef ds:uri="http://schemas.microsoft.com/VisualStudio/2011/storyboarding/control"/>
  </ds:schemaRefs>
</ds:datastoreItem>
</file>

<file path=customXml/itemProps864.xml><?xml version="1.0" encoding="utf-8"?>
<ds:datastoreItem xmlns:ds="http://schemas.openxmlformats.org/officeDocument/2006/customXml" ds:itemID="{75AE10AE-9300-424C-8E15-29DE7BEF267F}">
  <ds:schemaRefs>
    <ds:schemaRef ds:uri="http://schemas.microsoft.com/VisualStudio/2011/storyboarding/control"/>
  </ds:schemaRefs>
</ds:datastoreItem>
</file>

<file path=customXml/itemProps865.xml><?xml version="1.0" encoding="utf-8"?>
<ds:datastoreItem xmlns:ds="http://schemas.openxmlformats.org/officeDocument/2006/customXml" ds:itemID="{AC3549AE-512B-4140-9E1A-24E31A9A7116}">
  <ds:schemaRefs>
    <ds:schemaRef ds:uri="http://schemas.microsoft.com/VisualStudio/2011/storyboarding/control"/>
  </ds:schemaRefs>
</ds:datastoreItem>
</file>

<file path=customXml/itemProps866.xml><?xml version="1.0" encoding="utf-8"?>
<ds:datastoreItem xmlns:ds="http://schemas.openxmlformats.org/officeDocument/2006/customXml" ds:itemID="{AF212956-84EC-4F0C-94F0-7C6F470C318F}">
  <ds:schemaRefs>
    <ds:schemaRef ds:uri="http://schemas.microsoft.com/VisualStudio/2011/storyboarding/control"/>
  </ds:schemaRefs>
</ds:datastoreItem>
</file>

<file path=customXml/itemProps867.xml><?xml version="1.0" encoding="utf-8"?>
<ds:datastoreItem xmlns:ds="http://schemas.openxmlformats.org/officeDocument/2006/customXml" ds:itemID="{31E41B4D-2120-48F2-8EB2-303431834FA7}">
  <ds:schemaRefs>
    <ds:schemaRef ds:uri="http://schemas.microsoft.com/VisualStudio/2011/storyboarding/control"/>
  </ds:schemaRefs>
</ds:datastoreItem>
</file>

<file path=customXml/itemProps868.xml><?xml version="1.0" encoding="utf-8"?>
<ds:datastoreItem xmlns:ds="http://schemas.openxmlformats.org/officeDocument/2006/customXml" ds:itemID="{2A661DAE-F8EA-4036-9C4B-D0C2D9F0312C}">
  <ds:schemaRefs>
    <ds:schemaRef ds:uri="http://schemas.microsoft.com/VisualStudio/2011/storyboarding/control"/>
  </ds:schemaRefs>
</ds:datastoreItem>
</file>

<file path=customXml/itemProps869.xml><?xml version="1.0" encoding="utf-8"?>
<ds:datastoreItem xmlns:ds="http://schemas.openxmlformats.org/officeDocument/2006/customXml" ds:itemID="{46C19374-A2F9-4EA1-854B-16D104FDB157}">
  <ds:schemaRefs>
    <ds:schemaRef ds:uri="http://schemas.microsoft.com/VisualStudio/2011/storyboarding/control"/>
  </ds:schemaRefs>
</ds:datastoreItem>
</file>

<file path=customXml/itemProps87.xml><?xml version="1.0" encoding="utf-8"?>
<ds:datastoreItem xmlns:ds="http://schemas.openxmlformats.org/officeDocument/2006/customXml" ds:itemID="{0399B2E6-9504-40B2-907E-637715878067}">
  <ds:schemaRefs>
    <ds:schemaRef ds:uri="http://schemas.microsoft.com/VisualStudio/2011/storyboarding/control"/>
  </ds:schemaRefs>
</ds:datastoreItem>
</file>

<file path=customXml/itemProps870.xml><?xml version="1.0" encoding="utf-8"?>
<ds:datastoreItem xmlns:ds="http://schemas.openxmlformats.org/officeDocument/2006/customXml" ds:itemID="{29B0C1CA-6478-4B86-AC41-6AEBB8266465}">
  <ds:schemaRefs>
    <ds:schemaRef ds:uri="http://schemas.microsoft.com/VisualStudio/2011/storyboarding/control"/>
  </ds:schemaRefs>
</ds:datastoreItem>
</file>

<file path=customXml/itemProps871.xml><?xml version="1.0" encoding="utf-8"?>
<ds:datastoreItem xmlns:ds="http://schemas.openxmlformats.org/officeDocument/2006/customXml" ds:itemID="{D2946021-1C4A-487E-ADDC-92EB622BEC68}">
  <ds:schemaRefs>
    <ds:schemaRef ds:uri="http://schemas.microsoft.com/VisualStudio/2011/storyboarding/control"/>
  </ds:schemaRefs>
</ds:datastoreItem>
</file>

<file path=customXml/itemProps872.xml><?xml version="1.0" encoding="utf-8"?>
<ds:datastoreItem xmlns:ds="http://schemas.openxmlformats.org/officeDocument/2006/customXml" ds:itemID="{665978FD-EFC1-48CB-9B06-316F9D3E9070}">
  <ds:schemaRefs>
    <ds:schemaRef ds:uri="http://schemas.microsoft.com/VisualStudio/2011/storyboarding/control"/>
  </ds:schemaRefs>
</ds:datastoreItem>
</file>

<file path=customXml/itemProps873.xml><?xml version="1.0" encoding="utf-8"?>
<ds:datastoreItem xmlns:ds="http://schemas.openxmlformats.org/officeDocument/2006/customXml" ds:itemID="{275D2F19-329B-4A8A-80AD-E02FA749DA76}">
  <ds:schemaRefs>
    <ds:schemaRef ds:uri="http://schemas.microsoft.com/VisualStudio/2011/storyboarding/control"/>
  </ds:schemaRefs>
</ds:datastoreItem>
</file>

<file path=customXml/itemProps874.xml><?xml version="1.0" encoding="utf-8"?>
<ds:datastoreItem xmlns:ds="http://schemas.openxmlformats.org/officeDocument/2006/customXml" ds:itemID="{8CFF77A3-38C2-4705-A724-F7C29A67CD57}">
  <ds:schemaRefs>
    <ds:schemaRef ds:uri="http://schemas.microsoft.com/VisualStudio/2011/storyboarding/control"/>
  </ds:schemaRefs>
</ds:datastoreItem>
</file>

<file path=customXml/itemProps875.xml><?xml version="1.0" encoding="utf-8"?>
<ds:datastoreItem xmlns:ds="http://schemas.openxmlformats.org/officeDocument/2006/customXml" ds:itemID="{F588A161-C355-476C-AEFF-099DB3ACB41C}">
  <ds:schemaRefs>
    <ds:schemaRef ds:uri="http://schemas.microsoft.com/VisualStudio/2011/storyboarding/control"/>
  </ds:schemaRefs>
</ds:datastoreItem>
</file>

<file path=customXml/itemProps876.xml><?xml version="1.0" encoding="utf-8"?>
<ds:datastoreItem xmlns:ds="http://schemas.openxmlformats.org/officeDocument/2006/customXml" ds:itemID="{FF268C6C-EC42-4244-9A21-AF88761AD096}">
  <ds:schemaRefs>
    <ds:schemaRef ds:uri="http://schemas.microsoft.com/VisualStudio/2011/storyboarding/control"/>
  </ds:schemaRefs>
</ds:datastoreItem>
</file>

<file path=customXml/itemProps877.xml><?xml version="1.0" encoding="utf-8"?>
<ds:datastoreItem xmlns:ds="http://schemas.openxmlformats.org/officeDocument/2006/customXml" ds:itemID="{254D046F-216B-4468-A486-205354CBD62F}">
  <ds:schemaRefs>
    <ds:schemaRef ds:uri="http://schemas.microsoft.com/VisualStudio/2011/storyboarding/control"/>
  </ds:schemaRefs>
</ds:datastoreItem>
</file>

<file path=customXml/itemProps878.xml><?xml version="1.0" encoding="utf-8"?>
<ds:datastoreItem xmlns:ds="http://schemas.openxmlformats.org/officeDocument/2006/customXml" ds:itemID="{B31FFFC9-828F-494F-9531-9398C822AA4D}">
  <ds:schemaRefs>
    <ds:schemaRef ds:uri="http://schemas.microsoft.com/VisualStudio/2011/storyboarding/control"/>
  </ds:schemaRefs>
</ds:datastoreItem>
</file>

<file path=customXml/itemProps879.xml><?xml version="1.0" encoding="utf-8"?>
<ds:datastoreItem xmlns:ds="http://schemas.openxmlformats.org/officeDocument/2006/customXml" ds:itemID="{85549572-C9B3-4B04-8B21-07129683AD64}">
  <ds:schemaRefs>
    <ds:schemaRef ds:uri="http://schemas.microsoft.com/VisualStudio/2011/storyboarding/control"/>
  </ds:schemaRefs>
</ds:datastoreItem>
</file>

<file path=customXml/itemProps88.xml><?xml version="1.0" encoding="utf-8"?>
<ds:datastoreItem xmlns:ds="http://schemas.openxmlformats.org/officeDocument/2006/customXml" ds:itemID="{0DC9E78A-B417-4451-AD15-2B27598D410A}">
  <ds:schemaRefs>
    <ds:schemaRef ds:uri="http://schemas.microsoft.com/VisualStudio/2011/storyboarding/control"/>
  </ds:schemaRefs>
</ds:datastoreItem>
</file>

<file path=customXml/itemProps880.xml><?xml version="1.0" encoding="utf-8"?>
<ds:datastoreItem xmlns:ds="http://schemas.openxmlformats.org/officeDocument/2006/customXml" ds:itemID="{16C96989-6ADB-46A1-9E0D-CEE52D26A797}">
  <ds:schemaRefs>
    <ds:schemaRef ds:uri="http://schemas.microsoft.com/VisualStudio/2011/storyboarding/control"/>
  </ds:schemaRefs>
</ds:datastoreItem>
</file>

<file path=customXml/itemProps881.xml><?xml version="1.0" encoding="utf-8"?>
<ds:datastoreItem xmlns:ds="http://schemas.openxmlformats.org/officeDocument/2006/customXml" ds:itemID="{8733F6B3-04D9-4D6A-8A75-567FC0302FA5}">
  <ds:schemaRefs>
    <ds:schemaRef ds:uri="http://schemas.microsoft.com/VisualStudio/2011/storyboarding/control"/>
  </ds:schemaRefs>
</ds:datastoreItem>
</file>

<file path=customXml/itemProps882.xml><?xml version="1.0" encoding="utf-8"?>
<ds:datastoreItem xmlns:ds="http://schemas.openxmlformats.org/officeDocument/2006/customXml" ds:itemID="{1DDFE0C7-A5C9-43B5-B92E-F187409CCBA2}">
  <ds:schemaRefs>
    <ds:schemaRef ds:uri="http://schemas.microsoft.com/VisualStudio/2011/storyboarding/control"/>
  </ds:schemaRefs>
</ds:datastoreItem>
</file>

<file path=customXml/itemProps883.xml><?xml version="1.0" encoding="utf-8"?>
<ds:datastoreItem xmlns:ds="http://schemas.openxmlformats.org/officeDocument/2006/customXml" ds:itemID="{2C38377D-D7E7-441C-9CD2-4A095DC21CDA}">
  <ds:schemaRefs>
    <ds:schemaRef ds:uri="http://schemas.microsoft.com/VisualStudio/2011/storyboarding/control"/>
  </ds:schemaRefs>
</ds:datastoreItem>
</file>

<file path=customXml/itemProps884.xml><?xml version="1.0" encoding="utf-8"?>
<ds:datastoreItem xmlns:ds="http://schemas.openxmlformats.org/officeDocument/2006/customXml" ds:itemID="{BC823DF5-50C0-4054-BAAA-4E7F3148EA6B}">
  <ds:schemaRefs>
    <ds:schemaRef ds:uri="http://schemas.microsoft.com/VisualStudio/2011/storyboarding/control"/>
  </ds:schemaRefs>
</ds:datastoreItem>
</file>

<file path=customXml/itemProps885.xml><?xml version="1.0" encoding="utf-8"?>
<ds:datastoreItem xmlns:ds="http://schemas.openxmlformats.org/officeDocument/2006/customXml" ds:itemID="{24AD9FF6-0073-48C9-A8B5-E3202824265D}">
  <ds:schemaRefs>
    <ds:schemaRef ds:uri="http://schemas.microsoft.com/VisualStudio/2011/storyboarding/control"/>
  </ds:schemaRefs>
</ds:datastoreItem>
</file>

<file path=customXml/itemProps886.xml><?xml version="1.0" encoding="utf-8"?>
<ds:datastoreItem xmlns:ds="http://schemas.openxmlformats.org/officeDocument/2006/customXml" ds:itemID="{F4542634-C589-4F6C-8CF5-CB82E94FC385}">
  <ds:schemaRefs>
    <ds:schemaRef ds:uri="http://schemas.microsoft.com/VisualStudio/2011/storyboarding/control"/>
  </ds:schemaRefs>
</ds:datastoreItem>
</file>

<file path=customXml/itemProps887.xml><?xml version="1.0" encoding="utf-8"?>
<ds:datastoreItem xmlns:ds="http://schemas.openxmlformats.org/officeDocument/2006/customXml" ds:itemID="{43936804-1923-4EE3-A3A4-2A64B8485F07}">
  <ds:schemaRefs>
    <ds:schemaRef ds:uri="http://schemas.microsoft.com/VisualStudio/2011/storyboarding/control"/>
  </ds:schemaRefs>
</ds:datastoreItem>
</file>

<file path=customXml/itemProps888.xml><?xml version="1.0" encoding="utf-8"?>
<ds:datastoreItem xmlns:ds="http://schemas.openxmlformats.org/officeDocument/2006/customXml" ds:itemID="{E51775E9-67DF-42F8-AE8D-9C9101B49B00}">
  <ds:schemaRefs>
    <ds:schemaRef ds:uri="http://schemas.microsoft.com/VisualStudio/2011/storyboarding/control"/>
  </ds:schemaRefs>
</ds:datastoreItem>
</file>

<file path=customXml/itemProps889.xml><?xml version="1.0" encoding="utf-8"?>
<ds:datastoreItem xmlns:ds="http://schemas.openxmlformats.org/officeDocument/2006/customXml" ds:itemID="{400E22F7-DF42-44F1-B87E-83138FD771E2}">
  <ds:schemaRefs>
    <ds:schemaRef ds:uri="http://schemas.microsoft.com/VisualStudio/2011/storyboarding/control"/>
  </ds:schemaRefs>
</ds:datastoreItem>
</file>

<file path=customXml/itemProps89.xml><?xml version="1.0" encoding="utf-8"?>
<ds:datastoreItem xmlns:ds="http://schemas.openxmlformats.org/officeDocument/2006/customXml" ds:itemID="{A1D1B3AD-1CDD-4A49-83A7-243B2F09AC6F}">
  <ds:schemaRefs>
    <ds:schemaRef ds:uri="http://schemas.microsoft.com/VisualStudio/2011/storyboarding/control"/>
  </ds:schemaRefs>
</ds:datastoreItem>
</file>

<file path=customXml/itemProps890.xml><?xml version="1.0" encoding="utf-8"?>
<ds:datastoreItem xmlns:ds="http://schemas.openxmlformats.org/officeDocument/2006/customXml" ds:itemID="{929A39DD-2FFA-42CE-B0F1-4F7BCA65EDB8}">
  <ds:schemaRefs>
    <ds:schemaRef ds:uri="http://schemas.microsoft.com/VisualStudio/2011/storyboarding/control"/>
  </ds:schemaRefs>
</ds:datastoreItem>
</file>

<file path=customXml/itemProps891.xml><?xml version="1.0" encoding="utf-8"?>
<ds:datastoreItem xmlns:ds="http://schemas.openxmlformats.org/officeDocument/2006/customXml" ds:itemID="{410A2C11-854A-45D0-8304-B13A2B3A19E3}">
  <ds:schemaRefs>
    <ds:schemaRef ds:uri="http://schemas.microsoft.com/VisualStudio/2011/storyboarding/control"/>
  </ds:schemaRefs>
</ds:datastoreItem>
</file>

<file path=customXml/itemProps892.xml><?xml version="1.0" encoding="utf-8"?>
<ds:datastoreItem xmlns:ds="http://schemas.openxmlformats.org/officeDocument/2006/customXml" ds:itemID="{46F3D3F9-CB3A-4E39-A63A-0EB7A8E6F6A2}">
  <ds:schemaRefs>
    <ds:schemaRef ds:uri="http://schemas.microsoft.com/VisualStudio/2011/storyboarding/control"/>
  </ds:schemaRefs>
</ds:datastoreItem>
</file>

<file path=customXml/itemProps893.xml><?xml version="1.0" encoding="utf-8"?>
<ds:datastoreItem xmlns:ds="http://schemas.openxmlformats.org/officeDocument/2006/customXml" ds:itemID="{78A9EDBD-F541-43B3-9124-89A94C55E155}">
  <ds:schemaRefs>
    <ds:schemaRef ds:uri="http://schemas.microsoft.com/VisualStudio/2011/storyboarding/control"/>
  </ds:schemaRefs>
</ds:datastoreItem>
</file>

<file path=customXml/itemProps894.xml><?xml version="1.0" encoding="utf-8"?>
<ds:datastoreItem xmlns:ds="http://schemas.openxmlformats.org/officeDocument/2006/customXml" ds:itemID="{42733C9E-00E8-4798-BCA1-A21A3CE7CDC5}">
  <ds:schemaRefs>
    <ds:schemaRef ds:uri="http://schemas.microsoft.com/VisualStudio/2011/storyboarding/control"/>
  </ds:schemaRefs>
</ds:datastoreItem>
</file>

<file path=customXml/itemProps895.xml><?xml version="1.0" encoding="utf-8"?>
<ds:datastoreItem xmlns:ds="http://schemas.openxmlformats.org/officeDocument/2006/customXml" ds:itemID="{81BDB149-3820-4256-A8D4-A1540EB92E16}">
  <ds:schemaRefs>
    <ds:schemaRef ds:uri="http://schemas.microsoft.com/VisualStudio/2011/storyboarding/control"/>
  </ds:schemaRefs>
</ds:datastoreItem>
</file>

<file path=customXml/itemProps896.xml><?xml version="1.0" encoding="utf-8"?>
<ds:datastoreItem xmlns:ds="http://schemas.openxmlformats.org/officeDocument/2006/customXml" ds:itemID="{D23D894A-286E-45FC-8EE2-696223D6F32B}">
  <ds:schemaRefs>
    <ds:schemaRef ds:uri="http://schemas.microsoft.com/VisualStudio/2011/storyboarding/control"/>
  </ds:schemaRefs>
</ds:datastoreItem>
</file>

<file path=customXml/itemProps897.xml><?xml version="1.0" encoding="utf-8"?>
<ds:datastoreItem xmlns:ds="http://schemas.openxmlformats.org/officeDocument/2006/customXml" ds:itemID="{B2E2BB2B-D259-4E13-B744-AD17C9EDDFC1}">
  <ds:schemaRefs>
    <ds:schemaRef ds:uri="http://schemas.microsoft.com/VisualStudio/2011/storyboarding/control"/>
  </ds:schemaRefs>
</ds:datastoreItem>
</file>

<file path=customXml/itemProps898.xml><?xml version="1.0" encoding="utf-8"?>
<ds:datastoreItem xmlns:ds="http://schemas.openxmlformats.org/officeDocument/2006/customXml" ds:itemID="{2B739878-4EF6-4E26-A936-3E5034C32088}">
  <ds:schemaRefs>
    <ds:schemaRef ds:uri="http://schemas.microsoft.com/VisualStudio/2011/storyboarding/control"/>
  </ds:schemaRefs>
</ds:datastoreItem>
</file>

<file path=customXml/itemProps899.xml><?xml version="1.0" encoding="utf-8"?>
<ds:datastoreItem xmlns:ds="http://schemas.openxmlformats.org/officeDocument/2006/customXml" ds:itemID="{DD938EE9-5771-4896-8FFF-150FB2870EB2}">
  <ds:schemaRefs>
    <ds:schemaRef ds:uri="http://schemas.microsoft.com/VisualStudio/2011/storyboarding/control"/>
  </ds:schemaRefs>
</ds:datastoreItem>
</file>

<file path=customXml/itemProps9.xml><?xml version="1.0" encoding="utf-8"?>
<ds:datastoreItem xmlns:ds="http://schemas.openxmlformats.org/officeDocument/2006/customXml" ds:itemID="{AB3C05C8-5C8E-4FBE-A08B-705FBDD4FC37}">
  <ds:schemaRefs>
    <ds:schemaRef ds:uri="http://schemas.microsoft.com/VisualStudio/2011/storyboarding/control"/>
  </ds:schemaRefs>
</ds:datastoreItem>
</file>

<file path=customXml/itemProps90.xml><?xml version="1.0" encoding="utf-8"?>
<ds:datastoreItem xmlns:ds="http://schemas.openxmlformats.org/officeDocument/2006/customXml" ds:itemID="{B285763C-37B2-4472-A260-7278A76C248E}">
  <ds:schemaRefs>
    <ds:schemaRef ds:uri="http://schemas.microsoft.com/VisualStudio/2011/storyboarding/control"/>
  </ds:schemaRefs>
</ds:datastoreItem>
</file>

<file path=customXml/itemProps900.xml><?xml version="1.0" encoding="utf-8"?>
<ds:datastoreItem xmlns:ds="http://schemas.openxmlformats.org/officeDocument/2006/customXml" ds:itemID="{99F80CE9-63C2-4E83-BC4B-3FE1C690A7FB}">
  <ds:schemaRefs>
    <ds:schemaRef ds:uri="http://schemas.microsoft.com/VisualStudio/2011/storyboarding/control"/>
  </ds:schemaRefs>
</ds:datastoreItem>
</file>

<file path=customXml/itemProps901.xml><?xml version="1.0" encoding="utf-8"?>
<ds:datastoreItem xmlns:ds="http://schemas.openxmlformats.org/officeDocument/2006/customXml" ds:itemID="{70E91714-DDFE-40A2-B754-A899B41DC1DE}">
  <ds:schemaRefs>
    <ds:schemaRef ds:uri="http://schemas.microsoft.com/VisualStudio/2011/storyboarding/control"/>
  </ds:schemaRefs>
</ds:datastoreItem>
</file>

<file path=customXml/itemProps902.xml><?xml version="1.0" encoding="utf-8"?>
<ds:datastoreItem xmlns:ds="http://schemas.openxmlformats.org/officeDocument/2006/customXml" ds:itemID="{EECCFECD-582C-468B-83F9-21D21AD988B4}">
  <ds:schemaRefs>
    <ds:schemaRef ds:uri="http://schemas.microsoft.com/VisualStudio/2011/storyboarding/control"/>
  </ds:schemaRefs>
</ds:datastoreItem>
</file>

<file path=customXml/itemProps903.xml><?xml version="1.0" encoding="utf-8"?>
<ds:datastoreItem xmlns:ds="http://schemas.openxmlformats.org/officeDocument/2006/customXml" ds:itemID="{9264C52C-8309-4F9D-B9F8-2701D321235E}">
  <ds:schemaRefs>
    <ds:schemaRef ds:uri="http://schemas.microsoft.com/VisualStudio/2011/storyboarding/control"/>
  </ds:schemaRefs>
</ds:datastoreItem>
</file>

<file path=customXml/itemProps904.xml><?xml version="1.0" encoding="utf-8"?>
<ds:datastoreItem xmlns:ds="http://schemas.openxmlformats.org/officeDocument/2006/customXml" ds:itemID="{17C3C16C-6698-409C-AD6A-A23806F71B35}">
  <ds:schemaRefs>
    <ds:schemaRef ds:uri="http://schemas.microsoft.com/VisualStudio/2011/storyboarding/control"/>
  </ds:schemaRefs>
</ds:datastoreItem>
</file>

<file path=customXml/itemProps905.xml><?xml version="1.0" encoding="utf-8"?>
<ds:datastoreItem xmlns:ds="http://schemas.openxmlformats.org/officeDocument/2006/customXml" ds:itemID="{3750B5CD-D620-47B7-9462-EE3AA7D7D94E}">
  <ds:schemaRefs>
    <ds:schemaRef ds:uri="http://schemas.microsoft.com/VisualStudio/2011/storyboarding/control"/>
  </ds:schemaRefs>
</ds:datastoreItem>
</file>

<file path=customXml/itemProps906.xml><?xml version="1.0" encoding="utf-8"?>
<ds:datastoreItem xmlns:ds="http://schemas.openxmlformats.org/officeDocument/2006/customXml" ds:itemID="{7F0C699A-91AA-4BE6-9B81-F1AAEB394490}">
  <ds:schemaRefs>
    <ds:schemaRef ds:uri="http://schemas.microsoft.com/VisualStudio/2011/storyboarding/control"/>
  </ds:schemaRefs>
</ds:datastoreItem>
</file>

<file path=customXml/itemProps907.xml><?xml version="1.0" encoding="utf-8"?>
<ds:datastoreItem xmlns:ds="http://schemas.openxmlformats.org/officeDocument/2006/customXml" ds:itemID="{209EC05B-581C-4EEF-91AA-40752E801DB1}">
  <ds:schemaRefs>
    <ds:schemaRef ds:uri="http://schemas.microsoft.com/VisualStudio/2011/storyboarding/control"/>
  </ds:schemaRefs>
</ds:datastoreItem>
</file>

<file path=customXml/itemProps908.xml><?xml version="1.0" encoding="utf-8"?>
<ds:datastoreItem xmlns:ds="http://schemas.openxmlformats.org/officeDocument/2006/customXml" ds:itemID="{0A5D8DA0-14F7-4B72-BDAE-B3A260797E4D}">
  <ds:schemaRefs>
    <ds:schemaRef ds:uri="http://schemas.microsoft.com/VisualStudio/2011/storyboarding/control"/>
  </ds:schemaRefs>
</ds:datastoreItem>
</file>

<file path=customXml/itemProps909.xml><?xml version="1.0" encoding="utf-8"?>
<ds:datastoreItem xmlns:ds="http://schemas.openxmlformats.org/officeDocument/2006/customXml" ds:itemID="{5E9BAB4F-E1EF-49C4-950A-4D91D5E6ACE0}">
  <ds:schemaRefs>
    <ds:schemaRef ds:uri="http://schemas.microsoft.com/VisualStudio/2011/storyboarding/control"/>
  </ds:schemaRefs>
</ds:datastoreItem>
</file>

<file path=customXml/itemProps91.xml><?xml version="1.0" encoding="utf-8"?>
<ds:datastoreItem xmlns:ds="http://schemas.openxmlformats.org/officeDocument/2006/customXml" ds:itemID="{94D0AF61-0FA9-475D-9AF9-C72E76AC333A}">
  <ds:schemaRefs>
    <ds:schemaRef ds:uri="http://schemas.microsoft.com/VisualStudio/2011/storyboarding/control"/>
  </ds:schemaRefs>
</ds:datastoreItem>
</file>

<file path=customXml/itemProps910.xml><?xml version="1.0" encoding="utf-8"?>
<ds:datastoreItem xmlns:ds="http://schemas.openxmlformats.org/officeDocument/2006/customXml" ds:itemID="{113CB194-421E-465A-B1DF-79AAC095AADB}">
  <ds:schemaRefs>
    <ds:schemaRef ds:uri="http://schemas.microsoft.com/VisualStudio/2011/storyboarding/control"/>
  </ds:schemaRefs>
</ds:datastoreItem>
</file>

<file path=customXml/itemProps911.xml><?xml version="1.0" encoding="utf-8"?>
<ds:datastoreItem xmlns:ds="http://schemas.openxmlformats.org/officeDocument/2006/customXml" ds:itemID="{A817DE57-8DBF-4732-9620-4FA5DB331F2F}">
  <ds:schemaRefs>
    <ds:schemaRef ds:uri="http://schemas.microsoft.com/VisualStudio/2011/storyboarding/control"/>
  </ds:schemaRefs>
</ds:datastoreItem>
</file>

<file path=customXml/itemProps912.xml><?xml version="1.0" encoding="utf-8"?>
<ds:datastoreItem xmlns:ds="http://schemas.openxmlformats.org/officeDocument/2006/customXml" ds:itemID="{BAD26A3E-F314-489F-A15A-2C2EBD45484A}">
  <ds:schemaRefs>
    <ds:schemaRef ds:uri="http://schemas.microsoft.com/VisualStudio/2011/storyboarding/control"/>
  </ds:schemaRefs>
</ds:datastoreItem>
</file>

<file path=customXml/itemProps913.xml><?xml version="1.0" encoding="utf-8"?>
<ds:datastoreItem xmlns:ds="http://schemas.openxmlformats.org/officeDocument/2006/customXml" ds:itemID="{49193D78-ED7F-413E-B827-AB11FC9C3767}">
  <ds:schemaRefs>
    <ds:schemaRef ds:uri="http://schemas.microsoft.com/VisualStudio/2011/storyboarding/control"/>
  </ds:schemaRefs>
</ds:datastoreItem>
</file>

<file path=customXml/itemProps914.xml><?xml version="1.0" encoding="utf-8"?>
<ds:datastoreItem xmlns:ds="http://schemas.openxmlformats.org/officeDocument/2006/customXml" ds:itemID="{52AD359A-FFB5-45CB-B9A6-CC625ABB781E}">
  <ds:schemaRefs>
    <ds:schemaRef ds:uri="http://schemas.microsoft.com/VisualStudio/2011/storyboarding/control"/>
  </ds:schemaRefs>
</ds:datastoreItem>
</file>

<file path=customXml/itemProps915.xml><?xml version="1.0" encoding="utf-8"?>
<ds:datastoreItem xmlns:ds="http://schemas.openxmlformats.org/officeDocument/2006/customXml" ds:itemID="{40B45B2D-E389-48EB-9CB7-D41772DE19BC}">
  <ds:schemaRefs>
    <ds:schemaRef ds:uri="http://schemas.microsoft.com/VisualStudio/2011/storyboarding/control"/>
  </ds:schemaRefs>
</ds:datastoreItem>
</file>

<file path=customXml/itemProps916.xml><?xml version="1.0" encoding="utf-8"?>
<ds:datastoreItem xmlns:ds="http://schemas.openxmlformats.org/officeDocument/2006/customXml" ds:itemID="{AF872738-E4A4-45D3-9F3E-F6AD62B86410}">
  <ds:schemaRefs>
    <ds:schemaRef ds:uri="http://schemas.microsoft.com/VisualStudio/2011/storyboarding/control"/>
  </ds:schemaRefs>
</ds:datastoreItem>
</file>

<file path=customXml/itemProps917.xml><?xml version="1.0" encoding="utf-8"?>
<ds:datastoreItem xmlns:ds="http://schemas.openxmlformats.org/officeDocument/2006/customXml" ds:itemID="{6E871063-C6A4-48E0-9A48-BB07B62217EE}">
  <ds:schemaRefs>
    <ds:schemaRef ds:uri="http://schemas.microsoft.com/VisualStudio/2011/storyboarding/control"/>
  </ds:schemaRefs>
</ds:datastoreItem>
</file>

<file path=customXml/itemProps918.xml><?xml version="1.0" encoding="utf-8"?>
<ds:datastoreItem xmlns:ds="http://schemas.openxmlformats.org/officeDocument/2006/customXml" ds:itemID="{D981163E-790C-4AF0-912B-364F1E37767C}">
  <ds:schemaRefs>
    <ds:schemaRef ds:uri="http://schemas.microsoft.com/VisualStudio/2011/storyboarding/control"/>
  </ds:schemaRefs>
</ds:datastoreItem>
</file>

<file path=customXml/itemProps919.xml><?xml version="1.0" encoding="utf-8"?>
<ds:datastoreItem xmlns:ds="http://schemas.openxmlformats.org/officeDocument/2006/customXml" ds:itemID="{5BEFB7BE-2B8A-4179-9806-E3E8D408C1F6}">
  <ds:schemaRefs>
    <ds:schemaRef ds:uri="http://schemas.microsoft.com/VisualStudio/2011/storyboarding/control"/>
  </ds:schemaRefs>
</ds:datastoreItem>
</file>

<file path=customXml/itemProps92.xml><?xml version="1.0" encoding="utf-8"?>
<ds:datastoreItem xmlns:ds="http://schemas.openxmlformats.org/officeDocument/2006/customXml" ds:itemID="{F4A39EC9-B9CF-4176-ACB8-A590BFEDACBE}">
  <ds:schemaRefs>
    <ds:schemaRef ds:uri="http://schemas.microsoft.com/VisualStudio/2011/storyboarding/control"/>
  </ds:schemaRefs>
</ds:datastoreItem>
</file>

<file path=customXml/itemProps920.xml><?xml version="1.0" encoding="utf-8"?>
<ds:datastoreItem xmlns:ds="http://schemas.openxmlformats.org/officeDocument/2006/customXml" ds:itemID="{DD4575B9-0E65-499F-A9B3-A6EB3D6D1C8F}">
  <ds:schemaRefs>
    <ds:schemaRef ds:uri="http://schemas.microsoft.com/VisualStudio/2011/storyboarding/control"/>
  </ds:schemaRefs>
</ds:datastoreItem>
</file>

<file path=customXml/itemProps921.xml><?xml version="1.0" encoding="utf-8"?>
<ds:datastoreItem xmlns:ds="http://schemas.openxmlformats.org/officeDocument/2006/customXml" ds:itemID="{320D372F-7AB1-4183-ACBE-011B5ACF374F}">
  <ds:schemaRefs>
    <ds:schemaRef ds:uri="http://schemas.microsoft.com/VisualStudio/2011/storyboarding/control"/>
  </ds:schemaRefs>
</ds:datastoreItem>
</file>

<file path=customXml/itemProps922.xml><?xml version="1.0" encoding="utf-8"?>
<ds:datastoreItem xmlns:ds="http://schemas.openxmlformats.org/officeDocument/2006/customXml" ds:itemID="{62301BF9-9EC7-43B0-AB35-0BAC39D91E34}">
  <ds:schemaRefs>
    <ds:schemaRef ds:uri="http://schemas.microsoft.com/VisualStudio/2011/storyboarding/control"/>
  </ds:schemaRefs>
</ds:datastoreItem>
</file>

<file path=customXml/itemProps923.xml><?xml version="1.0" encoding="utf-8"?>
<ds:datastoreItem xmlns:ds="http://schemas.openxmlformats.org/officeDocument/2006/customXml" ds:itemID="{CB929824-4ABE-45FC-BA4A-D17A4A827AEF}">
  <ds:schemaRefs>
    <ds:schemaRef ds:uri="http://schemas.microsoft.com/VisualStudio/2011/storyboarding/control"/>
  </ds:schemaRefs>
</ds:datastoreItem>
</file>

<file path=customXml/itemProps924.xml><?xml version="1.0" encoding="utf-8"?>
<ds:datastoreItem xmlns:ds="http://schemas.openxmlformats.org/officeDocument/2006/customXml" ds:itemID="{06AF6E69-2BF4-4724-B8F0-C64F813F67C5}">
  <ds:schemaRefs>
    <ds:schemaRef ds:uri="http://schemas.microsoft.com/VisualStudio/2011/storyboarding/control"/>
  </ds:schemaRefs>
</ds:datastoreItem>
</file>

<file path=customXml/itemProps925.xml><?xml version="1.0" encoding="utf-8"?>
<ds:datastoreItem xmlns:ds="http://schemas.openxmlformats.org/officeDocument/2006/customXml" ds:itemID="{EF4C7169-A4E8-4832-90B1-CB2424F47471}">
  <ds:schemaRefs>
    <ds:schemaRef ds:uri="http://schemas.microsoft.com/VisualStudio/2011/storyboarding/control"/>
  </ds:schemaRefs>
</ds:datastoreItem>
</file>

<file path=customXml/itemProps926.xml><?xml version="1.0" encoding="utf-8"?>
<ds:datastoreItem xmlns:ds="http://schemas.openxmlformats.org/officeDocument/2006/customXml" ds:itemID="{A4B9F0B0-B1A5-4FBC-9A27-44E210E11247}">
  <ds:schemaRefs>
    <ds:schemaRef ds:uri="http://schemas.microsoft.com/VisualStudio/2011/storyboarding/control"/>
  </ds:schemaRefs>
</ds:datastoreItem>
</file>

<file path=customXml/itemProps927.xml><?xml version="1.0" encoding="utf-8"?>
<ds:datastoreItem xmlns:ds="http://schemas.openxmlformats.org/officeDocument/2006/customXml" ds:itemID="{4ED88002-31EA-4B52-B0DA-7BDCB1F0A03F}">
  <ds:schemaRefs>
    <ds:schemaRef ds:uri="http://schemas.microsoft.com/VisualStudio/2011/storyboarding/control"/>
  </ds:schemaRefs>
</ds:datastoreItem>
</file>

<file path=customXml/itemProps928.xml><?xml version="1.0" encoding="utf-8"?>
<ds:datastoreItem xmlns:ds="http://schemas.openxmlformats.org/officeDocument/2006/customXml" ds:itemID="{71B891AE-2706-4450-B061-2A3976079F3F}">
  <ds:schemaRefs>
    <ds:schemaRef ds:uri="http://schemas.microsoft.com/VisualStudio/2011/storyboarding/control"/>
  </ds:schemaRefs>
</ds:datastoreItem>
</file>

<file path=customXml/itemProps929.xml><?xml version="1.0" encoding="utf-8"?>
<ds:datastoreItem xmlns:ds="http://schemas.openxmlformats.org/officeDocument/2006/customXml" ds:itemID="{347568EC-5E5A-4FCB-A314-F121A9DE6ACD}">
  <ds:schemaRefs>
    <ds:schemaRef ds:uri="http://schemas.microsoft.com/VisualStudio/2011/storyboarding/control"/>
  </ds:schemaRefs>
</ds:datastoreItem>
</file>

<file path=customXml/itemProps93.xml><?xml version="1.0" encoding="utf-8"?>
<ds:datastoreItem xmlns:ds="http://schemas.openxmlformats.org/officeDocument/2006/customXml" ds:itemID="{6A04C27B-B9AB-40C4-AEF4-E81F126D3016}">
  <ds:schemaRefs>
    <ds:schemaRef ds:uri="http://schemas.microsoft.com/VisualStudio/2011/storyboarding/control"/>
  </ds:schemaRefs>
</ds:datastoreItem>
</file>

<file path=customXml/itemProps930.xml><?xml version="1.0" encoding="utf-8"?>
<ds:datastoreItem xmlns:ds="http://schemas.openxmlformats.org/officeDocument/2006/customXml" ds:itemID="{9ED64A32-E91F-4506-A292-2AA74D3FFF7F}">
  <ds:schemaRefs>
    <ds:schemaRef ds:uri="http://schemas.microsoft.com/VisualStudio/2011/storyboarding/control"/>
  </ds:schemaRefs>
</ds:datastoreItem>
</file>

<file path=customXml/itemProps931.xml><?xml version="1.0" encoding="utf-8"?>
<ds:datastoreItem xmlns:ds="http://schemas.openxmlformats.org/officeDocument/2006/customXml" ds:itemID="{E0CED30B-E2C0-4735-9EC7-7EA8E7CD8AE5}">
  <ds:schemaRefs>
    <ds:schemaRef ds:uri="http://schemas.microsoft.com/VisualStudio/2011/storyboarding/control"/>
  </ds:schemaRefs>
</ds:datastoreItem>
</file>

<file path=customXml/itemProps932.xml><?xml version="1.0" encoding="utf-8"?>
<ds:datastoreItem xmlns:ds="http://schemas.openxmlformats.org/officeDocument/2006/customXml" ds:itemID="{090EAD21-E453-48FE-9573-BF6517C5D52B}">
  <ds:schemaRefs>
    <ds:schemaRef ds:uri="http://schemas.microsoft.com/VisualStudio/2011/storyboarding/control"/>
  </ds:schemaRefs>
</ds:datastoreItem>
</file>

<file path=customXml/itemProps933.xml><?xml version="1.0" encoding="utf-8"?>
<ds:datastoreItem xmlns:ds="http://schemas.openxmlformats.org/officeDocument/2006/customXml" ds:itemID="{83EF2E97-9F4B-4253-A8AF-0CD8E39392D2}">
  <ds:schemaRefs>
    <ds:schemaRef ds:uri="http://schemas.microsoft.com/VisualStudio/2011/storyboarding/control"/>
  </ds:schemaRefs>
</ds:datastoreItem>
</file>

<file path=customXml/itemProps934.xml><?xml version="1.0" encoding="utf-8"?>
<ds:datastoreItem xmlns:ds="http://schemas.openxmlformats.org/officeDocument/2006/customXml" ds:itemID="{85AA5CE4-72A2-4EC8-A4D5-1E9691CBEA01}">
  <ds:schemaRefs>
    <ds:schemaRef ds:uri="http://schemas.microsoft.com/VisualStudio/2011/storyboarding/control"/>
  </ds:schemaRefs>
</ds:datastoreItem>
</file>

<file path=customXml/itemProps935.xml><?xml version="1.0" encoding="utf-8"?>
<ds:datastoreItem xmlns:ds="http://schemas.openxmlformats.org/officeDocument/2006/customXml" ds:itemID="{35435FD9-20B1-4DDF-ABB6-5C0B9C7BA2FB}">
  <ds:schemaRefs>
    <ds:schemaRef ds:uri="http://schemas.microsoft.com/VisualStudio/2011/storyboarding/control"/>
  </ds:schemaRefs>
</ds:datastoreItem>
</file>

<file path=customXml/itemProps936.xml><?xml version="1.0" encoding="utf-8"?>
<ds:datastoreItem xmlns:ds="http://schemas.openxmlformats.org/officeDocument/2006/customXml" ds:itemID="{B270C611-EC8E-4704-9F4C-D38A3E2F0BB9}">
  <ds:schemaRefs>
    <ds:schemaRef ds:uri="http://schemas.microsoft.com/VisualStudio/2011/storyboarding/control"/>
  </ds:schemaRefs>
</ds:datastoreItem>
</file>

<file path=customXml/itemProps937.xml><?xml version="1.0" encoding="utf-8"?>
<ds:datastoreItem xmlns:ds="http://schemas.openxmlformats.org/officeDocument/2006/customXml" ds:itemID="{29CABB53-DEDD-4785-A89C-97CFD8F7D711}">
  <ds:schemaRefs>
    <ds:schemaRef ds:uri="http://schemas.microsoft.com/VisualStudio/2011/storyboarding/control"/>
  </ds:schemaRefs>
</ds:datastoreItem>
</file>

<file path=customXml/itemProps938.xml><?xml version="1.0" encoding="utf-8"?>
<ds:datastoreItem xmlns:ds="http://schemas.openxmlformats.org/officeDocument/2006/customXml" ds:itemID="{9DBC7C72-E410-49A8-BE71-E59B51C8CF48}">
  <ds:schemaRefs>
    <ds:schemaRef ds:uri="http://schemas.microsoft.com/VisualStudio/2011/storyboarding/control"/>
  </ds:schemaRefs>
</ds:datastoreItem>
</file>

<file path=customXml/itemProps939.xml><?xml version="1.0" encoding="utf-8"?>
<ds:datastoreItem xmlns:ds="http://schemas.openxmlformats.org/officeDocument/2006/customXml" ds:itemID="{F0921E82-25D9-49D1-A735-553A1B30F020}">
  <ds:schemaRefs>
    <ds:schemaRef ds:uri="http://schemas.microsoft.com/VisualStudio/2011/storyboarding/control"/>
  </ds:schemaRefs>
</ds:datastoreItem>
</file>

<file path=customXml/itemProps94.xml><?xml version="1.0" encoding="utf-8"?>
<ds:datastoreItem xmlns:ds="http://schemas.openxmlformats.org/officeDocument/2006/customXml" ds:itemID="{EDE4534A-D730-401C-89AC-6D1737C8CBC2}">
  <ds:schemaRefs>
    <ds:schemaRef ds:uri="http://schemas.microsoft.com/VisualStudio/2011/storyboarding/control"/>
  </ds:schemaRefs>
</ds:datastoreItem>
</file>

<file path=customXml/itemProps940.xml><?xml version="1.0" encoding="utf-8"?>
<ds:datastoreItem xmlns:ds="http://schemas.openxmlformats.org/officeDocument/2006/customXml" ds:itemID="{ADF16BF8-313E-4567-8D3C-2664F3DA496B}">
  <ds:schemaRefs>
    <ds:schemaRef ds:uri="http://schemas.microsoft.com/VisualStudio/2011/storyboarding/control"/>
  </ds:schemaRefs>
</ds:datastoreItem>
</file>

<file path=customXml/itemProps941.xml><?xml version="1.0" encoding="utf-8"?>
<ds:datastoreItem xmlns:ds="http://schemas.openxmlformats.org/officeDocument/2006/customXml" ds:itemID="{8CDB9779-8484-4D24-94B7-E2208B9336BD}">
  <ds:schemaRefs>
    <ds:schemaRef ds:uri="http://schemas.microsoft.com/VisualStudio/2011/storyboarding/control"/>
  </ds:schemaRefs>
</ds:datastoreItem>
</file>

<file path=customXml/itemProps942.xml><?xml version="1.0" encoding="utf-8"?>
<ds:datastoreItem xmlns:ds="http://schemas.openxmlformats.org/officeDocument/2006/customXml" ds:itemID="{B0BE46D8-C2EF-44B1-8F71-DBFB06EA145C}">
  <ds:schemaRefs>
    <ds:schemaRef ds:uri="http://schemas.microsoft.com/VisualStudio/2011/storyboarding/control"/>
  </ds:schemaRefs>
</ds:datastoreItem>
</file>

<file path=customXml/itemProps943.xml><?xml version="1.0" encoding="utf-8"?>
<ds:datastoreItem xmlns:ds="http://schemas.openxmlformats.org/officeDocument/2006/customXml" ds:itemID="{E7BE52A2-053E-4ADB-97FF-BD809C302D7F}">
  <ds:schemaRefs>
    <ds:schemaRef ds:uri="http://schemas.microsoft.com/VisualStudio/2011/storyboarding/control"/>
  </ds:schemaRefs>
</ds:datastoreItem>
</file>

<file path=customXml/itemProps944.xml><?xml version="1.0" encoding="utf-8"?>
<ds:datastoreItem xmlns:ds="http://schemas.openxmlformats.org/officeDocument/2006/customXml" ds:itemID="{3BCEB781-FEDA-48BE-ADC9-971F871E941F}">
  <ds:schemaRefs>
    <ds:schemaRef ds:uri="http://schemas.microsoft.com/VisualStudio/2011/storyboarding/control"/>
  </ds:schemaRefs>
</ds:datastoreItem>
</file>

<file path=customXml/itemProps945.xml><?xml version="1.0" encoding="utf-8"?>
<ds:datastoreItem xmlns:ds="http://schemas.openxmlformats.org/officeDocument/2006/customXml" ds:itemID="{284E665A-A8F4-41B3-9EBB-5D6E332CE134}">
  <ds:schemaRefs>
    <ds:schemaRef ds:uri="http://schemas.microsoft.com/VisualStudio/2011/storyboarding/control"/>
  </ds:schemaRefs>
</ds:datastoreItem>
</file>

<file path=customXml/itemProps946.xml><?xml version="1.0" encoding="utf-8"?>
<ds:datastoreItem xmlns:ds="http://schemas.openxmlformats.org/officeDocument/2006/customXml" ds:itemID="{5AACAB11-1F0C-4583-AF16-EF46295617D2}">
  <ds:schemaRefs>
    <ds:schemaRef ds:uri="http://schemas.microsoft.com/VisualStudio/2011/storyboarding/control"/>
  </ds:schemaRefs>
</ds:datastoreItem>
</file>

<file path=customXml/itemProps947.xml><?xml version="1.0" encoding="utf-8"?>
<ds:datastoreItem xmlns:ds="http://schemas.openxmlformats.org/officeDocument/2006/customXml" ds:itemID="{6356F580-2E14-4466-B678-757DB10212B3}">
  <ds:schemaRefs>
    <ds:schemaRef ds:uri="http://schemas.microsoft.com/VisualStudio/2011/storyboarding/control"/>
  </ds:schemaRefs>
</ds:datastoreItem>
</file>

<file path=customXml/itemProps948.xml><?xml version="1.0" encoding="utf-8"?>
<ds:datastoreItem xmlns:ds="http://schemas.openxmlformats.org/officeDocument/2006/customXml" ds:itemID="{CC027C06-13CD-46DD-95FF-27CF9CB65B20}">
  <ds:schemaRefs>
    <ds:schemaRef ds:uri="http://schemas.microsoft.com/VisualStudio/2011/storyboarding/control"/>
  </ds:schemaRefs>
</ds:datastoreItem>
</file>

<file path=customXml/itemProps949.xml><?xml version="1.0" encoding="utf-8"?>
<ds:datastoreItem xmlns:ds="http://schemas.openxmlformats.org/officeDocument/2006/customXml" ds:itemID="{54B2266C-1683-4D3C-B8E9-C26F82693F4E}">
  <ds:schemaRefs>
    <ds:schemaRef ds:uri="http://schemas.microsoft.com/VisualStudio/2011/storyboarding/control"/>
  </ds:schemaRefs>
</ds:datastoreItem>
</file>

<file path=customXml/itemProps95.xml><?xml version="1.0" encoding="utf-8"?>
<ds:datastoreItem xmlns:ds="http://schemas.openxmlformats.org/officeDocument/2006/customXml" ds:itemID="{E10B00EC-FD6A-4184-8749-DA463E6C0CB4}">
  <ds:schemaRefs>
    <ds:schemaRef ds:uri="http://schemas.microsoft.com/VisualStudio/2011/storyboarding/control"/>
  </ds:schemaRefs>
</ds:datastoreItem>
</file>

<file path=customXml/itemProps950.xml><?xml version="1.0" encoding="utf-8"?>
<ds:datastoreItem xmlns:ds="http://schemas.openxmlformats.org/officeDocument/2006/customXml" ds:itemID="{B8EDB8BE-33AC-4436-AC12-DDC11EE56A4B}">
  <ds:schemaRefs>
    <ds:schemaRef ds:uri="http://schemas.microsoft.com/VisualStudio/2011/storyboarding/control"/>
  </ds:schemaRefs>
</ds:datastoreItem>
</file>

<file path=customXml/itemProps951.xml><?xml version="1.0" encoding="utf-8"?>
<ds:datastoreItem xmlns:ds="http://schemas.openxmlformats.org/officeDocument/2006/customXml" ds:itemID="{212CB33C-DA84-47E8-81A2-1DD980129AAC}">
  <ds:schemaRefs>
    <ds:schemaRef ds:uri="http://schemas.microsoft.com/VisualStudio/2011/storyboarding/control"/>
  </ds:schemaRefs>
</ds:datastoreItem>
</file>

<file path=customXml/itemProps952.xml><?xml version="1.0" encoding="utf-8"?>
<ds:datastoreItem xmlns:ds="http://schemas.openxmlformats.org/officeDocument/2006/customXml" ds:itemID="{BBB078B8-0590-47AA-8796-6758C0D866D3}">
  <ds:schemaRefs>
    <ds:schemaRef ds:uri="http://schemas.microsoft.com/VisualStudio/2011/storyboarding/control"/>
  </ds:schemaRefs>
</ds:datastoreItem>
</file>

<file path=customXml/itemProps953.xml><?xml version="1.0" encoding="utf-8"?>
<ds:datastoreItem xmlns:ds="http://schemas.openxmlformats.org/officeDocument/2006/customXml" ds:itemID="{3217F1B6-A05E-481E-BEA0-32F4D6F0CEA5}">
  <ds:schemaRefs>
    <ds:schemaRef ds:uri="http://schemas.microsoft.com/VisualStudio/2011/storyboarding/control"/>
  </ds:schemaRefs>
</ds:datastoreItem>
</file>

<file path=customXml/itemProps954.xml><?xml version="1.0" encoding="utf-8"?>
<ds:datastoreItem xmlns:ds="http://schemas.openxmlformats.org/officeDocument/2006/customXml" ds:itemID="{2A720661-2161-4565-9F5C-43E2C3083B25}">
  <ds:schemaRefs>
    <ds:schemaRef ds:uri="http://schemas.microsoft.com/VisualStudio/2011/storyboarding/control"/>
  </ds:schemaRefs>
</ds:datastoreItem>
</file>

<file path=customXml/itemProps955.xml><?xml version="1.0" encoding="utf-8"?>
<ds:datastoreItem xmlns:ds="http://schemas.openxmlformats.org/officeDocument/2006/customXml" ds:itemID="{1284005E-53E8-494C-A6F6-7402779A1ABF}">
  <ds:schemaRefs>
    <ds:schemaRef ds:uri="http://schemas.microsoft.com/VisualStudio/2011/storyboarding/control"/>
  </ds:schemaRefs>
</ds:datastoreItem>
</file>

<file path=customXml/itemProps956.xml><?xml version="1.0" encoding="utf-8"?>
<ds:datastoreItem xmlns:ds="http://schemas.openxmlformats.org/officeDocument/2006/customXml" ds:itemID="{33FAE6FD-E901-468A-BE59-93AEBBB24184}">
  <ds:schemaRefs>
    <ds:schemaRef ds:uri="http://schemas.microsoft.com/VisualStudio/2011/storyboarding/control"/>
  </ds:schemaRefs>
</ds:datastoreItem>
</file>

<file path=customXml/itemProps957.xml><?xml version="1.0" encoding="utf-8"?>
<ds:datastoreItem xmlns:ds="http://schemas.openxmlformats.org/officeDocument/2006/customXml" ds:itemID="{8AF411B8-D195-488E-B8B1-1D1726D4D49D}">
  <ds:schemaRefs>
    <ds:schemaRef ds:uri="http://schemas.microsoft.com/VisualStudio/2011/storyboarding/control"/>
  </ds:schemaRefs>
</ds:datastoreItem>
</file>

<file path=customXml/itemProps958.xml><?xml version="1.0" encoding="utf-8"?>
<ds:datastoreItem xmlns:ds="http://schemas.openxmlformats.org/officeDocument/2006/customXml" ds:itemID="{95EC385E-33CC-479F-A991-867CEEBBFAEF}">
  <ds:schemaRefs>
    <ds:schemaRef ds:uri="http://schemas.microsoft.com/VisualStudio/2011/storyboarding/control"/>
  </ds:schemaRefs>
</ds:datastoreItem>
</file>

<file path=customXml/itemProps959.xml><?xml version="1.0" encoding="utf-8"?>
<ds:datastoreItem xmlns:ds="http://schemas.openxmlformats.org/officeDocument/2006/customXml" ds:itemID="{6E204D6A-C5E0-4588-8AAF-EA2A8739FE44}">
  <ds:schemaRefs>
    <ds:schemaRef ds:uri="http://schemas.microsoft.com/VisualStudio/2011/storyboarding/control"/>
  </ds:schemaRefs>
</ds:datastoreItem>
</file>

<file path=customXml/itemProps96.xml><?xml version="1.0" encoding="utf-8"?>
<ds:datastoreItem xmlns:ds="http://schemas.openxmlformats.org/officeDocument/2006/customXml" ds:itemID="{63CED0D5-B12A-43BC-801D-E57921E18207}">
  <ds:schemaRefs>
    <ds:schemaRef ds:uri="http://schemas.microsoft.com/VisualStudio/2011/storyboarding/control"/>
  </ds:schemaRefs>
</ds:datastoreItem>
</file>

<file path=customXml/itemProps960.xml><?xml version="1.0" encoding="utf-8"?>
<ds:datastoreItem xmlns:ds="http://schemas.openxmlformats.org/officeDocument/2006/customXml" ds:itemID="{69A4806B-E1DE-4171-9458-A76AF6E174FA}">
  <ds:schemaRefs>
    <ds:schemaRef ds:uri="http://schemas.microsoft.com/VisualStudio/2011/storyboarding/control"/>
  </ds:schemaRefs>
</ds:datastoreItem>
</file>

<file path=customXml/itemProps961.xml><?xml version="1.0" encoding="utf-8"?>
<ds:datastoreItem xmlns:ds="http://schemas.openxmlformats.org/officeDocument/2006/customXml" ds:itemID="{C5D28E4A-F7FB-4BC7-B3C1-8A24825414F2}">
  <ds:schemaRefs>
    <ds:schemaRef ds:uri="http://schemas.microsoft.com/VisualStudio/2011/storyboarding/control"/>
  </ds:schemaRefs>
</ds:datastoreItem>
</file>

<file path=customXml/itemProps962.xml><?xml version="1.0" encoding="utf-8"?>
<ds:datastoreItem xmlns:ds="http://schemas.openxmlformats.org/officeDocument/2006/customXml" ds:itemID="{DD2091E2-C8F5-4590-AC0A-80222B906232}">
  <ds:schemaRefs>
    <ds:schemaRef ds:uri="http://schemas.microsoft.com/VisualStudio/2011/storyboarding/control"/>
  </ds:schemaRefs>
</ds:datastoreItem>
</file>

<file path=customXml/itemProps963.xml><?xml version="1.0" encoding="utf-8"?>
<ds:datastoreItem xmlns:ds="http://schemas.openxmlformats.org/officeDocument/2006/customXml" ds:itemID="{0B3A7C73-7465-48E0-B0D2-71D13C89517A}">
  <ds:schemaRefs>
    <ds:schemaRef ds:uri="http://schemas.microsoft.com/VisualStudio/2011/storyboarding/control"/>
  </ds:schemaRefs>
</ds:datastoreItem>
</file>

<file path=customXml/itemProps964.xml><?xml version="1.0" encoding="utf-8"?>
<ds:datastoreItem xmlns:ds="http://schemas.openxmlformats.org/officeDocument/2006/customXml" ds:itemID="{9A49F8DD-F404-40D2-BA45-72FE5B725C11}">
  <ds:schemaRefs>
    <ds:schemaRef ds:uri="http://schemas.microsoft.com/VisualStudio/2011/storyboarding/control"/>
  </ds:schemaRefs>
</ds:datastoreItem>
</file>

<file path=customXml/itemProps965.xml><?xml version="1.0" encoding="utf-8"?>
<ds:datastoreItem xmlns:ds="http://schemas.openxmlformats.org/officeDocument/2006/customXml" ds:itemID="{7B2BFE69-4E6F-441A-9B9D-64E5CD028820}">
  <ds:schemaRefs>
    <ds:schemaRef ds:uri="http://schemas.microsoft.com/VisualStudio/2011/storyboarding/control"/>
  </ds:schemaRefs>
</ds:datastoreItem>
</file>

<file path=customXml/itemProps966.xml><?xml version="1.0" encoding="utf-8"?>
<ds:datastoreItem xmlns:ds="http://schemas.openxmlformats.org/officeDocument/2006/customXml" ds:itemID="{C71AD14A-EC3D-4BCE-9336-87EFF049390A}">
  <ds:schemaRefs>
    <ds:schemaRef ds:uri="http://schemas.microsoft.com/VisualStudio/2011/storyboarding/control"/>
  </ds:schemaRefs>
</ds:datastoreItem>
</file>

<file path=customXml/itemProps967.xml><?xml version="1.0" encoding="utf-8"?>
<ds:datastoreItem xmlns:ds="http://schemas.openxmlformats.org/officeDocument/2006/customXml" ds:itemID="{C1BD32CF-5F5B-4963-9948-4442536BE54D}">
  <ds:schemaRefs>
    <ds:schemaRef ds:uri="http://schemas.microsoft.com/VisualStudio/2011/storyboarding/control"/>
  </ds:schemaRefs>
</ds:datastoreItem>
</file>

<file path=customXml/itemProps968.xml><?xml version="1.0" encoding="utf-8"?>
<ds:datastoreItem xmlns:ds="http://schemas.openxmlformats.org/officeDocument/2006/customXml" ds:itemID="{76D57B6C-C0FA-4EA1-B444-AAC03F9F5C38}">
  <ds:schemaRefs>
    <ds:schemaRef ds:uri="http://schemas.microsoft.com/VisualStudio/2011/storyboarding/control"/>
  </ds:schemaRefs>
</ds:datastoreItem>
</file>

<file path=customXml/itemProps969.xml><?xml version="1.0" encoding="utf-8"?>
<ds:datastoreItem xmlns:ds="http://schemas.openxmlformats.org/officeDocument/2006/customXml" ds:itemID="{F7BD702E-6DE8-427D-8182-D14A58B9EF8B}">
  <ds:schemaRefs>
    <ds:schemaRef ds:uri="http://schemas.microsoft.com/VisualStudio/2011/storyboarding/control"/>
  </ds:schemaRefs>
</ds:datastoreItem>
</file>

<file path=customXml/itemProps97.xml><?xml version="1.0" encoding="utf-8"?>
<ds:datastoreItem xmlns:ds="http://schemas.openxmlformats.org/officeDocument/2006/customXml" ds:itemID="{43AA5BF8-6BAC-40C8-BD44-D352E0811535}">
  <ds:schemaRefs>
    <ds:schemaRef ds:uri="http://schemas.microsoft.com/VisualStudio/2011/storyboarding/control"/>
  </ds:schemaRefs>
</ds:datastoreItem>
</file>

<file path=customXml/itemProps970.xml><?xml version="1.0" encoding="utf-8"?>
<ds:datastoreItem xmlns:ds="http://schemas.openxmlformats.org/officeDocument/2006/customXml" ds:itemID="{1D2D625E-353F-4076-AD89-2E0BB4900128}">
  <ds:schemaRefs>
    <ds:schemaRef ds:uri="http://schemas.microsoft.com/VisualStudio/2011/storyboarding/control"/>
  </ds:schemaRefs>
</ds:datastoreItem>
</file>

<file path=customXml/itemProps971.xml><?xml version="1.0" encoding="utf-8"?>
<ds:datastoreItem xmlns:ds="http://schemas.openxmlformats.org/officeDocument/2006/customXml" ds:itemID="{E523F7D1-5858-411A-9FBB-BC46C00ACC4F}">
  <ds:schemaRefs>
    <ds:schemaRef ds:uri="http://schemas.microsoft.com/VisualStudio/2011/storyboarding/control"/>
  </ds:schemaRefs>
</ds:datastoreItem>
</file>

<file path=customXml/itemProps972.xml><?xml version="1.0" encoding="utf-8"?>
<ds:datastoreItem xmlns:ds="http://schemas.openxmlformats.org/officeDocument/2006/customXml" ds:itemID="{A6C1925E-197E-4E2E-B5F2-2585B9F35BC5}">
  <ds:schemaRefs>
    <ds:schemaRef ds:uri="http://schemas.microsoft.com/VisualStudio/2011/storyboarding/control"/>
  </ds:schemaRefs>
</ds:datastoreItem>
</file>

<file path=customXml/itemProps973.xml><?xml version="1.0" encoding="utf-8"?>
<ds:datastoreItem xmlns:ds="http://schemas.openxmlformats.org/officeDocument/2006/customXml" ds:itemID="{FC3D2F41-705E-4415-9FFD-6A16A926AE8B}">
  <ds:schemaRefs>
    <ds:schemaRef ds:uri="http://schemas.microsoft.com/VisualStudio/2011/storyboarding/control"/>
  </ds:schemaRefs>
</ds:datastoreItem>
</file>

<file path=customXml/itemProps974.xml><?xml version="1.0" encoding="utf-8"?>
<ds:datastoreItem xmlns:ds="http://schemas.openxmlformats.org/officeDocument/2006/customXml" ds:itemID="{C5A7C234-96C1-4002-9063-0834B498BE57}">
  <ds:schemaRefs>
    <ds:schemaRef ds:uri="http://schemas.microsoft.com/VisualStudio/2011/storyboarding/control"/>
  </ds:schemaRefs>
</ds:datastoreItem>
</file>

<file path=customXml/itemProps975.xml><?xml version="1.0" encoding="utf-8"?>
<ds:datastoreItem xmlns:ds="http://schemas.openxmlformats.org/officeDocument/2006/customXml" ds:itemID="{E6F371F6-BA47-4E34-B491-720E50B66101}">
  <ds:schemaRefs>
    <ds:schemaRef ds:uri="http://schemas.microsoft.com/VisualStudio/2011/storyboarding/control"/>
  </ds:schemaRefs>
</ds:datastoreItem>
</file>

<file path=customXml/itemProps976.xml><?xml version="1.0" encoding="utf-8"?>
<ds:datastoreItem xmlns:ds="http://schemas.openxmlformats.org/officeDocument/2006/customXml" ds:itemID="{675E84BB-2FC3-4041-A421-A2275C919BAE}">
  <ds:schemaRefs>
    <ds:schemaRef ds:uri="http://schemas.microsoft.com/VisualStudio/2011/storyboarding/control"/>
  </ds:schemaRefs>
</ds:datastoreItem>
</file>

<file path=customXml/itemProps977.xml><?xml version="1.0" encoding="utf-8"?>
<ds:datastoreItem xmlns:ds="http://schemas.openxmlformats.org/officeDocument/2006/customXml" ds:itemID="{7084D9B7-613D-47F0-92AF-74329FEF0464}">
  <ds:schemaRefs>
    <ds:schemaRef ds:uri="http://schemas.microsoft.com/VisualStudio/2011/storyboarding/control"/>
  </ds:schemaRefs>
</ds:datastoreItem>
</file>

<file path=customXml/itemProps978.xml><?xml version="1.0" encoding="utf-8"?>
<ds:datastoreItem xmlns:ds="http://schemas.openxmlformats.org/officeDocument/2006/customXml" ds:itemID="{5F724AC3-82BF-425A-BED2-B3C2800FE8B3}">
  <ds:schemaRefs>
    <ds:schemaRef ds:uri="http://schemas.microsoft.com/VisualStudio/2011/storyboarding/control"/>
  </ds:schemaRefs>
</ds:datastoreItem>
</file>

<file path=customXml/itemProps979.xml><?xml version="1.0" encoding="utf-8"?>
<ds:datastoreItem xmlns:ds="http://schemas.openxmlformats.org/officeDocument/2006/customXml" ds:itemID="{3C4A2680-149A-478E-9AC8-CA61637E6EE0}">
  <ds:schemaRefs>
    <ds:schemaRef ds:uri="http://schemas.microsoft.com/VisualStudio/2011/storyboarding/control"/>
  </ds:schemaRefs>
</ds:datastoreItem>
</file>

<file path=customXml/itemProps98.xml><?xml version="1.0" encoding="utf-8"?>
<ds:datastoreItem xmlns:ds="http://schemas.openxmlformats.org/officeDocument/2006/customXml" ds:itemID="{DACAFE46-2C2D-46E8-9ECD-A0C0688EA147}">
  <ds:schemaRefs>
    <ds:schemaRef ds:uri="http://schemas.microsoft.com/VisualStudio/2011/storyboarding/control"/>
  </ds:schemaRefs>
</ds:datastoreItem>
</file>

<file path=customXml/itemProps980.xml><?xml version="1.0" encoding="utf-8"?>
<ds:datastoreItem xmlns:ds="http://schemas.openxmlformats.org/officeDocument/2006/customXml" ds:itemID="{23ED9294-46BD-45C8-880C-2E3E5C0E6935}">
  <ds:schemaRefs>
    <ds:schemaRef ds:uri="http://schemas.microsoft.com/VisualStudio/2011/storyboarding/control"/>
  </ds:schemaRefs>
</ds:datastoreItem>
</file>

<file path=customXml/itemProps981.xml><?xml version="1.0" encoding="utf-8"?>
<ds:datastoreItem xmlns:ds="http://schemas.openxmlformats.org/officeDocument/2006/customXml" ds:itemID="{F6FFCE9E-D924-4B32-BA63-9FBE5B429D2A}">
  <ds:schemaRefs>
    <ds:schemaRef ds:uri="http://schemas.microsoft.com/VisualStudio/2011/storyboarding/control"/>
  </ds:schemaRefs>
</ds:datastoreItem>
</file>

<file path=customXml/itemProps982.xml><?xml version="1.0" encoding="utf-8"?>
<ds:datastoreItem xmlns:ds="http://schemas.openxmlformats.org/officeDocument/2006/customXml" ds:itemID="{BAC800B0-D70B-4B75-802B-9E4F2FD6AA0F}">
  <ds:schemaRefs>
    <ds:schemaRef ds:uri="http://schemas.microsoft.com/VisualStudio/2011/storyboarding/control"/>
  </ds:schemaRefs>
</ds:datastoreItem>
</file>

<file path=customXml/itemProps983.xml><?xml version="1.0" encoding="utf-8"?>
<ds:datastoreItem xmlns:ds="http://schemas.openxmlformats.org/officeDocument/2006/customXml" ds:itemID="{C60F7882-6902-4F6D-876F-CFDC7A5BDE73}">
  <ds:schemaRefs>
    <ds:schemaRef ds:uri="http://schemas.microsoft.com/VisualStudio/2011/storyboarding/control"/>
  </ds:schemaRefs>
</ds:datastoreItem>
</file>

<file path=customXml/itemProps984.xml><?xml version="1.0" encoding="utf-8"?>
<ds:datastoreItem xmlns:ds="http://schemas.openxmlformats.org/officeDocument/2006/customXml" ds:itemID="{BE6AF130-BEAE-491F-98FD-F037640E8EBE}">
  <ds:schemaRefs>
    <ds:schemaRef ds:uri="http://schemas.microsoft.com/VisualStudio/2011/storyboarding/control"/>
  </ds:schemaRefs>
</ds:datastoreItem>
</file>

<file path=customXml/itemProps985.xml><?xml version="1.0" encoding="utf-8"?>
<ds:datastoreItem xmlns:ds="http://schemas.openxmlformats.org/officeDocument/2006/customXml" ds:itemID="{B35CA346-1184-435E-82F0-D47C513AF3CB}">
  <ds:schemaRefs>
    <ds:schemaRef ds:uri="http://schemas.microsoft.com/VisualStudio/2011/storyboarding/control"/>
  </ds:schemaRefs>
</ds:datastoreItem>
</file>

<file path=customXml/itemProps986.xml><?xml version="1.0" encoding="utf-8"?>
<ds:datastoreItem xmlns:ds="http://schemas.openxmlformats.org/officeDocument/2006/customXml" ds:itemID="{E33C77A3-18B8-44B4-B53A-DF105CC00FCF}">
  <ds:schemaRefs>
    <ds:schemaRef ds:uri="http://schemas.microsoft.com/VisualStudio/2011/storyboarding/control"/>
  </ds:schemaRefs>
</ds:datastoreItem>
</file>

<file path=customXml/itemProps987.xml><?xml version="1.0" encoding="utf-8"?>
<ds:datastoreItem xmlns:ds="http://schemas.openxmlformats.org/officeDocument/2006/customXml" ds:itemID="{03A57538-FF79-42DE-8491-A93D27F2C813}">
  <ds:schemaRefs>
    <ds:schemaRef ds:uri="http://schemas.microsoft.com/VisualStudio/2011/storyboarding/control"/>
  </ds:schemaRefs>
</ds:datastoreItem>
</file>

<file path=customXml/itemProps988.xml><?xml version="1.0" encoding="utf-8"?>
<ds:datastoreItem xmlns:ds="http://schemas.openxmlformats.org/officeDocument/2006/customXml" ds:itemID="{B294E8F8-74B2-48BF-A5AF-82795812986E}">
  <ds:schemaRefs>
    <ds:schemaRef ds:uri="http://schemas.microsoft.com/VisualStudio/2011/storyboarding/control"/>
  </ds:schemaRefs>
</ds:datastoreItem>
</file>

<file path=customXml/itemProps989.xml><?xml version="1.0" encoding="utf-8"?>
<ds:datastoreItem xmlns:ds="http://schemas.openxmlformats.org/officeDocument/2006/customXml" ds:itemID="{C8862C47-240D-477A-822C-862B66C09A94}">
  <ds:schemaRefs>
    <ds:schemaRef ds:uri="http://schemas.microsoft.com/VisualStudio/2011/storyboarding/control"/>
  </ds:schemaRefs>
</ds:datastoreItem>
</file>

<file path=customXml/itemProps99.xml><?xml version="1.0" encoding="utf-8"?>
<ds:datastoreItem xmlns:ds="http://schemas.openxmlformats.org/officeDocument/2006/customXml" ds:itemID="{B62B12D2-8BBF-4D57-B565-F0EADA181F0F}">
  <ds:schemaRefs>
    <ds:schemaRef ds:uri="http://schemas.microsoft.com/VisualStudio/2011/storyboarding/control"/>
  </ds:schemaRefs>
</ds:datastoreItem>
</file>

<file path=customXml/itemProps990.xml><?xml version="1.0" encoding="utf-8"?>
<ds:datastoreItem xmlns:ds="http://schemas.openxmlformats.org/officeDocument/2006/customXml" ds:itemID="{C02B5023-789E-458E-B245-C0995343B8EE}">
  <ds:schemaRefs>
    <ds:schemaRef ds:uri="http://schemas.microsoft.com/VisualStudio/2011/storyboarding/control"/>
  </ds:schemaRefs>
</ds:datastoreItem>
</file>

<file path=customXml/itemProps991.xml><?xml version="1.0" encoding="utf-8"?>
<ds:datastoreItem xmlns:ds="http://schemas.openxmlformats.org/officeDocument/2006/customXml" ds:itemID="{855CFF0E-76EA-493B-B40D-C5E903E096AD}">
  <ds:schemaRefs>
    <ds:schemaRef ds:uri="http://schemas.microsoft.com/VisualStudio/2011/storyboarding/control"/>
  </ds:schemaRefs>
</ds:datastoreItem>
</file>

<file path=customXml/itemProps992.xml><?xml version="1.0" encoding="utf-8"?>
<ds:datastoreItem xmlns:ds="http://schemas.openxmlformats.org/officeDocument/2006/customXml" ds:itemID="{722D3096-91CC-4DA4-901B-A40B28147F9D}">
  <ds:schemaRefs>
    <ds:schemaRef ds:uri="http://schemas.microsoft.com/VisualStudio/2011/storyboarding/control"/>
  </ds:schemaRefs>
</ds:datastoreItem>
</file>

<file path=customXml/itemProps993.xml><?xml version="1.0" encoding="utf-8"?>
<ds:datastoreItem xmlns:ds="http://schemas.openxmlformats.org/officeDocument/2006/customXml" ds:itemID="{E5DA6D66-E896-46B0-A918-1C839B5D5844}">
  <ds:schemaRefs>
    <ds:schemaRef ds:uri="http://schemas.microsoft.com/VisualStudio/2011/storyboarding/control"/>
  </ds:schemaRefs>
</ds:datastoreItem>
</file>

<file path=customXml/itemProps994.xml><?xml version="1.0" encoding="utf-8"?>
<ds:datastoreItem xmlns:ds="http://schemas.openxmlformats.org/officeDocument/2006/customXml" ds:itemID="{E6902633-06EF-4A5A-87DD-1905F6973CD7}">
  <ds:schemaRefs>
    <ds:schemaRef ds:uri="http://schemas.microsoft.com/VisualStudio/2011/storyboarding/control"/>
  </ds:schemaRefs>
</ds:datastoreItem>
</file>

<file path=customXml/itemProps995.xml><?xml version="1.0" encoding="utf-8"?>
<ds:datastoreItem xmlns:ds="http://schemas.openxmlformats.org/officeDocument/2006/customXml" ds:itemID="{850BFEE2-4A19-4AA2-A860-2A848EC26E8E}">
  <ds:schemaRefs>
    <ds:schemaRef ds:uri="http://schemas.microsoft.com/VisualStudio/2011/storyboarding/control"/>
  </ds:schemaRefs>
</ds:datastoreItem>
</file>

<file path=customXml/itemProps996.xml><?xml version="1.0" encoding="utf-8"?>
<ds:datastoreItem xmlns:ds="http://schemas.openxmlformats.org/officeDocument/2006/customXml" ds:itemID="{5E4F958B-5C86-4616-B229-36629290BC89}">
  <ds:schemaRefs>
    <ds:schemaRef ds:uri="http://schemas.microsoft.com/VisualStudio/2011/storyboarding/control"/>
  </ds:schemaRefs>
</ds:datastoreItem>
</file>

<file path=customXml/itemProps997.xml><?xml version="1.0" encoding="utf-8"?>
<ds:datastoreItem xmlns:ds="http://schemas.openxmlformats.org/officeDocument/2006/customXml" ds:itemID="{1F6EC7C5-CCA2-44C2-B1B2-4D45BA14F619}">
  <ds:schemaRefs>
    <ds:schemaRef ds:uri="http://schemas.microsoft.com/VisualStudio/2011/storyboarding/control"/>
  </ds:schemaRefs>
</ds:datastoreItem>
</file>

<file path=customXml/itemProps998.xml><?xml version="1.0" encoding="utf-8"?>
<ds:datastoreItem xmlns:ds="http://schemas.openxmlformats.org/officeDocument/2006/customXml" ds:itemID="{718A4E59-652E-4AF0-9DD1-B118861C3EFC}">
  <ds:schemaRefs>
    <ds:schemaRef ds:uri="http://schemas.microsoft.com/VisualStudio/2011/storyboarding/control"/>
  </ds:schemaRefs>
</ds:datastoreItem>
</file>

<file path=customXml/itemProps999.xml><?xml version="1.0" encoding="utf-8"?>
<ds:datastoreItem xmlns:ds="http://schemas.openxmlformats.org/officeDocument/2006/customXml" ds:itemID="{E841EE31-623A-428D-BDBB-BC85A34C67ED}">
  <ds:schemaRefs>
    <ds:schemaRef ds:uri="http://schemas.microsoft.com/VisualStudio/2011/storyboarding/control"/>
  </ds:schemaRefs>
</ds:datastoreItem>
</file>

<file path=docProps/app.xml><?xml version="1.0" encoding="utf-8"?>
<Properties xmlns="http://schemas.openxmlformats.org/officeDocument/2006/extended-properties" xmlns:vt="http://schemas.openxmlformats.org/officeDocument/2006/docPropsVTypes">
  <TotalTime>14186</TotalTime>
  <Words>6692</Words>
  <Application>Microsoft Office PowerPoint</Application>
  <PresentationFormat>Panorámica</PresentationFormat>
  <Paragraphs>1618</Paragraphs>
  <Slides>60</Slides>
  <Notes>56</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60</vt:i4>
      </vt:variant>
    </vt:vector>
  </HeadingPairs>
  <TitlesOfParts>
    <vt:vector size="66" baseType="lpstr">
      <vt:lpstr>Arial</vt:lpstr>
      <vt:lpstr>Calibri</vt:lpstr>
      <vt:lpstr>Calibri Light</vt:lpstr>
      <vt:lpstr>Raleway</vt:lpstr>
      <vt:lpstr>Segoe UI</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Víctor J. G. Mascareñas</dc:creator>
  <cp:lastModifiedBy>Víctor J. G. Mascareñas</cp:lastModifiedBy>
  <cp:revision>570</cp:revision>
  <dcterms:created xsi:type="dcterms:W3CDTF">2019-06-19T22:59:13Z</dcterms:created>
  <dcterms:modified xsi:type="dcterms:W3CDTF">2019-10-24T00:54:39Z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fs.IsStoryboard">
    <vt:bool>true</vt:bool>
  </property>
</Properties>
</file>